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3"/>
  </p:notesMasterIdLst>
  <p:sldIdLst>
    <p:sldId id="377" r:id="rId2"/>
    <p:sldId id="374" r:id="rId3"/>
    <p:sldId id="337" r:id="rId4"/>
    <p:sldId id="373" r:id="rId5"/>
    <p:sldId id="338" r:id="rId6"/>
    <p:sldId id="348" r:id="rId7"/>
    <p:sldId id="372" r:id="rId8"/>
    <p:sldId id="353" r:id="rId9"/>
    <p:sldId id="352" r:id="rId10"/>
    <p:sldId id="341" r:id="rId11"/>
    <p:sldId id="356" r:id="rId12"/>
    <p:sldId id="357" r:id="rId13"/>
    <p:sldId id="358" r:id="rId14"/>
    <p:sldId id="360" r:id="rId15"/>
    <p:sldId id="361" r:id="rId16"/>
    <p:sldId id="343" r:id="rId17"/>
    <p:sldId id="371" r:id="rId18"/>
    <p:sldId id="259" r:id="rId19"/>
    <p:sldId id="362" r:id="rId20"/>
    <p:sldId id="363" r:id="rId21"/>
    <p:sldId id="364" r:id="rId22"/>
  </p:sldIdLst>
  <p:sldSz cx="9144000" cy="5143500" type="screen16x9"/>
  <p:notesSz cx="6858000" cy="9144000"/>
  <p:embeddedFontLst>
    <p:embeddedFont>
      <p:font typeface="#9Slide03 Ample" panose="020B0604020202020204" charset="-93"/>
      <p:regular r:id="rId24"/>
    </p:embeddedFont>
    <p:embeddedFont>
      <p:font typeface="#9Slide03 AmpleSoft" panose="020B0604020202020204" charset="-93"/>
      <p:regular r:id="rId25"/>
    </p:embeddedFont>
    <p:embeddedFont>
      <p:font typeface="宋体" panose="02010600030101010101" pitchFamily="2" charset="-122"/>
      <p:regular r:id="rId26"/>
    </p:embeddedFont>
    <p:embeddedFont>
      <p:font typeface="Josefin Slab Medium" panose="020B0604020202020204" charset="0"/>
      <p:regular r:id="rId27"/>
      <p:bold r:id="rId28"/>
      <p:italic r:id="rId29"/>
      <p:boldItalic r:id="rId30"/>
    </p:embeddedFont>
    <p:embeddedFont>
      <p:font typeface="#9Slide05 SVNQuarzo" panose="04000000000000000000" charset="0"/>
      <p:regular r:id="rId31"/>
    </p:embeddedFont>
    <p:embeddedFont>
      <p:font typeface="#9Slide03 Arima Madurai" panose="020B0604020202020204" charset="-93"/>
      <p:regular r:id="rId32"/>
    </p:embeddedFont>
    <p:embeddedFont>
      <p:font typeface="#9Slide04 HLT Aquus" panose="020B0604020202020204" charset="0"/>
      <p:regular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#9Slide06 Thillends Small" panose="020B0604020202020204" charset="-93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Jua" panose="020B0604020202020204" charset="-127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DFF4"/>
    <a:srgbClr val="FFFFFF"/>
    <a:srgbClr val="CAA5E5"/>
    <a:srgbClr val="D8BEEC"/>
    <a:srgbClr val="FDBE01"/>
    <a:srgbClr val="FCFEFC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47A703-8636-4E32-9A10-2986F635B005}">
  <a:tblStyle styleId="{F847A703-8636-4E32-9A10-2986F635B0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546" autoAdjust="0"/>
  </p:normalViewPr>
  <p:slideViewPr>
    <p:cSldViewPr snapToGrid="0">
      <p:cViewPr varScale="1">
        <p:scale>
          <a:sx n="91" d="100"/>
          <a:sy n="91" d="100"/>
        </p:scale>
        <p:origin x="5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nkNguyen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3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46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97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214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304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ổ </a:t>
            </a:r>
            <a:r>
              <a:rPr lang="en-US" dirty="0" err="1"/>
              <a:t>trứng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,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gà</a:t>
            </a:r>
            <a:r>
              <a:rPr lang="en-US" dirty="0"/>
              <a:t> </a:t>
            </a:r>
            <a:r>
              <a:rPr lang="en-US" dirty="0" err="1"/>
              <a:t>đẹp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Hồ</a:t>
            </a:r>
            <a:endParaRPr lang="en-US" dirty="0"/>
          </a:p>
          <a:p>
            <a:pPr marL="0" marR="30480" indent="0" algn="just">
              <a:buNone/>
            </a:pP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Bà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nghèo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khó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vật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chất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nhưng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thương</a:t>
            </a:r>
            <a:r>
              <a:rPr lang="en-US" sz="11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chính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muôn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đời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mẹ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Việt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Nam,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vẻ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đẹp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của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bà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trong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truyện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cổ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100" dirty="0" err="1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tích</a:t>
            </a:r>
            <a:r>
              <a:rPr lang="en-US" sz="1100" dirty="0"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...</a:t>
            </a:r>
            <a:endParaRPr lang="en-US" sz="11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 marL="158750" indent="0">
              <a:buNone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996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31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9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607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6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12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85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797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11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36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Slide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(Team </a:t>
            </a:r>
            <a:r>
              <a:rPr lang="en-US" dirty="0" err="1"/>
              <a:t>Hạnh</a:t>
            </a:r>
            <a:r>
              <a:rPr lang="en-US" dirty="0"/>
              <a:t>) </a:t>
            </a:r>
            <a:r>
              <a:rPr lang="en-US" dirty="0" err="1"/>
              <a:t>soạn</a:t>
            </a:r>
            <a:r>
              <a:rPr lang="en-US" dirty="0"/>
              <a:t>: https://www.facebook.com/gaububuon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22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54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82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147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72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Dù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3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5 </a:t>
            </a:r>
            <a:r>
              <a:rPr lang="en-US" dirty="0" err="1"/>
              <a:t>tiếng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/4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2/3 </a:t>
            </a:r>
            <a:r>
              <a:rPr lang="en-US" dirty="0" err="1"/>
              <a:t>và</a:t>
            </a:r>
            <a:r>
              <a:rPr lang="en-US" dirty="0"/>
              <a:t> 3/2</a:t>
            </a:r>
          </a:p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5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khá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do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, </a:t>
            </a:r>
            <a:r>
              <a:rPr lang="en-US" dirty="0" err="1"/>
              <a:t>góp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(0975152531) </a:t>
            </a:r>
            <a:r>
              <a:rPr lang="en-US" dirty="0">
                <a:hlinkClick r:id="rId3"/>
              </a:rPr>
              <a:t>https://www.facebook.com/HankNguyenn</a:t>
            </a:r>
            <a:endParaRPr lang="en-US" dirty="0"/>
          </a:p>
          <a:p>
            <a:endParaRPr lang="en-US" dirty="0"/>
          </a:p>
          <a:p>
            <a:pPr marL="158750" indent="0">
              <a:buFont typeface="Wingdings" panose="05000000000000000000" pitchFamily="2" charset="2"/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37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_1_2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31"/>
          <p:cNvPicPr preferRelativeResize="0"/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6" name="Google Shape;686;p31"/>
          <p:cNvGrpSpPr/>
          <p:nvPr/>
        </p:nvGrpSpPr>
        <p:grpSpPr>
          <a:xfrm>
            <a:off x="6210839" y="1777383"/>
            <a:ext cx="587042" cy="362954"/>
            <a:chOff x="4613075" y="3193050"/>
            <a:chExt cx="421000" cy="278275"/>
          </a:xfrm>
        </p:grpSpPr>
        <p:sp>
          <p:nvSpPr>
            <p:cNvPr id="687" name="Google Shape;687;p31"/>
            <p:cNvSpPr/>
            <p:nvPr/>
          </p:nvSpPr>
          <p:spPr>
            <a:xfrm>
              <a:off x="4613075" y="3193050"/>
              <a:ext cx="421000" cy="278275"/>
            </a:xfrm>
            <a:custGeom>
              <a:avLst/>
              <a:gdLst/>
              <a:ahLst/>
              <a:cxnLst/>
              <a:rect l="l" t="t" r="r" b="b"/>
              <a:pathLst>
                <a:path w="16840" h="11131" extrusionOk="0">
                  <a:moveTo>
                    <a:pt x="7971" y="1"/>
                  </a:moveTo>
                  <a:cubicBezTo>
                    <a:pt x="7786" y="1"/>
                    <a:pt x="7633" y="17"/>
                    <a:pt x="7535" y="31"/>
                  </a:cubicBezTo>
                  <a:lnTo>
                    <a:pt x="7513" y="34"/>
                  </a:lnTo>
                  <a:cubicBezTo>
                    <a:pt x="7368" y="56"/>
                    <a:pt x="7231" y="84"/>
                    <a:pt x="7095" y="118"/>
                  </a:cubicBezTo>
                  <a:lnTo>
                    <a:pt x="7078" y="121"/>
                  </a:lnTo>
                  <a:lnTo>
                    <a:pt x="7061" y="126"/>
                  </a:lnTo>
                  <a:cubicBezTo>
                    <a:pt x="6871" y="176"/>
                    <a:pt x="6723" y="238"/>
                    <a:pt x="6612" y="285"/>
                  </a:cubicBezTo>
                  <a:lnTo>
                    <a:pt x="6604" y="288"/>
                  </a:lnTo>
                  <a:cubicBezTo>
                    <a:pt x="6305" y="413"/>
                    <a:pt x="6029" y="592"/>
                    <a:pt x="5781" y="804"/>
                  </a:cubicBezTo>
                  <a:cubicBezTo>
                    <a:pt x="5616" y="754"/>
                    <a:pt x="5446" y="715"/>
                    <a:pt x="5276" y="684"/>
                  </a:cubicBezTo>
                  <a:cubicBezTo>
                    <a:pt x="5066" y="648"/>
                    <a:pt x="4857" y="631"/>
                    <a:pt x="4648" y="631"/>
                  </a:cubicBezTo>
                  <a:cubicBezTo>
                    <a:pt x="4458" y="631"/>
                    <a:pt x="4271" y="645"/>
                    <a:pt x="4084" y="673"/>
                  </a:cubicBezTo>
                  <a:cubicBezTo>
                    <a:pt x="3708" y="729"/>
                    <a:pt x="3342" y="846"/>
                    <a:pt x="2999" y="1022"/>
                  </a:cubicBezTo>
                  <a:cubicBezTo>
                    <a:pt x="2617" y="1217"/>
                    <a:pt x="2277" y="1482"/>
                    <a:pt x="1986" y="1808"/>
                  </a:cubicBezTo>
                  <a:lnTo>
                    <a:pt x="1981" y="1817"/>
                  </a:lnTo>
                  <a:cubicBezTo>
                    <a:pt x="1693" y="2143"/>
                    <a:pt x="1470" y="2528"/>
                    <a:pt x="1325" y="2949"/>
                  </a:cubicBezTo>
                  <a:cubicBezTo>
                    <a:pt x="1236" y="3195"/>
                    <a:pt x="1191" y="3421"/>
                    <a:pt x="1163" y="3602"/>
                  </a:cubicBezTo>
                  <a:cubicBezTo>
                    <a:pt x="912" y="3828"/>
                    <a:pt x="700" y="4088"/>
                    <a:pt x="527" y="4367"/>
                  </a:cubicBezTo>
                  <a:cubicBezTo>
                    <a:pt x="156" y="4980"/>
                    <a:pt x="0" y="5714"/>
                    <a:pt x="92" y="6434"/>
                  </a:cubicBezTo>
                  <a:cubicBezTo>
                    <a:pt x="179" y="7123"/>
                    <a:pt x="472" y="7759"/>
                    <a:pt x="937" y="8272"/>
                  </a:cubicBezTo>
                  <a:cubicBezTo>
                    <a:pt x="1331" y="8707"/>
                    <a:pt x="1852" y="9034"/>
                    <a:pt x="2452" y="9221"/>
                  </a:cubicBezTo>
                  <a:cubicBezTo>
                    <a:pt x="2728" y="9307"/>
                    <a:pt x="2968" y="9344"/>
                    <a:pt x="3133" y="9366"/>
                  </a:cubicBezTo>
                  <a:cubicBezTo>
                    <a:pt x="3281" y="9385"/>
                    <a:pt x="3429" y="9397"/>
                    <a:pt x="3582" y="9399"/>
                  </a:cubicBezTo>
                  <a:cubicBezTo>
                    <a:pt x="3825" y="9768"/>
                    <a:pt x="4140" y="10088"/>
                    <a:pt x="4514" y="10331"/>
                  </a:cubicBezTo>
                  <a:cubicBezTo>
                    <a:pt x="4944" y="10613"/>
                    <a:pt x="5435" y="10780"/>
                    <a:pt x="5973" y="10830"/>
                  </a:cubicBezTo>
                  <a:cubicBezTo>
                    <a:pt x="6065" y="10842"/>
                    <a:pt x="6160" y="10844"/>
                    <a:pt x="6255" y="10844"/>
                  </a:cubicBezTo>
                  <a:cubicBezTo>
                    <a:pt x="6397" y="10844"/>
                    <a:pt x="6539" y="10833"/>
                    <a:pt x="6687" y="10814"/>
                  </a:cubicBezTo>
                  <a:cubicBezTo>
                    <a:pt x="6927" y="10780"/>
                    <a:pt x="7148" y="10730"/>
                    <a:pt x="7357" y="10655"/>
                  </a:cubicBezTo>
                  <a:cubicBezTo>
                    <a:pt x="7580" y="10579"/>
                    <a:pt x="7795" y="10482"/>
                    <a:pt x="8001" y="10359"/>
                  </a:cubicBezTo>
                  <a:cubicBezTo>
                    <a:pt x="8013" y="10352"/>
                    <a:pt x="8028" y="10349"/>
                    <a:pt x="8046" y="10349"/>
                  </a:cubicBezTo>
                  <a:cubicBezTo>
                    <a:pt x="8261" y="10349"/>
                    <a:pt x="8864" y="10811"/>
                    <a:pt x="9006" y="10875"/>
                  </a:cubicBezTo>
                  <a:cubicBezTo>
                    <a:pt x="9366" y="11036"/>
                    <a:pt x="9715" y="11131"/>
                    <a:pt x="10086" y="11131"/>
                  </a:cubicBezTo>
                  <a:cubicBezTo>
                    <a:pt x="10249" y="11131"/>
                    <a:pt x="10416" y="11112"/>
                    <a:pt x="10590" y="11073"/>
                  </a:cubicBezTo>
                  <a:cubicBezTo>
                    <a:pt x="12390" y="10669"/>
                    <a:pt x="14206" y="9065"/>
                    <a:pt x="15698" y="8038"/>
                  </a:cubicBezTo>
                  <a:cubicBezTo>
                    <a:pt x="16002" y="7829"/>
                    <a:pt x="16312" y="7608"/>
                    <a:pt x="16535" y="7315"/>
                  </a:cubicBezTo>
                  <a:cubicBezTo>
                    <a:pt x="16758" y="7011"/>
                    <a:pt x="16839" y="6643"/>
                    <a:pt x="16825" y="6258"/>
                  </a:cubicBezTo>
                  <a:cubicBezTo>
                    <a:pt x="16795" y="5513"/>
                    <a:pt x="16390" y="4710"/>
                    <a:pt x="15933" y="4249"/>
                  </a:cubicBezTo>
                  <a:lnTo>
                    <a:pt x="15916" y="4233"/>
                  </a:lnTo>
                  <a:cubicBezTo>
                    <a:pt x="15785" y="4104"/>
                    <a:pt x="15645" y="3990"/>
                    <a:pt x="15497" y="3884"/>
                  </a:cubicBezTo>
                  <a:cubicBezTo>
                    <a:pt x="15310" y="3223"/>
                    <a:pt x="14903" y="2631"/>
                    <a:pt x="14356" y="2221"/>
                  </a:cubicBezTo>
                  <a:lnTo>
                    <a:pt x="14351" y="2218"/>
                  </a:lnTo>
                  <a:cubicBezTo>
                    <a:pt x="13851" y="1842"/>
                    <a:pt x="13254" y="1627"/>
                    <a:pt x="12585" y="1580"/>
                  </a:cubicBezTo>
                  <a:cubicBezTo>
                    <a:pt x="12498" y="1571"/>
                    <a:pt x="12423" y="1568"/>
                    <a:pt x="12364" y="1568"/>
                  </a:cubicBezTo>
                  <a:lnTo>
                    <a:pt x="12328" y="1568"/>
                  </a:lnTo>
                  <a:cubicBezTo>
                    <a:pt x="11999" y="1568"/>
                    <a:pt x="11667" y="1621"/>
                    <a:pt x="11346" y="1719"/>
                  </a:cubicBezTo>
                  <a:cubicBezTo>
                    <a:pt x="11148" y="1585"/>
                    <a:pt x="10933" y="1479"/>
                    <a:pt x="10713" y="1398"/>
                  </a:cubicBezTo>
                  <a:cubicBezTo>
                    <a:pt x="10532" y="1144"/>
                    <a:pt x="10317" y="916"/>
                    <a:pt x="10080" y="726"/>
                  </a:cubicBezTo>
                  <a:cubicBezTo>
                    <a:pt x="9851" y="539"/>
                    <a:pt x="9600" y="386"/>
                    <a:pt x="9335" y="274"/>
                  </a:cubicBezTo>
                  <a:cubicBezTo>
                    <a:pt x="9050" y="154"/>
                    <a:pt x="8760" y="73"/>
                    <a:pt x="8434" y="31"/>
                  </a:cubicBezTo>
                  <a:lnTo>
                    <a:pt x="8411" y="28"/>
                  </a:lnTo>
                  <a:cubicBezTo>
                    <a:pt x="8328" y="17"/>
                    <a:pt x="8244" y="9"/>
                    <a:pt x="8160" y="6"/>
                  </a:cubicBezTo>
                  <a:cubicBezTo>
                    <a:pt x="8096" y="3"/>
                    <a:pt x="8035" y="1"/>
                    <a:pt x="7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1"/>
            <p:cNvSpPr/>
            <p:nvPr/>
          </p:nvSpPr>
          <p:spPr>
            <a:xfrm>
              <a:off x="4679050" y="3256725"/>
              <a:ext cx="286800" cy="149775"/>
            </a:xfrm>
            <a:custGeom>
              <a:avLst/>
              <a:gdLst/>
              <a:ahLst/>
              <a:cxnLst/>
              <a:rect l="l" t="t" r="r" b="b"/>
              <a:pathLst>
                <a:path w="11472" h="5991" extrusionOk="0">
                  <a:moveTo>
                    <a:pt x="5368" y="1"/>
                  </a:moveTo>
                  <a:cubicBezTo>
                    <a:pt x="5326" y="1"/>
                    <a:pt x="5284" y="6"/>
                    <a:pt x="5242" y="12"/>
                  </a:cubicBezTo>
                  <a:cubicBezTo>
                    <a:pt x="5184" y="23"/>
                    <a:pt x="5133" y="40"/>
                    <a:pt x="5089" y="56"/>
                  </a:cubicBezTo>
                  <a:cubicBezTo>
                    <a:pt x="5027" y="79"/>
                    <a:pt x="4980" y="98"/>
                    <a:pt x="4930" y="123"/>
                  </a:cubicBezTo>
                  <a:cubicBezTo>
                    <a:pt x="4832" y="176"/>
                    <a:pt x="4760" y="243"/>
                    <a:pt x="4712" y="316"/>
                  </a:cubicBezTo>
                  <a:lnTo>
                    <a:pt x="4693" y="344"/>
                  </a:lnTo>
                  <a:lnTo>
                    <a:pt x="4648" y="414"/>
                  </a:lnTo>
                  <a:cubicBezTo>
                    <a:pt x="4623" y="453"/>
                    <a:pt x="4609" y="494"/>
                    <a:pt x="4589" y="536"/>
                  </a:cubicBezTo>
                  <a:lnTo>
                    <a:pt x="4581" y="556"/>
                  </a:lnTo>
                  <a:lnTo>
                    <a:pt x="4575" y="578"/>
                  </a:lnTo>
                  <a:cubicBezTo>
                    <a:pt x="4545" y="648"/>
                    <a:pt x="4522" y="698"/>
                    <a:pt x="4517" y="759"/>
                  </a:cubicBezTo>
                  <a:cubicBezTo>
                    <a:pt x="4506" y="835"/>
                    <a:pt x="4495" y="916"/>
                    <a:pt x="4492" y="997"/>
                  </a:cubicBezTo>
                  <a:cubicBezTo>
                    <a:pt x="4489" y="1080"/>
                    <a:pt x="4489" y="1164"/>
                    <a:pt x="4492" y="1248"/>
                  </a:cubicBezTo>
                  <a:cubicBezTo>
                    <a:pt x="4497" y="1359"/>
                    <a:pt x="4495" y="1449"/>
                    <a:pt x="4483" y="1532"/>
                  </a:cubicBezTo>
                  <a:cubicBezTo>
                    <a:pt x="4481" y="1557"/>
                    <a:pt x="4475" y="1582"/>
                    <a:pt x="4467" y="1605"/>
                  </a:cubicBezTo>
                  <a:lnTo>
                    <a:pt x="4461" y="1633"/>
                  </a:lnTo>
                  <a:cubicBezTo>
                    <a:pt x="4447" y="1619"/>
                    <a:pt x="4422" y="1610"/>
                    <a:pt x="4397" y="1602"/>
                  </a:cubicBezTo>
                  <a:cubicBezTo>
                    <a:pt x="4338" y="1585"/>
                    <a:pt x="4283" y="1577"/>
                    <a:pt x="4190" y="1568"/>
                  </a:cubicBezTo>
                  <a:cubicBezTo>
                    <a:pt x="4177" y="1563"/>
                    <a:pt x="4160" y="1563"/>
                    <a:pt x="4146" y="1563"/>
                  </a:cubicBezTo>
                  <a:cubicBezTo>
                    <a:pt x="4098" y="1563"/>
                    <a:pt x="4051" y="1571"/>
                    <a:pt x="4006" y="1577"/>
                  </a:cubicBezTo>
                  <a:cubicBezTo>
                    <a:pt x="3959" y="1585"/>
                    <a:pt x="3917" y="1596"/>
                    <a:pt x="3878" y="1610"/>
                  </a:cubicBezTo>
                  <a:cubicBezTo>
                    <a:pt x="3750" y="1658"/>
                    <a:pt x="3624" y="1730"/>
                    <a:pt x="3487" y="1836"/>
                  </a:cubicBezTo>
                  <a:cubicBezTo>
                    <a:pt x="3473" y="1794"/>
                    <a:pt x="3460" y="1769"/>
                    <a:pt x="3446" y="1744"/>
                  </a:cubicBezTo>
                  <a:lnTo>
                    <a:pt x="3429" y="1694"/>
                  </a:lnTo>
                  <a:cubicBezTo>
                    <a:pt x="3418" y="1661"/>
                    <a:pt x="3407" y="1633"/>
                    <a:pt x="3395" y="1605"/>
                  </a:cubicBezTo>
                  <a:cubicBezTo>
                    <a:pt x="3379" y="1571"/>
                    <a:pt x="3362" y="1535"/>
                    <a:pt x="3340" y="1502"/>
                  </a:cubicBezTo>
                  <a:lnTo>
                    <a:pt x="3331" y="1479"/>
                  </a:lnTo>
                  <a:lnTo>
                    <a:pt x="3312" y="1451"/>
                  </a:lnTo>
                  <a:cubicBezTo>
                    <a:pt x="3289" y="1418"/>
                    <a:pt x="3256" y="1379"/>
                    <a:pt x="3220" y="1337"/>
                  </a:cubicBezTo>
                  <a:cubicBezTo>
                    <a:pt x="3197" y="1312"/>
                    <a:pt x="3172" y="1292"/>
                    <a:pt x="3150" y="1270"/>
                  </a:cubicBezTo>
                  <a:lnTo>
                    <a:pt x="3122" y="1242"/>
                  </a:lnTo>
                  <a:cubicBezTo>
                    <a:pt x="3089" y="1211"/>
                    <a:pt x="3055" y="1181"/>
                    <a:pt x="3024" y="1150"/>
                  </a:cubicBezTo>
                  <a:cubicBezTo>
                    <a:pt x="2888" y="1016"/>
                    <a:pt x="2748" y="905"/>
                    <a:pt x="2606" y="818"/>
                  </a:cubicBezTo>
                  <a:cubicBezTo>
                    <a:pt x="2475" y="737"/>
                    <a:pt x="2332" y="709"/>
                    <a:pt x="2193" y="695"/>
                  </a:cubicBezTo>
                  <a:cubicBezTo>
                    <a:pt x="2146" y="690"/>
                    <a:pt x="2095" y="690"/>
                    <a:pt x="2048" y="690"/>
                  </a:cubicBezTo>
                  <a:cubicBezTo>
                    <a:pt x="2014" y="690"/>
                    <a:pt x="1984" y="690"/>
                    <a:pt x="1953" y="692"/>
                  </a:cubicBezTo>
                  <a:cubicBezTo>
                    <a:pt x="1903" y="695"/>
                    <a:pt x="1858" y="704"/>
                    <a:pt x="1811" y="709"/>
                  </a:cubicBezTo>
                  <a:lnTo>
                    <a:pt x="1775" y="720"/>
                  </a:lnTo>
                  <a:lnTo>
                    <a:pt x="1747" y="723"/>
                  </a:lnTo>
                  <a:cubicBezTo>
                    <a:pt x="1699" y="732"/>
                    <a:pt x="1663" y="740"/>
                    <a:pt x="1629" y="754"/>
                  </a:cubicBezTo>
                  <a:cubicBezTo>
                    <a:pt x="1604" y="765"/>
                    <a:pt x="1579" y="776"/>
                    <a:pt x="1560" y="787"/>
                  </a:cubicBezTo>
                  <a:cubicBezTo>
                    <a:pt x="1537" y="796"/>
                    <a:pt x="1518" y="810"/>
                    <a:pt x="1493" y="832"/>
                  </a:cubicBezTo>
                  <a:cubicBezTo>
                    <a:pt x="1437" y="877"/>
                    <a:pt x="1387" y="916"/>
                    <a:pt x="1345" y="963"/>
                  </a:cubicBezTo>
                  <a:cubicBezTo>
                    <a:pt x="1309" y="1002"/>
                    <a:pt x="1267" y="1055"/>
                    <a:pt x="1242" y="1114"/>
                  </a:cubicBezTo>
                  <a:lnTo>
                    <a:pt x="1225" y="1139"/>
                  </a:lnTo>
                  <a:cubicBezTo>
                    <a:pt x="1203" y="1164"/>
                    <a:pt x="1183" y="1192"/>
                    <a:pt x="1169" y="1223"/>
                  </a:cubicBezTo>
                  <a:cubicBezTo>
                    <a:pt x="1144" y="1267"/>
                    <a:pt x="1127" y="1317"/>
                    <a:pt x="1108" y="1362"/>
                  </a:cubicBezTo>
                  <a:cubicBezTo>
                    <a:pt x="1085" y="1423"/>
                    <a:pt x="1080" y="1479"/>
                    <a:pt x="1077" y="1532"/>
                  </a:cubicBezTo>
                  <a:cubicBezTo>
                    <a:pt x="1074" y="1555"/>
                    <a:pt x="1074" y="1571"/>
                    <a:pt x="1074" y="1591"/>
                  </a:cubicBezTo>
                  <a:lnTo>
                    <a:pt x="1074" y="1619"/>
                  </a:lnTo>
                  <a:lnTo>
                    <a:pt x="1074" y="1647"/>
                  </a:lnTo>
                  <a:lnTo>
                    <a:pt x="1074" y="1674"/>
                  </a:lnTo>
                  <a:cubicBezTo>
                    <a:pt x="1071" y="1772"/>
                    <a:pt x="1080" y="1856"/>
                    <a:pt x="1099" y="1934"/>
                  </a:cubicBezTo>
                  <a:cubicBezTo>
                    <a:pt x="1116" y="2020"/>
                    <a:pt x="1147" y="2132"/>
                    <a:pt x="1205" y="2238"/>
                  </a:cubicBezTo>
                  <a:cubicBezTo>
                    <a:pt x="1219" y="2266"/>
                    <a:pt x="1242" y="2294"/>
                    <a:pt x="1258" y="2325"/>
                  </a:cubicBezTo>
                  <a:cubicBezTo>
                    <a:pt x="1281" y="2355"/>
                    <a:pt x="1289" y="2372"/>
                    <a:pt x="1303" y="2394"/>
                  </a:cubicBezTo>
                  <a:cubicBezTo>
                    <a:pt x="1314" y="2411"/>
                    <a:pt x="1323" y="2428"/>
                    <a:pt x="1328" y="2447"/>
                  </a:cubicBezTo>
                  <a:cubicBezTo>
                    <a:pt x="1289" y="2461"/>
                    <a:pt x="1247" y="2470"/>
                    <a:pt x="1205" y="2484"/>
                  </a:cubicBezTo>
                  <a:lnTo>
                    <a:pt x="1183" y="2495"/>
                  </a:lnTo>
                  <a:cubicBezTo>
                    <a:pt x="1122" y="2517"/>
                    <a:pt x="1066" y="2531"/>
                    <a:pt x="1005" y="2545"/>
                  </a:cubicBezTo>
                  <a:cubicBezTo>
                    <a:pt x="940" y="2562"/>
                    <a:pt x="893" y="2573"/>
                    <a:pt x="848" y="2590"/>
                  </a:cubicBezTo>
                  <a:cubicBezTo>
                    <a:pt x="742" y="2623"/>
                    <a:pt x="620" y="2665"/>
                    <a:pt x="516" y="2743"/>
                  </a:cubicBezTo>
                  <a:cubicBezTo>
                    <a:pt x="466" y="2774"/>
                    <a:pt x="419" y="2813"/>
                    <a:pt x="374" y="2852"/>
                  </a:cubicBezTo>
                  <a:cubicBezTo>
                    <a:pt x="349" y="2871"/>
                    <a:pt x="327" y="2894"/>
                    <a:pt x="310" y="2916"/>
                  </a:cubicBezTo>
                  <a:lnTo>
                    <a:pt x="290" y="2938"/>
                  </a:lnTo>
                  <a:cubicBezTo>
                    <a:pt x="257" y="2972"/>
                    <a:pt x="226" y="3011"/>
                    <a:pt x="198" y="3053"/>
                  </a:cubicBezTo>
                  <a:cubicBezTo>
                    <a:pt x="179" y="3083"/>
                    <a:pt x="159" y="3117"/>
                    <a:pt x="142" y="3147"/>
                  </a:cubicBezTo>
                  <a:lnTo>
                    <a:pt x="131" y="3164"/>
                  </a:lnTo>
                  <a:cubicBezTo>
                    <a:pt x="98" y="3223"/>
                    <a:pt x="56" y="3290"/>
                    <a:pt x="31" y="3362"/>
                  </a:cubicBezTo>
                  <a:cubicBezTo>
                    <a:pt x="17" y="3410"/>
                    <a:pt x="6" y="3457"/>
                    <a:pt x="3" y="3502"/>
                  </a:cubicBezTo>
                  <a:cubicBezTo>
                    <a:pt x="0" y="3549"/>
                    <a:pt x="6" y="3597"/>
                    <a:pt x="25" y="3652"/>
                  </a:cubicBezTo>
                  <a:cubicBezTo>
                    <a:pt x="42" y="3705"/>
                    <a:pt x="59" y="3753"/>
                    <a:pt x="87" y="3800"/>
                  </a:cubicBezTo>
                  <a:cubicBezTo>
                    <a:pt x="112" y="3845"/>
                    <a:pt x="151" y="3887"/>
                    <a:pt x="187" y="3920"/>
                  </a:cubicBezTo>
                  <a:cubicBezTo>
                    <a:pt x="243" y="3973"/>
                    <a:pt x="307" y="4023"/>
                    <a:pt x="391" y="4065"/>
                  </a:cubicBezTo>
                  <a:lnTo>
                    <a:pt x="430" y="4088"/>
                  </a:lnTo>
                  <a:lnTo>
                    <a:pt x="449" y="4099"/>
                  </a:lnTo>
                  <a:lnTo>
                    <a:pt x="488" y="4121"/>
                  </a:lnTo>
                  <a:cubicBezTo>
                    <a:pt x="536" y="4149"/>
                    <a:pt x="592" y="4169"/>
                    <a:pt x="653" y="4185"/>
                  </a:cubicBezTo>
                  <a:cubicBezTo>
                    <a:pt x="712" y="4205"/>
                    <a:pt x="767" y="4213"/>
                    <a:pt x="829" y="4224"/>
                  </a:cubicBezTo>
                  <a:cubicBezTo>
                    <a:pt x="918" y="4238"/>
                    <a:pt x="993" y="4252"/>
                    <a:pt x="1071" y="4261"/>
                  </a:cubicBezTo>
                  <a:cubicBezTo>
                    <a:pt x="1122" y="4266"/>
                    <a:pt x="1172" y="4266"/>
                    <a:pt x="1219" y="4266"/>
                  </a:cubicBezTo>
                  <a:cubicBezTo>
                    <a:pt x="1300" y="4266"/>
                    <a:pt x="1381" y="4261"/>
                    <a:pt x="1470" y="4249"/>
                  </a:cubicBezTo>
                  <a:cubicBezTo>
                    <a:pt x="1532" y="4241"/>
                    <a:pt x="1604" y="4233"/>
                    <a:pt x="1674" y="4213"/>
                  </a:cubicBezTo>
                  <a:cubicBezTo>
                    <a:pt x="1722" y="4199"/>
                    <a:pt x="1772" y="4185"/>
                    <a:pt x="1816" y="4169"/>
                  </a:cubicBezTo>
                  <a:cubicBezTo>
                    <a:pt x="1855" y="4155"/>
                    <a:pt x="1897" y="4141"/>
                    <a:pt x="1936" y="4124"/>
                  </a:cubicBezTo>
                  <a:lnTo>
                    <a:pt x="1959" y="4113"/>
                  </a:lnTo>
                  <a:cubicBezTo>
                    <a:pt x="1987" y="4102"/>
                    <a:pt x="2009" y="4096"/>
                    <a:pt x="2026" y="4088"/>
                  </a:cubicBezTo>
                  <a:lnTo>
                    <a:pt x="2051" y="4096"/>
                  </a:lnTo>
                  <a:lnTo>
                    <a:pt x="2070" y="4110"/>
                  </a:lnTo>
                  <a:lnTo>
                    <a:pt x="2067" y="4113"/>
                  </a:lnTo>
                  <a:cubicBezTo>
                    <a:pt x="2123" y="4163"/>
                    <a:pt x="2173" y="4219"/>
                    <a:pt x="2215" y="4275"/>
                  </a:cubicBezTo>
                  <a:cubicBezTo>
                    <a:pt x="2232" y="4297"/>
                    <a:pt x="2249" y="4322"/>
                    <a:pt x="2271" y="4347"/>
                  </a:cubicBezTo>
                  <a:cubicBezTo>
                    <a:pt x="2299" y="4378"/>
                    <a:pt x="2332" y="4406"/>
                    <a:pt x="2360" y="4422"/>
                  </a:cubicBezTo>
                  <a:cubicBezTo>
                    <a:pt x="2405" y="4456"/>
                    <a:pt x="2458" y="4478"/>
                    <a:pt x="2503" y="4498"/>
                  </a:cubicBezTo>
                  <a:cubicBezTo>
                    <a:pt x="2550" y="4514"/>
                    <a:pt x="2595" y="4531"/>
                    <a:pt x="2648" y="4545"/>
                  </a:cubicBezTo>
                  <a:cubicBezTo>
                    <a:pt x="2695" y="4556"/>
                    <a:pt x="2745" y="4559"/>
                    <a:pt x="2787" y="4559"/>
                  </a:cubicBezTo>
                  <a:cubicBezTo>
                    <a:pt x="2849" y="4556"/>
                    <a:pt x="2904" y="4548"/>
                    <a:pt x="2974" y="4528"/>
                  </a:cubicBezTo>
                  <a:cubicBezTo>
                    <a:pt x="3016" y="4514"/>
                    <a:pt x="3058" y="4501"/>
                    <a:pt x="3102" y="4487"/>
                  </a:cubicBezTo>
                  <a:lnTo>
                    <a:pt x="3136" y="4473"/>
                  </a:lnTo>
                  <a:lnTo>
                    <a:pt x="3155" y="4464"/>
                  </a:lnTo>
                  <a:lnTo>
                    <a:pt x="3155" y="4464"/>
                  </a:lnTo>
                  <a:cubicBezTo>
                    <a:pt x="3125" y="4489"/>
                    <a:pt x="3102" y="4517"/>
                    <a:pt x="3086" y="4554"/>
                  </a:cubicBezTo>
                  <a:cubicBezTo>
                    <a:pt x="3069" y="4584"/>
                    <a:pt x="3058" y="4618"/>
                    <a:pt x="3047" y="4651"/>
                  </a:cubicBezTo>
                  <a:cubicBezTo>
                    <a:pt x="3027" y="4715"/>
                    <a:pt x="3010" y="4791"/>
                    <a:pt x="2991" y="4863"/>
                  </a:cubicBezTo>
                  <a:lnTo>
                    <a:pt x="2985" y="4883"/>
                  </a:lnTo>
                  <a:cubicBezTo>
                    <a:pt x="2963" y="4966"/>
                    <a:pt x="2960" y="5042"/>
                    <a:pt x="2969" y="5117"/>
                  </a:cubicBezTo>
                  <a:cubicBezTo>
                    <a:pt x="2977" y="5184"/>
                    <a:pt x="2996" y="5245"/>
                    <a:pt x="3013" y="5296"/>
                  </a:cubicBezTo>
                  <a:cubicBezTo>
                    <a:pt x="3027" y="5337"/>
                    <a:pt x="3044" y="5393"/>
                    <a:pt x="3080" y="5438"/>
                  </a:cubicBezTo>
                  <a:cubicBezTo>
                    <a:pt x="3111" y="5488"/>
                    <a:pt x="3155" y="5530"/>
                    <a:pt x="3214" y="5561"/>
                  </a:cubicBezTo>
                  <a:cubicBezTo>
                    <a:pt x="3270" y="5591"/>
                    <a:pt x="3334" y="5614"/>
                    <a:pt x="3418" y="5628"/>
                  </a:cubicBezTo>
                  <a:cubicBezTo>
                    <a:pt x="3501" y="5642"/>
                    <a:pt x="3577" y="5647"/>
                    <a:pt x="3646" y="5647"/>
                  </a:cubicBezTo>
                  <a:cubicBezTo>
                    <a:pt x="3666" y="5647"/>
                    <a:pt x="3680" y="5647"/>
                    <a:pt x="3697" y="5644"/>
                  </a:cubicBezTo>
                  <a:cubicBezTo>
                    <a:pt x="3828" y="5636"/>
                    <a:pt x="3965" y="5600"/>
                    <a:pt x="4098" y="5524"/>
                  </a:cubicBezTo>
                  <a:cubicBezTo>
                    <a:pt x="4160" y="5491"/>
                    <a:pt x="4218" y="5449"/>
                    <a:pt x="4271" y="5396"/>
                  </a:cubicBezTo>
                  <a:cubicBezTo>
                    <a:pt x="4316" y="5351"/>
                    <a:pt x="4355" y="5298"/>
                    <a:pt x="4397" y="5240"/>
                  </a:cubicBezTo>
                  <a:lnTo>
                    <a:pt x="4414" y="5215"/>
                  </a:lnTo>
                  <a:cubicBezTo>
                    <a:pt x="4483" y="5114"/>
                    <a:pt x="4534" y="5000"/>
                    <a:pt x="4575" y="4891"/>
                  </a:cubicBezTo>
                  <a:cubicBezTo>
                    <a:pt x="4592" y="4849"/>
                    <a:pt x="4603" y="4807"/>
                    <a:pt x="4615" y="4766"/>
                  </a:cubicBezTo>
                  <a:cubicBezTo>
                    <a:pt x="4623" y="4729"/>
                    <a:pt x="4634" y="4693"/>
                    <a:pt x="4648" y="4657"/>
                  </a:cubicBezTo>
                  <a:cubicBezTo>
                    <a:pt x="4659" y="4640"/>
                    <a:pt x="4670" y="4618"/>
                    <a:pt x="4679" y="4601"/>
                  </a:cubicBezTo>
                  <a:lnTo>
                    <a:pt x="4698" y="4595"/>
                  </a:lnTo>
                  <a:lnTo>
                    <a:pt x="4715" y="4601"/>
                  </a:lnTo>
                  <a:lnTo>
                    <a:pt x="4715" y="4604"/>
                  </a:lnTo>
                  <a:lnTo>
                    <a:pt x="4740" y="4618"/>
                  </a:lnTo>
                  <a:cubicBezTo>
                    <a:pt x="4782" y="4643"/>
                    <a:pt x="4799" y="4654"/>
                    <a:pt x="4813" y="4665"/>
                  </a:cubicBezTo>
                  <a:cubicBezTo>
                    <a:pt x="4868" y="4693"/>
                    <a:pt x="4927" y="4713"/>
                    <a:pt x="4983" y="4729"/>
                  </a:cubicBezTo>
                  <a:cubicBezTo>
                    <a:pt x="5064" y="4754"/>
                    <a:pt x="5131" y="4771"/>
                    <a:pt x="5195" y="4785"/>
                  </a:cubicBezTo>
                  <a:cubicBezTo>
                    <a:pt x="5265" y="4796"/>
                    <a:pt x="5332" y="4805"/>
                    <a:pt x="5390" y="4805"/>
                  </a:cubicBezTo>
                  <a:cubicBezTo>
                    <a:pt x="5418" y="4805"/>
                    <a:pt x="5446" y="4805"/>
                    <a:pt x="5471" y="4799"/>
                  </a:cubicBezTo>
                  <a:cubicBezTo>
                    <a:pt x="5594" y="4791"/>
                    <a:pt x="5730" y="4763"/>
                    <a:pt x="5898" y="4707"/>
                  </a:cubicBezTo>
                  <a:cubicBezTo>
                    <a:pt x="5973" y="4682"/>
                    <a:pt x="6054" y="4646"/>
                    <a:pt x="6141" y="4601"/>
                  </a:cubicBezTo>
                  <a:cubicBezTo>
                    <a:pt x="6221" y="4556"/>
                    <a:pt x="6280" y="4506"/>
                    <a:pt x="6319" y="4448"/>
                  </a:cubicBezTo>
                  <a:cubicBezTo>
                    <a:pt x="6322" y="4470"/>
                    <a:pt x="6325" y="4489"/>
                    <a:pt x="6333" y="4512"/>
                  </a:cubicBezTo>
                  <a:cubicBezTo>
                    <a:pt x="6339" y="4531"/>
                    <a:pt x="6344" y="4554"/>
                    <a:pt x="6350" y="4573"/>
                  </a:cubicBezTo>
                  <a:cubicBezTo>
                    <a:pt x="6364" y="4623"/>
                    <a:pt x="6378" y="4673"/>
                    <a:pt x="6394" y="4721"/>
                  </a:cubicBezTo>
                  <a:cubicBezTo>
                    <a:pt x="6406" y="4749"/>
                    <a:pt x="6417" y="4780"/>
                    <a:pt x="6422" y="4810"/>
                  </a:cubicBezTo>
                  <a:lnTo>
                    <a:pt x="6442" y="4866"/>
                  </a:lnTo>
                  <a:cubicBezTo>
                    <a:pt x="6461" y="4922"/>
                    <a:pt x="6484" y="4978"/>
                    <a:pt x="6506" y="5036"/>
                  </a:cubicBezTo>
                  <a:lnTo>
                    <a:pt x="6528" y="5084"/>
                  </a:lnTo>
                  <a:lnTo>
                    <a:pt x="6556" y="5162"/>
                  </a:lnTo>
                  <a:lnTo>
                    <a:pt x="6573" y="5209"/>
                  </a:lnTo>
                  <a:lnTo>
                    <a:pt x="6587" y="5243"/>
                  </a:lnTo>
                  <a:cubicBezTo>
                    <a:pt x="6609" y="5293"/>
                    <a:pt x="6637" y="5354"/>
                    <a:pt x="6673" y="5413"/>
                  </a:cubicBezTo>
                  <a:lnTo>
                    <a:pt x="6712" y="5469"/>
                  </a:lnTo>
                  <a:lnTo>
                    <a:pt x="6735" y="5496"/>
                  </a:lnTo>
                  <a:lnTo>
                    <a:pt x="6752" y="5524"/>
                  </a:lnTo>
                  <a:cubicBezTo>
                    <a:pt x="6765" y="5544"/>
                    <a:pt x="6777" y="5561"/>
                    <a:pt x="6785" y="5580"/>
                  </a:cubicBezTo>
                  <a:cubicBezTo>
                    <a:pt x="6818" y="5630"/>
                    <a:pt x="6849" y="5683"/>
                    <a:pt x="6888" y="5728"/>
                  </a:cubicBezTo>
                  <a:cubicBezTo>
                    <a:pt x="6922" y="5767"/>
                    <a:pt x="6961" y="5803"/>
                    <a:pt x="7017" y="5842"/>
                  </a:cubicBezTo>
                  <a:cubicBezTo>
                    <a:pt x="7061" y="5873"/>
                    <a:pt x="7111" y="5895"/>
                    <a:pt x="7167" y="5921"/>
                  </a:cubicBezTo>
                  <a:cubicBezTo>
                    <a:pt x="7245" y="5951"/>
                    <a:pt x="7323" y="5965"/>
                    <a:pt x="7393" y="5971"/>
                  </a:cubicBezTo>
                  <a:cubicBezTo>
                    <a:pt x="7418" y="5976"/>
                    <a:pt x="7441" y="5976"/>
                    <a:pt x="7463" y="5979"/>
                  </a:cubicBezTo>
                  <a:lnTo>
                    <a:pt x="7516" y="5982"/>
                  </a:lnTo>
                  <a:cubicBezTo>
                    <a:pt x="7561" y="5985"/>
                    <a:pt x="7605" y="5990"/>
                    <a:pt x="7647" y="5990"/>
                  </a:cubicBezTo>
                  <a:cubicBezTo>
                    <a:pt x="7717" y="5985"/>
                    <a:pt x="7787" y="5976"/>
                    <a:pt x="7853" y="5954"/>
                  </a:cubicBezTo>
                  <a:cubicBezTo>
                    <a:pt x="7923" y="5934"/>
                    <a:pt x="7990" y="5907"/>
                    <a:pt x="8040" y="5873"/>
                  </a:cubicBezTo>
                  <a:cubicBezTo>
                    <a:pt x="8124" y="5826"/>
                    <a:pt x="8191" y="5762"/>
                    <a:pt x="8244" y="5711"/>
                  </a:cubicBezTo>
                  <a:cubicBezTo>
                    <a:pt x="8305" y="5647"/>
                    <a:pt x="8361" y="5572"/>
                    <a:pt x="8414" y="5480"/>
                  </a:cubicBezTo>
                  <a:cubicBezTo>
                    <a:pt x="8459" y="5407"/>
                    <a:pt x="8495" y="5329"/>
                    <a:pt x="8520" y="5254"/>
                  </a:cubicBezTo>
                  <a:cubicBezTo>
                    <a:pt x="8534" y="5218"/>
                    <a:pt x="8543" y="5187"/>
                    <a:pt x="8551" y="5148"/>
                  </a:cubicBezTo>
                  <a:cubicBezTo>
                    <a:pt x="8565" y="5111"/>
                    <a:pt x="8576" y="5070"/>
                    <a:pt x="8590" y="5031"/>
                  </a:cubicBezTo>
                  <a:cubicBezTo>
                    <a:pt x="8607" y="4989"/>
                    <a:pt x="8618" y="4950"/>
                    <a:pt x="8626" y="4905"/>
                  </a:cubicBezTo>
                  <a:cubicBezTo>
                    <a:pt x="8637" y="4846"/>
                    <a:pt x="8640" y="4791"/>
                    <a:pt x="8646" y="4729"/>
                  </a:cubicBezTo>
                  <a:cubicBezTo>
                    <a:pt x="8646" y="4673"/>
                    <a:pt x="8640" y="4618"/>
                    <a:pt x="8635" y="4559"/>
                  </a:cubicBezTo>
                  <a:cubicBezTo>
                    <a:pt x="8632" y="4528"/>
                    <a:pt x="8626" y="4498"/>
                    <a:pt x="8626" y="4464"/>
                  </a:cubicBezTo>
                  <a:cubicBezTo>
                    <a:pt x="8623" y="4436"/>
                    <a:pt x="8623" y="4408"/>
                    <a:pt x="8623" y="4378"/>
                  </a:cubicBezTo>
                  <a:lnTo>
                    <a:pt x="8637" y="4378"/>
                  </a:lnTo>
                  <a:cubicBezTo>
                    <a:pt x="8665" y="4378"/>
                    <a:pt x="8690" y="4372"/>
                    <a:pt x="8710" y="4364"/>
                  </a:cubicBezTo>
                  <a:lnTo>
                    <a:pt x="8735" y="4353"/>
                  </a:lnTo>
                  <a:cubicBezTo>
                    <a:pt x="8830" y="4316"/>
                    <a:pt x="8916" y="4261"/>
                    <a:pt x="8994" y="4196"/>
                  </a:cubicBezTo>
                  <a:cubicBezTo>
                    <a:pt x="9022" y="4171"/>
                    <a:pt x="9045" y="4149"/>
                    <a:pt x="9070" y="4121"/>
                  </a:cubicBezTo>
                  <a:lnTo>
                    <a:pt x="9101" y="4079"/>
                  </a:lnTo>
                  <a:cubicBezTo>
                    <a:pt x="9151" y="4107"/>
                    <a:pt x="9195" y="4135"/>
                    <a:pt x="9234" y="4163"/>
                  </a:cubicBezTo>
                  <a:lnTo>
                    <a:pt x="9265" y="4185"/>
                  </a:lnTo>
                  <a:lnTo>
                    <a:pt x="9315" y="4224"/>
                  </a:lnTo>
                  <a:cubicBezTo>
                    <a:pt x="9332" y="4238"/>
                    <a:pt x="9349" y="4249"/>
                    <a:pt x="9371" y="4255"/>
                  </a:cubicBezTo>
                  <a:lnTo>
                    <a:pt x="9402" y="4277"/>
                  </a:lnTo>
                  <a:lnTo>
                    <a:pt x="9430" y="4294"/>
                  </a:lnTo>
                  <a:lnTo>
                    <a:pt x="9458" y="4311"/>
                  </a:lnTo>
                  <a:lnTo>
                    <a:pt x="9474" y="4322"/>
                  </a:lnTo>
                  <a:lnTo>
                    <a:pt x="9499" y="4336"/>
                  </a:lnTo>
                  <a:cubicBezTo>
                    <a:pt x="9544" y="4361"/>
                    <a:pt x="9594" y="4386"/>
                    <a:pt x="9639" y="4408"/>
                  </a:cubicBezTo>
                  <a:cubicBezTo>
                    <a:pt x="9725" y="4450"/>
                    <a:pt x="9795" y="4478"/>
                    <a:pt x="9862" y="4501"/>
                  </a:cubicBezTo>
                  <a:cubicBezTo>
                    <a:pt x="9946" y="4526"/>
                    <a:pt x="10030" y="4534"/>
                    <a:pt x="10102" y="4545"/>
                  </a:cubicBezTo>
                  <a:lnTo>
                    <a:pt x="10127" y="4548"/>
                  </a:lnTo>
                  <a:lnTo>
                    <a:pt x="10172" y="4556"/>
                  </a:lnTo>
                  <a:lnTo>
                    <a:pt x="10211" y="4559"/>
                  </a:lnTo>
                  <a:lnTo>
                    <a:pt x="10250" y="4562"/>
                  </a:lnTo>
                  <a:cubicBezTo>
                    <a:pt x="10300" y="4570"/>
                    <a:pt x="10350" y="4570"/>
                    <a:pt x="10398" y="4573"/>
                  </a:cubicBezTo>
                  <a:lnTo>
                    <a:pt x="10451" y="4576"/>
                  </a:lnTo>
                  <a:cubicBezTo>
                    <a:pt x="10509" y="4576"/>
                    <a:pt x="10571" y="4573"/>
                    <a:pt x="10629" y="4567"/>
                  </a:cubicBezTo>
                  <a:cubicBezTo>
                    <a:pt x="10716" y="4556"/>
                    <a:pt x="10794" y="4542"/>
                    <a:pt x="10872" y="4526"/>
                  </a:cubicBezTo>
                  <a:cubicBezTo>
                    <a:pt x="10947" y="4506"/>
                    <a:pt x="11023" y="4478"/>
                    <a:pt x="11104" y="4434"/>
                  </a:cubicBezTo>
                  <a:cubicBezTo>
                    <a:pt x="11151" y="4408"/>
                    <a:pt x="11201" y="4372"/>
                    <a:pt x="11257" y="4319"/>
                  </a:cubicBezTo>
                  <a:cubicBezTo>
                    <a:pt x="11344" y="4233"/>
                    <a:pt x="11383" y="4124"/>
                    <a:pt x="11422" y="4012"/>
                  </a:cubicBezTo>
                  <a:lnTo>
                    <a:pt x="11427" y="3990"/>
                  </a:lnTo>
                  <a:lnTo>
                    <a:pt x="11436" y="3970"/>
                  </a:lnTo>
                  <a:cubicBezTo>
                    <a:pt x="11438" y="3957"/>
                    <a:pt x="11441" y="3945"/>
                    <a:pt x="11444" y="3931"/>
                  </a:cubicBezTo>
                  <a:cubicBezTo>
                    <a:pt x="11455" y="3898"/>
                    <a:pt x="11463" y="3856"/>
                    <a:pt x="11466" y="3814"/>
                  </a:cubicBezTo>
                  <a:cubicBezTo>
                    <a:pt x="11472" y="3747"/>
                    <a:pt x="11455" y="3678"/>
                    <a:pt x="11430" y="3619"/>
                  </a:cubicBezTo>
                  <a:cubicBezTo>
                    <a:pt x="11374" y="3496"/>
                    <a:pt x="11246" y="3438"/>
                    <a:pt x="11115" y="3385"/>
                  </a:cubicBezTo>
                  <a:cubicBezTo>
                    <a:pt x="11045" y="3357"/>
                    <a:pt x="10964" y="3334"/>
                    <a:pt x="10894" y="3320"/>
                  </a:cubicBezTo>
                  <a:cubicBezTo>
                    <a:pt x="10794" y="3301"/>
                    <a:pt x="10710" y="3287"/>
                    <a:pt x="10627" y="3273"/>
                  </a:cubicBezTo>
                  <a:cubicBezTo>
                    <a:pt x="10445" y="3251"/>
                    <a:pt x="10267" y="3248"/>
                    <a:pt x="10096" y="3245"/>
                  </a:cubicBezTo>
                  <a:cubicBezTo>
                    <a:pt x="10027" y="3242"/>
                    <a:pt x="9957" y="3237"/>
                    <a:pt x="9890" y="3231"/>
                  </a:cubicBezTo>
                  <a:lnTo>
                    <a:pt x="9904" y="3220"/>
                  </a:lnTo>
                  <a:lnTo>
                    <a:pt x="9932" y="3192"/>
                  </a:lnTo>
                  <a:lnTo>
                    <a:pt x="9963" y="3150"/>
                  </a:lnTo>
                  <a:lnTo>
                    <a:pt x="9977" y="3134"/>
                  </a:lnTo>
                  <a:cubicBezTo>
                    <a:pt x="10007" y="3092"/>
                    <a:pt x="10043" y="3053"/>
                    <a:pt x="10077" y="3014"/>
                  </a:cubicBezTo>
                  <a:lnTo>
                    <a:pt x="10116" y="2972"/>
                  </a:lnTo>
                  <a:cubicBezTo>
                    <a:pt x="10155" y="2930"/>
                    <a:pt x="10183" y="2885"/>
                    <a:pt x="10208" y="2843"/>
                  </a:cubicBezTo>
                  <a:cubicBezTo>
                    <a:pt x="10230" y="2790"/>
                    <a:pt x="10255" y="2740"/>
                    <a:pt x="10278" y="2687"/>
                  </a:cubicBezTo>
                  <a:cubicBezTo>
                    <a:pt x="10297" y="2631"/>
                    <a:pt x="10314" y="2578"/>
                    <a:pt x="10325" y="2523"/>
                  </a:cubicBezTo>
                  <a:cubicBezTo>
                    <a:pt x="10334" y="2464"/>
                    <a:pt x="10336" y="2405"/>
                    <a:pt x="10339" y="2344"/>
                  </a:cubicBezTo>
                  <a:lnTo>
                    <a:pt x="10342" y="2325"/>
                  </a:lnTo>
                  <a:lnTo>
                    <a:pt x="10348" y="2294"/>
                  </a:lnTo>
                  <a:cubicBezTo>
                    <a:pt x="10350" y="2258"/>
                    <a:pt x="10350" y="2232"/>
                    <a:pt x="10350" y="2216"/>
                  </a:cubicBezTo>
                  <a:cubicBezTo>
                    <a:pt x="10348" y="2188"/>
                    <a:pt x="10342" y="2163"/>
                    <a:pt x="10339" y="2135"/>
                  </a:cubicBezTo>
                  <a:cubicBezTo>
                    <a:pt x="10328" y="2062"/>
                    <a:pt x="10320" y="2018"/>
                    <a:pt x="10306" y="1981"/>
                  </a:cubicBezTo>
                  <a:cubicBezTo>
                    <a:pt x="10292" y="1948"/>
                    <a:pt x="10281" y="1926"/>
                    <a:pt x="10267" y="1906"/>
                  </a:cubicBezTo>
                  <a:cubicBezTo>
                    <a:pt x="10253" y="1884"/>
                    <a:pt x="10236" y="1864"/>
                    <a:pt x="10208" y="1836"/>
                  </a:cubicBezTo>
                  <a:cubicBezTo>
                    <a:pt x="10158" y="1792"/>
                    <a:pt x="10096" y="1758"/>
                    <a:pt x="10018" y="1739"/>
                  </a:cubicBezTo>
                  <a:cubicBezTo>
                    <a:pt x="9937" y="1716"/>
                    <a:pt x="9848" y="1708"/>
                    <a:pt x="9762" y="1708"/>
                  </a:cubicBezTo>
                  <a:lnTo>
                    <a:pt x="9725" y="1708"/>
                  </a:lnTo>
                  <a:cubicBezTo>
                    <a:pt x="9639" y="1711"/>
                    <a:pt x="9552" y="1730"/>
                    <a:pt x="9485" y="1753"/>
                  </a:cubicBezTo>
                  <a:cubicBezTo>
                    <a:pt x="9430" y="1767"/>
                    <a:pt x="9377" y="1792"/>
                    <a:pt x="9315" y="1820"/>
                  </a:cubicBezTo>
                  <a:lnTo>
                    <a:pt x="9276" y="1836"/>
                  </a:lnTo>
                  <a:cubicBezTo>
                    <a:pt x="9237" y="1853"/>
                    <a:pt x="9195" y="1870"/>
                    <a:pt x="9156" y="1892"/>
                  </a:cubicBezTo>
                  <a:cubicBezTo>
                    <a:pt x="9092" y="1931"/>
                    <a:pt x="9028" y="1973"/>
                    <a:pt x="8972" y="2029"/>
                  </a:cubicBezTo>
                  <a:cubicBezTo>
                    <a:pt x="8939" y="2062"/>
                    <a:pt x="8911" y="2101"/>
                    <a:pt x="8883" y="2140"/>
                  </a:cubicBezTo>
                  <a:lnTo>
                    <a:pt x="8849" y="2185"/>
                  </a:lnTo>
                  <a:lnTo>
                    <a:pt x="8816" y="2238"/>
                  </a:lnTo>
                  <a:lnTo>
                    <a:pt x="8752" y="2322"/>
                  </a:lnTo>
                  <a:lnTo>
                    <a:pt x="8704" y="2380"/>
                  </a:lnTo>
                  <a:lnTo>
                    <a:pt x="8668" y="2425"/>
                  </a:lnTo>
                  <a:cubicBezTo>
                    <a:pt x="8640" y="2461"/>
                    <a:pt x="8612" y="2495"/>
                    <a:pt x="8584" y="2534"/>
                  </a:cubicBezTo>
                  <a:cubicBezTo>
                    <a:pt x="8537" y="2601"/>
                    <a:pt x="8487" y="2662"/>
                    <a:pt x="8439" y="2729"/>
                  </a:cubicBezTo>
                  <a:lnTo>
                    <a:pt x="8470" y="2707"/>
                  </a:lnTo>
                  <a:lnTo>
                    <a:pt x="8470" y="2707"/>
                  </a:lnTo>
                  <a:cubicBezTo>
                    <a:pt x="8437" y="2735"/>
                    <a:pt x="8409" y="2768"/>
                    <a:pt x="8381" y="2802"/>
                  </a:cubicBezTo>
                  <a:lnTo>
                    <a:pt x="8311" y="2882"/>
                  </a:lnTo>
                  <a:lnTo>
                    <a:pt x="8278" y="2922"/>
                  </a:lnTo>
                  <a:lnTo>
                    <a:pt x="8269" y="2896"/>
                  </a:lnTo>
                  <a:lnTo>
                    <a:pt x="8247" y="2871"/>
                  </a:lnTo>
                  <a:lnTo>
                    <a:pt x="8227" y="2846"/>
                  </a:lnTo>
                  <a:lnTo>
                    <a:pt x="8177" y="2790"/>
                  </a:lnTo>
                  <a:lnTo>
                    <a:pt x="8163" y="2774"/>
                  </a:lnTo>
                  <a:cubicBezTo>
                    <a:pt x="8144" y="2749"/>
                    <a:pt x="8124" y="2729"/>
                    <a:pt x="8102" y="2707"/>
                  </a:cubicBezTo>
                  <a:cubicBezTo>
                    <a:pt x="8079" y="2687"/>
                    <a:pt x="8054" y="2670"/>
                    <a:pt x="8035" y="2651"/>
                  </a:cubicBezTo>
                  <a:cubicBezTo>
                    <a:pt x="8018" y="2637"/>
                    <a:pt x="7999" y="2631"/>
                    <a:pt x="7971" y="2620"/>
                  </a:cubicBezTo>
                  <a:cubicBezTo>
                    <a:pt x="7926" y="2601"/>
                    <a:pt x="7895" y="2595"/>
                    <a:pt x="7865" y="2592"/>
                  </a:cubicBezTo>
                  <a:cubicBezTo>
                    <a:pt x="7817" y="2587"/>
                    <a:pt x="7787" y="2581"/>
                    <a:pt x="7756" y="2581"/>
                  </a:cubicBezTo>
                  <a:cubicBezTo>
                    <a:pt x="7664" y="2587"/>
                    <a:pt x="7577" y="2601"/>
                    <a:pt x="7496" y="2617"/>
                  </a:cubicBezTo>
                  <a:cubicBezTo>
                    <a:pt x="7438" y="2629"/>
                    <a:pt x="7382" y="2643"/>
                    <a:pt x="7326" y="2656"/>
                  </a:cubicBezTo>
                  <a:lnTo>
                    <a:pt x="7349" y="2637"/>
                  </a:lnTo>
                  <a:lnTo>
                    <a:pt x="7368" y="2609"/>
                  </a:lnTo>
                  <a:lnTo>
                    <a:pt x="7382" y="2590"/>
                  </a:lnTo>
                  <a:cubicBezTo>
                    <a:pt x="7421" y="2539"/>
                    <a:pt x="7452" y="2506"/>
                    <a:pt x="7474" y="2467"/>
                  </a:cubicBezTo>
                  <a:cubicBezTo>
                    <a:pt x="7496" y="2422"/>
                    <a:pt x="7519" y="2366"/>
                    <a:pt x="7533" y="2299"/>
                  </a:cubicBezTo>
                  <a:cubicBezTo>
                    <a:pt x="7538" y="2260"/>
                    <a:pt x="7544" y="2224"/>
                    <a:pt x="7547" y="2182"/>
                  </a:cubicBezTo>
                  <a:cubicBezTo>
                    <a:pt x="7552" y="2104"/>
                    <a:pt x="7558" y="2062"/>
                    <a:pt x="7558" y="2018"/>
                  </a:cubicBezTo>
                  <a:cubicBezTo>
                    <a:pt x="7558" y="1965"/>
                    <a:pt x="7544" y="1912"/>
                    <a:pt x="7530" y="1864"/>
                  </a:cubicBezTo>
                  <a:lnTo>
                    <a:pt x="7508" y="1792"/>
                  </a:lnTo>
                  <a:lnTo>
                    <a:pt x="7494" y="1750"/>
                  </a:lnTo>
                  <a:lnTo>
                    <a:pt x="7477" y="1694"/>
                  </a:lnTo>
                  <a:cubicBezTo>
                    <a:pt x="7449" y="1599"/>
                    <a:pt x="7418" y="1502"/>
                    <a:pt x="7349" y="1435"/>
                  </a:cubicBezTo>
                  <a:cubicBezTo>
                    <a:pt x="7293" y="1382"/>
                    <a:pt x="7240" y="1351"/>
                    <a:pt x="7184" y="1337"/>
                  </a:cubicBezTo>
                  <a:cubicBezTo>
                    <a:pt x="7148" y="1326"/>
                    <a:pt x="7106" y="1323"/>
                    <a:pt x="7061" y="1323"/>
                  </a:cubicBezTo>
                  <a:cubicBezTo>
                    <a:pt x="7022" y="1323"/>
                    <a:pt x="6986" y="1326"/>
                    <a:pt x="6947" y="1334"/>
                  </a:cubicBezTo>
                  <a:cubicBezTo>
                    <a:pt x="6874" y="1345"/>
                    <a:pt x="6807" y="1376"/>
                    <a:pt x="6726" y="1415"/>
                  </a:cubicBezTo>
                  <a:lnTo>
                    <a:pt x="6707" y="1423"/>
                  </a:lnTo>
                  <a:cubicBezTo>
                    <a:pt x="6668" y="1446"/>
                    <a:pt x="6645" y="1451"/>
                    <a:pt x="6629" y="1465"/>
                  </a:cubicBezTo>
                  <a:cubicBezTo>
                    <a:pt x="6576" y="1493"/>
                    <a:pt x="6531" y="1529"/>
                    <a:pt x="6492" y="1563"/>
                  </a:cubicBezTo>
                  <a:cubicBezTo>
                    <a:pt x="6422" y="1630"/>
                    <a:pt x="6364" y="1700"/>
                    <a:pt x="6322" y="1772"/>
                  </a:cubicBezTo>
                  <a:lnTo>
                    <a:pt x="6305" y="1806"/>
                  </a:lnTo>
                  <a:lnTo>
                    <a:pt x="6305" y="1772"/>
                  </a:lnTo>
                  <a:lnTo>
                    <a:pt x="6297" y="1702"/>
                  </a:lnTo>
                  <a:cubicBezTo>
                    <a:pt x="6291" y="1633"/>
                    <a:pt x="6294" y="1560"/>
                    <a:pt x="6302" y="1476"/>
                  </a:cubicBezTo>
                  <a:lnTo>
                    <a:pt x="6305" y="1446"/>
                  </a:lnTo>
                  <a:cubicBezTo>
                    <a:pt x="6311" y="1320"/>
                    <a:pt x="6288" y="1195"/>
                    <a:pt x="6266" y="1086"/>
                  </a:cubicBezTo>
                  <a:lnTo>
                    <a:pt x="6261" y="1044"/>
                  </a:lnTo>
                  <a:cubicBezTo>
                    <a:pt x="6255" y="1027"/>
                    <a:pt x="6252" y="1013"/>
                    <a:pt x="6249" y="997"/>
                  </a:cubicBezTo>
                  <a:lnTo>
                    <a:pt x="6247" y="969"/>
                  </a:lnTo>
                  <a:cubicBezTo>
                    <a:pt x="6238" y="932"/>
                    <a:pt x="6235" y="902"/>
                    <a:pt x="6227" y="865"/>
                  </a:cubicBezTo>
                  <a:cubicBezTo>
                    <a:pt x="6213" y="807"/>
                    <a:pt x="6191" y="751"/>
                    <a:pt x="6166" y="706"/>
                  </a:cubicBezTo>
                  <a:cubicBezTo>
                    <a:pt x="6115" y="595"/>
                    <a:pt x="6065" y="508"/>
                    <a:pt x="6009" y="427"/>
                  </a:cubicBezTo>
                  <a:cubicBezTo>
                    <a:pt x="5982" y="388"/>
                    <a:pt x="5948" y="344"/>
                    <a:pt x="5912" y="307"/>
                  </a:cubicBezTo>
                  <a:cubicBezTo>
                    <a:pt x="5898" y="294"/>
                    <a:pt x="5884" y="280"/>
                    <a:pt x="5864" y="271"/>
                  </a:cubicBezTo>
                  <a:lnTo>
                    <a:pt x="5831" y="238"/>
                  </a:lnTo>
                  <a:cubicBezTo>
                    <a:pt x="5820" y="229"/>
                    <a:pt x="5814" y="218"/>
                    <a:pt x="5803" y="210"/>
                  </a:cubicBezTo>
                  <a:cubicBezTo>
                    <a:pt x="5789" y="193"/>
                    <a:pt x="5775" y="182"/>
                    <a:pt x="5758" y="174"/>
                  </a:cubicBezTo>
                  <a:cubicBezTo>
                    <a:pt x="5711" y="140"/>
                    <a:pt x="5675" y="121"/>
                    <a:pt x="5633" y="107"/>
                  </a:cubicBezTo>
                  <a:cubicBezTo>
                    <a:pt x="5580" y="84"/>
                    <a:pt x="5527" y="82"/>
                    <a:pt x="5479" y="76"/>
                  </a:cubicBezTo>
                  <a:lnTo>
                    <a:pt x="5446" y="70"/>
                  </a:lnTo>
                  <a:cubicBezTo>
                    <a:pt x="5424" y="1"/>
                    <a:pt x="5396" y="1"/>
                    <a:pt x="5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1"/>
            <p:cNvSpPr/>
            <p:nvPr/>
          </p:nvSpPr>
          <p:spPr>
            <a:xfrm>
              <a:off x="4675350" y="3318375"/>
              <a:ext cx="124800" cy="84625"/>
            </a:xfrm>
            <a:custGeom>
              <a:avLst/>
              <a:gdLst/>
              <a:ahLst/>
              <a:cxnLst/>
              <a:rect l="l" t="t" r="r" b="b"/>
              <a:pathLst>
                <a:path w="4992" h="3385" extrusionOk="0">
                  <a:moveTo>
                    <a:pt x="772" y="345"/>
                  </a:moveTo>
                  <a:lnTo>
                    <a:pt x="772" y="345"/>
                  </a:lnTo>
                  <a:cubicBezTo>
                    <a:pt x="770" y="346"/>
                    <a:pt x="769" y="346"/>
                    <a:pt x="768" y="347"/>
                  </a:cubicBezTo>
                  <a:cubicBezTo>
                    <a:pt x="769" y="346"/>
                    <a:pt x="770" y="346"/>
                    <a:pt x="772" y="345"/>
                  </a:cubicBezTo>
                  <a:close/>
                  <a:moveTo>
                    <a:pt x="494" y="517"/>
                  </a:moveTo>
                  <a:cubicBezTo>
                    <a:pt x="489" y="517"/>
                    <a:pt x="489" y="520"/>
                    <a:pt x="486" y="525"/>
                  </a:cubicBezTo>
                  <a:lnTo>
                    <a:pt x="494" y="517"/>
                  </a:lnTo>
                  <a:close/>
                  <a:moveTo>
                    <a:pt x="2129" y="1516"/>
                  </a:moveTo>
                  <a:lnTo>
                    <a:pt x="2129" y="1516"/>
                  </a:lnTo>
                  <a:cubicBezTo>
                    <a:pt x="2126" y="1516"/>
                    <a:pt x="2124" y="1518"/>
                    <a:pt x="2121" y="1519"/>
                  </a:cubicBezTo>
                  <a:lnTo>
                    <a:pt x="2121" y="1519"/>
                  </a:lnTo>
                  <a:cubicBezTo>
                    <a:pt x="2124" y="1518"/>
                    <a:pt x="2126" y="1517"/>
                    <a:pt x="2129" y="1516"/>
                  </a:cubicBezTo>
                  <a:close/>
                  <a:moveTo>
                    <a:pt x="1471" y="1697"/>
                  </a:moveTo>
                  <a:cubicBezTo>
                    <a:pt x="1465" y="1700"/>
                    <a:pt x="1462" y="1700"/>
                    <a:pt x="1459" y="1700"/>
                  </a:cubicBezTo>
                  <a:cubicBezTo>
                    <a:pt x="1465" y="1700"/>
                    <a:pt x="1465" y="1697"/>
                    <a:pt x="1471" y="1697"/>
                  </a:cubicBezTo>
                  <a:close/>
                  <a:moveTo>
                    <a:pt x="921" y="1703"/>
                  </a:moveTo>
                  <a:cubicBezTo>
                    <a:pt x="929" y="1703"/>
                    <a:pt x="935" y="1705"/>
                    <a:pt x="941" y="1705"/>
                  </a:cubicBezTo>
                  <a:cubicBezTo>
                    <a:pt x="935" y="1705"/>
                    <a:pt x="929" y="1705"/>
                    <a:pt x="921" y="1703"/>
                  </a:cubicBezTo>
                  <a:close/>
                  <a:moveTo>
                    <a:pt x="3315" y="2788"/>
                  </a:moveTo>
                  <a:cubicBezTo>
                    <a:pt x="3317" y="2791"/>
                    <a:pt x="3317" y="2793"/>
                    <a:pt x="3317" y="2799"/>
                  </a:cubicBezTo>
                  <a:cubicBezTo>
                    <a:pt x="3317" y="2793"/>
                    <a:pt x="3315" y="2791"/>
                    <a:pt x="3315" y="2788"/>
                  </a:cubicBezTo>
                  <a:close/>
                  <a:moveTo>
                    <a:pt x="4263" y="2911"/>
                  </a:moveTo>
                  <a:lnTo>
                    <a:pt x="4263" y="2911"/>
                  </a:lnTo>
                  <a:cubicBezTo>
                    <a:pt x="4255" y="2916"/>
                    <a:pt x="4252" y="2919"/>
                    <a:pt x="4244" y="2924"/>
                  </a:cubicBezTo>
                  <a:cubicBezTo>
                    <a:pt x="4249" y="2916"/>
                    <a:pt x="4255" y="2913"/>
                    <a:pt x="4263" y="2911"/>
                  </a:cubicBezTo>
                  <a:close/>
                  <a:moveTo>
                    <a:pt x="1395" y="1"/>
                  </a:moveTo>
                  <a:cubicBezTo>
                    <a:pt x="1256" y="12"/>
                    <a:pt x="1116" y="29"/>
                    <a:pt x="982" y="65"/>
                  </a:cubicBezTo>
                  <a:cubicBezTo>
                    <a:pt x="807" y="107"/>
                    <a:pt x="636" y="177"/>
                    <a:pt x="486" y="269"/>
                  </a:cubicBezTo>
                  <a:cubicBezTo>
                    <a:pt x="341" y="361"/>
                    <a:pt x="210" y="475"/>
                    <a:pt x="123" y="626"/>
                  </a:cubicBezTo>
                  <a:cubicBezTo>
                    <a:pt x="34" y="771"/>
                    <a:pt x="0" y="947"/>
                    <a:pt x="23" y="1114"/>
                  </a:cubicBezTo>
                  <a:cubicBezTo>
                    <a:pt x="48" y="1301"/>
                    <a:pt x="126" y="1479"/>
                    <a:pt x="251" y="1622"/>
                  </a:cubicBezTo>
                  <a:cubicBezTo>
                    <a:pt x="369" y="1750"/>
                    <a:pt x="528" y="1831"/>
                    <a:pt x="692" y="1881"/>
                  </a:cubicBezTo>
                  <a:cubicBezTo>
                    <a:pt x="776" y="1909"/>
                    <a:pt x="865" y="1923"/>
                    <a:pt x="954" y="1934"/>
                  </a:cubicBezTo>
                  <a:cubicBezTo>
                    <a:pt x="1030" y="1945"/>
                    <a:pt x="1103" y="1949"/>
                    <a:pt x="1177" y="1949"/>
                  </a:cubicBezTo>
                  <a:cubicBezTo>
                    <a:pt x="1198" y="1949"/>
                    <a:pt x="1220" y="1949"/>
                    <a:pt x="1242" y="1948"/>
                  </a:cubicBezTo>
                  <a:cubicBezTo>
                    <a:pt x="1432" y="1942"/>
                    <a:pt x="1618" y="1920"/>
                    <a:pt x="1808" y="1878"/>
                  </a:cubicBezTo>
                  <a:cubicBezTo>
                    <a:pt x="1920" y="1853"/>
                    <a:pt x="2031" y="1823"/>
                    <a:pt x="2140" y="1783"/>
                  </a:cubicBezTo>
                  <a:cubicBezTo>
                    <a:pt x="2146" y="1795"/>
                    <a:pt x="2148" y="1803"/>
                    <a:pt x="2157" y="1811"/>
                  </a:cubicBezTo>
                  <a:cubicBezTo>
                    <a:pt x="2188" y="1867"/>
                    <a:pt x="2227" y="1915"/>
                    <a:pt x="2268" y="1962"/>
                  </a:cubicBezTo>
                  <a:cubicBezTo>
                    <a:pt x="2341" y="2040"/>
                    <a:pt x="2436" y="2107"/>
                    <a:pt x="2533" y="2152"/>
                  </a:cubicBezTo>
                  <a:cubicBezTo>
                    <a:pt x="2637" y="2202"/>
                    <a:pt x="2748" y="2227"/>
                    <a:pt x="2860" y="2230"/>
                  </a:cubicBezTo>
                  <a:cubicBezTo>
                    <a:pt x="2869" y="2230"/>
                    <a:pt x="2879" y="2231"/>
                    <a:pt x="2888" y="2231"/>
                  </a:cubicBezTo>
                  <a:cubicBezTo>
                    <a:pt x="2931" y="2231"/>
                    <a:pt x="2972" y="2226"/>
                    <a:pt x="3011" y="2219"/>
                  </a:cubicBezTo>
                  <a:lnTo>
                    <a:pt x="3011" y="2219"/>
                  </a:lnTo>
                  <a:cubicBezTo>
                    <a:pt x="2969" y="2481"/>
                    <a:pt x="2983" y="2757"/>
                    <a:pt x="3105" y="2994"/>
                  </a:cubicBezTo>
                  <a:cubicBezTo>
                    <a:pt x="3164" y="3106"/>
                    <a:pt x="3256" y="3198"/>
                    <a:pt x="3359" y="3268"/>
                  </a:cubicBezTo>
                  <a:cubicBezTo>
                    <a:pt x="3465" y="3337"/>
                    <a:pt x="3591" y="3371"/>
                    <a:pt x="3711" y="3379"/>
                  </a:cubicBezTo>
                  <a:cubicBezTo>
                    <a:pt x="3732" y="3383"/>
                    <a:pt x="3753" y="3384"/>
                    <a:pt x="3774" y="3384"/>
                  </a:cubicBezTo>
                  <a:cubicBezTo>
                    <a:pt x="3807" y="3384"/>
                    <a:pt x="3840" y="3380"/>
                    <a:pt x="3873" y="3374"/>
                  </a:cubicBezTo>
                  <a:cubicBezTo>
                    <a:pt x="3942" y="3362"/>
                    <a:pt x="4009" y="3351"/>
                    <a:pt x="4079" y="3329"/>
                  </a:cubicBezTo>
                  <a:cubicBezTo>
                    <a:pt x="4219" y="3279"/>
                    <a:pt x="4338" y="3206"/>
                    <a:pt x="4450" y="3114"/>
                  </a:cubicBezTo>
                  <a:cubicBezTo>
                    <a:pt x="4570" y="3022"/>
                    <a:pt x="4670" y="2899"/>
                    <a:pt x="4751" y="2771"/>
                  </a:cubicBezTo>
                  <a:cubicBezTo>
                    <a:pt x="4846" y="2623"/>
                    <a:pt x="4908" y="2459"/>
                    <a:pt x="4949" y="2291"/>
                  </a:cubicBezTo>
                  <a:cubicBezTo>
                    <a:pt x="4963" y="2235"/>
                    <a:pt x="4975" y="2177"/>
                    <a:pt x="4986" y="2118"/>
                  </a:cubicBezTo>
                  <a:cubicBezTo>
                    <a:pt x="4991" y="2082"/>
                    <a:pt x="4991" y="2054"/>
                    <a:pt x="4972" y="2023"/>
                  </a:cubicBezTo>
                  <a:cubicBezTo>
                    <a:pt x="4952" y="1995"/>
                    <a:pt x="4924" y="1976"/>
                    <a:pt x="4896" y="1968"/>
                  </a:cubicBezTo>
                  <a:cubicBezTo>
                    <a:pt x="4887" y="1965"/>
                    <a:pt x="4877" y="1964"/>
                    <a:pt x="4867" y="1964"/>
                  </a:cubicBezTo>
                  <a:cubicBezTo>
                    <a:pt x="4812" y="1964"/>
                    <a:pt x="4755" y="2000"/>
                    <a:pt x="4743" y="2054"/>
                  </a:cubicBezTo>
                  <a:cubicBezTo>
                    <a:pt x="4723" y="2163"/>
                    <a:pt x="4693" y="2269"/>
                    <a:pt x="4654" y="2369"/>
                  </a:cubicBezTo>
                  <a:cubicBezTo>
                    <a:pt x="4601" y="2484"/>
                    <a:pt x="4542" y="2592"/>
                    <a:pt x="4470" y="2690"/>
                  </a:cubicBezTo>
                  <a:cubicBezTo>
                    <a:pt x="4408" y="2765"/>
                    <a:pt x="4338" y="2832"/>
                    <a:pt x="4266" y="2897"/>
                  </a:cubicBezTo>
                  <a:cubicBezTo>
                    <a:pt x="4196" y="2947"/>
                    <a:pt x="4124" y="2994"/>
                    <a:pt x="4043" y="3028"/>
                  </a:cubicBezTo>
                  <a:cubicBezTo>
                    <a:pt x="3981" y="3053"/>
                    <a:pt x="3912" y="3072"/>
                    <a:pt x="3845" y="3083"/>
                  </a:cubicBezTo>
                  <a:cubicBezTo>
                    <a:pt x="3818" y="3088"/>
                    <a:pt x="3793" y="3090"/>
                    <a:pt x="3768" y="3090"/>
                  </a:cubicBezTo>
                  <a:cubicBezTo>
                    <a:pt x="3743" y="3090"/>
                    <a:pt x="3718" y="3088"/>
                    <a:pt x="3691" y="3083"/>
                  </a:cubicBezTo>
                  <a:cubicBezTo>
                    <a:pt x="3647" y="3078"/>
                    <a:pt x="3605" y="3067"/>
                    <a:pt x="3563" y="3050"/>
                  </a:cubicBezTo>
                  <a:cubicBezTo>
                    <a:pt x="3529" y="3036"/>
                    <a:pt x="3502" y="3017"/>
                    <a:pt x="3474" y="2997"/>
                  </a:cubicBezTo>
                  <a:cubicBezTo>
                    <a:pt x="3443" y="2972"/>
                    <a:pt x="3415" y="2944"/>
                    <a:pt x="3390" y="2913"/>
                  </a:cubicBezTo>
                  <a:cubicBezTo>
                    <a:pt x="3368" y="2877"/>
                    <a:pt x="3343" y="2841"/>
                    <a:pt x="3326" y="2802"/>
                  </a:cubicBezTo>
                  <a:cubicBezTo>
                    <a:pt x="3301" y="2738"/>
                    <a:pt x="3287" y="2676"/>
                    <a:pt x="3273" y="2609"/>
                  </a:cubicBezTo>
                  <a:cubicBezTo>
                    <a:pt x="3259" y="2492"/>
                    <a:pt x="3262" y="2369"/>
                    <a:pt x="3278" y="2247"/>
                  </a:cubicBezTo>
                  <a:cubicBezTo>
                    <a:pt x="3290" y="2185"/>
                    <a:pt x="3301" y="2118"/>
                    <a:pt x="3315" y="2054"/>
                  </a:cubicBezTo>
                  <a:cubicBezTo>
                    <a:pt x="3326" y="2007"/>
                    <a:pt x="3315" y="1956"/>
                    <a:pt x="3278" y="1923"/>
                  </a:cubicBezTo>
                  <a:cubicBezTo>
                    <a:pt x="3262" y="1906"/>
                    <a:pt x="3245" y="1895"/>
                    <a:pt x="3220" y="1887"/>
                  </a:cubicBezTo>
                  <a:cubicBezTo>
                    <a:pt x="3208" y="1884"/>
                    <a:pt x="3196" y="1883"/>
                    <a:pt x="3186" y="1883"/>
                  </a:cubicBezTo>
                  <a:cubicBezTo>
                    <a:pt x="3161" y="1883"/>
                    <a:pt x="3140" y="1889"/>
                    <a:pt x="3117" y="1901"/>
                  </a:cubicBezTo>
                  <a:cubicBezTo>
                    <a:pt x="3108" y="1906"/>
                    <a:pt x="3105" y="1909"/>
                    <a:pt x="3103" y="1909"/>
                  </a:cubicBezTo>
                  <a:cubicBezTo>
                    <a:pt x="3050" y="1929"/>
                    <a:pt x="2997" y="1942"/>
                    <a:pt x="2941" y="1954"/>
                  </a:cubicBezTo>
                  <a:cubicBezTo>
                    <a:pt x="2917" y="1955"/>
                    <a:pt x="2893" y="1956"/>
                    <a:pt x="2868" y="1956"/>
                  </a:cubicBezTo>
                  <a:cubicBezTo>
                    <a:pt x="2844" y="1956"/>
                    <a:pt x="2819" y="1955"/>
                    <a:pt x="2796" y="1954"/>
                  </a:cubicBezTo>
                  <a:cubicBezTo>
                    <a:pt x="2743" y="1942"/>
                    <a:pt x="2690" y="1934"/>
                    <a:pt x="2642" y="1912"/>
                  </a:cubicBezTo>
                  <a:cubicBezTo>
                    <a:pt x="2595" y="1892"/>
                    <a:pt x="2553" y="1867"/>
                    <a:pt x="2517" y="1839"/>
                  </a:cubicBezTo>
                  <a:cubicBezTo>
                    <a:pt x="2469" y="1803"/>
                    <a:pt x="2433" y="1767"/>
                    <a:pt x="2397" y="1719"/>
                  </a:cubicBezTo>
                  <a:cubicBezTo>
                    <a:pt x="2358" y="1669"/>
                    <a:pt x="2327" y="1613"/>
                    <a:pt x="2302" y="1557"/>
                  </a:cubicBezTo>
                  <a:cubicBezTo>
                    <a:pt x="2288" y="1530"/>
                    <a:pt x="2257" y="1507"/>
                    <a:pt x="2229" y="1502"/>
                  </a:cubicBezTo>
                  <a:cubicBezTo>
                    <a:pt x="2218" y="1498"/>
                    <a:pt x="2207" y="1496"/>
                    <a:pt x="2196" y="1496"/>
                  </a:cubicBezTo>
                  <a:cubicBezTo>
                    <a:pt x="2176" y="1496"/>
                    <a:pt x="2156" y="1503"/>
                    <a:pt x="2132" y="1516"/>
                  </a:cubicBezTo>
                  <a:lnTo>
                    <a:pt x="2101" y="1530"/>
                  </a:lnTo>
                  <a:cubicBezTo>
                    <a:pt x="2109" y="1526"/>
                    <a:pt x="2115" y="1522"/>
                    <a:pt x="2121" y="1519"/>
                  </a:cubicBezTo>
                  <a:lnTo>
                    <a:pt x="2121" y="1519"/>
                  </a:lnTo>
                  <a:cubicBezTo>
                    <a:pt x="1915" y="1605"/>
                    <a:pt x="1698" y="1657"/>
                    <a:pt x="1475" y="1687"/>
                  </a:cubicBezTo>
                  <a:lnTo>
                    <a:pt x="1475" y="1687"/>
                  </a:lnTo>
                  <a:cubicBezTo>
                    <a:pt x="1476" y="1687"/>
                    <a:pt x="1478" y="1686"/>
                    <a:pt x="1479" y="1686"/>
                  </a:cubicBezTo>
                  <a:lnTo>
                    <a:pt x="1479" y="1686"/>
                  </a:lnTo>
                  <a:cubicBezTo>
                    <a:pt x="1477" y="1686"/>
                    <a:pt x="1474" y="1687"/>
                    <a:pt x="1471" y="1688"/>
                  </a:cubicBezTo>
                  <a:lnTo>
                    <a:pt x="1471" y="1688"/>
                  </a:lnTo>
                  <a:cubicBezTo>
                    <a:pt x="1472" y="1688"/>
                    <a:pt x="1474" y="1687"/>
                    <a:pt x="1475" y="1687"/>
                  </a:cubicBezTo>
                  <a:lnTo>
                    <a:pt x="1475" y="1687"/>
                  </a:lnTo>
                  <a:cubicBezTo>
                    <a:pt x="1473" y="1688"/>
                    <a:pt x="1471" y="1688"/>
                    <a:pt x="1468" y="1688"/>
                  </a:cubicBezTo>
                  <a:lnTo>
                    <a:pt x="1468" y="1688"/>
                  </a:lnTo>
                  <a:cubicBezTo>
                    <a:pt x="1469" y="1688"/>
                    <a:pt x="1470" y="1688"/>
                    <a:pt x="1471" y="1688"/>
                  </a:cubicBezTo>
                  <a:lnTo>
                    <a:pt x="1471" y="1688"/>
                  </a:lnTo>
                  <a:cubicBezTo>
                    <a:pt x="1469" y="1688"/>
                    <a:pt x="1468" y="1688"/>
                    <a:pt x="1466" y="1688"/>
                  </a:cubicBezTo>
                  <a:lnTo>
                    <a:pt x="1466" y="1688"/>
                  </a:lnTo>
                  <a:cubicBezTo>
                    <a:pt x="1463" y="1689"/>
                    <a:pt x="1460" y="1689"/>
                    <a:pt x="1457" y="1689"/>
                  </a:cubicBezTo>
                  <a:cubicBezTo>
                    <a:pt x="1451" y="1689"/>
                    <a:pt x="1448" y="1689"/>
                    <a:pt x="1448" y="1691"/>
                  </a:cubicBezTo>
                  <a:lnTo>
                    <a:pt x="1457" y="1691"/>
                  </a:lnTo>
                  <a:cubicBezTo>
                    <a:pt x="1358" y="1704"/>
                    <a:pt x="1259" y="1711"/>
                    <a:pt x="1161" y="1711"/>
                  </a:cubicBezTo>
                  <a:cubicBezTo>
                    <a:pt x="1087" y="1711"/>
                    <a:pt x="1013" y="1707"/>
                    <a:pt x="941" y="1700"/>
                  </a:cubicBezTo>
                  <a:cubicBezTo>
                    <a:pt x="837" y="1686"/>
                    <a:pt x="740" y="1661"/>
                    <a:pt x="648" y="1627"/>
                  </a:cubicBezTo>
                  <a:cubicBezTo>
                    <a:pt x="583" y="1599"/>
                    <a:pt x="525" y="1563"/>
                    <a:pt x="466" y="1521"/>
                  </a:cubicBezTo>
                  <a:cubicBezTo>
                    <a:pt x="427" y="1491"/>
                    <a:pt x="391" y="1454"/>
                    <a:pt x="360" y="1418"/>
                  </a:cubicBezTo>
                  <a:cubicBezTo>
                    <a:pt x="327" y="1368"/>
                    <a:pt x="299" y="1315"/>
                    <a:pt x="274" y="1265"/>
                  </a:cubicBezTo>
                  <a:cubicBezTo>
                    <a:pt x="251" y="1203"/>
                    <a:pt x="235" y="1145"/>
                    <a:pt x="224" y="1083"/>
                  </a:cubicBezTo>
                  <a:cubicBezTo>
                    <a:pt x="218" y="1030"/>
                    <a:pt x="218" y="977"/>
                    <a:pt x="224" y="924"/>
                  </a:cubicBezTo>
                  <a:cubicBezTo>
                    <a:pt x="232" y="880"/>
                    <a:pt x="246" y="838"/>
                    <a:pt x="260" y="793"/>
                  </a:cubicBezTo>
                  <a:cubicBezTo>
                    <a:pt x="285" y="740"/>
                    <a:pt x="313" y="695"/>
                    <a:pt x="343" y="651"/>
                  </a:cubicBezTo>
                  <a:cubicBezTo>
                    <a:pt x="391" y="595"/>
                    <a:pt x="441" y="545"/>
                    <a:pt x="500" y="500"/>
                  </a:cubicBezTo>
                  <a:cubicBezTo>
                    <a:pt x="587" y="437"/>
                    <a:pt x="679" y="386"/>
                    <a:pt x="776" y="343"/>
                  </a:cubicBezTo>
                  <a:lnTo>
                    <a:pt x="776" y="343"/>
                  </a:lnTo>
                  <a:cubicBezTo>
                    <a:pt x="774" y="344"/>
                    <a:pt x="773" y="344"/>
                    <a:pt x="772" y="345"/>
                  </a:cubicBezTo>
                  <a:lnTo>
                    <a:pt x="772" y="345"/>
                  </a:lnTo>
                  <a:cubicBezTo>
                    <a:pt x="907" y="290"/>
                    <a:pt x="1045" y="252"/>
                    <a:pt x="1192" y="235"/>
                  </a:cubicBezTo>
                  <a:cubicBezTo>
                    <a:pt x="1259" y="228"/>
                    <a:pt x="1324" y="224"/>
                    <a:pt x="1390" y="224"/>
                  </a:cubicBezTo>
                  <a:cubicBezTo>
                    <a:pt x="1423" y="224"/>
                    <a:pt x="1457" y="225"/>
                    <a:pt x="1490" y="227"/>
                  </a:cubicBezTo>
                  <a:cubicBezTo>
                    <a:pt x="1494" y="227"/>
                    <a:pt x="1497" y="227"/>
                    <a:pt x="1501" y="227"/>
                  </a:cubicBezTo>
                  <a:cubicBezTo>
                    <a:pt x="1555" y="227"/>
                    <a:pt x="1602" y="168"/>
                    <a:pt x="1602" y="115"/>
                  </a:cubicBezTo>
                  <a:cubicBezTo>
                    <a:pt x="1602" y="54"/>
                    <a:pt x="1549" y="9"/>
                    <a:pt x="1490" y="4"/>
                  </a:cubicBezTo>
                  <a:cubicBezTo>
                    <a:pt x="1459" y="1"/>
                    <a:pt x="1429" y="1"/>
                    <a:pt x="1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1"/>
            <p:cNvSpPr/>
            <p:nvPr/>
          </p:nvSpPr>
          <p:spPr>
            <a:xfrm>
              <a:off x="4794900" y="3362950"/>
              <a:ext cx="103800" cy="47750"/>
            </a:xfrm>
            <a:custGeom>
              <a:avLst/>
              <a:gdLst/>
              <a:ahLst/>
              <a:cxnLst/>
              <a:rect l="l" t="t" r="r" b="b"/>
              <a:pathLst>
                <a:path w="4152" h="1910" extrusionOk="0">
                  <a:moveTo>
                    <a:pt x="1546" y="126"/>
                  </a:moveTo>
                  <a:lnTo>
                    <a:pt x="1546" y="126"/>
                  </a:lnTo>
                  <a:cubicBezTo>
                    <a:pt x="1543" y="129"/>
                    <a:pt x="1537" y="137"/>
                    <a:pt x="1534" y="140"/>
                  </a:cubicBezTo>
                  <a:cubicBezTo>
                    <a:pt x="1534" y="132"/>
                    <a:pt x="1537" y="129"/>
                    <a:pt x="1546" y="126"/>
                  </a:cubicBezTo>
                  <a:close/>
                  <a:moveTo>
                    <a:pt x="2051" y="876"/>
                  </a:moveTo>
                  <a:cubicBezTo>
                    <a:pt x="2051" y="879"/>
                    <a:pt x="2053" y="885"/>
                    <a:pt x="2059" y="890"/>
                  </a:cubicBezTo>
                  <a:cubicBezTo>
                    <a:pt x="2053" y="885"/>
                    <a:pt x="2053" y="879"/>
                    <a:pt x="2051" y="876"/>
                  </a:cubicBezTo>
                  <a:close/>
                  <a:moveTo>
                    <a:pt x="3473" y="1468"/>
                  </a:moveTo>
                  <a:lnTo>
                    <a:pt x="3473" y="1468"/>
                  </a:lnTo>
                  <a:cubicBezTo>
                    <a:pt x="3471" y="1471"/>
                    <a:pt x="3468" y="1476"/>
                    <a:pt x="3459" y="1479"/>
                  </a:cubicBezTo>
                  <a:cubicBezTo>
                    <a:pt x="3462" y="1476"/>
                    <a:pt x="3468" y="1471"/>
                    <a:pt x="3473" y="1468"/>
                  </a:cubicBezTo>
                  <a:close/>
                  <a:moveTo>
                    <a:pt x="4003" y="0"/>
                  </a:moveTo>
                  <a:cubicBezTo>
                    <a:pt x="3942" y="3"/>
                    <a:pt x="3878" y="59"/>
                    <a:pt x="3881" y="126"/>
                  </a:cubicBezTo>
                  <a:cubicBezTo>
                    <a:pt x="3892" y="285"/>
                    <a:pt x="3889" y="450"/>
                    <a:pt x="3872" y="611"/>
                  </a:cubicBezTo>
                  <a:cubicBezTo>
                    <a:pt x="3850" y="770"/>
                    <a:pt x="3811" y="932"/>
                    <a:pt x="3750" y="1086"/>
                  </a:cubicBezTo>
                  <a:cubicBezTo>
                    <a:pt x="3710" y="1172"/>
                    <a:pt x="3666" y="1247"/>
                    <a:pt x="3610" y="1326"/>
                  </a:cubicBezTo>
                  <a:cubicBezTo>
                    <a:pt x="3560" y="1381"/>
                    <a:pt x="3512" y="1434"/>
                    <a:pt x="3454" y="1482"/>
                  </a:cubicBezTo>
                  <a:cubicBezTo>
                    <a:pt x="3398" y="1521"/>
                    <a:pt x="3342" y="1554"/>
                    <a:pt x="3275" y="1582"/>
                  </a:cubicBezTo>
                  <a:cubicBezTo>
                    <a:pt x="3206" y="1610"/>
                    <a:pt x="3133" y="1630"/>
                    <a:pt x="3058" y="1644"/>
                  </a:cubicBezTo>
                  <a:cubicBezTo>
                    <a:pt x="3006" y="1649"/>
                    <a:pt x="2953" y="1653"/>
                    <a:pt x="2900" y="1653"/>
                  </a:cubicBezTo>
                  <a:cubicBezTo>
                    <a:pt x="2864" y="1653"/>
                    <a:pt x="2828" y="1651"/>
                    <a:pt x="2793" y="1646"/>
                  </a:cubicBezTo>
                  <a:cubicBezTo>
                    <a:pt x="2734" y="1635"/>
                    <a:pt x="2678" y="1621"/>
                    <a:pt x="2622" y="1596"/>
                  </a:cubicBezTo>
                  <a:cubicBezTo>
                    <a:pt x="2567" y="1574"/>
                    <a:pt x="2519" y="1540"/>
                    <a:pt x="2469" y="1507"/>
                  </a:cubicBezTo>
                  <a:cubicBezTo>
                    <a:pt x="2402" y="1454"/>
                    <a:pt x="2346" y="1395"/>
                    <a:pt x="2296" y="1328"/>
                  </a:cubicBezTo>
                  <a:cubicBezTo>
                    <a:pt x="2187" y="1186"/>
                    <a:pt x="2106" y="1024"/>
                    <a:pt x="2037" y="857"/>
                  </a:cubicBezTo>
                  <a:cubicBezTo>
                    <a:pt x="1989" y="737"/>
                    <a:pt x="1942" y="614"/>
                    <a:pt x="1900" y="491"/>
                  </a:cubicBezTo>
                  <a:cubicBezTo>
                    <a:pt x="1858" y="366"/>
                    <a:pt x="1822" y="240"/>
                    <a:pt x="1769" y="118"/>
                  </a:cubicBezTo>
                  <a:cubicBezTo>
                    <a:pt x="1752" y="81"/>
                    <a:pt x="1730" y="48"/>
                    <a:pt x="1688" y="40"/>
                  </a:cubicBezTo>
                  <a:cubicBezTo>
                    <a:pt x="1677" y="37"/>
                    <a:pt x="1667" y="35"/>
                    <a:pt x="1657" y="35"/>
                  </a:cubicBezTo>
                  <a:cubicBezTo>
                    <a:pt x="1617" y="35"/>
                    <a:pt x="1582" y="56"/>
                    <a:pt x="1560" y="90"/>
                  </a:cubicBezTo>
                  <a:cubicBezTo>
                    <a:pt x="1551" y="101"/>
                    <a:pt x="1548" y="109"/>
                    <a:pt x="1543" y="115"/>
                  </a:cubicBezTo>
                  <a:cubicBezTo>
                    <a:pt x="1487" y="187"/>
                    <a:pt x="1420" y="254"/>
                    <a:pt x="1350" y="310"/>
                  </a:cubicBezTo>
                  <a:cubicBezTo>
                    <a:pt x="1286" y="360"/>
                    <a:pt x="1216" y="397"/>
                    <a:pt x="1147" y="430"/>
                  </a:cubicBezTo>
                  <a:cubicBezTo>
                    <a:pt x="1074" y="458"/>
                    <a:pt x="999" y="480"/>
                    <a:pt x="918" y="491"/>
                  </a:cubicBezTo>
                  <a:cubicBezTo>
                    <a:pt x="883" y="496"/>
                    <a:pt x="847" y="498"/>
                    <a:pt x="811" y="498"/>
                  </a:cubicBezTo>
                  <a:cubicBezTo>
                    <a:pt x="775" y="498"/>
                    <a:pt x="738" y="496"/>
                    <a:pt x="700" y="491"/>
                  </a:cubicBezTo>
                  <a:cubicBezTo>
                    <a:pt x="625" y="478"/>
                    <a:pt x="547" y="461"/>
                    <a:pt x="474" y="430"/>
                  </a:cubicBezTo>
                  <a:cubicBezTo>
                    <a:pt x="402" y="394"/>
                    <a:pt x="335" y="355"/>
                    <a:pt x="273" y="307"/>
                  </a:cubicBezTo>
                  <a:cubicBezTo>
                    <a:pt x="246" y="285"/>
                    <a:pt x="220" y="263"/>
                    <a:pt x="195" y="240"/>
                  </a:cubicBezTo>
                  <a:cubicBezTo>
                    <a:pt x="173" y="221"/>
                    <a:pt x="145" y="210"/>
                    <a:pt x="117" y="210"/>
                  </a:cubicBezTo>
                  <a:cubicBezTo>
                    <a:pt x="90" y="210"/>
                    <a:pt x="64" y="220"/>
                    <a:pt x="42" y="240"/>
                  </a:cubicBezTo>
                  <a:cubicBezTo>
                    <a:pt x="3" y="279"/>
                    <a:pt x="0" y="352"/>
                    <a:pt x="42" y="394"/>
                  </a:cubicBezTo>
                  <a:cubicBezTo>
                    <a:pt x="106" y="452"/>
                    <a:pt x="170" y="505"/>
                    <a:pt x="240" y="550"/>
                  </a:cubicBezTo>
                  <a:cubicBezTo>
                    <a:pt x="307" y="597"/>
                    <a:pt x="379" y="628"/>
                    <a:pt x="458" y="656"/>
                  </a:cubicBezTo>
                  <a:cubicBezTo>
                    <a:pt x="569" y="700"/>
                    <a:pt x="690" y="718"/>
                    <a:pt x="809" y="718"/>
                  </a:cubicBezTo>
                  <a:cubicBezTo>
                    <a:pt x="851" y="718"/>
                    <a:pt x="892" y="716"/>
                    <a:pt x="932" y="712"/>
                  </a:cubicBezTo>
                  <a:cubicBezTo>
                    <a:pt x="1085" y="695"/>
                    <a:pt x="1230" y="645"/>
                    <a:pt x="1364" y="570"/>
                  </a:cubicBezTo>
                  <a:cubicBezTo>
                    <a:pt x="1459" y="517"/>
                    <a:pt x="1543" y="452"/>
                    <a:pt x="1615" y="377"/>
                  </a:cubicBezTo>
                  <a:cubicBezTo>
                    <a:pt x="1646" y="478"/>
                    <a:pt x="1682" y="578"/>
                    <a:pt x="1716" y="681"/>
                  </a:cubicBezTo>
                  <a:cubicBezTo>
                    <a:pt x="1774" y="857"/>
                    <a:pt x="1844" y="1033"/>
                    <a:pt x="1928" y="1200"/>
                  </a:cubicBezTo>
                  <a:cubicBezTo>
                    <a:pt x="2006" y="1356"/>
                    <a:pt x="2109" y="1507"/>
                    <a:pt x="2235" y="1632"/>
                  </a:cubicBezTo>
                  <a:cubicBezTo>
                    <a:pt x="2360" y="1755"/>
                    <a:pt x="2519" y="1844"/>
                    <a:pt x="2692" y="1884"/>
                  </a:cubicBezTo>
                  <a:cubicBezTo>
                    <a:pt x="2768" y="1902"/>
                    <a:pt x="2846" y="1910"/>
                    <a:pt x="2925" y="1910"/>
                  </a:cubicBezTo>
                  <a:cubicBezTo>
                    <a:pt x="3053" y="1910"/>
                    <a:pt x="3181" y="1888"/>
                    <a:pt x="3300" y="1850"/>
                  </a:cubicBezTo>
                  <a:cubicBezTo>
                    <a:pt x="3482" y="1797"/>
                    <a:pt x="3649" y="1688"/>
                    <a:pt x="3775" y="1543"/>
                  </a:cubicBezTo>
                  <a:cubicBezTo>
                    <a:pt x="4034" y="1259"/>
                    <a:pt x="4137" y="860"/>
                    <a:pt x="4146" y="480"/>
                  </a:cubicBezTo>
                  <a:cubicBezTo>
                    <a:pt x="4151" y="349"/>
                    <a:pt x="4140" y="218"/>
                    <a:pt x="4123" y="90"/>
                  </a:cubicBezTo>
                  <a:cubicBezTo>
                    <a:pt x="4115" y="70"/>
                    <a:pt x="4104" y="53"/>
                    <a:pt x="4090" y="34"/>
                  </a:cubicBezTo>
                  <a:cubicBezTo>
                    <a:pt x="4068" y="12"/>
                    <a:pt x="4034" y="0"/>
                    <a:pt x="4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1"/>
            <p:cNvSpPr/>
            <p:nvPr/>
          </p:nvSpPr>
          <p:spPr>
            <a:xfrm>
              <a:off x="4858775" y="3293425"/>
              <a:ext cx="112525" cy="80950"/>
            </a:xfrm>
            <a:custGeom>
              <a:avLst/>
              <a:gdLst/>
              <a:ahLst/>
              <a:cxnLst/>
              <a:rect l="l" t="t" r="r" b="b"/>
              <a:pathLst>
                <a:path w="4501" h="3238" extrusionOk="0">
                  <a:moveTo>
                    <a:pt x="572" y="1110"/>
                  </a:moveTo>
                  <a:cubicBezTo>
                    <a:pt x="567" y="1113"/>
                    <a:pt x="564" y="1113"/>
                    <a:pt x="556" y="1113"/>
                  </a:cubicBezTo>
                  <a:cubicBezTo>
                    <a:pt x="564" y="1110"/>
                    <a:pt x="567" y="1110"/>
                    <a:pt x="572" y="1110"/>
                  </a:cubicBezTo>
                  <a:close/>
                  <a:moveTo>
                    <a:pt x="1616" y="2728"/>
                  </a:moveTo>
                  <a:lnTo>
                    <a:pt x="1616" y="2728"/>
                  </a:lnTo>
                  <a:cubicBezTo>
                    <a:pt x="1615" y="2729"/>
                    <a:pt x="1614" y="2730"/>
                    <a:pt x="1613" y="2730"/>
                  </a:cubicBezTo>
                  <a:lnTo>
                    <a:pt x="1613" y="2730"/>
                  </a:lnTo>
                  <a:cubicBezTo>
                    <a:pt x="1614" y="2730"/>
                    <a:pt x="1615" y="2729"/>
                    <a:pt x="1616" y="2728"/>
                  </a:cubicBezTo>
                  <a:close/>
                  <a:moveTo>
                    <a:pt x="1613" y="2730"/>
                  </a:moveTo>
                  <a:cubicBezTo>
                    <a:pt x="1609" y="2732"/>
                    <a:pt x="1604" y="2733"/>
                    <a:pt x="1602" y="2737"/>
                  </a:cubicBezTo>
                  <a:cubicBezTo>
                    <a:pt x="1604" y="2737"/>
                    <a:pt x="1608" y="2733"/>
                    <a:pt x="1613" y="2730"/>
                  </a:cubicBezTo>
                  <a:close/>
                  <a:moveTo>
                    <a:pt x="1605" y="2745"/>
                  </a:moveTo>
                  <a:cubicBezTo>
                    <a:pt x="1605" y="2745"/>
                    <a:pt x="1603" y="2745"/>
                    <a:pt x="1600" y="2749"/>
                  </a:cubicBezTo>
                  <a:lnTo>
                    <a:pt x="1600" y="2749"/>
                  </a:lnTo>
                  <a:cubicBezTo>
                    <a:pt x="1602" y="2748"/>
                    <a:pt x="1603" y="2747"/>
                    <a:pt x="1605" y="2745"/>
                  </a:cubicBezTo>
                  <a:close/>
                  <a:moveTo>
                    <a:pt x="2573" y="2865"/>
                  </a:moveTo>
                  <a:cubicBezTo>
                    <a:pt x="2575" y="2865"/>
                    <a:pt x="2575" y="2868"/>
                    <a:pt x="2578" y="2868"/>
                  </a:cubicBezTo>
                  <a:cubicBezTo>
                    <a:pt x="2575" y="2865"/>
                    <a:pt x="2575" y="2865"/>
                    <a:pt x="2573" y="2865"/>
                  </a:cubicBezTo>
                  <a:close/>
                  <a:moveTo>
                    <a:pt x="3454" y="2991"/>
                  </a:moveTo>
                  <a:cubicBezTo>
                    <a:pt x="3446" y="2991"/>
                    <a:pt x="3440" y="2991"/>
                    <a:pt x="3438" y="2993"/>
                  </a:cubicBezTo>
                  <a:cubicBezTo>
                    <a:pt x="3443" y="2993"/>
                    <a:pt x="3446" y="2991"/>
                    <a:pt x="3454" y="2991"/>
                  </a:cubicBezTo>
                  <a:close/>
                  <a:moveTo>
                    <a:pt x="3432" y="2993"/>
                  </a:moveTo>
                  <a:cubicBezTo>
                    <a:pt x="3429" y="2993"/>
                    <a:pt x="3426" y="2993"/>
                    <a:pt x="3424" y="2996"/>
                  </a:cubicBezTo>
                  <a:lnTo>
                    <a:pt x="3432" y="2993"/>
                  </a:lnTo>
                  <a:close/>
                  <a:moveTo>
                    <a:pt x="2448" y="1"/>
                  </a:moveTo>
                  <a:cubicBezTo>
                    <a:pt x="2290" y="1"/>
                    <a:pt x="2125" y="59"/>
                    <a:pt x="1978" y="145"/>
                  </a:cubicBezTo>
                  <a:cubicBezTo>
                    <a:pt x="1892" y="193"/>
                    <a:pt x="1814" y="257"/>
                    <a:pt x="1741" y="324"/>
                  </a:cubicBezTo>
                  <a:cubicBezTo>
                    <a:pt x="1660" y="393"/>
                    <a:pt x="1588" y="477"/>
                    <a:pt x="1521" y="561"/>
                  </a:cubicBezTo>
                  <a:cubicBezTo>
                    <a:pt x="1390" y="723"/>
                    <a:pt x="1278" y="901"/>
                    <a:pt x="1178" y="1085"/>
                  </a:cubicBezTo>
                  <a:cubicBezTo>
                    <a:pt x="1172" y="1094"/>
                    <a:pt x="1167" y="1099"/>
                    <a:pt x="1164" y="1110"/>
                  </a:cubicBezTo>
                  <a:cubicBezTo>
                    <a:pt x="1142" y="1082"/>
                    <a:pt x="1122" y="1055"/>
                    <a:pt x="1097" y="1027"/>
                  </a:cubicBezTo>
                  <a:cubicBezTo>
                    <a:pt x="1055" y="976"/>
                    <a:pt x="1002" y="940"/>
                    <a:pt x="946" y="912"/>
                  </a:cubicBezTo>
                  <a:cubicBezTo>
                    <a:pt x="890" y="884"/>
                    <a:pt x="832" y="857"/>
                    <a:pt x="768" y="843"/>
                  </a:cubicBezTo>
                  <a:cubicBezTo>
                    <a:pt x="714" y="830"/>
                    <a:pt x="660" y="823"/>
                    <a:pt x="605" y="823"/>
                  </a:cubicBezTo>
                  <a:cubicBezTo>
                    <a:pt x="388" y="823"/>
                    <a:pt x="171" y="922"/>
                    <a:pt x="37" y="1096"/>
                  </a:cubicBezTo>
                  <a:cubicBezTo>
                    <a:pt x="14" y="1124"/>
                    <a:pt x="1" y="1149"/>
                    <a:pt x="1" y="1186"/>
                  </a:cubicBezTo>
                  <a:cubicBezTo>
                    <a:pt x="1" y="1219"/>
                    <a:pt x="14" y="1253"/>
                    <a:pt x="37" y="1278"/>
                  </a:cubicBezTo>
                  <a:cubicBezTo>
                    <a:pt x="62" y="1303"/>
                    <a:pt x="93" y="1317"/>
                    <a:pt x="126" y="1317"/>
                  </a:cubicBezTo>
                  <a:cubicBezTo>
                    <a:pt x="162" y="1317"/>
                    <a:pt x="190" y="1303"/>
                    <a:pt x="218" y="1278"/>
                  </a:cubicBezTo>
                  <a:cubicBezTo>
                    <a:pt x="229" y="1269"/>
                    <a:pt x="238" y="1261"/>
                    <a:pt x="246" y="1253"/>
                  </a:cubicBezTo>
                  <a:cubicBezTo>
                    <a:pt x="291" y="1219"/>
                    <a:pt x="341" y="1191"/>
                    <a:pt x="391" y="1166"/>
                  </a:cubicBezTo>
                  <a:cubicBezTo>
                    <a:pt x="444" y="1144"/>
                    <a:pt x="494" y="1130"/>
                    <a:pt x="545" y="1122"/>
                  </a:cubicBezTo>
                  <a:cubicBezTo>
                    <a:pt x="568" y="1119"/>
                    <a:pt x="591" y="1117"/>
                    <a:pt x="614" y="1117"/>
                  </a:cubicBezTo>
                  <a:cubicBezTo>
                    <a:pt x="636" y="1117"/>
                    <a:pt x="657" y="1119"/>
                    <a:pt x="678" y="1122"/>
                  </a:cubicBezTo>
                  <a:cubicBezTo>
                    <a:pt x="717" y="1127"/>
                    <a:pt x="754" y="1138"/>
                    <a:pt x="793" y="1152"/>
                  </a:cubicBezTo>
                  <a:cubicBezTo>
                    <a:pt x="821" y="1166"/>
                    <a:pt x="849" y="1180"/>
                    <a:pt x="874" y="1200"/>
                  </a:cubicBezTo>
                  <a:cubicBezTo>
                    <a:pt x="899" y="1222"/>
                    <a:pt x="921" y="1241"/>
                    <a:pt x="941" y="1267"/>
                  </a:cubicBezTo>
                  <a:cubicBezTo>
                    <a:pt x="957" y="1292"/>
                    <a:pt x="971" y="1320"/>
                    <a:pt x="985" y="1345"/>
                  </a:cubicBezTo>
                  <a:cubicBezTo>
                    <a:pt x="999" y="1381"/>
                    <a:pt x="1010" y="1423"/>
                    <a:pt x="1016" y="1465"/>
                  </a:cubicBezTo>
                  <a:cubicBezTo>
                    <a:pt x="1024" y="1507"/>
                    <a:pt x="1066" y="1543"/>
                    <a:pt x="1108" y="1557"/>
                  </a:cubicBezTo>
                  <a:cubicBezTo>
                    <a:pt x="1117" y="1559"/>
                    <a:pt x="1127" y="1561"/>
                    <a:pt x="1137" y="1561"/>
                  </a:cubicBezTo>
                  <a:cubicBezTo>
                    <a:pt x="1182" y="1561"/>
                    <a:pt x="1230" y="1537"/>
                    <a:pt x="1250" y="1498"/>
                  </a:cubicBezTo>
                  <a:cubicBezTo>
                    <a:pt x="1376" y="1255"/>
                    <a:pt x="1513" y="1016"/>
                    <a:pt x="1674" y="795"/>
                  </a:cubicBezTo>
                  <a:cubicBezTo>
                    <a:pt x="1772" y="675"/>
                    <a:pt x="1878" y="558"/>
                    <a:pt x="2001" y="463"/>
                  </a:cubicBezTo>
                  <a:cubicBezTo>
                    <a:pt x="2071" y="410"/>
                    <a:pt x="2143" y="363"/>
                    <a:pt x="2218" y="329"/>
                  </a:cubicBezTo>
                  <a:cubicBezTo>
                    <a:pt x="2288" y="301"/>
                    <a:pt x="2358" y="279"/>
                    <a:pt x="2433" y="271"/>
                  </a:cubicBezTo>
                  <a:cubicBezTo>
                    <a:pt x="2463" y="267"/>
                    <a:pt x="2494" y="265"/>
                    <a:pt x="2525" y="265"/>
                  </a:cubicBezTo>
                  <a:cubicBezTo>
                    <a:pt x="2562" y="265"/>
                    <a:pt x="2598" y="267"/>
                    <a:pt x="2634" y="273"/>
                  </a:cubicBezTo>
                  <a:cubicBezTo>
                    <a:pt x="2693" y="285"/>
                    <a:pt x="2748" y="299"/>
                    <a:pt x="2804" y="318"/>
                  </a:cubicBezTo>
                  <a:cubicBezTo>
                    <a:pt x="2841" y="338"/>
                    <a:pt x="2880" y="357"/>
                    <a:pt x="2913" y="382"/>
                  </a:cubicBezTo>
                  <a:cubicBezTo>
                    <a:pt x="2938" y="402"/>
                    <a:pt x="2963" y="427"/>
                    <a:pt x="2983" y="452"/>
                  </a:cubicBezTo>
                  <a:cubicBezTo>
                    <a:pt x="3008" y="483"/>
                    <a:pt x="3027" y="519"/>
                    <a:pt x="3041" y="555"/>
                  </a:cubicBezTo>
                  <a:cubicBezTo>
                    <a:pt x="3061" y="605"/>
                    <a:pt x="3075" y="658"/>
                    <a:pt x="3080" y="709"/>
                  </a:cubicBezTo>
                  <a:cubicBezTo>
                    <a:pt x="3089" y="784"/>
                    <a:pt x="3089" y="859"/>
                    <a:pt x="3078" y="937"/>
                  </a:cubicBezTo>
                  <a:cubicBezTo>
                    <a:pt x="3061" y="1043"/>
                    <a:pt x="3033" y="1149"/>
                    <a:pt x="2991" y="1250"/>
                  </a:cubicBezTo>
                  <a:cubicBezTo>
                    <a:pt x="2944" y="1348"/>
                    <a:pt x="2894" y="1442"/>
                    <a:pt x="2829" y="1529"/>
                  </a:cubicBezTo>
                  <a:cubicBezTo>
                    <a:pt x="2785" y="1585"/>
                    <a:pt x="2740" y="1635"/>
                    <a:pt x="2687" y="1679"/>
                  </a:cubicBezTo>
                  <a:cubicBezTo>
                    <a:pt x="2656" y="1707"/>
                    <a:pt x="2642" y="1760"/>
                    <a:pt x="2656" y="1802"/>
                  </a:cubicBezTo>
                  <a:cubicBezTo>
                    <a:pt x="2670" y="1850"/>
                    <a:pt x="2715" y="1895"/>
                    <a:pt x="2767" y="1895"/>
                  </a:cubicBezTo>
                  <a:cubicBezTo>
                    <a:pt x="2770" y="1895"/>
                    <a:pt x="2773" y="1895"/>
                    <a:pt x="2776" y="1894"/>
                  </a:cubicBezTo>
                  <a:cubicBezTo>
                    <a:pt x="2875" y="1885"/>
                    <a:pt x="2975" y="1881"/>
                    <a:pt x="3073" y="1881"/>
                  </a:cubicBezTo>
                  <a:cubicBezTo>
                    <a:pt x="3217" y="1881"/>
                    <a:pt x="3360" y="1890"/>
                    <a:pt x="3502" y="1908"/>
                  </a:cubicBezTo>
                  <a:cubicBezTo>
                    <a:pt x="3666" y="1933"/>
                    <a:pt x="3831" y="1964"/>
                    <a:pt x="3987" y="2028"/>
                  </a:cubicBezTo>
                  <a:cubicBezTo>
                    <a:pt x="4040" y="2053"/>
                    <a:pt x="4093" y="2081"/>
                    <a:pt x="4138" y="2115"/>
                  </a:cubicBezTo>
                  <a:cubicBezTo>
                    <a:pt x="4157" y="2131"/>
                    <a:pt x="4180" y="2151"/>
                    <a:pt x="4196" y="2173"/>
                  </a:cubicBezTo>
                  <a:cubicBezTo>
                    <a:pt x="4210" y="2193"/>
                    <a:pt x="4221" y="2210"/>
                    <a:pt x="4227" y="2229"/>
                  </a:cubicBezTo>
                  <a:cubicBezTo>
                    <a:pt x="4235" y="2249"/>
                    <a:pt x="4238" y="2263"/>
                    <a:pt x="4241" y="2279"/>
                  </a:cubicBezTo>
                  <a:cubicBezTo>
                    <a:pt x="4247" y="2299"/>
                    <a:pt x="4247" y="2321"/>
                    <a:pt x="4241" y="2341"/>
                  </a:cubicBezTo>
                  <a:cubicBezTo>
                    <a:pt x="4235" y="2377"/>
                    <a:pt x="4224" y="2410"/>
                    <a:pt x="4213" y="2444"/>
                  </a:cubicBezTo>
                  <a:cubicBezTo>
                    <a:pt x="4182" y="2514"/>
                    <a:pt x="4141" y="2575"/>
                    <a:pt x="4096" y="2639"/>
                  </a:cubicBezTo>
                  <a:cubicBezTo>
                    <a:pt x="4043" y="2703"/>
                    <a:pt x="3987" y="2765"/>
                    <a:pt x="3926" y="2815"/>
                  </a:cubicBezTo>
                  <a:cubicBezTo>
                    <a:pt x="3862" y="2865"/>
                    <a:pt x="3795" y="2904"/>
                    <a:pt x="3725" y="2932"/>
                  </a:cubicBezTo>
                  <a:cubicBezTo>
                    <a:pt x="3627" y="2968"/>
                    <a:pt x="3527" y="2993"/>
                    <a:pt x="3424" y="3007"/>
                  </a:cubicBezTo>
                  <a:cubicBezTo>
                    <a:pt x="3358" y="3014"/>
                    <a:pt x="3294" y="3018"/>
                    <a:pt x="3230" y="3018"/>
                  </a:cubicBezTo>
                  <a:cubicBezTo>
                    <a:pt x="3160" y="3018"/>
                    <a:pt x="3090" y="3013"/>
                    <a:pt x="3022" y="3005"/>
                  </a:cubicBezTo>
                  <a:cubicBezTo>
                    <a:pt x="2860" y="2980"/>
                    <a:pt x="2701" y="2938"/>
                    <a:pt x="2548" y="2876"/>
                  </a:cubicBezTo>
                  <a:cubicBezTo>
                    <a:pt x="2419" y="2821"/>
                    <a:pt x="2299" y="2754"/>
                    <a:pt x="2185" y="2670"/>
                  </a:cubicBezTo>
                  <a:cubicBezTo>
                    <a:pt x="2112" y="2611"/>
                    <a:pt x="2045" y="2544"/>
                    <a:pt x="1981" y="2472"/>
                  </a:cubicBezTo>
                  <a:cubicBezTo>
                    <a:pt x="1967" y="2453"/>
                    <a:pt x="1941" y="2444"/>
                    <a:pt x="1917" y="2444"/>
                  </a:cubicBezTo>
                  <a:cubicBezTo>
                    <a:pt x="1909" y="2444"/>
                    <a:pt x="1902" y="2445"/>
                    <a:pt x="1895" y="2447"/>
                  </a:cubicBezTo>
                  <a:cubicBezTo>
                    <a:pt x="1864" y="2458"/>
                    <a:pt x="1842" y="2477"/>
                    <a:pt x="1833" y="2508"/>
                  </a:cubicBezTo>
                  <a:cubicBezTo>
                    <a:pt x="1825" y="2522"/>
                    <a:pt x="1822" y="2533"/>
                    <a:pt x="1819" y="2547"/>
                  </a:cubicBezTo>
                  <a:cubicBezTo>
                    <a:pt x="1805" y="2578"/>
                    <a:pt x="1786" y="2611"/>
                    <a:pt x="1766" y="2639"/>
                  </a:cubicBezTo>
                  <a:cubicBezTo>
                    <a:pt x="1752" y="2656"/>
                    <a:pt x="1736" y="2673"/>
                    <a:pt x="1716" y="2687"/>
                  </a:cubicBezTo>
                  <a:cubicBezTo>
                    <a:pt x="1683" y="2712"/>
                    <a:pt x="1641" y="2731"/>
                    <a:pt x="1599" y="2751"/>
                  </a:cubicBezTo>
                  <a:cubicBezTo>
                    <a:pt x="1599" y="2750"/>
                    <a:pt x="1600" y="2749"/>
                    <a:pt x="1600" y="2749"/>
                  </a:cubicBezTo>
                  <a:lnTo>
                    <a:pt x="1600" y="2749"/>
                  </a:lnTo>
                  <a:cubicBezTo>
                    <a:pt x="1595" y="2752"/>
                    <a:pt x="1590" y="2754"/>
                    <a:pt x="1588" y="2754"/>
                  </a:cubicBezTo>
                  <a:lnTo>
                    <a:pt x="1585" y="2754"/>
                  </a:lnTo>
                  <a:lnTo>
                    <a:pt x="1407" y="2826"/>
                  </a:lnTo>
                  <a:cubicBezTo>
                    <a:pt x="1365" y="2843"/>
                    <a:pt x="1354" y="2904"/>
                    <a:pt x="1376" y="2940"/>
                  </a:cubicBezTo>
                  <a:cubicBezTo>
                    <a:pt x="1391" y="2970"/>
                    <a:pt x="1415" y="2982"/>
                    <a:pt x="1441" y="2982"/>
                  </a:cubicBezTo>
                  <a:cubicBezTo>
                    <a:pt x="1457" y="2982"/>
                    <a:pt x="1474" y="2977"/>
                    <a:pt x="1490" y="2968"/>
                  </a:cubicBezTo>
                  <a:cubicBezTo>
                    <a:pt x="1499" y="2966"/>
                    <a:pt x="1501" y="2966"/>
                    <a:pt x="1504" y="2963"/>
                  </a:cubicBezTo>
                  <a:cubicBezTo>
                    <a:pt x="1602" y="2921"/>
                    <a:pt x="1708" y="2890"/>
                    <a:pt x="1797" y="2834"/>
                  </a:cubicBezTo>
                  <a:cubicBezTo>
                    <a:pt x="1839" y="2807"/>
                    <a:pt x="1875" y="2770"/>
                    <a:pt x="1906" y="2731"/>
                  </a:cubicBezTo>
                  <a:cubicBezTo>
                    <a:pt x="1917" y="2717"/>
                    <a:pt x="1925" y="2709"/>
                    <a:pt x="1934" y="2695"/>
                  </a:cubicBezTo>
                  <a:cubicBezTo>
                    <a:pt x="2020" y="2787"/>
                    <a:pt x="2121" y="2868"/>
                    <a:pt x="2232" y="2938"/>
                  </a:cubicBezTo>
                  <a:cubicBezTo>
                    <a:pt x="2397" y="3046"/>
                    <a:pt x="2587" y="3119"/>
                    <a:pt x="2774" y="3172"/>
                  </a:cubicBezTo>
                  <a:cubicBezTo>
                    <a:pt x="2928" y="3215"/>
                    <a:pt x="3089" y="3237"/>
                    <a:pt x="3250" y="3237"/>
                  </a:cubicBezTo>
                  <a:cubicBezTo>
                    <a:pt x="3289" y="3237"/>
                    <a:pt x="3329" y="3236"/>
                    <a:pt x="3368" y="3233"/>
                  </a:cubicBezTo>
                  <a:cubicBezTo>
                    <a:pt x="3563" y="3225"/>
                    <a:pt x="3750" y="3175"/>
                    <a:pt x="3926" y="3088"/>
                  </a:cubicBezTo>
                  <a:cubicBezTo>
                    <a:pt x="4101" y="2996"/>
                    <a:pt x="4235" y="2854"/>
                    <a:pt x="4350" y="2698"/>
                  </a:cubicBezTo>
                  <a:cubicBezTo>
                    <a:pt x="4436" y="2578"/>
                    <a:pt x="4500" y="2433"/>
                    <a:pt x="4498" y="2285"/>
                  </a:cubicBezTo>
                  <a:cubicBezTo>
                    <a:pt x="4492" y="2157"/>
                    <a:pt x="4433" y="2042"/>
                    <a:pt x="4347" y="1956"/>
                  </a:cubicBezTo>
                  <a:cubicBezTo>
                    <a:pt x="4252" y="1861"/>
                    <a:pt x="4127" y="1802"/>
                    <a:pt x="4001" y="1755"/>
                  </a:cubicBezTo>
                  <a:cubicBezTo>
                    <a:pt x="3795" y="1679"/>
                    <a:pt x="3566" y="1652"/>
                    <a:pt x="3348" y="1635"/>
                  </a:cubicBezTo>
                  <a:cubicBezTo>
                    <a:pt x="3256" y="1626"/>
                    <a:pt x="3161" y="1624"/>
                    <a:pt x="3066" y="1624"/>
                  </a:cubicBezTo>
                  <a:cubicBezTo>
                    <a:pt x="3097" y="1573"/>
                    <a:pt x="3131" y="1526"/>
                    <a:pt x="3161" y="1473"/>
                  </a:cubicBezTo>
                  <a:cubicBezTo>
                    <a:pt x="3237" y="1331"/>
                    <a:pt x="3292" y="1169"/>
                    <a:pt x="3320" y="1010"/>
                  </a:cubicBezTo>
                  <a:cubicBezTo>
                    <a:pt x="3345" y="854"/>
                    <a:pt x="3345" y="692"/>
                    <a:pt x="3304" y="538"/>
                  </a:cubicBezTo>
                  <a:cubicBezTo>
                    <a:pt x="3262" y="388"/>
                    <a:pt x="3172" y="257"/>
                    <a:pt x="3047" y="165"/>
                  </a:cubicBezTo>
                  <a:cubicBezTo>
                    <a:pt x="2902" y="59"/>
                    <a:pt x="2726" y="17"/>
                    <a:pt x="2550" y="6"/>
                  </a:cubicBezTo>
                  <a:cubicBezTo>
                    <a:pt x="2534" y="3"/>
                    <a:pt x="2517" y="3"/>
                    <a:pt x="2497" y="3"/>
                  </a:cubicBezTo>
                  <a:cubicBezTo>
                    <a:pt x="2481" y="2"/>
                    <a:pt x="2464" y="1"/>
                    <a:pt x="2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1"/>
            <p:cNvSpPr/>
            <p:nvPr/>
          </p:nvSpPr>
          <p:spPr>
            <a:xfrm>
              <a:off x="4702050" y="3254050"/>
              <a:ext cx="170350" cy="72200"/>
            </a:xfrm>
            <a:custGeom>
              <a:avLst/>
              <a:gdLst/>
              <a:ahLst/>
              <a:cxnLst/>
              <a:rect l="l" t="t" r="r" b="b"/>
              <a:pathLst>
                <a:path w="6814" h="2888" extrusionOk="0">
                  <a:moveTo>
                    <a:pt x="1532" y="958"/>
                  </a:moveTo>
                  <a:cubicBezTo>
                    <a:pt x="1534" y="961"/>
                    <a:pt x="1535" y="962"/>
                    <a:pt x="1537" y="963"/>
                  </a:cubicBezTo>
                  <a:lnTo>
                    <a:pt x="1537" y="963"/>
                  </a:lnTo>
                  <a:cubicBezTo>
                    <a:pt x="1536" y="962"/>
                    <a:pt x="1534" y="960"/>
                    <a:pt x="1532" y="958"/>
                  </a:cubicBezTo>
                  <a:close/>
                  <a:moveTo>
                    <a:pt x="1537" y="963"/>
                  </a:moveTo>
                  <a:lnTo>
                    <a:pt x="1537" y="963"/>
                  </a:lnTo>
                  <a:cubicBezTo>
                    <a:pt x="1541" y="966"/>
                    <a:pt x="1544" y="967"/>
                    <a:pt x="1549" y="967"/>
                  </a:cubicBezTo>
                  <a:cubicBezTo>
                    <a:pt x="1544" y="965"/>
                    <a:pt x="1540" y="965"/>
                    <a:pt x="1537" y="963"/>
                  </a:cubicBezTo>
                  <a:close/>
                  <a:moveTo>
                    <a:pt x="5229" y="1201"/>
                  </a:moveTo>
                  <a:cubicBezTo>
                    <a:pt x="5229" y="1204"/>
                    <a:pt x="5229" y="1210"/>
                    <a:pt x="5232" y="1215"/>
                  </a:cubicBezTo>
                  <a:cubicBezTo>
                    <a:pt x="5232" y="1210"/>
                    <a:pt x="5229" y="1204"/>
                    <a:pt x="5229" y="1201"/>
                  </a:cubicBezTo>
                  <a:close/>
                  <a:moveTo>
                    <a:pt x="6043" y="1414"/>
                  </a:moveTo>
                  <a:cubicBezTo>
                    <a:pt x="6040" y="1415"/>
                    <a:pt x="6036" y="1416"/>
                    <a:pt x="6032" y="1416"/>
                  </a:cubicBezTo>
                  <a:lnTo>
                    <a:pt x="6043" y="1414"/>
                  </a:lnTo>
                  <a:close/>
                  <a:moveTo>
                    <a:pt x="5956" y="1438"/>
                  </a:moveTo>
                  <a:cubicBezTo>
                    <a:pt x="5954" y="1439"/>
                    <a:pt x="5954" y="1441"/>
                    <a:pt x="5949" y="1441"/>
                  </a:cubicBezTo>
                  <a:cubicBezTo>
                    <a:pt x="5953" y="1439"/>
                    <a:pt x="5955" y="1439"/>
                    <a:pt x="5956" y="1438"/>
                  </a:cubicBezTo>
                  <a:close/>
                  <a:moveTo>
                    <a:pt x="6320" y="1480"/>
                  </a:moveTo>
                  <a:lnTo>
                    <a:pt x="6320" y="1480"/>
                  </a:lnTo>
                  <a:cubicBezTo>
                    <a:pt x="6323" y="1483"/>
                    <a:pt x="6331" y="1486"/>
                    <a:pt x="6334" y="1489"/>
                  </a:cubicBezTo>
                  <a:cubicBezTo>
                    <a:pt x="6331" y="1486"/>
                    <a:pt x="6325" y="1483"/>
                    <a:pt x="6320" y="1480"/>
                  </a:cubicBezTo>
                  <a:close/>
                  <a:moveTo>
                    <a:pt x="3282" y="1709"/>
                  </a:moveTo>
                  <a:cubicBezTo>
                    <a:pt x="3284" y="1709"/>
                    <a:pt x="3287" y="1709"/>
                    <a:pt x="3293" y="1712"/>
                  </a:cubicBezTo>
                  <a:cubicBezTo>
                    <a:pt x="3284" y="1709"/>
                    <a:pt x="3282" y="1709"/>
                    <a:pt x="3282" y="1709"/>
                  </a:cubicBezTo>
                  <a:close/>
                  <a:moveTo>
                    <a:pt x="5633" y="1706"/>
                  </a:moveTo>
                  <a:lnTo>
                    <a:pt x="5633" y="1706"/>
                  </a:lnTo>
                  <a:cubicBezTo>
                    <a:pt x="5628" y="1712"/>
                    <a:pt x="5625" y="1717"/>
                    <a:pt x="5619" y="1723"/>
                  </a:cubicBezTo>
                  <a:cubicBezTo>
                    <a:pt x="5622" y="1717"/>
                    <a:pt x="5628" y="1709"/>
                    <a:pt x="5633" y="1706"/>
                  </a:cubicBezTo>
                  <a:close/>
                  <a:moveTo>
                    <a:pt x="2938" y="1750"/>
                  </a:moveTo>
                  <a:lnTo>
                    <a:pt x="2938" y="1750"/>
                  </a:lnTo>
                  <a:cubicBezTo>
                    <a:pt x="2937" y="1750"/>
                    <a:pt x="2937" y="1751"/>
                    <a:pt x="2936" y="1751"/>
                  </a:cubicBezTo>
                  <a:lnTo>
                    <a:pt x="2938" y="1750"/>
                  </a:lnTo>
                  <a:close/>
                  <a:moveTo>
                    <a:pt x="6576" y="1923"/>
                  </a:moveTo>
                  <a:cubicBezTo>
                    <a:pt x="6576" y="1931"/>
                    <a:pt x="6577" y="1937"/>
                    <a:pt x="6579" y="1946"/>
                  </a:cubicBezTo>
                  <a:cubicBezTo>
                    <a:pt x="6578" y="1938"/>
                    <a:pt x="6577" y="1931"/>
                    <a:pt x="6576" y="1923"/>
                  </a:cubicBezTo>
                  <a:close/>
                  <a:moveTo>
                    <a:pt x="391" y="2351"/>
                  </a:moveTo>
                  <a:lnTo>
                    <a:pt x="391" y="2351"/>
                  </a:lnTo>
                  <a:cubicBezTo>
                    <a:pt x="394" y="2353"/>
                    <a:pt x="394" y="2359"/>
                    <a:pt x="394" y="2362"/>
                  </a:cubicBezTo>
                  <a:cubicBezTo>
                    <a:pt x="391" y="2359"/>
                    <a:pt x="391" y="2353"/>
                    <a:pt x="391" y="2351"/>
                  </a:cubicBezTo>
                  <a:close/>
                  <a:moveTo>
                    <a:pt x="4400" y="1"/>
                  </a:moveTo>
                  <a:cubicBezTo>
                    <a:pt x="4362" y="1"/>
                    <a:pt x="4329" y="5"/>
                    <a:pt x="4297" y="10"/>
                  </a:cubicBezTo>
                  <a:cubicBezTo>
                    <a:pt x="4244" y="18"/>
                    <a:pt x="4197" y="29"/>
                    <a:pt x="4146" y="38"/>
                  </a:cubicBezTo>
                  <a:cubicBezTo>
                    <a:pt x="4093" y="52"/>
                    <a:pt x="4046" y="74"/>
                    <a:pt x="3996" y="94"/>
                  </a:cubicBezTo>
                  <a:cubicBezTo>
                    <a:pt x="3845" y="158"/>
                    <a:pt x="3725" y="281"/>
                    <a:pt x="3644" y="420"/>
                  </a:cubicBezTo>
                  <a:cubicBezTo>
                    <a:pt x="3563" y="562"/>
                    <a:pt x="3533" y="727"/>
                    <a:pt x="3510" y="889"/>
                  </a:cubicBezTo>
                  <a:cubicBezTo>
                    <a:pt x="3482" y="1112"/>
                    <a:pt x="3491" y="1335"/>
                    <a:pt x="3477" y="1558"/>
                  </a:cubicBezTo>
                  <a:cubicBezTo>
                    <a:pt x="3418" y="1539"/>
                    <a:pt x="3354" y="1525"/>
                    <a:pt x="3293" y="1514"/>
                  </a:cubicBezTo>
                  <a:cubicBezTo>
                    <a:pt x="3250" y="1508"/>
                    <a:pt x="3208" y="1505"/>
                    <a:pt x="3166" y="1505"/>
                  </a:cubicBezTo>
                  <a:cubicBezTo>
                    <a:pt x="3101" y="1505"/>
                    <a:pt x="3038" y="1512"/>
                    <a:pt x="2975" y="1528"/>
                  </a:cubicBezTo>
                  <a:cubicBezTo>
                    <a:pt x="2874" y="1550"/>
                    <a:pt x="2777" y="1600"/>
                    <a:pt x="2696" y="1664"/>
                  </a:cubicBezTo>
                  <a:cubicBezTo>
                    <a:pt x="2660" y="1692"/>
                    <a:pt x="2629" y="1720"/>
                    <a:pt x="2601" y="1754"/>
                  </a:cubicBezTo>
                  <a:cubicBezTo>
                    <a:pt x="2548" y="1639"/>
                    <a:pt x="2489" y="1530"/>
                    <a:pt x="2420" y="1427"/>
                  </a:cubicBezTo>
                  <a:cubicBezTo>
                    <a:pt x="2325" y="1285"/>
                    <a:pt x="2213" y="1151"/>
                    <a:pt x="2085" y="1039"/>
                  </a:cubicBezTo>
                  <a:cubicBezTo>
                    <a:pt x="1864" y="844"/>
                    <a:pt x="1597" y="702"/>
                    <a:pt x="1304" y="652"/>
                  </a:cubicBezTo>
                  <a:cubicBezTo>
                    <a:pt x="1233" y="640"/>
                    <a:pt x="1163" y="635"/>
                    <a:pt x="1093" y="635"/>
                  </a:cubicBezTo>
                  <a:cubicBezTo>
                    <a:pt x="1028" y="635"/>
                    <a:pt x="962" y="639"/>
                    <a:pt x="896" y="649"/>
                  </a:cubicBezTo>
                  <a:cubicBezTo>
                    <a:pt x="774" y="666"/>
                    <a:pt x="656" y="705"/>
                    <a:pt x="545" y="760"/>
                  </a:cubicBezTo>
                  <a:cubicBezTo>
                    <a:pt x="436" y="816"/>
                    <a:pt x="341" y="894"/>
                    <a:pt x="260" y="984"/>
                  </a:cubicBezTo>
                  <a:cubicBezTo>
                    <a:pt x="174" y="1084"/>
                    <a:pt x="112" y="1201"/>
                    <a:pt x="65" y="1327"/>
                  </a:cubicBezTo>
                  <a:cubicBezTo>
                    <a:pt x="34" y="1416"/>
                    <a:pt x="18" y="1514"/>
                    <a:pt x="9" y="1609"/>
                  </a:cubicBezTo>
                  <a:cubicBezTo>
                    <a:pt x="1" y="1720"/>
                    <a:pt x="6" y="1834"/>
                    <a:pt x="23" y="1949"/>
                  </a:cubicBezTo>
                  <a:cubicBezTo>
                    <a:pt x="62" y="2228"/>
                    <a:pt x="174" y="2490"/>
                    <a:pt x="308" y="2738"/>
                  </a:cubicBezTo>
                  <a:cubicBezTo>
                    <a:pt x="328" y="2778"/>
                    <a:pt x="373" y="2801"/>
                    <a:pt x="417" y="2801"/>
                  </a:cubicBezTo>
                  <a:cubicBezTo>
                    <a:pt x="439" y="2801"/>
                    <a:pt x="461" y="2795"/>
                    <a:pt x="481" y="2783"/>
                  </a:cubicBezTo>
                  <a:cubicBezTo>
                    <a:pt x="539" y="2750"/>
                    <a:pt x="559" y="2671"/>
                    <a:pt x="525" y="2610"/>
                  </a:cubicBezTo>
                  <a:cubicBezTo>
                    <a:pt x="483" y="2532"/>
                    <a:pt x="447" y="2451"/>
                    <a:pt x="411" y="2367"/>
                  </a:cubicBezTo>
                  <a:cubicBezTo>
                    <a:pt x="344" y="2206"/>
                    <a:pt x="294" y="2038"/>
                    <a:pt x="269" y="1860"/>
                  </a:cubicBezTo>
                  <a:lnTo>
                    <a:pt x="269" y="1860"/>
                  </a:lnTo>
                  <a:cubicBezTo>
                    <a:pt x="271" y="1871"/>
                    <a:pt x="271" y="1879"/>
                    <a:pt x="274" y="1890"/>
                  </a:cubicBezTo>
                  <a:cubicBezTo>
                    <a:pt x="260" y="1781"/>
                    <a:pt x="258" y="1675"/>
                    <a:pt x="271" y="1567"/>
                  </a:cubicBezTo>
                  <a:cubicBezTo>
                    <a:pt x="285" y="1489"/>
                    <a:pt x="302" y="1416"/>
                    <a:pt x="330" y="1343"/>
                  </a:cubicBezTo>
                  <a:cubicBezTo>
                    <a:pt x="358" y="1285"/>
                    <a:pt x="391" y="1229"/>
                    <a:pt x="428" y="1179"/>
                  </a:cubicBezTo>
                  <a:cubicBezTo>
                    <a:pt x="470" y="1126"/>
                    <a:pt x="520" y="1081"/>
                    <a:pt x="573" y="1037"/>
                  </a:cubicBezTo>
                  <a:cubicBezTo>
                    <a:pt x="623" y="998"/>
                    <a:pt x="679" y="967"/>
                    <a:pt x="740" y="939"/>
                  </a:cubicBezTo>
                  <a:cubicBezTo>
                    <a:pt x="813" y="911"/>
                    <a:pt x="888" y="886"/>
                    <a:pt x="966" y="875"/>
                  </a:cubicBezTo>
                  <a:cubicBezTo>
                    <a:pt x="1009" y="871"/>
                    <a:pt x="1051" y="869"/>
                    <a:pt x="1094" y="869"/>
                  </a:cubicBezTo>
                  <a:cubicBezTo>
                    <a:pt x="1148" y="869"/>
                    <a:pt x="1203" y="873"/>
                    <a:pt x="1256" y="880"/>
                  </a:cubicBezTo>
                  <a:cubicBezTo>
                    <a:pt x="1362" y="897"/>
                    <a:pt x="1468" y="928"/>
                    <a:pt x="1569" y="970"/>
                  </a:cubicBezTo>
                  <a:cubicBezTo>
                    <a:pt x="1680" y="1023"/>
                    <a:pt x="1789" y="1084"/>
                    <a:pt x="1887" y="1159"/>
                  </a:cubicBezTo>
                  <a:cubicBezTo>
                    <a:pt x="2001" y="1251"/>
                    <a:pt x="2102" y="1357"/>
                    <a:pt x="2194" y="1472"/>
                  </a:cubicBezTo>
                  <a:lnTo>
                    <a:pt x="2177" y="1452"/>
                  </a:lnTo>
                  <a:lnTo>
                    <a:pt x="2177" y="1452"/>
                  </a:lnTo>
                  <a:cubicBezTo>
                    <a:pt x="2291" y="1604"/>
                    <a:pt x="2386" y="1770"/>
                    <a:pt x="2466" y="1948"/>
                  </a:cubicBezTo>
                  <a:lnTo>
                    <a:pt x="2466" y="1948"/>
                  </a:lnTo>
                  <a:cubicBezTo>
                    <a:pt x="2464" y="1945"/>
                    <a:pt x="2463" y="1943"/>
                    <a:pt x="2461" y="1941"/>
                  </a:cubicBezTo>
                  <a:lnTo>
                    <a:pt x="2461" y="1941"/>
                  </a:lnTo>
                  <a:cubicBezTo>
                    <a:pt x="2473" y="1963"/>
                    <a:pt x="2478" y="1985"/>
                    <a:pt x="2489" y="2010"/>
                  </a:cubicBezTo>
                  <a:cubicBezTo>
                    <a:pt x="2503" y="2044"/>
                    <a:pt x="2526" y="2072"/>
                    <a:pt x="2567" y="2083"/>
                  </a:cubicBezTo>
                  <a:cubicBezTo>
                    <a:pt x="2576" y="2086"/>
                    <a:pt x="2586" y="2087"/>
                    <a:pt x="2595" y="2087"/>
                  </a:cubicBezTo>
                  <a:cubicBezTo>
                    <a:pt x="2633" y="2087"/>
                    <a:pt x="2671" y="2066"/>
                    <a:pt x="2685" y="2033"/>
                  </a:cubicBezTo>
                  <a:cubicBezTo>
                    <a:pt x="2707" y="1988"/>
                    <a:pt x="2729" y="1946"/>
                    <a:pt x="2757" y="1913"/>
                  </a:cubicBezTo>
                  <a:cubicBezTo>
                    <a:pt x="2785" y="1879"/>
                    <a:pt x="2813" y="1848"/>
                    <a:pt x="2846" y="1821"/>
                  </a:cubicBezTo>
                  <a:cubicBezTo>
                    <a:pt x="2883" y="1793"/>
                    <a:pt x="2922" y="1768"/>
                    <a:pt x="2964" y="1751"/>
                  </a:cubicBezTo>
                  <a:cubicBezTo>
                    <a:pt x="3017" y="1731"/>
                    <a:pt x="3070" y="1720"/>
                    <a:pt x="3120" y="1709"/>
                  </a:cubicBezTo>
                  <a:cubicBezTo>
                    <a:pt x="3143" y="1708"/>
                    <a:pt x="3166" y="1707"/>
                    <a:pt x="3188" y="1707"/>
                  </a:cubicBezTo>
                  <a:cubicBezTo>
                    <a:pt x="3220" y="1707"/>
                    <a:pt x="3251" y="1708"/>
                    <a:pt x="3282" y="1712"/>
                  </a:cubicBezTo>
                  <a:cubicBezTo>
                    <a:pt x="3354" y="1723"/>
                    <a:pt x="3424" y="1745"/>
                    <a:pt x="3494" y="1773"/>
                  </a:cubicBezTo>
                  <a:cubicBezTo>
                    <a:pt x="3505" y="1776"/>
                    <a:pt x="3516" y="1781"/>
                    <a:pt x="3522" y="1787"/>
                  </a:cubicBezTo>
                  <a:cubicBezTo>
                    <a:pt x="3538" y="1794"/>
                    <a:pt x="3555" y="1799"/>
                    <a:pt x="3573" y="1799"/>
                  </a:cubicBezTo>
                  <a:cubicBezTo>
                    <a:pt x="3589" y="1799"/>
                    <a:pt x="3605" y="1795"/>
                    <a:pt x="3619" y="1787"/>
                  </a:cubicBezTo>
                  <a:cubicBezTo>
                    <a:pt x="3650" y="1768"/>
                    <a:pt x="3664" y="1737"/>
                    <a:pt x="3669" y="1703"/>
                  </a:cubicBezTo>
                  <a:cubicBezTo>
                    <a:pt x="3691" y="1434"/>
                    <a:pt x="3678" y="1163"/>
                    <a:pt x="3711" y="897"/>
                  </a:cubicBezTo>
                  <a:lnTo>
                    <a:pt x="3711" y="897"/>
                  </a:lnTo>
                  <a:cubicBezTo>
                    <a:pt x="3711" y="898"/>
                    <a:pt x="3711" y="899"/>
                    <a:pt x="3711" y="900"/>
                  </a:cubicBezTo>
                  <a:cubicBezTo>
                    <a:pt x="3725" y="788"/>
                    <a:pt x="3748" y="677"/>
                    <a:pt x="3795" y="574"/>
                  </a:cubicBezTo>
                  <a:cubicBezTo>
                    <a:pt x="3814" y="526"/>
                    <a:pt x="3842" y="481"/>
                    <a:pt x="3870" y="440"/>
                  </a:cubicBezTo>
                  <a:cubicBezTo>
                    <a:pt x="3901" y="401"/>
                    <a:pt x="3937" y="367"/>
                    <a:pt x="3976" y="334"/>
                  </a:cubicBezTo>
                  <a:cubicBezTo>
                    <a:pt x="4021" y="303"/>
                    <a:pt x="4068" y="275"/>
                    <a:pt x="4119" y="255"/>
                  </a:cubicBezTo>
                  <a:cubicBezTo>
                    <a:pt x="4191" y="228"/>
                    <a:pt x="4272" y="208"/>
                    <a:pt x="4353" y="200"/>
                  </a:cubicBezTo>
                  <a:cubicBezTo>
                    <a:pt x="4392" y="195"/>
                    <a:pt x="4431" y="192"/>
                    <a:pt x="4472" y="192"/>
                  </a:cubicBezTo>
                  <a:cubicBezTo>
                    <a:pt x="4507" y="192"/>
                    <a:pt x="4543" y="194"/>
                    <a:pt x="4579" y="200"/>
                  </a:cubicBezTo>
                  <a:cubicBezTo>
                    <a:pt x="4632" y="208"/>
                    <a:pt x="4679" y="219"/>
                    <a:pt x="4730" y="242"/>
                  </a:cubicBezTo>
                  <a:cubicBezTo>
                    <a:pt x="4774" y="261"/>
                    <a:pt x="4816" y="286"/>
                    <a:pt x="4858" y="314"/>
                  </a:cubicBezTo>
                  <a:cubicBezTo>
                    <a:pt x="4903" y="348"/>
                    <a:pt x="4944" y="389"/>
                    <a:pt x="4981" y="437"/>
                  </a:cubicBezTo>
                  <a:cubicBezTo>
                    <a:pt x="5031" y="507"/>
                    <a:pt x="5073" y="582"/>
                    <a:pt x="5112" y="663"/>
                  </a:cubicBezTo>
                  <a:cubicBezTo>
                    <a:pt x="5181" y="833"/>
                    <a:pt x="5221" y="1012"/>
                    <a:pt x="5248" y="1193"/>
                  </a:cubicBezTo>
                  <a:cubicBezTo>
                    <a:pt x="5279" y="1447"/>
                    <a:pt x="5287" y="1701"/>
                    <a:pt x="5287" y="1960"/>
                  </a:cubicBezTo>
                  <a:cubicBezTo>
                    <a:pt x="5287" y="2005"/>
                    <a:pt x="5318" y="2044"/>
                    <a:pt x="5360" y="2058"/>
                  </a:cubicBezTo>
                  <a:cubicBezTo>
                    <a:pt x="5367" y="2060"/>
                    <a:pt x="5375" y="2061"/>
                    <a:pt x="5384" y="2061"/>
                  </a:cubicBezTo>
                  <a:cubicBezTo>
                    <a:pt x="5419" y="2061"/>
                    <a:pt x="5458" y="2042"/>
                    <a:pt x="5472" y="2013"/>
                  </a:cubicBezTo>
                  <a:cubicBezTo>
                    <a:pt x="5525" y="1907"/>
                    <a:pt x="5583" y="1807"/>
                    <a:pt x="5656" y="1709"/>
                  </a:cubicBezTo>
                  <a:cubicBezTo>
                    <a:pt x="5709" y="1645"/>
                    <a:pt x="5765" y="1586"/>
                    <a:pt x="5826" y="1530"/>
                  </a:cubicBezTo>
                  <a:cubicBezTo>
                    <a:pt x="5873" y="1500"/>
                    <a:pt x="5918" y="1469"/>
                    <a:pt x="5965" y="1447"/>
                  </a:cubicBezTo>
                  <a:cubicBezTo>
                    <a:pt x="6004" y="1433"/>
                    <a:pt x="6044" y="1422"/>
                    <a:pt x="6083" y="1416"/>
                  </a:cubicBezTo>
                  <a:cubicBezTo>
                    <a:pt x="6098" y="1415"/>
                    <a:pt x="6113" y="1414"/>
                    <a:pt x="6129" y="1414"/>
                  </a:cubicBezTo>
                  <a:cubicBezTo>
                    <a:pt x="6144" y="1414"/>
                    <a:pt x="6159" y="1415"/>
                    <a:pt x="6175" y="1416"/>
                  </a:cubicBezTo>
                  <a:cubicBezTo>
                    <a:pt x="6208" y="1422"/>
                    <a:pt x="6239" y="1430"/>
                    <a:pt x="6267" y="1441"/>
                  </a:cubicBezTo>
                  <a:cubicBezTo>
                    <a:pt x="6297" y="1458"/>
                    <a:pt x="6328" y="1475"/>
                    <a:pt x="6362" y="1497"/>
                  </a:cubicBezTo>
                  <a:cubicBezTo>
                    <a:pt x="6392" y="1525"/>
                    <a:pt x="6420" y="1556"/>
                    <a:pt x="6448" y="1586"/>
                  </a:cubicBezTo>
                  <a:cubicBezTo>
                    <a:pt x="6476" y="1628"/>
                    <a:pt x="6504" y="1673"/>
                    <a:pt x="6523" y="1723"/>
                  </a:cubicBezTo>
                  <a:cubicBezTo>
                    <a:pt x="6549" y="1788"/>
                    <a:pt x="6567" y="1854"/>
                    <a:pt x="6576" y="1923"/>
                  </a:cubicBezTo>
                  <a:lnTo>
                    <a:pt x="6576" y="1923"/>
                  </a:lnTo>
                  <a:cubicBezTo>
                    <a:pt x="6576" y="1922"/>
                    <a:pt x="6576" y="1920"/>
                    <a:pt x="6576" y="1918"/>
                  </a:cubicBezTo>
                  <a:lnTo>
                    <a:pt x="6576" y="1918"/>
                  </a:lnTo>
                  <a:cubicBezTo>
                    <a:pt x="6588" y="2005"/>
                    <a:pt x="6588" y="2091"/>
                    <a:pt x="6576" y="2180"/>
                  </a:cubicBezTo>
                  <a:cubicBezTo>
                    <a:pt x="6560" y="2281"/>
                    <a:pt x="6532" y="2376"/>
                    <a:pt x="6495" y="2468"/>
                  </a:cubicBezTo>
                  <a:cubicBezTo>
                    <a:pt x="6459" y="2560"/>
                    <a:pt x="6409" y="2644"/>
                    <a:pt x="6353" y="2727"/>
                  </a:cubicBezTo>
                  <a:cubicBezTo>
                    <a:pt x="6323" y="2775"/>
                    <a:pt x="6342" y="2844"/>
                    <a:pt x="6392" y="2872"/>
                  </a:cubicBezTo>
                  <a:cubicBezTo>
                    <a:pt x="6409" y="2882"/>
                    <a:pt x="6429" y="2887"/>
                    <a:pt x="6449" y="2887"/>
                  </a:cubicBezTo>
                  <a:cubicBezTo>
                    <a:pt x="6458" y="2887"/>
                    <a:pt x="6467" y="2886"/>
                    <a:pt x="6476" y="2883"/>
                  </a:cubicBezTo>
                  <a:cubicBezTo>
                    <a:pt x="6504" y="2878"/>
                    <a:pt x="6523" y="2858"/>
                    <a:pt x="6537" y="2836"/>
                  </a:cubicBezTo>
                  <a:cubicBezTo>
                    <a:pt x="6710" y="2591"/>
                    <a:pt x="6814" y="2298"/>
                    <a:pt x="6800" y="1999"/>
                  </a:cubicBezTo>
                  <a:cubicBezTo>
                    <a:pt x="6786" y="1768"/>
                    <a:pt x="6699" y="1530"/>
                    <a:pt x="6529" y="1374"/>
                  </a:cubicBezTo>
                  <a:cubicBezTo>
                    <a:pt x="6451" y="1304"/>
                    <a:pt x="6356" y="1254"/>
                    <a:pt x="6258" y="1232"/>
                  </a:cubicBezTo>
                  <a:cubicBezTo>
                    <a:pt x="6220" y="1223"/>
                    <a:pt x="6180" y="1218"/>
                    <a:pt x="6140" y="1218"/>
                  </a:cubicBezTo>
                  <a:cubicBezTo>
                    <a:pt x="6073" y="1218"/>
                    <a:pt x="6006" y="1230"/>
                    <a:pt x="5943" y="1251"/>
                  </a:cubicBezTo>
                  <a:cubicBezTo>
                    <a:pt x="5820" y="1290"/>
                    <a:pt x="5712" y="1371"/>
                    <a:pt x="5622" y="1461"/>
                  </a:cubicBezTo>
                  <a:cubicBezTo>
                    <a:pt x="5572" y="1511"/>
                    <a:pt x="5527" y="1561"/>
                    <a:pt x="5488" y="1617"/>
                  </a:cubicBezTo>
                  <a:cubicBezTo>
                    <a:pt x="5477" y="1416"/>
                    <a:pt x="5460" y="1212"/>
                    <a:pt x="5421" y="1014"/>
                  </a:cubicBezTo>
                  <a:cubicBezTo>
                    <a:pt x="5391" y="855"/>
                    <a:pt x="5346" y="693"/>
                    <a:pt x="5276" y="543"/>
                  </a:cubicBezTo>
                  <a:cubicBezTo>
                    <a:pt x="5212" y="409"/>
                    <a:pt x="5126" y="283"/>
                    <a:pt x="5009" y="189"/>
                  </a:cubicBezTo>
                  <a:cubicBezTo>
                    <a:pt x="4953" y="144"/>
                    <a:pt x="4891" y="105"/>
                    <a:pt x="4827" y="77"/>
                  </a:cubicBezTo>
                  <a:cubicBezTo>
                    <a:pt x="4749" y="41"/>
                    <a:pt x="4668" y="24"/>
                    <a:pt x="4582" y="13"/>
                  </a:cubicBezTo>
                  <a:cubicBezTo>
                    <a:pt x="4551" y="10"/>
                    <a:pt x="4520" y="7"/>
                    <a:pt x="4487" y="7"/>
                  </a:cubicBezTo>
                  <a:cubicBezTo>
                    <a:pt x="4454" y="3"/>
                    <a:pt x="4426" y="1"/>
                    <a:pt x="4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31"/>
          <p:cNvGrpSpPr/>
          <p:nvPr/>
        </p:nvGrpSpPr>
        <p:grpSpPr>
          <a:xfrm>
            <a:off x="7703371" y="2256359"/>
            <a:ext cx="453389" cy="482819"/>
            <a:chOff x="6631700" y="3806375"/>
            <a:chExt cx="325150" cy="370175"/>
          </a:xfrm>
        </p:grpSpPr>
        <p:sp>
          <p:nvSpPr>
            <p:cNvPr id="694" name="Google Shape;694;p31"/>
            <p:cNvSpPr/>
            <p:nvPr/>
          </p:nvSpPr>
          <p:spPr>
            <a:xfrm>
              <a:off x="6631700" y="3806375"/>
              <a:ext cx="325150" cy="370175"/>
            </a:xfrm>
            <a:custGeom>
              <a:avLst/>
              <a:gdLst/>
              <a:ahLst/>
              <a:cxnLst/>
              <a:rect l="l" t="t" r="r" b="b"/>
              <a:pathLst>
                <a:path w="13006" h="14807" extrusionOk="0">
                  <a:moveTo>
                    <a:pt x="7519" y="1"/>
                  </a:moveTo>
                  <a:cubicBezTo>
                    <a:pt x="7167" y="1"/>
                    <a:pt x="6807" y="65"/>
                    <a:pt x="6456" y="188"/>
                  </a:cubicBezTo>
                  <a:lnTo>
                    <a:pt x="6442" y="191"/>
                  </a:lnTo>
                  <a:cubicBezTo>
                    <a:pt x="6037" y="333"/>
                    <a:pt x="5733" y="534"/>
                    <a:pt x="5543" y="668"/>
                  </a:cubicBezTo>
                  <a:lnTo>
                    <a:pt x="5535" y="676"/>
                  </a:lnTo>
                  <a:cubicBezTo>
                    <a:pt x="5292" y="849"/>
                    <a:pt x="5063" y="1047"/>
                    <a:pt x="4824" y="1306"/>
                  </a:cubicBezTo>
                  <a:cubicBezTo>
                    <a:pt x="4681" y="1459"/>
                    <a:pt x="4521" y="1502"/>
                    <a:pt x="4347" y="1502"/>
                  </a:cubicBezTo>
                  <a:cubicBezTo>
                    <a:pt x="4121" y="1502"/>
                    <a:pt x="3872" y="1430"/>
                    <a:pt x="3608" y="1430"/>
                  </a:cubicBezTo>
                  <a:cubicBezTo>
                    <a:pt x="3581" y="1430"/>
                    <a:pt x="3554" y="1430"/>
                    <a:pt x="3526" y="1432"/>
                  </a:cubicBezTo>
                  <a:cubicBezTo>
                    <a:pt x="2603" y="1488"/>
                    <a:pt x="1758" y="1619"/>
                    <a:pt x="1135" y="2378"/>
                  </a:cubicBezTo>
                  <a:cubicBezTo>
                    <a:pt x="709" y="2894"/>
                    <a:pt x="474" y="3547"/>
                    <a:pt x="349" y="4202"/>
                  </a:cubicBezTo>
                  <a:cubicBezTo>
                    <a:pt x="0" y="6007"/>
                    <a:pt x="418" y="7949"/>
                    <a:pt x="1540" y="9419"/>
                  </a:cubicBezTo>
                  <a:cubicBezTo>
                    <a:pt x="1702" y="9631"/>
                    <a:pt x="1889" y="9840"/>
                    <a:pt x="2112" y="10052"/>
                  </a:cubicBezTo>
                  <a:cubicBezTo>
                    <a:pt x="2310" y="10248"/>
                    <a:pt x="2530" y="10432"/>
                    <a:pt x="2759" y="10610"/>
                  </a:cubicBezTo>
                  <a:cubicBezTo>
                    <a:pt x="2913" y="10725"/>
                    <a:pt x="3069" y="10836"/>
                    <a:pt x="3233" y="10940"/>
                  </a:cubicBezTo>
                  <a:cubicBezTo>
                    <a:pt x="3270" y="11185"/>
                    <a:pt x="3320" y="11436"/>
                    <a:pt x="3387" y="11687"/>
                  </a:cubicBezTo>
                  <a:lnTo>
                    <a:pt x="3390" y="11696"/>
                  </a:lnTo>
                  <a:cubicBezTo>
                    <a:pt x="3440" y="11869"/>
                    <a:pt x="3496" y="12042"/>
                    <a:pt x="3565" y="12217"/>
                  </a:cubicBezTo>
                  <a:lnTo>
                    <a:pt x="3577" y="12242"/>
                  </a:lnTo>
                  <a:cubicBezTo>
                    <a:pt x="3646" y="12418"/>
                    <a:pt x="3730" y="12588"/>
                    <a:pt x="3833" y="12784"/>
                  </a:cubicBezTo>
                  <a:cubicBezTo>
                    <a:pt x="4056" y="13188"/>
                    <a:pt x="4333" y="13551"/>
                    <a:pt x="4653" y="13861"/>
                  </a:cubicBezTo>
                  <a:lnTo>
                    <a:pt x="4656" y="13863"/>
                  </a:lnTo>
                  <a:cubicBezTo>
                    <a:pt x="5175" y="14363"/>
                    <a:pt x="5808" y="14678"/>
                    <a:pt x="6483" y="14776"/>
                  </a:cubicBezTo>
                  <a:cubicBezTo>
                    <a:pt x="6623" y="14795"/>
                    <a:pt x="6762" y="14806"/>
                    <a:pt x="6902" y="14806"/>
                  </a:cubicBezTo>
                  <a:cubicBezTo>
                    <a:pt x="7181" y="14806"/>
                    <a:pt x="7468" y="14767"/>
                    <a:pt x="7747" y="14686"/>
                  </a:cubicBezTo>
                  <a:lnTo>
                    <a:pt x="7767" y="14681"/>
                  </a:lnTo>
                  <a:cubicBezTo>
                    <a:pt x="7998" y="14614"/>
                    <a:pt x="8222" y="14516"/>
                    <a:pt x="8431" y="14399"/>
                  </a:cubicBezTo>
                  <a:cubicBezTo>
                    <a:pt x="8604" y="14296"/>
                    <a:pt x="8766" y="14181"/>
                    <a:pt x="8936" y="14039"/>
                  </a:cubicBezTo>
                  <a:lnTo>
                    <a:pt x="8961" y="14017"/>
                  </a:lnTo>
                  <a:cubicBezTo>
                    <a:pt x="9109" y="13886"/>
                    <a:pt x="9248" y="13743"/>
                    <a:pt x="9374" y="13584"/>
                  </a:cubicBezTo>
                  <a:cubicBezTo>
                    <a:pt x="9410" y="13542"/>
                    <a:pt x="9441" y="13501"/>
                    <a:pt x="9469" y="13459"/>
                  </a:cubicBezTo>
                  <a:cubicBezTo>
                    <a:pt x="9926" y="13448"/>
                    <a:pt x="10372" y="13356"/>
                    <a:pt x="10802" y="13185"/>
                  </a:cubicBezTo>
                  <a:lnTo>
                    <a:pt x="10805" y="13180"/>
                  </a:lnTo>
                  <a:cubicBezTo>
                    <a:pt x="11318" y="12976"/>
                    <a:pt x="11779" y="12650"/>
                    <a:pt x="12141" y="12242"/>
                  </a:cubicBezTo>
                  <a:lnTo>
                    <a:pt x="12155" y="12228"/>
                  </a:lnTo>
                  <a:cubicBezTo>
                    <a:pt x="12350" y="12005"/>
                    <a:pt x="12512" y="11754"/>
                    <a:pt x="12643" y="11486"/>
                  </a:cubicBezTo>
                  <a:cubicBezTo>
                    <a:pt x="12786" y="11191"/>
                    <a:pt x="12883" y="10864"/>
                    <a:pt x="12928" y="10527"/>
                  </a:cubicBezTo>
                  <a:lnTo>
                    <a:pt x="12928" y="10521"/>
                  </a:lnTo>
                  <a:cubicBezTo>
                    <a:pt x="13006" y="9952"/>
                    <a:pt x="12922" y="9366"/>
                    <a:pt x="12685" y="8825"/>
                  </a:cubicBezTo>
                  <a:cubicBezTo>
                    <a:pt x="12540" y="8512"/>
                    <a:pt x="12359" y="8222"/>
                    <a:pt x="12130" y="7957"/>
                  </a:cubicBezTo>
                  <a:cubicBezTo>
                    <a:pt x="12147" y="7564"/>
                    <a:pt x="12102" y="7159"/>
                    <a:pt x="11996" y="6747"/>
                  </a:cubicBezTo>
                  <a:lnTo>
                    <a:pt x="11996" y="6744"/>
                  </a:lnTo>
                  <a:cubicBezTo>
                    <a:pt x="11572" y="5115"/>
                    <a:pt x="11193" y="3123"/>
                    <a:pt x="10317" y="1680"/>
                  </a:cubicBezTo>
                  <a:cubicBezTo>
                    <a:pt x="10174" y="1443"/>
                    <a:pt x="10010" y="1223"/>
                    <a:pt x="9831" y="1030"/>
                  </a:cubicBezTo>
                  <a:lnTo>
                    <a:pt x="9817" y="1014"/>
                  </a:lnTo>
                  <a:cubicBezTo>
                    <a:pt x="9561" y="743"/>
                    <a:pt x="9270" y="523"/>
                    <a:pt x="8955" y="358"/>
                  </a:cubicBezTo>
                  <a:cubicBezTo>
                    <a:pt x="8570" y="154"/>
                    <a:pt x="8138" y="34"/>
                    <a:pt x="7705" y="9"/>
                  </a:cubicBezTo>
                  <a:lnTo>
                    <a:pt x="7630" y="6"/>
                  </a:lnTo>
                  <a:lnTo>
                    <a:pt x="7616" y="6"/>
                  </a:lnTo>
                  <a:cubicBezTo>
                    <a:pt x="7588" y="6"/>
                    <a:pt x="7555" y="1"/>
                    <a:pt x="75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1"/>
            <p:cNvSpPr/>
            <p:nvPr/>
          </p:nvSpPr>
          <p:spPr>
            <a:xfrm>
              <a:off x="6703100" y="3903875"/>
              <a:ext cx="117750" cy="200200"/>
            </a:xfrm>
            <a:custGeom>
              <a:avLst/>
              <a:gdLst/>
              <a:ahLst/>
              <a:cxnLst/>
              <a:rect l="l" t="t" r="r" b="b"/>
              <a:pathLst>
                <a:path w="4710" h="8008" extrusionOk="0">
                  <a:moveTo>
                    <a:pt x="559" y="1"/>
                  </a:moveTo>
                  <a:cubicBezTo>
                    <a:pt x="562" y="1"/>
                    <a:pt x="566" y="1"/>
                    <a:pt x="570" y="1"/>
                  </a:cubicBezTo>
                  <a:lnTo>
                    <a:pt x="570" y="1"/>
                  </a:lnTo>
                  <a:lnTo>
                    <a:pt x="570" y="1"/>
                  </a:lnTo>
                  <a:close/>
                  <a:moveTo>
                    <a:pt x="570" y="1"/>
                  </a:moveTo>
                  <a:lnTo>
                    <a:pt x="570" y="4"/>
                  </a:lnTo>
                  <a:lnTo>
                    <a:pt x="573" y="4"/>
                  </a:lnTo>
                  <a:cubicBezTo>
                    <a:pt x="534" y="9"/>
                    <a:pt x="503" y="12"/>
                    <a:pt x="475" y="21"/>
                  </a:cubicBezTo>
                  <a:cubicBezTo>
                    <a:pt x="444" y="32"/>
                    <a:pt x="414" y="46"/>
                    <a:pt x="380" y="62"/>
                  </a:cubicBezTo>
                  <a:cubicBezTo>
                    <a:pt x="352" y="76"/>
                    <a:pt x="338" y="96"/>
                    <a:pt x="333" y="121"/>
                  </a:cubicBezTo>
                  <a:cubicBezTo>
                    <a:pt x="296" y="160"/>
                    <a:pt x="269" y="196"/>
                    <a:pt x="241" y="246"/>
                  </a:cubicBezTo>
                  <a:cubicBezTo>
                    <a:pt x="204" y="311"/>
                    <a:pt x="171" y="386"/>
                    <a:pt x="137" y="472"/>
                  </a:cubicBezTo>
                  <a:cubicBezTo>
                    <a:pt x="87" y="598"/>
                    <a:pt x="57" y="737"/>
                    <a:pt x="31" y="883"/>
                  </a:cubicBezTo>
                  <a:cubicBezTo>
                    <a:pt x="18" y="972"/>
                    <a:pt x="15" y="1061"/>
                    <a:pt x="12" y="1148"/>
                  </a:cubicBezTo>
                  <a:lnTo>
                    <a:pt x="6" y="1170"/>
                  </a:lnTo>
                  <a:lnTo>
                    <a:pt x="4" y="1256"/>
                  </a:lnTo>
                  <a:cubicBezTo>
                    <a:pt x="1" y="1287"/>
                    <a:pt x="1" y="1323"/>
                    <a:pt x="1" y="1357"/>
                  </a:cubicBezTo>
                  <a:cubicBezTo>
                    <a:pt x="4" y="1335"/>
                    <a:pt x="6" y="1312"/>
                    <a:pt x="12" y="1287"/>
                  </a:cubicBezTo>
                  <a:lnTo>
                    <a:pt x="15" y="1259"/>
                  </a:lnTo>
                  <a:cubicBezTo>
                    <a:pt x="18" y="1228"/>
                    <a:pt x="26" y="1201"/>
                    <a:pt x="31" y="1170"/>
                  </a:cubicBezTo>
                  <a:lnTo>
                    <a:pt x="40" y="1142"/>
                  </a:lnTo>
                  <a:lnTo>
                    <a:pt x="43" y="1117"/>
                  </a:lnTo>
                  <a:lnTo>
                    <a:pt x="48" y="1047"/>
                  </a:lnTo>
                  <a:cubicBezTo>
                    <a:pt x="54" y="1008"/>
                    <a:pt x="57" y="972"/>
                    <a:pt x="62" y="916"/>
                  </a:cubicBezTo>
                  <a:cubicBezTo>
                    <a:pt x="71" y="855"/>
                    <a:pt x="76" y="793"/>
                    <a:pt x="90" y="735"/>
                  </a:cubicBezTo>
                  <a:cubicBezTo>
                    <a:pt x="104" y="673"/>
                    <a:pt x="118" y="615"/>
                    <a:pt x="140" y="556"/>
                  </a:cubicBezTo>
                  <a:cubicBezTo>
                    <a:pt x="157" y="492"/>
                    <a:pt x="185" y="433"/>
                    <a:pt x="213" y="380"/>
                  </a:cubicBezTo>
                  <a:cubicBezTo>
                    <a:pt x="241" y="336"/>
                    <a:pt x="269" y="283"/>
                    <a:pt x="308" y="241"/>
                  </a:cubicBezTo>
                  <a:cubicBezTo>
                    <a:pt x="319" y="227"/>
                    <a:pt x="327" y="219"/>
                    <a:pt x="338" y="210"/>
                  </a:cubicBezTo>
                  <a:cubicBezTo>
                    <a:pt x="352" y="185"/>
                    <a:pt x="366" y="163"/>
                    <a:pt x="383" y="140"/>
                  </a:cubicBezTo>
                  <a:cubicBezTo>
                    <a:pt x="405" y="110"/>
                    <a:pt x="433" y="87"/>
                    <a:pt x="478" y="71"/>
                  </a:cubicBezTo>
                  <a:cubicBezTo>
                    <a:pt x="486" y="68"/>
                    <a:pt x="495" y="65"/>
                    <a:pt x="509" y="57"/>
                  </a:cubicBezTo>
                  <a:cubicBezTo>
                    <a:pt x="517" y="51"/>
                    <a:pt x="528" y="46"/>
                    <a:pt x="536" y="46"/>
                  </a:cubicBezTo>
                  <a:cubicBezTo>
                    <a:pt x="550" y="46"/>
                    <a:pt x="570" y="54"/>
                    <a:pt x="575" y="68"/>
                  </a:cubicBezTo>
                  <a:lnTo>
                    <a:pt x="601" y="68"/>
                  </a:lnTo>
                  <a:cubicBezTo>
                    <a:pt x="617" y="68"/>
                    <a:pt x="634" y="71"/>
                    <a:pt x="668" y="71"/>
                  </a:cubicBezTo>
                  <a:cubicBezTo>
                    <a:pt x="676" y="71"/>
                    <a:pt x="690" y="71"/>
                    <a:pt x="701" y="79"/>
                  </a:cubicBezTo>
                  <a:cubicBezTo>
                    <a:pt x="718" y="85"/>
                    <a:pt x="751" y="96"/>
                    <a:pt x="765" y="124"/>
                  </a:cubicBezTo>
                  <a:cubicBezTo>
                    <a:pt x="774" y="149"/>
                    <a:pt x="782" y="168"/>
                    <a:pt x="779" y="193"/>
                  </a:cubicBezTo>
                  <a:cubicBezTo>
                    <a:pt x="774" y="207"/>
                    <a:pt x="768" y="221"/>
                    <a:pt x="757" y="233"/>
                  </a:cubicBezTo>
                  <a:cubicBezTo>
                    <a:pt x="751" y="238"/>
                    <a:pt x="743" y="241"/>
                    <a:pt x="740" y="246"/>
                  </a:cubicBezTo>
                  <a:cubicBezTo>
                    <a:pt x="723" y="255"/>
                    <a:pt x="701" y="263"/>
                    <a:pt x="676" y="263"/>
                  </a:cubicBezTo>
                  <a:lnTo>
                    <a:pt x="673" y="263"/>
                  </a:lnTo>
                  <a:cubicBezTo>
                    <a:pt x="662" y="269"/>
                    <a:pt x="654" y="277"/>
                    <a:pt x="645" y="283"/>
                  </a:cubicBezTo>
                  <a:cubicBezTo>
                    <a:pt x="620" y="305"/>
                    <a:pt x="598" y="330"/>
                    <a:pt x="575" y="358"/>
                  </a:cubicBezTo>
                  <a:cubicBezTo>
                    <a:pt x="531" y="428"/>
                    <a:pt x="503" y="500"/>
                    <a:pt x="475" y="570"/>
                  </a:cubicBezTo>
                  <a:lnTo>
                    <a:pt x="444" y="645"/>
                  </a:lnTo>
                  <a:lnTo>
                    <a:pt x="391" y="782"/>
                  </a:lnTo>
                  <a:lnTo>
                    <a:pt x="375" y="821"/>
                  </a:lnTo>
                  <a:lnTo>
                    <a:pt x="341" y="908"/>
                  </a:lnTo>
                  <a:cubicBezTo>
                    <a:pt x="347" y="919"/>
                    <a:pt x="349" y="933"/>
                    <a:pt x="349" y="944"/>
                  </a:cubicBezTo>
                  <a:cubicBezTo>
                    <a:pt x="347" y="972"/>
                    <a:pt x="341" y="994"/>
                    <a:pt x="338" y="1019"/>
                  </a:cubicBezTo>
                  <a:cubicBezTo>
                    <a:pt x="333" y="1069"/>
                    <a:pt x="324" y="1114"/>
                    <a:pt x="319" y="1159"/>
                  </a:cubicBezTo>
                  <a:cubicBezTo>
                    <a:pt x="299" y="1254"/>
                    <a:pt x="285" y="1348"/>
                    <a:pt x="277" y="1432"/>
                  </a:cubicBezTo>
                  <a:cubicBezTo>
                    <a:pt x="269" y="1494"/>
                    <a:pt x="266" y="1560"/>
                    <a:pt x="266" y="1622"/>
                  </a:cubicBezTo>
                  <a:cubicBezTo>
                    <a:pt x="266" y="1678"/>
                    <a:pt x="269" y="1733"/>
                    <a:pt x="271" y="1795"/>
                  </a:cubicBezTo>
                  <a:cubicBezTo>
                    <a:pt x="277" y="1853"/>
                    <a:pt x="280" y="1912"/>
                    <a:pt x="285" y="1971"/>
                  </a:cubicBezTo>
                  <a:lnTo>
                    <a:pt x="296" y="2046"/>
                  </a:lnTo>
                  <a:cubicBezTo>
                    <a:pt x="305" y="2079"/>
                    <a:pt x="308" y="2116"/>
                    <a:pt x="308" y="2149"/>
                  </a:cubicBezTo>
                  <a:lnTo>
                    <a:pt x="310" y="2130"/>
                  </a:lnTo>
                  <a:cubicBezTo>
                    <a:pt x="336" y="2255"/>
                    <a:pt x="361" y="2375"/>
                    <a:pt x="383" y="2498"/>
                  </a:cubicBezTo>
                  <a:lnTo>
                    <a:pt x="419" y="2660"/>
                  </a:lnTo>
                  <a:lnTo>
                    <a:pt x="425" y="2690"/>
                  </a:lnTo>
                  <a:cubicBezTo>
                    <a:pt x="433" y="2718"/>
                    <a:pt x="439" y="2749"/>
                    <a:pt x="450" y="2794"/>
                  </a:cubicBezTo>
                  <a:cubicBezTo>
                    <a:pt x="453" y="2816"/>
                    <a:pt x="461" y="2835"/>
                    <a:pt x="461" y="2858"/>
                  </a:cubicBezTo>
                  <a:cubicBezTo>
                    <a:pt x="461" y="2886"/>
                    <a:pt x="444" y="2919"/>
                    <a:pt x="419" y="2930"/>
                  </a:cubicBezTo>
                  <a:lnTo>
                    <a:pt x="425" y="2947"/>
                  </a:lnTo>
                  <a:cubicBezTo>
                    <a:pt x="464" y="3078"/>
                    <a:pt x="503" y="3206"/>
                    <a:pt x="542" y="3332"/>
                  </a:cubicBezTo>
                  <a:lnTo>
                    <a:pt x="562" y="3385"/>
                  </a:lnTo>
                  <a:lnTo>
                    <a:pt x="634" y="3566"/>
                  </a:lnTo>
                  <a:cubicBezTo>
                    <a:pt x="662" y="3630"/>
                    <a:pt x="690" y="3697"/>
                    <a:pt x="723" y="3762"/>
                  </a:cubicBezTo>
                  <a:lnTo>
                    <a:pt x="743" y="3803"/>
                  </a:lnTo>
                  <a:cubicBezTo>
                    <a:pt x="768" y="3851"/>
                    <a:pt x="787" y="3901"/>
                    <a:pt x="807" y="3949"/>
                  </a:cubicBezTo>
                  <a:cubicBezTo>
                    <a:pt x="815" y="3976"/>
                    <a:pt x="801" y="4013"/>
                    <a:pt x="779" y="4029"/>
                  </a:cubicBezTo>
                  <a:cubicBezTo>
                    <a:pt x="768" y="4035"/>
                    <a:pt x="754" y="4041"/>
                    <a:pt x="743" y="4041"/>
                  </a:cubicBezTo>
                  <a:lnTo>
                    <a:pt x="732" y="4041"/>
                  </a:lnTo>
                  <a:lnTo>
                    <a:pt x="743" y="4055"/>
                  </a:lnTo>
                  <a:cubicBezTo>
                    <a:pt x="810" y="4141"/>
                    <a:pt x="885" y="4230"/>
                    <a:pt x="988" y="4339"/>
                  </a:cubicBezTo>
                  <a:cubicBezTo>
                    <a:pt x="1019" y="4370"/>
                    <a:pt x="1050" y="4398"/>
                    <a:pt x="1086" y="4431"/>
                  </a:cubicBezTo>
                  <a:lnTo>
                    <a:pt x="1131" y="4467"/>
                  </a:lnTo>
                  <a:cubicBezTo>
                    <a:pt x="1189" y="4523"/>
                    <a:pt x="1253" y="4573"/>
                    <a:pt x="1315" y="4621"/>
                  </a:cubicBezTo>
                  <a:cubicBezTo>
                    <a:pt x="1454" y="4730"/>
                    <a:pt x="1580" y="4816"/>
                    <a:pt x="1703" y="4891"/>
                  </a:cubicBezTo>
                  <a:cubicBezTo>
                    <a:pt x="1781" y="4939"/>
                    <a:pt x="1853" y="4978"/>
                    <a:pt x="1923" y="5006"/>
                  </a:cubicBezTo>
                  <a:cubicBezTo>
                    <a:pt x="1976" y="5025"/>
                    <a:pt x="2023" y="5050"/>
                    <a:pt x="2076" y="5067"/>
                  </a:cubicBezTo>
                  <a:cubicBezTo>
                    <a:pt x="2174" y="5103"/>
                    <a:pt x="2258" y="5129"/>
                    <a:pt x="2333" y="5145"/>
                  </a:cubicBezTo>
                  <a:cubicBezTo>
                    <a:pt x="2403" y="5162"/>
                    <a:pt x="2481" y="5170"/>
                    <a:pt x="2573" y="5173"/>
                  </a:cubicBezTo>
                  <a:cubicBezTo>
                    <a:pt x="2637" y="5173"/>
                    <a:pt x="2696" y="5176"/>
                    <a:pt x="2760" y="5184"/>
                  </a:cubicBezTo>
                  <a:lnTo>
                    <a:pt x="2805" y="5190"/>
                  </a:lnTo>
                  <a:lnTo>
                    <a:pt x="2849" y="5198"/>
                  </a:lnTo>
                  <a:lnTo>
                    <a:pt x="2871" y="5201"/>
                  </a:lnTo>
                  <a:cubicBezTo>
                    <a:pt x="2885" y="5204"/>
                    <a:pt x="2899" y="5204"/>
                    <a:pt x="2916" y="5204"/>
                  </a:cubicBezTo>
                  <a:cubicBezTo>
                    <a:pt x="2933" y="5204"/>
                    <a:pt x="2947" y="5201"/>
                    <a:pt x="2961" y="5198"/>
                  </a:cubicBezTo>
                  <a:cubicBezTo>
                    <a:pt x="2969" y="5212"/>
                    <a:pt x="2983" y="5218"/>
                    <a:pt x="3000" y="5226"/>
                  </a:cubicBezTo>
                  <a:lnTo>
                    <a:pt x="3008" y="5249"/>
                  </a:lnTo>
                  <a:lnTo>
                    <a:pt x="2997" y="5271"/>
                  </a:lnTo>
                  <a:lnTo>
                    <a:pt x="2983" y="5302"/>
                  </a:lnTo>
                  <a:lnTo>
                    <a:pt x="2972" y="5327"/>
                  </a:lnTo>
                  <a:lnTo>
                    <a:pt x="2961" y="5343"/>
                  </a:lnTo>
                  <a:cubicBezTo>
                    <a:pt x="2944" y="5380"/>
                    <a:pt x="2930" y="5413"/>
                    <a:pt x="2916" y="5449"/>
                  </a:cubicBezTo>
                  <a:cubicBezTo>
                    <a:pt x="2911" y="5466"/>
                    <a:pt x="2905" y="5483"/>
                    <a:pt x="2899" y="5500"/>
                  </a:cubicBezTo>
                  <a:lnTo>
                    <a:pt x="2891" y="5522"/>
                  </a:lnTo>
                  <a:lnTo>
                    <a:pt x="2883" y="5555"/>
                  </a:lnTo>
                  <a:cubicBezTo>
                    <a:pt x="2874" y="5581"/>
                    <a:pt x="2869" y="5606"/>
                    <a:pt x="2858" y="5625"/>
                  </a:cubicBezTo>
                  <a:cubicBezTo>
                    <a:pt x="2844" y="5664"/>
                    <a:pt x="2830" y="5706"/>
                    <a:pt x="2821" y="5748"/>
                  </a:cubicBezTo>
                  <a:cubicBezTo>
                    <a:pt x="2779" y="5968"/>
                    <a:pt x="2771" y="6192"/>
                    <a:pt x="2791" y="6415"/>
                  </a:cubicBezTo>
                  <a:cubicBezTo>
                    <a:pt x="2805" y="6560"/>
                    <a:pt x="2832" y="6708"/>
                    <a:pt x="2860" y="6853"/>
                  </a:cubicBezTo>
                  <a:cubicBezTo>
                    <a:pt x="2877" y="6942"/>
                    <a:pt x="2897" y="7020"/>
                    <a:pt x="2916" y="7104"/>
                  </a:cubicBezTo>
                  <a:cubicBezTo>
                    <a:pt x="2933" y="7182"/>
                    <a:pt x="2961" y="7254"/>
                    <a:pt x="2994" y="7333"/>
                  </a:cubicBezTo>
                  <a:lnTo>
                    <a:pt x="3022" y="7397"/>
                  </a:lnTo>
                  <a:cubicBezTo>
                    <a:pt x="3056" y="7478"/>
                    <a:pt x="3092" y="7559"/>
                    <a:pt x="3128" y="7634"/>
                  </a:cubicBezTo>
                  <a:cubicBezTo>
                    <a:pt x="3150" y="7681"/>
                    <a:pt x="3178" y="7718"/>
                    <a:pt x="3203" y="7757"/>
                  </a:cubicBezTo>
                  <a:cubicBezTo>
                    <a:pt x="3240" y="7821"/>
                    <a:pt x="3290" y="7877"/>
                    <a:pt x="3343" y="7938"/>
                  </a:cubicBezTo>
                  <a:cubicBezTo>
                    <a:pt x="3337" y="7927"/>
                    <a:pt x="3337" y="7921"/>
                    <a:pt x="3346" y="7910"/>
                  </a:cubicBezTo>
                  <a:cubicBezTo>
                    <a:pt x="3351" y="7890"/>
                    <a:pt x="3371" y="7879"/>
                    <a:pt x="3404" y="7879"/>
                  </a:cubicBezTo>
                  <a:lnTo>
                    <a:pt x="3407" y="7879"/>
                  </a:lnTo>
                  <a:cubicBezTo>
                    <a:pt x="3435" y="7890"/>
                    <a:pt x="3460" y="7904"/>
                    <a:pt x="3482" y="7918"/>
                  </a:cubicBezTo>
                  <a:cubicBezTo>
                    <a:pt x="3496" y="7907"/>
                    <a:pt x="3510" y="7899"/>
                    <a:pt x="3527" y="7899"/>
                  </a:cubicBezTo>
                  <a:cubicBezTo>
                    <a:pt x="3555" y="7904"/>
                    <a:pt x="3586" y="7910"/>
                    <a:pt x="3625" y="7924"/>
                  </a:cubicBezTo>
                  <a:cubicBezTo>
                    <a:pt x="3655" y="7938"/>
                    <a:pt x="3692" y="7949"/>
                    <a:pt x="3722" y="7960"/>
                  </a:cubicBezTo>
                  <a:cubicBezTo>
                    <a:pt x="3781" y="7980"/>
                    <a:pt x="3834" y="7994"/>
                    <a:pt x="3881" y="8002"/>
                  </a:cubicBezTo>
                  <a:cubicBezTo>
                    <a:pt x="3909" y="8005"/>
                    <a:pt x="3937" y="8008"/>
                    <a:pt x="3971" y="8008"/>
                  </a:cubicBezTo>
                  <a:lnTo>
                    <a:pt x="4004" y="8008"/>
                  </a:lnTo>
                  <a:cubicBezTo>
                    <a:pt x="4021" y="8008"/>
                    <a:pt x="4035" y="8008"/>
                    <a:pt x="4071" y="8005"/>
                  </a:cubicBezTo>
                  <a:cubicBezTo>
                    <a:pt x="4118" y="7996"/>
                    <a:pt x="4166" y="7988"/>
                    <a:pt x="4213" y="7969"/>
                  </a:cubicBezTo>
                  <a:lnTo>
                    <a:pt x="4308" y="7927"/>
                  </a:lnTo>
                  <a:lnTo>
                    <a:pt x="4333" y="7918"/>
                  </a:lnTo>
                  <a:lnTo>
                    <a:pt x="4364" y="7904"/>
                  </a:lnTo>
                  <a:lnTo>
                    <a:pt x="4395" y="7890"/>
                  </a:lnTo>
                  <a:cubicBezTo>
                    <a:pt x="4409" y="7879"/>
                    <a:pt x="4425" y="7868"/>
                    <a:pt x="4450" y="7865"/>
                  </a:cubicBezTo>
                  <a:cubicBezTo>
                    <a:pt x="4464" y="7851"/>
                    <a:pt x="4478" y="7837"/>
                    <a:pt x="4492" y="7821"/>
                  </a:cubicBezTo>
                  <a:cubicBezTo>
                    <a:pt x="4506" y="7807"/>
                    <a:pt x="4517" y="7793"/>
                    <a:pt x="4531" y="7782"/>
                  </a:cubicBezTo>
                  <a:cubicBezTo>
                    <a:pt x="4537" y="7771"/>
                    <a:pt x="4548" y="7759"/>
                    <a:pt x="4562" y="7737"/>
                  </a:cubicBezTo>
                  <a:lnTo>
                    <a:pt x="4573" y="7712"/>
                  </a:lnTo>
                  <a:cubicBezTo>
                    <a:pt x="4579" y="7704"/>
                    <a:pt x="4584" y="7695"/>
                    <a:pt x="4590" y="7690"/>
                  </a:cubicBezTo>
                  <a:cubicBezTo>
                    <a:pt x="4607" y="7676"/>
                    <a:pt x="4621" y="7673"/>
                    <a:pt x="4640" y="7673"/>
                  </a:cubicBezTo>
                  <a:lnTo>
                    <a:pt x="4657" y="7676"/>
                  </a:lnTo>
                  <a:cubicBezTo>
                    <a:pt x="4671" y="7684"/>
                    <a:pt x="4685" y="7690"/>
                    <a:pt x="4690" y="7701"/>
                  </a:cubicBezTo>
                  <a:cubicBezTo>
                    <a:pt x="4690" y="7695"/>
                    <a:pt x="4696" y="7690"/>
                    <a:pt x="4696" y="7687"/>
                  </a:cubicBezTo>
                  <a:cubicBezTo>
                    <a:pt x="4704" y="7628"/>
                    <a:pt x="4710" y="7550"/>
                    <a:pt x="4710" y="7458"/>
                  </a:cubicBezTo>
                  <a:cubicBezTo>
                    <a:pt x="4710" y="7411"/>
                    <a:pt x="4704" y="7369"/>
                    <a:pt x="4704" y="7324"/>
                  </a:cubicBezTo>
                  <a:lnTo>
                    <a:pt x="4702" y="7293"/>
                  </a:lnTo>
                  <a:lnTo>
                    <a:pt x="4702" y="7271"/>
                  </a:lnTo>
                  <a:cubicBezTo>
                    <a:pt x="4702" y="7252"/>
                    <a:pt x="4699" y="7235"/>
                    <a:pt x="4702" y="7213"/>
                  </a:cubicBezTo>
                  <a:cubicBezTo>
                    <a:pt x="4702" y="7185"/>
                    <a:pt x="4704" y="7157"/>
                    <a:pt x="4704" y="7132"/>
                  </a:cubicBezTo>
                  <a:cubicBezTo>
                    <a:pt x="4710" y="7087"/>
                    <a:pt x="4710" y="7042"/>
                    <a:pt x="4710" y="7001"/>
                  </a:cubicBezTo>
                  <a:cubicBezTo>
                    <a:pt x="4704" y="6961"/>
                    <a:pt x="4704" y="6920"/>
                    <a:pt x="4690" y="6878"/>
                  </a:cubicBezTo>
                  <a:cubicBezTo>
                    <a:pt x="4676" y="6822"/>
                    <a:pt x="4626" y="6780"/>
                    <a:pt x="4534" y="6749"/>
                  </a:cubicBezTo>
                  <a:cubicBezTo>
                    <a:pt x="4501" y="6736"/>
                    <a:pt x="4467" y="6724"/>
                    <a:pt x="4434" y="6710"/>
                  </a:cubicBezTo>
                  <a:lnTo>
                    <a:pt x="4411" y="6708"/>
                  </a:lnTo>
                  <a:lnTo>
                    <a:pt x="4411" y="6705"/>
                  </a:lnTo>
                  <a:lnTo>
                    <a:pt x="4381" y="6685"/>
                  </a:lnTo>
                  <a:cubicBezTo>
                    <a:pt x="4291" y="6641"/>
                    <a:pt x="4199" y="6588"/>
                    <a:pt x="4113" y="6518"/>
                  </a:cubicBezTo>
                  <a:cubicBezTo>
                    <a:pt x="4102" y="6512"/>
                    <a:pt x="4096" y="6504"/>
                    <a:pt x="4088" y="6498"/>
                  </a:cubicBezTo>
                  <a:cubicBezTo>
                    <a:pt x="4057" y="6476"/>
                    <a:pt x="4026" y="6459"/>
                    <a:pt x="3993" y="6434"/>
                  </a:cubicBezTo>
                  <a:cubicBezTo>
                    <a:pt x="3965" y="6415"/>
                    <a:pt x="3937" y="6390"/>
                    <a:pt x="3915" y="6370"/>
                  </a:cubicBezTo>
                  <a:lnTo>
                    <a:pt x="3904" y="6362"/>
                  </a:lnTo>
                  <a:cubicBezTo>
                    <a:pt x="3853" y="6323"/>
                    <a:pt x="3812" y="6275"/>
                    <a:pt x="3770" y="6231"/>
                  </a:cubicBezTo>
                  <a:lnTo>
                    <a:pt x="3756" y="6211"/>
                  </a:lnTo>
                  <a:lnTo>
                    <a:pt x="3742" y="6197"/>
                  </a:lnTo>
                  <a:cubicBezTo>
                    <a:pt x="3708" y="6161"/>
                    <a:pt x="3678" y="6122"/>
                    <a:pt x="3644" y="6080"/>
                  </a:cubicBezTo>
                  <a:lnTo>
                    <a:pt x="3622" y="6052"/>
                  </a:lnTo>
                  <a:lnTo>
                    <a:pt x="3588" y="6007"/>
                  </a:lnTo>
                  <a:cubicBezTo>
                    <a:pt x="3516" y="5904"/>
                    <a:pt x="3449" y="5779"/>
                    <a:pt x="3385" y="5622"/>
                  </a:cubicBezTo>
                  <a:cubicBezTo>
                    <a:pt x="3371" y="5589"/>
                    <a:pt x="3360" y="5553"/>
                    <a:pt x="3349" y="5519"/>
                  </a:cubicBezTo>
                  <a:lnTo>
                    <a:pt x="3318" y="5444"/>
                  </a:lnTo>
                  <a:lnTo>
                    <a:pt x="3304" y="5408"/>
                  </a:lnTo>
                  <a:cubicBezTo>
                    <a:pt x="3293" y="5382"/>
                    <a:pt x="3282" y="5355"/>
                    <a:pt x="3276" y="5329"/>
                  </a:cubicBezTo>
                  <a:cubicBezTo>
                    <a:pt x="3273" y="5318"/>
                    <a:pt x="3268" y="5310"/>
                    <a:pt x="3265" y="5302"/>
                  </a:cubicBezTo>
                  <a:cubicBezTo>
                    <a:pt x="3259" y="5296"/>
                    <a:pt x="3251" y="5290"/>
                    <a:pt x="3245" y="5288"/>
                  </a:cubicBezTo>
                  <a:cubicBezTo>
                    <a:pt x="3248" y="5263"/>
                    <a:pt x="3248" y="5243"/>
                    <a:pt x="3240" y="5221"/>
                  </a:cubicBezTo>
                  <a:cubicBezTo>
                    <a:pt x="3237" y="5215"/>
                    <a:pt x="3237" y="5207"/>
                    <a:pt x="3234" y="5201"/>
                  </a:cubicBezTo>
                  <a:lnTo>
                    <a:pt x="3231" y="5190"/>
                  </a:lnTo>
                  <a:cubicBezTo>
                    <a:pt x="3220" y="5159"/>
                    <a:pt x="3203" y="5131"/>
                    <a:pt x="3178" y="5109"/>
                  </a:cubicBezTo>
                  <a:cubicBezTo>
                    <a:pt x="3139" y="5073"/>
                    <a:pt x="3086" y="5050"/>
                    <a:pt x="3044" y="5039"/>
                  </a:cubicBezTo>
                  <a:cubicBezTo>
                    <a:pt x="3036" y="5037"/>
                    <a:pt x="3028" y="5034"/>
                    <a:pt x="3017" y="5034"/>
                  </a:cubicBezTo>
                  <a:cubicBezTo>
                    <a:pt x="3000" y="5034"/>
                    <a:pt x="2986" y="5037"/>
                    <a:pt x="2972" y="5048"/>
                  </a:cubicBezTo>
                  <a:lnTo>
                    <a:pt x="2975" y="5050"/>
                  </a:lnTo>
                  <a:cubicBezTo>
                    <a:pt x="2989" y="5064"/>
                    <a:pt x="3011" y="5095"/>
                    <a:pt x="3000" y="5131"/>
                  </a:cubicBezTo>
                  <a:cubicBezTo>
                    <a:pt x="2989" y="5157"/>
                    <a:pt x="2969" y="5184"/>
                    <a:pt x="2938" y="5187"/>
                  </a:cubicBezTo>
                  <a:cubicBezTo>
                    <a:pt x="2927" y="5187"/>
                    <a:pt x="2916" y="5190"/>
                    <a:pt x="2911" y="5190"/>
                  </a:cubicBezTo>
                  <a:cubicBezTo>
                    <a:pt x="2897" y="5190"/>
                    <a:pt x="2883" y="5187"/>
                    <a:pt x="2863" y="5184"/>
                  </a:cubicBezTo>
                  <a:cubicBezTo>
                    <a:pt x="2855" y="5179"/>
                    <a:pt x="2844" y="5176"/>
                    <a:pt x="2835" y="5173"/>
                  </a:cubicBezTo>
                  <a:cubicBezTo>
                    <a:pt x="2816" y="5165"/>
                    <a:pt x="2799" y="5157"/>
                    <a:pt x="2779" y="5148"/>
                  </a:cubicBezTo>
                  <a:lnTo>
                    <a:pt x="2763" y="5137"/>
                  </a:lnTo>
                  <a:cubicBezTo>
                    <a:pt x="2715" y="5120"/>
                    <a:pt x="2668" y="5103"/>
                    <a:pt x="2620" y="5090"/>
                  </a:cubicBezTo>
                  <a:cubicBezTo>
                    <a:pt x="2584" y="5078"/>
                    <a:pt x="2548" y="5064"/>
                    <a:pt x="2506" y="5053"/>
                  </a:cubicBezTo>
                  <a:cubicBezTo>
                    <a:pt x="2439" y="5031"/>
                    <a:pt x="2367" y="4997"/>
                    <a:pt x="2305" y="4961"/>
                  </a:cubicBezTo>
                  <a:cubicBezTo>
                    <a:pt x="2283" y="4947"/>
                    <a:pt x="2260" y="4933"/>
                    <a:pt x="2235" y="4919"/>
                  </a:cubicBezTo>
                  <a:cubicBezTo>
                    <a:pt x="2205" y="4897"/>
                    <a:pt x="2171" y="4880"/>
                    <a:pt x="2138" y="4855"/>
                  </a:cubicBezTo>
                  <a:cubicBezTo>
                    <a:pt x="2101" y="4827"/>
                    <a:pt x="2065" y="4797"/>
                    <a:pt x="2032" y="4760"/>
                  </a:cubicBezTo>
                  <a:cubicBezTo>
                    <a:pt x="2004" y="4732"/>
                    <a:pt x="1970" y="4705"/>
                    <a:pt x="1942" y="4674"/>
                  </a:cubicBezTo>
                  <a:cubicBezTo>
                    <a:pt x="1895" y="4618"/>
                    <a:pt x="1845" y="4559"/>
                    <a:pt x="1789" y="4476"/>
                  </a:cubicBezTo>
                  <a:lnTo>
                    <a:pt x="1775" y="4453"/>
                  </a:lnTo>
                  <a:cubicBezTo>
                    <a:pt x="1758" y="4431"/>
                    <a:pt x="1744" y="4409"/>
                    <a:pt x="1730" y="4384"/>
                  </a:cubicBezTo>
                  <a:cubicBezTo>
                    <a:pt x="1711" y="4350"/>
                    <a:pt x="1697" y="4311"/>
                    <a:pt x="1677" y="4272"/>
                  </a:cubicBezTo>
                  <a:lnTo>
                    <a:pt x="1669" y="4253"/>
                  </a:lnTo>
                  <a:cubicBezTo>
                    <a:pt x="1650" y="4211"/>
                    <a:pt x="1633" y="4169"/>
                    <a:pt x="1619" y="4124"/>
                  </a:cubicBezTo>
                  <a:cubicBezTo>
                    <a:pt x="1602" y="4063"/>
                    <a:pt x="1591" y="4007"/>
                    <a:pt x="1585" y="3946"/>
                  </a:cubicBezTo>
                  <a:lnTo>
                    <a:pt x="1571" y="3865"/>
                  </a:lnTo>
                  <a:cubicBezTo>
                    <a:pt x="1557" y="3790"/>
                    <a:pt x="1544" y="3709"/>
                    <a:pt x="1538" y="3625"/>
                  </a:cubicBezTo>
                  <a:lnTo>
                    <a:pt x="1538" y="3589"/>
                  </a:lnTo>
                  <a:cubicBezTo>
                    <a:pt x="1535" y="3519"/>
                    <a:pt x="1535" y="3449"/>
                    <a:pt x="1552" y="3385"/>
                  </a:cubicBezTo>
                  <a:lnTo>
                    <a:pt x="1560" y="3363"/>
                  </a:lnTo>
                  <a:cubicBezTo>
                    <a:pt x="1574" y="3310"/>
                    <a:pt x="1585" y="3262"/>
                    <a:pt x="1605" y="3218"/>
                  </a:cubicBezTo>
                  <a:cubicBezTo>
                    <a:pt x="1619" y="3181"/>
                    <a:pt x="1641" y="3148"/>
                    <a:pt x="1661" y="3114"/>
                  </a:cubicBezTo>
                  <a:cubicBezTo>
                    <a:pt x="1686" y="3078"/>
                    <a:pt x="1711" y="3039"/>
                    <a:pt x="1739" y="3003"/>
                  </a:cubicBezTo>
                  <a:cubicBezTo>
                    <a:pt x="1797" y="2939"/>
                    <a:pt x="1884" y="2897"/>
                    <a:pt x="2004" y="2883"/>
                  </a:cubicBezTo>
                  <a:cubicBezTo>
                    <a:pt x="2054" y="2874"/>
                    <a:pt x="2110" y="2869"/>
                    <a:pt x="2163" y="2869"/>
                  </a:cubicBezTo>
                  <a:lnTo>
                    <a:pt x="2177" y="2869"/>
                  </a:lnTo>
                  <a:lnTo>
                    <a:pt x="2272" y="2877"/>
                  </a:lnTo>
                  <a:lnTo>
                    <a:pt x="2291" y="2883"/>
                  </a:lnTo>
                  <a:cubicBezTo>
                    <a:pt x="2330" y="2886"/>
                    <a:pt x="2358" y="2914"/>
                    <a:pt x="2358" y="2953"/>
                  </a:cubicBezTo>
                  <a:cubicBezTo>
                    <a:pt x="2358" y="2958"/>
                    <a:pt x="2358" y="2961"/>
                    <a:pt x="2355" y="2969"/>
                  </a:cubicBezTo>
                  <a:lnTo>
                    <a:pt x="2369" y="2941"/>
                  </a:lnTo>
                  <a:lnTo>
                    <a:pt x="2380" y="2925"/>
                  </a:lnTo>
                  <a:cubicBezTo>
                    <a:pt x="2383" y="2914"/>
                    <a:pt x="2389" y="2905"/>
                    <a:pt x="2397" y="2900"/>
                  </a:cubicBezTo>
                  <a:cubicBezTo>
                    <a:pt x="2397" y="2883"/>
                    <a:pt x="2394" y="2863"/>
                    <a:pt x="2386" y="2849"/>
                  </a:cubicBezTo>
                  <a:cubicBezTo>
                    <a:pt x="2372" y="2808"/>
                    <a:pt x="2355" y="2774"/>
                    <a:pt x="2325" y="2732"/>
                  </a:cubicBezTo>
                  <a:cubicBezTo>
                    <a:pt x="2288" y="2679"/>
                    <a:pt x="2255" y="2626"/>
                    <a:pt x="2219" y="2570"/>
                  </a:cubicBezTo>
                  <a:lnTo>
                    <a:pt x="2191" y="2523"/>
                  </a:lnTo>
                  <a:lnTo>
                    <a:pt x="2163" y="2473"/>
                  </a:lnTo>
                  <a:lnTo>
                    <a:pt x="2135" y="2425"/>
                  </a:lnTo>
                  <a:lnTo>
                    <a:pt x="2107" y="2375"/>
                  </a:lnTo>
                  <a:lnTo>
                    <a:pt x="2035" y="2255"/>
                  </a:lnTo>
                  <a:lnTo>
                    <a:pt x="1976" y="2157"/>
                  </a:lnTo>
                  <a:lnTo>
                    <a:pt x="1948" y="2107"/>
                  </a:lnTo>
                  <a:cubicBezTo>
                    <a:pt x="1909" y="2040"/>
                    <a:pt x="1870" y="1976"/>
                    <a:pt x="1831" y="1912"/>
                  </a:cubicBezTo>
                  <a:cubicBezTo>
                    <a:pt x="1772" y="1809"/>
                    <a:pt x="1716" y="1692"/>
                    <a:pt x="1669" y="1588"/>
                  </a:cubicBezTo>
                  <a:cubicBezTo>
                    <a:pt x="1633" y="1510"/>
                    <a:pt x="1594" y="1432"/>
                    <a:pt x="1560" y="1351"/>
                  </a:cubicBezTo>
                  <a:lnTo>
                    <a:pt x="1510" y="1242"/>
                  </a:lnTo>
                  <a:cubicBezTo>
                    <a:pt x="1488" y="1184"/>
                    <a:pt x="1454" y="1128"/>
                    <a:pt x="1432" y="1069"/>
                  </a:cubicBezTo>
                  <a:cubicBezTo>
                    <a:pt x="1407" y="1016"/>
                    <a:pt x="1379" y="961"/>
                    <a:pt x="1357" y="908"/>
                  </a:cubicBezTo>
                  <a:cubicBezTo>
                    <a:pt x="1312" y="810"/>
                    <a:pt x="1259" y="707"/>
                    <a:pt x="1184" y="573"/>
                  </a:cubicBezTo>
                  <a:lnTo>
                    <a:pt x="1147" y="512"/>
                  </a:lnTo>
                  <a:lnTo>
                    <a:pt x="1097" y="417"/>
                  </a:lnTo>
                  <a:cubicBezTo>
                    <a:pt x="1072" y="366"/>
                    <a:pt x="1041" y="322"/>
                    <a:pt x="1013" y="277"/>
                  </a:cubicBezTo>
                  <a:cubicBezTo>
                    <a:pt x="947" y="180"/>
                    <a:pt x="877" y="113"/>
                    <a:pt x="793" y="65"/>
                  </a:cubicBezTo>
                  <a:cubicBezTo>
                    <a:pt x="724" y="25"/>
                    <a:pt x="647" y="3"/>
                    <a:pt x="5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1"/>
            <p:cNvSpPr/>
            <p:nvPr/>
          </p:nvSpPr>
          <p:spPr>
            <a:xfrm>
              <a:off x="6787775" y="4103625"/>
              <a:ext cx="11525" cy="8825"/>
            </a:xfrm>
            <a:custGeom>
              <a:avLst/>
              <a:gdLst/>
              <a:ahLst/>
              <a:cxnLst/>
              <a:rect l="l" t="t" r="r" b="b"/>
              <a:pathLst>
                <a:path w="461" h="353" extrusionOk="0">
                  <a:moveTo>
                    <a:pt x="1" y="1"/>
                  </a:moveTo>
                  <a:lnTo>
                    <a:pt x="20" y="15"/>
                  </a:lnTo>
                  <a:lnTo>
                    <a:pt x="73" y="71"/>
                  </a:lnTo>
                  <a:cubicBezTo>
                    <a:pt x="98" y="99"/>
                    <a:pt x="126" y="126"/>
                    <a:pt x="154" y="152"/>
                  </a:cubicBezTo>
                  <a:cubicBezTo>
                    <a:pt x="229" y="216"/>
                    <a:pt x="299" y="269"/>
                    <a:pt x="369" y="308"/>
                  </a:cubicBezTo>
                  <a:cubicBezTo>
                    <a:pt x="402" y="325"/>
                    <a:pt x="433" y="338"/>
                    <a:pt x="461" y="352"/>
                  </a:cubicBezTo>
                  <a:cubicBezTo>
                    <a:pt x="450" y="327"/>
                    <a:pt x="450" y="305"/>
                    <a:pt x="450" y="277"/>
                  </a:cubicBezTo>
                  <a:cubicBezTo>
                    <a:pt x="425" y="269"/>
                    <a:pt x="397" y="258"/>
                    <a:pt x="377" y="252"/>
                  </a:cubicBezTo>
                  <a:cubicBezTo>
                    <a:pt x="335" y="235"/>
                    <a:pt x="299" y="202"/>
                    <a:pt x="257" y="174"/>
                  </a:cubicBezTo>
                  <a:lnTo>
                    <a:pt x="201" y="132"/>
                  </a:lnTo>
                  <a:lnTo>
                    <a:pt x="146" y="90"/>
                  </a:lnTo>
                  <a:cubicBezTo>
                    <a:pt x="104" y="57"/>
                    <a:pt x="68" y="32"/>
                    <a:pt x="31" y="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1"/>
            <p:cNvSpPr/>
            <p:nvPr/>
          </p:nvSpPr>
          <p:spPr>
            <a:xfrm>
              <a:off x="6756400" y="3979275"/>
              <a:ext cx="10475" cy="24575"/>
            </a:xfrm>
            <a:custGeom>
              <a:avLst/>
              <a:gdLst/>
              <a:ahLst/>
              <a:cxnLst/>
              <a:rect l="l" t="t" r="r" b="b"/>
              <a:pathLst>
                <a:path w="419" h="983" extrusionOk="0">
                  <a:moveTo>
                    <a:pt x="159" y="1"/>
                  </a:moveTo>
                  <a:cubicBezTo>
                    <a:pt x="154" y="12"/>
                    <a:pt x="151" y="23"/>
                    <a:pt x="142" y="34"/>
                  </a:cubicBezTo>
                  <a:lnTo>
                    <a:pt x="128" y="57"/>
                  </a:lnTo>
                  <a:lnTo>
                    <a:pt x="95" y="104"/>
                  </a:lnTo>
                  <a:cubicBezTo>
                    <a:pt x="81" y="121"/>
                    <a:pt x="73" y="135"/>
                    <a:pt x="62" y="154"/>
                  </a:cubicBezTo>
                  <a:cubicBezTo>
                    <a:pt x="39" y="213"/>
                    <a:pt x="25" y="266"/>
                    <a:pt x="11" y="319"/>
                  </a:cubicBezTo>
                  <a:cubicBezTo>
                    <a:pt x="0" y="389"/>
                    <a:pt x="0" y="458"/>
                    <a:pt x="6" y="531"/>
                  </a:cubicBezTo>
                  <a:cubicBezTo>
                    <a:pt x="14" y="601"/>
                    <a:pt x="31" y="676"/>
                    <a:pt x="62" y="751"/>
                  </a:cubicBezTo>
                  <a:cubicBezTo>
                    <a:pt x="75" y="790"/>
                    <a:pt x="95" y="829"/>
                    <a:pt x="117" y="863"/>
                  </a:cubicBezTo>
                  <a:cubicBezTo>
                    <a:pt x="137" y="885"/>
                    <a:pt x="151" y="899"/>
                    <a:pt x="170" y="916"/>
                  </a:cubicBezTo>
                  <a:cubicBezTo>
                    <a:pt x="198" y="935"/>
                    <a:pt x="226" y="955"/>
                    <a:pt x="257" y="969"/>
                  </a:cubicBezTo>
                  <a:cubicBezTo>
                    <a:pt x="268" y="974"/>
                    <a:pt x="282" y="977"/>
                    <a:pt x="293" y="977"/>
                  </a:cubicBezTo>
                  <a:cubicBezTo>
                    <a:pt x="304" y="983"/>
                    <a:pt x="313" y="983"/>
                    <a:pt x="324" y="983"/>
                  </a:cubicBezTo>
                  <a:cubicBezTo>
                    <a:pt x="335" y="983"/>
                    <a:pt x="341" y="983"/>
                    <a:pt x="349" y="977"/>
                  </a:cubicBezTo>
                  <a:cubicBezTo>
                    <a:pt x="354" y="974"/>
                    <a:pt x="363" y="974"/>
                    <a:pt x="380" y="969"/>
                  </a:cubicBezTo>
                  <a:cubicBezTo>
                    <a:pt x="394" y="960"/>
                    <a:pt x="405" y="955"/>
                    <a:pt x="416" y="955"/>
                  </a:cubicBezTo>
                  <a:lnTo>
                    <a:pt x="419" y="955"/>
                  </a:lnTo>
                  <a:cubicBezTo>
                    <a:pt x="352" y="944"/>
                    <a:pt x="276" y="921"/>
                    <a:pt x="215" y="874"/>
                  </a:cubicBezTo>
                  <a:cubicBezTo>
                    <a:pt x="195" y="857"/>
                    <a:pt x="179" y="838"/>
                    <a:pt x="156" y="815"/>
                  </a:cubicBezTo>
                  <a:cubicBezTo>
                    <a:pt x="154" y="810"/>
                    <a:pt x="154" y="810"/>
                    <a:pt x="151" y="810"/>
                  </a:cubicBezTo>
                  <a:lnTo>
                    <a:pt x="112" y="771"/>
                  </a:lnTo>
                  <a:cubicBezTo>
                    <a:pt x="95" y="748"/>
                    <a:pt x="81" y="715"/>
                    <a:pt x="67" y="690"/>
                  </a:cubicBezTo>
                  <a:cubicBezTo>
                    <a:pt x="62" y="684"/>
                    <a:pt x="62" y="681"/>
                    <a:pt x="62" y="679"/>
                  </a:cubicBezTo>
                  <a:cubicBezTo>
                    <a:pt x="56" y="667"/>
                    <a:pt x="53" y="656"/>
                    <a:pt x="48" y="648"/>
                  </a:cubicBezTo>
                  <a:cubicBezTo>
                    <a:pt x="31" y="587"/>
                    <a:pt x="25" y="531"/>
                    <a:pt x="28" y="475"/>
                  </a:cubicBezTo>
                  <a:cubicBezTo>
                    <a:pt x="31" y="411"/>
                    <a:pt x="42" y="347"/>
                    <a:pt x="59" y="294"/>
                  </a:cubicBezTo>
                  <a:cubicBezTo>
                    <a:pt x="62" y="280"/>
                    <a:pt x="67" y="271"/>
                    <a:pt x="73" y="260"/>
                  </a:cubicBezTo>
                  <a:cubicBezTo>
                    <a:pt x="84" y="235"/>
                    <a:pt x="89" y="210"/>
                    <a:pt x="101" y="190"/>
                  </a:cubicBezTo>
                  <a:cubicBezTo>
                    <a:pt x="112" y="165"/>
                    <a:pt x="126" y="140"/>
                    <a:pt x="131" y="118"/>
                  </a:cubicBezTo>
                  <a:cubicBezTo>
                    <a:pt x="137" y="104"/>
                    <a:pt x="142" y="93"/>
                    <a:pt x="145" y="82"/>
                  </a:cubicBezTo>
                  <a:cubicBezTo>
                    <a:pt x="148" y="70"/>
                    <a:pt x="154" y="57"/>
                    <a:pt x="156" y="48"/>
                  </a:cubicBezTo>
                  <a:cubicBezTo>
                    <a:pt x="162" y="37"/>
                    <a:pt x="168" y="29"/>
                    <a:pt x="173" y="23"/>
                  </a:cubicBezTo>
                  <a:cubicBezTo>
                    <a:pt x="176" y="15"/>
                    <a:pt x="184" y="12"/>
                    <a:pt x="187" y="9"/>
                  </a:cubicBezTo>
                  <a:lnTo>
                    <a:pt x="181" y="9"/>
                  </a:lnTo>
                  <a:lnTo>
                    <a:pt x="181" y="6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1"/>
            <p:cNvSpPr/>
            <p:nvPr/>
          </p:nvSpPr>
          <p:spPr>
            <a:xfrm>
              <a:off x="6768250" y="4009275"/>
              <a:ext cx="9575" cy="20875"/>
            </a:xfrm>
            <a:custGeom>
              <a:avLst/>
              <a:gdLst/>
              <a:ahLst/>
              <a:cxnLst/>
              <a:rect l="l" t="t" r="r" b="b"/>
              <a:pathLst>
                <a:path w="383" h="835" extrusionOk="0">
                  <a:moveTo>
                    <a:pt x="17" y="0"/>
                  </a:moveTo>
                  <a:lnTo>
                    <a:pt x="18" y="6"/>
                  </a:lnTo>
                  <a:lnTo>
                    <a:pt x="18" y="6"/>
                  </a:lnTo>
                  <a:cubicBezTo>
                    <a:pt x="18" y="4"/>
                    <a:pt x="18" y="2"/>
                    <a:pt x="17" y="0"/>
                  </a:cubicBezTo>
                  <a:close/>
                  <a:moveTo>
                    <a:pt x="18" y="6"/>
                  </a:moveTo>
                  <a:cubicBezTo>
                    <a:pt x="19" y="15"/>
                    <a:pt x="17" y="25"/>
                    <a:pt x="17" y="34"/>
                  </a:cubicBezTo>
                  <a:cubicBezTo>
                    <a:pt x="6" y="95"/>
                    <a:pt x="0" y="165"/>
                    <a:pt x="6" y="243"/>
                  </a:cubicBezTo>
                  <a:cubicBezTo>
                    <a:pt x="17" y="330"/>
                    <a:pt x="34" y="413"/>
                    <a:pt x="62" y="483"/>
                  </a:cubicBezTo>
                  <a:cubicBezTo>
                    <a:pt x="87" y="536"/>
                    <a:pt x="112" y="578"/>
                    <a:pt x="140" y="614"/>
                  </a:cubicBezTo>
                  <a:cubicBezTo>
                    <a:pt x="185" y="667"/>
                    <a:pt x="238" y="712"/>
                    <a:pt x="285" y="754"/>
                  </a:cubicBezTo>
                  <a:lnTo>
                    <a:pt x="321" y="781"/>
                  </a:lnTo>
                  <a:lnTo>
                    <a:pt x="363" y="818"/>
                  </a:lnTo>
                  <a:cubicBezTo>
                    <a:pt x="369" y="823"/>
                    <a:pt x="377" y="829"/>
                    <a:pt x="383" y="834"/>
                  </a:cubicBezTo>
                  <a:cubicBezTo>
                    <a:pt x="369" y="804"/>
                    <a:pt x="355" y="781"/>
                    <a:pt x="332" y="773"/>
                  </a:cubicBezTo>
                  <a:lnTo>
                    <a:pt x="321" y="762"/>
                  </a:lnTo>
                  <a:cubicBezTo>
                    <a:pt x="313" y="756"/>
                    <a:pt x="310" y="754"/>
                    <a:pt x="305" y="751"/>
                  </a:cubicBezTo>
                  <a:cubicBezTo>
                    <a:pt x="265" y="723"/>
                    <a:pt x="235" y="684"/>
                    <a:pt x="215" y="653"/>
                  </a:cubicBezTo>
                  <a:cubicBezTo>
                    <a:pt x="185" y="609"/>
                    <a:pt x="159" y="558"/>
                    <a:pt x="140" y="508"/>
                  </a:cubicBezTo>
                  <a:lnTo>
                    <a:pt x="129" y="486"/>
                  </a:lnTo>
                  <a:cubicBezTo>
                    <a:pt x="126" y="475"/>
                    <a:pt x="118" y="463"/>
                    <a:pt x="115" y="455"/>
                  </a:cubicBezTo>
                  <a:cubicBezTo>
                    <a:pt x="115" y="450"/>
                    <a:pt x="112" y="450"/>
                    <a:pt x="112" y="447"/>
                  </a:cubicBezTo>
                  <a:cubicBezTo>
                    <a:pt x="112" y="444"/>
                    <a:pt x="109" y="444"/>
                    <a:pt x="109" y="441"/>
                  </a:cubicBezTo>
                  <a:cubicBezTo>
                    <a:pt x="95" y="405"/>
                    <a:pt x="81" y="371"/>
                    <a:pt x="73" y="335"/>
                  </a:cubicBezTo>
                  <a:cubicBezTo>
                    <a:pt x="56" y="277"/>
                    <a:pt x="45" y="218"/>
                    <a:pt x="39" y="159"/>
                  </a:cubicBezTo>
                  <a:lnTo>
                    <a:pt x="28" y="65"/>
                  </a:lnTo>
                  <a:lnTo>
                    <a:pt x="18" y="6"/>
                  </a:ln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1"/>
            <p:cNvSpPr/>
            <p:nvPr/>
          </p:nvSpPr>
          <p:spPr>
            <a:xfrm>
              <a:off x="6778500" y="4029925"/>
              <a:ext cx="6850" cy="9650"/>
            </a:xfrm>
            <a:custGeom>
              <a:avLst/>
              <a:gdLst/>
              <a:ahLst/>
              <a:cxnLst/>
              <a:rect l="l" t="t" r="r" b="b"/>
              <a:pathLst>
                <a:path w="274" h="386" extrusionOk="0">
                  <a:moveTo>
                    <a:pt x="54" y="201"/>
                  </a:moveTo>
                  <a:cubicBezTo>
                    <a:pt x="54" y="204"/>
                    <a:pt x="56" y="207"/>
                    <a:pt x="56" y="212"/>
                  </a:cubicBezTo>
                  <a:cubicBezTo>
                    <a:pt x="56" y="207"/>
                    <a:pt x="56" y="204"/>
                    <a:pt x="54" y="201"/>
                  </a:cubicBezTo>
                  <a:close/>
                  <a:moveTo>
                    <a:pt x="81" y="0"/>
                  </a:moveTo>
                  <a:cubicBezTo>
                    <a:pt x="67" y="11"/>
                    <a:pt x="54" y="11"/>
                    <a:pt x="42" y="20"/>
                  </a:cubicBezTo>
                  <a:cubicBezTo>
                    <a:pt x="26" y="31"/>
                    <a:pt x="12" y="42"/>
                    <a:pt x="9" y="64"/>
                  </a:cubicBezTo>
                  <a:cubicBezTo>
                    <a:pt x="9" y="75"/>
                    <a:pt x="9" y="81"/>
                    <a:pt x="6" y="92"/>
                  </a:cubicBezTo>
                  <a:cubicBezTo>
                    <a:pt x="6" y="92"/>
                    <a:pt x="6" y="95"/>
                    <a:pt x="1" y="95"/>
                  </a:cubicBezTo>
                  <a:cubicBezTo>
                    <a:pt x="1" y="106"/>
                    <a:pt x="6" y="120"/>
                    <a:pt x="12" y="128"/>
                  </a:cubicBezTo>
                  <a:cubicBezTo>
                    <a:pt x="20" y="134"/>
                    <a:pt x="26" y="145"/>
                    <a:pt x="28" y="151"/>
                  </a:cubicBezTo>
                  <a:cubicBezTo>
                    <a:pt x="40" y="165"/>
                    <a:pt x="48" y="179"/>
                    <a:pt x="54" y="193"/>
                  </a:cubicBezTo>
                  <a:cubicBezTo>
                    <a:pt x="70" y="246"/>
                    <a:pt x="84" y="293"/>
                    <a:pt x="112" y="343"/>
                  </a:cubicBezTo>
                  <a:cubicBezTo>
                    <a:pt x="127" y="370"/>
                    <a:pt x="158" y="386"/>
                    <a:pt x="188" y="386"/>
                  </a:cubicBezTo>
                  <a:cubicBezTo>
                    <a:pt x="202" y="386"/>
                    <a:pt x="217" y="382"/>
                    <a:pt x="229" y="374"/>
                  </a:cubicBezTo>
                  <a:cubicBezTo>
                    <a:pt x="260" y="357"/>
                    <a:pt x="274" y="321"/>
                    <a:pt x="268" y="290"/>
                  </a:cubicBezTo>
                  <a:cubicBezTo>
                    <a:pt x="268" y="287"/>
                    <a:pt x="268" y="287"/>
                    <a:pt x="266" y="287"/>
                  </a:cubicBezTo>
                  <a:lnTo>
                    <a:pt x="254" y="257"/>
                  </a:lnTo>
                  <a:cubicBezTo>
                    <a:pt x="240" y="229"/>
                    <a:pt x="232" y="198"/>
                    <a:pt x="218" y="165"/>
                  </a:cubicBezTo>
                  <a:cubicBezTo>
                    <a:pt x="207" y="145"/>
                    <a:pt x="199" y="123"/>
                    <a:pt x="190" y="103"/>
                  </a:cubicBezTo>
                  <a:cubicBezTo>
                    <a:pt x="179" y="81"/>
                    <a:pt x="165" y="64"/>
                    <a:pt x="151" y="42"/>
                  </a:cubicBezTo>
                  <a:cubicBezTo>
                    <a:pt x="140" y="25"/>
                    <a:pt x="126" y="14"/>
                    <a:pt x="109" y="8"/>
                  </a:cubicBezTo>
                  <a:cubicBezTo>
                    <a:pt x="107" y="6"/>
                    <a:pt x="98" y="6"/>
                    <a:pt x="95" y="6"/>
                  </a:cubicBezTo>
                  <a:cubicBezTo>
                    <a:pt x="87" y="6"/>
                    <a:pt x="84" y="0"/>
                    <a:pt x="81" y="0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1"/>
            <p:cNvSpPr/>
            <p:nvPr/>
          </p:nvSpPr>
          <p:spPr>
            <a:xfrm>
              <a:off x="6803900" y="3871050"/>
              <a:ext cx="11450" cy="6300"/>
            </a:xfrm>
            <a:custGeom>
              <a:avLst/>
              <a:gdLst/>
              <a:ahLst/>
              <a:cxnLst/>
              <a:rect l="l" t="t" r="r" b="b"/>
              <a:pathLst>
                <a:path w="458" h="252" extrusionOk="0">
                  <a:moveTo>
                    <a:pt x="458" y="0"/>
                  </a:moveTo>
                  <a:cubicBezTo>
                    <a:pt x="444" y="3"/>
                    <a:pt x="430" y="8"/>
                    <a:pt x="416" y="16"/>
                  </a:cubicBezTo>
                  <a:lnTo>
                    <a:pt x="416" y="16"/>
                  </a:lnTo>
                  <a:cubicBezTo>
                    <a:pt x="424" y="14"/>
                    <a:pt x="432" y="12"/>
                    <a:pt x="441" y="8"/>
                  </a:cubicBezTo>
                  <a:cubicBezTo>
                    <a:pt x="446" y="6"/>
                    <a:pt x="449" y="6"/>
                    <a:pt x="458" y="0"/>
                  </a:cubicBezTo>
                  <a:close/>
                  <a:moveTo>
                    <a:pt x="416" y="16"/>
                  </a:moveTo>
                  <a:cubicBezTo>
                    <a:pt x="404" y="20"/>
                    <a:pt x="393" y="23"/>
                    <a:pt x="379" y="28"/>
                  </a:cubicBezTo>
                  <a:cubicBezTo>
                    <a:pt x="301" y="56"/>
                    <a:pt x="226" y="86"/>
                    <a:pt x="165" y="128"/>
                  </a:cubicBezTo>
                  <a:cubicBezTo>
                    <a:pt x="106" y="167"/>
                    <a:pt x="53" y="209"/>
                    <a:pt x="0" y="251"/>
                  </a:cubicBezTo>
                  <a:lnTo>
                    <a:pt x="14" y="243"/>
                  </a:lnTo>
                  <a:cubicBezTo>
                    <a:pt x="36" y="237"/>
                    <a:pt x="56" y="229"/>
                    <a:pt x="73" y="223"/>
                  </a:cubicBezTo>
                  <a:lnTo>
                    <a:pt x="106" y="204"/>
                  </a:lnTo>
                  <a:cubicBezTo>
                    <a:pt x="128" y="195"/>
                    <a:pt x="153" y="181"/>
                    <a:pt x="179" y="173"/>
                  </a:cubicBezTo>
                  <a:cubicBezTo>
                    <a:pt x="198" y="167"/>
                    <a:pt x="218" y="159"/>
                    <a:pt x="237" y="156"/>
                  </a:cubicBezTo>
                  <a:cubicBezTo>
                    <a:pt x="248" y="112"/>
                    <a:pt x="296" y="78"/>
                    <a:pt x="315" y="70"/>
                  </a:cubicBezTo>
                  <a:cubicBezTo>
                    <a:pt x="346" y="47"/>
                    <a:pt x="379" y="31"/>
                    <a:pt x="416" y="17"/>
                  </a:cubicBezTo>
                  <a:cubicBezTo>
                    <a:pt x="416" y="17"/>
                    <a:pt x="416" y="16"/>
                    <a:pt x="416" y="16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1"/>
            <p:cNvSpPr/>
            <p:nvPr/>
          </p:nvSpPr>
          <p:spPr>
            <a:xfrm>
              <a:off x="6825450" y="3871875"/>
              <a:ext cx="14025" cy="18775"/>
            </a:xfrm>
            <a:custGeom>
              <a:avLst/>
              <a:gdLst/>
              <a:ahLst/>
              <a:cxnLst/>
              <a:rect l="l" t="t" r="r" b="b"/>
              <a:pathLst>
                <a:path w="561" h="751" extrusionOk="0">
                  <a:moveTo>
                    <a:pt x="0" y="0"/>
                  </a:moveTo>
                  <a:cubicBezTo>
                    <a:pt x="59" y="40"/>
                    <a:pt x="112" y="79"/>
                    <a:pt x="156" y="115"/>
                  </a:cubicBezTo>
                  <a:cubicBezTo>
                    <a:pt x="209" y="162"/>
                    <a:pt x="262" y="215"/>
                    <a:pt x="304" y="277"/>
                  </a:cubicBezTo>
                  <a:cubicBezTo>
                    <a:pt x="315" y="293"/>
                    <a:pt x="332" y="316"/>
                    <a:pt x="340" y="344"/>
                  </a:cubicBezTo>
                  <a:cubicBezTo>
                    <a:pt x="349" y="355"/>
                    <a:pt x="352" y="363"/>
                    <a:pt x="354" y="374"/>
                  </a:cubicBezTo>
                  <a:cubicBezTo>
                    <a:pt x="366" y="399"/>
                    <a:pt x="363" y="430"/>
                    <a:pt x="360" y="458"/>
                  </a:cubicBezTo>
                  <a:cubicBezTo>
                    <a:pt x="391" y="500"/>
                    <a:pt x="421" y="544"/>
                    <a:pt x="449" y="589"/>
                  </a:cubicBezTo>
                  <a:cubicBezTo>
                    <a:pt x="480" y="628"/>
                    <a:pt x="513" y="667"/>
                    <a:pt x="536" y="712"/>
                  </a:cubicBezTo>
                  <a:cubicBezTo>
                    <a:pt x="544" y="726"/>
                    <a:pt x="555" y="740"/>
                    <a:pt x="561" y="751"/>
                  </a:cubicBezTo>
                  <a:cubicBezTo>
                    <a:pt x="558" y="740"/>
                    <a:pt x="550" y="729"/>
                    <a:pt x="547" y="715"/>
                  </a:cubicBezTo>
                  <a:cubicBezTo>
                    <a:pt x="519" y="642"/>
                    <a:pt x="488" y="570"/>
                    <a:pt x="452" y="500"/>
                  </a:cubicBezTo>
                  <a:cubicBezTo>
                    <a:pt x="432" y="458"/>
                    <a:pt x="407" y="419"/>
                    <a:pt x="388" y="377"/>
                  </a:cubicBezTo>
                  <a:lnTo>
                    <a:pt x="368" y="349"/>
                  </a:lnTo>
                  <a:cubicBezTo>
                    <a:pt x="346" y="307"/>
                    <a:pt x="318" y="266"/>
                    <a:pt x="293" y="224"/>
                  </a:cubicBezTo>
                  <a:cubicBezTo>
                    <a:pt x="257" y="171"/>
                    <a:pt x="234" y="134"/>
                    <a:pt x="198" y="106"/>
                  </a:cubicBezTo>
                  <a:cubicBezTo>
                    <a:pt x="153" y="70"/>
                    <a:pt x="112" y="42"/>
                    <a:pt x="56" y="17"/>
                  </a:cubicBezTo>
                  <a:cubicBezTo>
                    <a:pt x="39" y="12"/>
                    <a:pt x="17" y="6"/>
                    <a:pt x="0" y="0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1"/>
            <p:cNvSpPr/>
            <p:nvPr/>
          </p:nvSpPr>
          <p:spPr>
            <a:xfrm>
              <a:off x="6775650" y="3877375"/>
              <a:ext cx="107275" cy="202150"/>
            </a:xfrm>
            <a:custGeom>
              <a:avLst/>
              <a:gdLst/>
              <a:ahLst/>
              <a:cxnLst/>
              <a:rect l="l" t="t" r="r" b="b"/>
              <a:pathLst>
                <a:path w="4291" h="8086" extrusionOk="0">
                  <a:moveTo>
                    <a:pt x="1069" y="1"/>
                  </a:moveTo>
                  <a:cubicBezTo>
                    <a:pt x="1062" y="11"/>
                    <a:pt x="1059" y="24"/>
                    <a:pt x="1059" y="37"/>
                  </a:cubicBezTo>
                  <a:lnTo>
                    <a:pt x="1059" y="37"/>
                  </a:lnTo>
                  <a:cubicBezTo>
                    <a:pt x="1063" y="27"/>
                    <a:pt x="1066" y="15"/>
                    <a:pt x="1069" y="1"/>
                  </a:cubicBezTo>
                  <a:close/>
                  <a:moveTo>
                    <a:pt x="1059" y="37"/>
                  </a:moveTo>
                  <a:cubicBezTo>
                    <a:pt x="1048" y="72"/>
                    <a:pt x="1036" y="85"/>
                    <a:pt x="1021" y="96"/>
                  </a:cubicBezTo>
                  <a:lnTo>
                    <a:pt x="985" y="135"/>
                  </a:lnTo>
                  <a:cubicBezTo>
                    <a:pt x="951" y="165"/>
                    <a:pt x="921" y="196"/>
                    <a:pt x="887" y="227"/>
                  </a:cubicBezTo>
                  <a:cubicBezTo>
                    <a:pt x="840" y="266"/>
                    <a:pt x="809" y="319"/>
                    <a:pt x="776" y="366"/>
                  </a:cubicBezTo>
                  <a:cubicBezTo>
                    <a:pt x="751" y="405"/>
                    <a:pt x="725" y="442"/>
                    <a:pt x="706" y="475"/>
                  </a:cubicBezTo>
                  <a:cubicBezTo>
                    <a:pt x="678" y="520"/>
                    <a:pt x="659" y="556"/>
                    <a:pt x="642" y="590"/>
                  </a:cubicBezTo>
                  <a:lnTo>
                    <a:pt x="631" y="612"/>
                  </a:lnTo>
                  <a:lnTo>
                    <a:pt x="580" y="726"/>
                  </a:lnTo>
                  <a:cubicBezTo>
                    <a:pt x="558" y="726"/>
                    <a:pt x="533" y="743"/>
                    <a:pt x="519" y="762"/>
                  </a:cubicBezTo>
                  <a:cubicBezTo>
                    <a:pt x="497" y="799"/>
                    <a:pt x="472" y="832"/>
                    <a:pt x="458" y="866"/>
                  </a:cubicBezTo>
                  <a:lnTo>
                    <a:pt x="430" y="921"/>
                  </a:lnTo>
                  <a:lnTo>
                    <a:pt x="402" y="977"/>
                  </a:lnTo>
                  <a:cubicBezTo>
                    <a:pt x="374" y="1033"/>
                    <a:pt x="349" y="1092"/>
                    <a:pt x="327" y="1153"/>
                  </a:cubicBezTo>
                  <a:lnTo>
                    <a:pt x="318" y="1175"/>
                  </a:lnTo>
                  <a:cubicBezTo>
                    <a:pt x="265" y="1309"/>
                    <a:pt x="229" y="1449"/>
                    <a:pt x="198" y="1580"/>
                  </a:cubicBezTo>
                  <a:lnTo>
                    <a:pt x="181" y="1647"/>
                  </a:lnTo>
                  <a:cubicBezTo>
                    <a:pt x="173" y="1675"/>
                    <a:pt x="168" y="1700"/>
                    <a:pt x="159" y="1725"/>
                  </a:cubicBezTo>
                  <a:cubicBezTo>
                    <a:pt x="145" y="1767"/>
                    <a:pt x="137" y="1811"/>
                    <a:pt x="126" y="1853"/>
                  </a:cubicBezTo>
                  <a:lnTo>
                    <a:pt x="103" y="1954"/>
                  </a:lnTo>
                  <a:cubicBezTo>
                    <a:pt x="98" y="1982"/>
                    <a:pt x="89" y="2010"/>
                    <a:pt x="84" y="2040"/>
                  </a:cubicBezTo>
                  <a:lnTo>
                    <a:pt x="73" y="2076"/>
                  </a:lnTo>
                  <a:cubicBezTo>
                    <a:pt x="56" y="2143"/>
                    <a:pt x="34" y="2222"/>
                    <a:pt x="28" y="2311"/>
                  </a:cubicBezTo>
                  <a:lnTo>
                    <a:pt x="11" y="2506"/>
                  </a:lnTo>
                  <a:cubicBezTo>
                    <a:pt x="0" y="2620"/>
                    <a:pt x="3" y="2724"/>
                    <a:pt x="6" y="2821"/>
                  </a:cubicBezTo>
                  <a:lnTo>
                    <a:pt x="11" y="2897"/>
                  </a:lnTo>
                  <a:lnTo>
                    <a:pt x="20" y="3095"/>
                  </a:lnTo>
                  <a:cubicBezTo>
                    <a:pt x="25" y="3128"/>
                    <a:pt x="25" y="3164"/>
                    <a:pt x="25" y="3198"/>
                  </a:cubicBezTo>
                  <a:lnTo>
                    <a:pt x="28" y="3276"/>
                  </a:lnTo>
                  <a:cubicBezTo>
                    <a:pt x="39" y="3446"/>
                    <a:pt x="53" y="3586"/>
                    <a:pt x="67" y="3714"/>
                  </a:cubicBezTo>
                  <a:cubicBezTo>
                    <a:pt x="81" y="3826"/>
                    <a:pt x="95" y="3946"/>
                    <a:pt x="123" y="4060"/>
                  </a:cubicBezTo>
                  <a:cubicBezTo>
                    <a:pt x="128" y="4091"/>
                    <a:pt x="137" y="4124"/>
                    <a:pt x="142" y="4152"/>
                  </a:cubicBezTo>
                  <a:cubicBezTo>
                    <a:pt x="148" y="4169"/>
                    <a:pt x="151" y="4183"/>
                    <a:pt x="154" y="4202"/>
                  </a:cubicBezTo>
                  <a:cubicBezTo>
                    <a:pt x="165" y="4252"/>
                    <a:pt x="170" y="4297"/>
                    <a:pt x="184" y="4342"/>
                  </a:cubicBezTo>
                  <a:cubicBezTo>
                    <a:pt x="209" y="4445"/>
                    <a:pt x="234" y="4543"/>
                    <a:pt x="260" y="4643"/>
                  </a:cubicBezTo>
                  <a:cubicBezTo>
                    <a:pt x="279" y="4738"/>
                    <a:pt x="307" y="4827"/>
                    <a:pt x="335" y="4914"/>
                  </a:cubicBezTo>
                  <a:cubicBezTo>
                    <a:pt x="362" y="4989"/>
                    <a:pt x="391" y="5066"/>
                    <a:pt x="423" y="5139"/>
                  </a:cubicBezTo>
                  <a:lnTo>
                    <a:pt x="423" y="5139"/>
                  </a:lnTo>
                  <a:cubicBezTo>
                    <a:pt x="453" y="5226"/>
                    <a:pt x="489" y="5309"/>
                    <a:pt x="525" y="5394"/>
                  </a:cubicBezTo>
                  <a:lnTo>
                    <a:pt x="575" y="5513"/>
                  </a:lnTo>
                  <a:lnTo>
                    <a:pt x="569" y="5483"/>
                  </a:lnTo>
                  <a:lnTo>
                    <a:pt x="589" y="5541"/>
                  </a:lnTo>
                  <a:cubicBezTo>
                    <a:pt x="608" y="5583"/>
                    <a:pt x="622" y="5631"/>
                    <a:pt x="642" y="5672"/>
                  </a:cubicBezTo>
                  <a:cubicBezTo>
                    <a:pt x="653" y="5695"/>
                    <a:pt x="667" y="5723"/>
                    <a:pt x="678" y="5748"/>
                  </a:cubicBezTo>
                  <a:cubicBezTo>
                    <a:pt x="670" y="5728"/>
                    <a:pt x="664" y="5709"/>
                    <a:pt x="659" y="5689"/>
                  </a:cubicBezTo>
                  <a:lnTo>
                    <a:pt x="639" y="5631"/>
                  </a:lnTo>
                  <a:lnTo>
                    <a:pt x="622" y="5580"/>
                  </a:lnTo>
                  <a:cubicBezTo>
                    <a:pt x="611" y="5553"/>
                    <a:pt x="600" y="5525"/>
                    <a:pt x="594" y="5494"/>
                  </a:cubicBezTo>
                  <a:lnTo>
                    <a:pt x="569" y="5416"/>
                  </a:lnTo>
                  <a:lnTo>
                    <a:pt x="541" y="5315"/>
                  </a:lnTo>
                  <a:cubicBezTo>
                    <a:pt x="525" y="5254"/>
                    <a:pt x="505" y="5193"/>
                    <a:pt x="488" y="5131"/>
                  </a:cubicBezTo>
                  <a:cubicBezTo>
                    <a:pt x="486" y="5109"/>
                    <a:pt x="477" y="5089"/>
                    <a:pt x="474" y="5067"/>
                  </a:cubicBezTo>
                  <a:cubicBezTo>
                    <a:pt x="469" y="5045"/>
                    <a:pt x="460" y="5020"/>
                    <a:pt x="458" y="4995"/>
                  </a:cubicBezTo>
                  <a:cubicBezTo>
                    <a:pt x="435" y="4886"/>
                    <a:pt x="421" y="4783"/>
                    <a:pt x="419" y="4682"/>
                  </a:cubicBezTo>
                  <a:cubicBezTo>
                    <a:pt x="407" y="4663"/>
                    <a:pt x="402" y="4646"/>
                    <a:pt x="394" y="4629"/>
                  </a:cubicBezTo>
                  <a:cubicBezTo>
                    <a:pt x="380" y="4590"/>
                    <a:pt x="377" y="4548"/>
                    <a:pt x="374" y="4515"/>
                  </a:cubicBezTo>
                  <a:cubicBezTo>
                    <a:pt x="371" y="4481"/>
                    <a:pt x="371" y="4451"/>
                    <a:pt x="374" y="4417"/>
                  </a:cubicBezTo>
                  <a:cubicBezTo>
                    <a:pt x="377" y="4353"/>
                    <a:pt x="385" y="4283"/>
                    <a:pt x="405" y="4216"/>
                  </a:cubicBezTo>
                  <a:lnTo>
                    <a:pt x="433" y="4133"/>
                  </a:lnTo>
                  <a:lnTo>
                    <a:pt x="444" y="4099"/>
                  </a:lnTo>
                  <a:cubicBezTo>
                    <a:pt x="458" y="4057"/>
                    <a:pt x="474" y="4007"/>
                    <a:pt x="500" y="3965"/>
                  </a:cubicBezTo>
                  <a:lnTo>
                    <a:pt x="516" y="3937"/>
                  </a:lnTo>
                  <a:cubicBezTo>
                    <a:pt x="530" y="3915"/>
                    <a:pt x="547" y="3887"/>
                    <a:pt x="561" y="3862"/>
                  </a:cubicBezTo>
                  <a:cubicBezTo>
                    <a:pt x="586" y="3820"/>
                    <a:pt x="614" y="3778"/>
                    <a:pt x="653" y="3728"/>
                  </a:cubicBezTo>
                  <a:lnTo>
                    <a:pt x="670" y="3708"/>
                  </a:lnTo>
                  <a:cubicBezTo>
                    <a:pt x="692" y="3683"/>
                    <a:pt x="709" y="3658"/>
                    <a:pt x="734" y="3639"/>
                  </a:cubicBezTo>
                  <a:cubicBezTo>
                    <a:pt x="756" y="3611"/>
                    <a:pt x="784" y="3586"/>
                    <a:pt x="823" y="3558"/>
                  </a:cubicBezTo>
                  <a:cubicBezTo>
                    <a:pt x="851" y="3533"/>
                    <a:pt x="879" y="3513"/>
                    <a:pt x="910" y="3496"/>
                  </a:cubicBezTo>
                  <a:cubicBezTo>
                    <a:pt x="938" y="3483"/>
                    <a:pt x="965" y="3469"/>
                    <a:pt x="993" y="3457"/>
                  </a:cubicBezTo>
                  <a:lnTo>
                    <a:pt x="993" y="3460"/>
                  </a:lnTo>
                  <a:lnTo>
                    <a:pt x="1016" y="3449"/>
                  </a:lnTo>
                  <a:cubicBezTo>
                    <a:pt x="1063" y="3430"/>
                    <a:pt x="1113" y="3407"/>
                    <a:pt x="1169" y="3399"/>
                  </a:cubicBezTo>
                  <a:cubicBezTo>
                    <a:pt x="1214" y="3390"/>
                    <a:pt x="1258" y="3385"/>
                    <a:pt x="1323" y="3379"/>
                  </a:cubicBezTo>
                  <a:lnTo>
                    <a:pt x="1286" y="3379"/>
                  </a:lnTo>
                  <a:lnTo>
                    <a:pt x="1323" y="3377"/>
                  </a:lnTo>
                  <a:lnTo>
                    <a:pt x="1342" y="3374"/>
                  </a:lnTo>
                  <a:cubicBezTo>
                    <a:pt x="1364" y="3371"/>
                    <a:pt x="1381" y="3371"/>
                    <a:pt x="1406" y="3365"/>
                  </a:cubicBezTo>
                  <a:lnTo>
                    <a:pt x="1412" y="3365"/>
                  </a:lnTo>
                  <a:cubicBezTo>
                    <a:pt x="1426" y="3365"/>
                    <a:pt x="1445" y="3371"/>
                    <a:pt x="1468" y="3374"/>
                  </a:cubicBezTo>
                  <a:cubicBezTo>
                    <a:pt x="1490" y="3377"/>
                    <a:pt x="1507" y="3385"/>
                    <a:pt x="1535" y="3393"/>
                  </a:cubicBezTo>
                  <a:cubicBezTo>
                    <a:pt x="1562" y="3404"/>
                    <a:pt x="1590" y="3418"/>
                    <a:pt x="1615" y="3432"/>
                  </a:cubicBezTo>
                  <a:cubicBezTo>
                    <a:pt x="1632" y="3443"/>
                    <a:pt x="1646" y="3449"/>
                    <a:pt x="1671" y="3469"/>
                  </a:cubicBezTo>
                  <a:lnTo>
                    <a:pt x="1702" y="3488"/>
                  </a:lnTo>
                  <a:cubicBezTo>
                    <a:pt x="1744" y="3516"/>
                    <a:pt x="1788" y="3547"/>
                    <a:pt x="1825" y="3586"/>
                  </a:cubicBezTo>
                  <a:cubicBezTo>
                    <a:pt x="1850" y="3611"/>
                    <a:pt x="1872" y="3639"/>
                    <a:pt x="1894" y="3664"/>
                  </a:cubicBezTo>
                  <a:lnTo>
                    <a:pt x="1911" y="3683"/>
                  </a:lnTo>
                  <a:cubicBezTo>
                    <a:pt x="2045" y="3831"/>
                    <a:pt x="2118" y="4013"/>
                    <a:pt x="2185" y="4183"/>
                  </a:cubicBezTo>
                  <a:cubicBezTo>
                    <a:pt x="2204" y="4241"/>
                    <a:pt x="2221" y="4297"/>
                    <a:pt x="2235" y="4361"/>
                  </a:cubicBezTo>
                  <a:cubicBezTo>
                    <a:pt x="2246" y="4395"/>
                    <a:pt x="2249" y="4425"/>
                    <a:pt x="2257" y="4462"/>
                  </a:cubicBezTo>
                  <a:lnTo>
                    <a:pt x="2263" y="4492"/>
                  </a:lnTo>
                  <a:cubicBezTo>
                    <a:pt x="2268" y="4520"/>
                    <a:pt x="2274" y="4548"/>
                    <a:pt x="2277" y="4573"/>
                  </a:cubicBezTo>
                  <a:lnTo>
                    <a:pt x="2285" y="4615"/>
                  </a:lnTo>
                  <a:cubicBezTo>
                    <a:pt x="2296" y="4668"/>
                    <a:pt x="2299" y="4716"/>
                    <a:pt x="2302" y="4766"/>
                  </a:cubicBezTo>
                  <a:cubicBezTo>
                    <a:pt x="2305" y="4838"/>
                    <a:pt x="2296" y="4922"/>
                    <a:pt x="2274" y="5006"/>
                  </a:cubicBezTo>
                  <a:cubicBezTo>
                    <a:pt x="2268" y="5036"/>
                    <a:pt x="2260" y="5064"/>
                    <a:pt x="2246" y="5095"/>
                  </a:cubicBezTo>
                  <a:lnTo>
                    <a:pt x="2221" y="5156"/>
                  </a:lnTo>
                  <a:lnTo>
                    <a:pt x="2207" y="5184"/>
                  </a:lnTo>
                  <a:lnTo>
                    <a:pt x="2199" y="5207"/>
                  </a:lnTo>
                  <a:cubicBezTo>
                    <a:pt x="2173" y="5271"/>
                    <a:pt x="2145" y="5332"/>
                    <a:pt x="2118" y="5394"/>
                  </a:cubicBezTo>
                  <a:cubicBezTo>
                    <a:pt x="2104" y="5421"/>
                    <a:pt x="2090" y="5444"/>
                    <a:pt x="2073" y="5469"/>
                  </a:cubicBezTo>
                  <a:cubicBezTo>
                    <a:pt x="2053" y="5497"/>
                    <a:pt x="2037" y="5522"/>
                    <a:pt x="2012" y="5541"/>
                  </a:cubicBezTo>
                  <a:lnTo>
                    <a:pt x="2017" y="5541"/>
                  </a:lnTo>
                  <a:lnTo>
                    <a:pt x="2003" y="5566"/>
                  </a:lnTo>
                  <a:lnTo>
                    <a:pt x="1978" y="5594"/>
                  </a:lnTo>
                  <a:cubicBezTo>
                    <a:pt x="1961" y="5619"/>
                    <a:pt x="1942" y="5645"/>
                    <a:pt x="1920" y="5664"/>
                  </a:cubicBezTo>
                  <a:cubicBezTo>
                    <a:pt x="1906" y="5678"/>
                    <a:pt x="1894" y="5689"/>
                    <a:pt x="1880" y="5700"/>
                  </a:cubicBezTo>
                  <a:lnTo>
                    <a:pt x="1858" y="5720"/>
                  </a:lnTo>
                  <a:cubicBezTo>
                    <a:pt x="1814" y="5762"/>
                    <a:pt x="1766" y="5798"/>
                    <a:pt x="1713" y="5834"/>
                  </a:cubicBezTo>
                  <a:lnTo>
                    <a:pt x="1713" y="5832"/>
                  </a:lnTo>
                  <a:lnTo>
                    <a:pt x="1705" y="5840"/>
                  </a:lnTo>
                  <a:lnTo>
                    <a:pt x="1702" y="5843"/>
                  </a:lnTo>
                  <a:lnTo>
                    <a:pt x="1696" y="5848"/>
                  </a:lnTo>
                  <a:cubicBezTo>
                    <a:pt x="1632" y="5896"/>
                    <a:pt x="1585" y="5926"/>
                    <a:pt x="1523" y="5946"/>
                  </a:cubicBezTo>
                  <a:cubicBezTo>
                    <a:pt x="1495" y="5960"/>
                    <a:pt x="1465" y="5971"/>
                    <a:pt x="1434" y="5979"/>
                  </a:cubicBezTo>
                  <a:cubicBezTo>
                    <a:pt x="1403" y="5985"/>
                    <a:pt x="1367" y="5988"/>
                    <a:pt x="1336" y="5993"/>
                  </a:cubicBezTo>
                  <a:cubicBezTo>
                    <a:pt x="1300" y="5996"/>
                    <a:pt x="1264" y="5996"/>
                    <a:pt x="1228" y="5999"/>
                  </a:cubicBezTo>
                  <a:lnTo>
                    <a:pt x="1175" y="6002"/>
                  </a:lnTo>
                  <a:cubicBezTo>
                    <a:pt x="1155" y="6007"/>
                    <a:pt x="1130" y="6007"/>
                    <a:pt x="1102" y="6007"/>
                  </a:cubicBezTo>
                  <a:cubicBezTo>
                    <a:pt x="1057" y="6007"/>
                    <a:pt x="1016" y="6002"/>
                    <a:pt x="974" y="5996"/>
                  </a:cubicBezTo>
                  <a:cubicBezTo>
                    <a:pt x="938" y="5988"/>
                    <a:pt x="904" y="5982"/>
                    <a:pt x="868" y="5968"/>
                  </a:cubicBezTo>
                  <a:cubicBezTo>
                    <a:pt x="832" y="5954"/>
                    <a:pt x="790" y="5932"/>
                    <a:pt x="756" y="5901"/>
                  </a:cubicBezTo>
                  <a:lnTo>
                    <a:pt x="756" y="5901"/>
                  </a:lnTo>
                  <a:cubicBezTo>
                    <a:pt x="790" y="5965"/>
                    <a:pt x="823" y="6024"/>
                    <a:pt x="854" y="6085"/>
                  </a:cubicBezTo>
                  <a:cubicBezTo>
                    <a:pt x="890" y="6152"/>
                    <a:pt x="932" y="6217"/>
                    <a:pt x="974" y="6278"/>
                  </a:cubicBezTo>
                  <a:lnTo>
                    <a:pt x="985" y="6295"/>
                  </a:lnTo>
                  <a:cubicBezTo>
                    <a:pt x="1002" y="6323"/>
                    <a:pt x="1018" y="6350"/>
                    <a:pt x="1035" y="6376"/>
                  </a:cubicBezTo>
                  <a:lnTo>
                    <a:pt x="1060" y="6415"/>
                  </a:lnTo>
                  <a:lnTo>
                    <a:pt x="1085" y="6445"/>
                  </a:lnTo>
                  <a:lnTo>
                    <a:pt x="1085" y="6445"/>
                  </a:lnTo>
                  <a:lnTo>
                    <a:pt x="1049" y="6387"/>
                  </a:lnTo>
                  <a:cubicBezTo>
                    <a:pt x="1032" y="6359"/>
                    <a:pt x="1018" y="6328"/>
                    <a:pt x="999" y="6300"/>
                  </a:cubicBezTo>
                  <a:cubicBezTo>
                    <a:pt x="988" y="6281"/>
                    <a:pt x="979" y="6267"/>
                    <a:pt x="971" y="6253"/>
                  </a:cubicBezTo>
                  <a:cubicBezTo>
                    <a:pt x="946" y="6236"/>
                    <a:pt x="932" y="6208"/>
                    <a:pt x="932" y="6189"/>
                  </a:cubicBezTo>
                  <a:cubicBezTo>
                    <a:pt x="924" y="6175"/>
                    <a:pt x="918" y="6163"/>
                    <a:pt x="910" y="6150"/>
                  </a:cubicBezTo>
                  <a:cubicBezTo>
                    <a:pt x="896" y="6124"/>
                    <a:pt x="904" y="6094"/>
                    <a:pt x="929" y="6083"/>
                  </a:cubicBezTo>
                  <a:cubicBezTo>
                    <a:pt x="935" y="6080"/>
                    <a:pt x="940" y="6077"/>
                    <a:pt x="951" y="6077"/>
                  </a:cubicBezTo>
                  <a:cubicBezTo>
                    <a:pt x="971" y="6077"/>
                    <a:pt x="982" y="6085"/>
                    <a:pt x="1007" y="6094"/>
                  </a:cubicBezTo>
                  <a:cubicBezTo>
                    <a:pt x="1016" y="6094"/>
                    <a:pt x="1021" y="6091"/>
                    <a:pt x="1032" y="6091"/>
                  </a:cubicBezTo>
                  <a:cubicBezTo>
                    <a:pt x="1057" y="6091"/>
                    <a:pt x="1080" y="6097"/>
                    <a:pt x="1099" y="6099"/>
                  </a:cubicBezTo>
                  <a:cubicBezTo>
                    <a:pt x="1119" y="6108"/>
                    <a:pt x="1141" y="6110"/>
                    <a:pt x="1161" y="6119"/>
                  </a:cubicBezTo>
                  <a:cubicBezTo>
                    <a:pt x="1191" y="6127"/>
                    <a:pt x="1219" y="6136"/>
                    <a:pt x="1253" y="6141"/>
                  </a:cubicBezTo>
                  <a:lnTo>
                    <a:pt x="1309" y="6155"/>
                  </a:lnTo>
                  <a:lnTo>
                    <a:pt x="1336" y="6163"/>
                  </a:lnTo>
                  <a:cubicBezTo>
                    <a:pt x="1367" y="6169"/>
                    <a:pt x="1398" y="6180"/>
                    <a:pt x="1431" y="6183"/>
                  </a:cubicBezTo>
                  <a:lnTo>
                    <a:pt x="1490" y="6194"/>
                  </a:lnTo>
                  <a:lnTo>
                    <a:pt x="1548" y="6205"/>
                  </a:lnTo>
                  <a:cubicBezTo>
                    <a:pt x="1588" y="6211"/>
                    <a:pt x="1627" y="6219"/>
                    <a:pt x="1660" y="6225"/>
                  </a:cubicBezTo>
                  <a:cubicBezTo>
                    <a:pt x="1713" y="6236"/>
                    <a:pt x="1766" y="6244"/>
                    <a:pt x="1816" y="6250"/>
                  </a:cubicBezTo>
                  <a:cubicBezTo>
                    <a:pt x="1844" y="6253"/>
                    <a:pt x="1872" y="6253"/>
                    <a:pt x="1897" y="6253"/>
                  </a:cubicBezTo>
                  <a:lnTo>
                    <a:pt x="1920" y="6253"/>
                  </a:lnTo>
                  <a:lnTo>
                    <a:pt x="1967" y="6250"/>
                  </a:lnTo>
                  <a:lnTo>
                    <a:pt x="2037" y="6250"/>
                  </a:lnTo>
                  <a:cubicBezTo>
                    <a:pt x="2092" y="6253"/>
                    <a:pt x="2145" y="6258"/>
                    <a:pt x="2199" y="6264"/>
                  </a:cubicBezTo>
                  <a:lnTo>
                    <a:pt x="2263" y="6272"/>
                  </a:lnTo>
                  <a:cubicBezTo>
                    <a:pt x="2291" y="6275"/>
                    <a:pt x="2324" y="6278"/>
                    <a:pt x="2352" y="6278"/>
                  </a:cubicBezTo>
                  <a:cubicBezTo>
                    <a:pt x="2374" y="6281"/>
                    <a:pt x="2399" y="6281"/>
                    <a:pt x="2422" y="6286"/>
                  </a:cubicBezTo>
                  <a:cubicBezTo>
                    <a:pt x="2466" y="6295"/>
                    <a:pt x="2508" y="6320"/>
                    <a:pt x="2528" y="6345"/>
                  </a:cubicBezTo>
                  <a:cubicBezTo>
                    <a:pt x="2561" y="6376"/>
                    <a:pt x="2595" y="6406"/>
                    <a:pt x="2623" y="6442"/>
                  </a:cubicBezTo>
                  <a:cubicBezTo>
                    <a:pt x="2653" y="6476"/>
                    <a:pt x="2681" y="6515"/>
                    <a:pt x="2703" y="6557"/>
                  </a:cubicBezTo>
                  <a:cubicBezTo>
                    <a:pt x="2723" y="6588"/>
                    <a:pt x="2737" y="6624"/>
                    <a:pt x="2756" y="6654"/>
                  </a:cubicBezTo>
                  <a:cubicBezTo>
                    <a:pt x="2776" y="6699"/>
                    <a:pt x="2798" y="6741"/>
                    <a:pt x="2812" y="6788"/>
                  </a:cubicBezTo>
                  <a:cubicBezTo>
                    <a:pt x="2832" y="6847"/>
                    <a:pt x="2835" y="6917"/>
                    <a:pt x="2832" y="7006"/>
                  </a:cubicBezTo>
                  <a:cubicBezTo>
                    <a:pt x="2829" y="7031"/>
                    <a:pt x="2829" y="7053"/>
                    <a:pt x="2821" y="7073"/>
                  </a:cubicBezTo>
                  <a:lnTo>
                    <a:pt x="2815" y="7095"/>
                  </a:lnTo>
                  <a:lnTo>
                    <a:pt x="2807" y="7115"/>
                  </a:lnTo>
                  <a:cubicBezTo>
                    <a:pt x="2804" y="7129"/>
                    <a:pt x="2801" y="7140"/>
                    <a:pt x="2798" y="7154"/>
                  </a:cubicBezTo>
                  <a:cubicBezTo>
                    <a:pt x="2793" y="7173"/>
                    <a:pt x="2790" y="7196"/>
                    <a:pt x="2784" y="7215"/>
                  </a:cubicBezTo>
                  <a:cubicBezTo>
                    <a:pt x="2770" y="7257"/>
                    <a:pt x="2748" y="7293"/>
                    <a:pt x="2720" y="7332"/>
                  </a:cubicBezTo>
                  <a:cubicBezTo>
                    <a:pt x="2695" y="7366"/>
                    <a:pt x="2667" y="7402"/>
                    <a:pt x="2634" y="7433"/>
                  </a:cubicBezTo>
                  <a:cubicBezTo>
                    <a:pt x="2611" y="7450"/>
                    <a:pt x="2589" y="7466"/>
                    <a:pt x="2567" y="7480"/>
                  </a:cubicBezTo>
                  <a:cubicBezTo>
                    <a:pt x="2553" y="7491"/>
                    <a:pt x="2539" y="7500"/>
                    <a:pt x="2514" y="7508"/>
                  </a:cubicBezTo>
                  <a:cubicBezTo>
                    <a:pt x="2497" y="7517"/>
                    <a:pt x="2480" y="7522"/>
                    <a:pt x="2458" y="7528"/>
                  </a:cubicBezTo>
                  <a:cubicBezTo>
                    <a:pt x="2438" y="7530"/>
                    <a:pt x="2416" y="7533"/>
                    <a:pt x="2385" y="7533"/>
                  </a:cubicBezTo>
                  <a:cubicBezTo>
                    <a:pt x="2352" y="7533"/>
                    <a:pt x="2318" y="7530"/>
                    <a:pt x="2271" y="7519"/>
                  </a:cubicBezTo>
                  <a:cubicBezTo>
                    <a:pt x="2243" y="7517"/>
                    <a:pt x="2218" y="7514"/>
                    <a:pt x="2190" y="7503"/>
                  </a:cubicBezTo>
                  <a:cubicBezTo>
                    <a:pt x="2151" y="7491"/>
                    <a:pt x="2118" y="7475"/>
                    <a:pt x="2076" y="7450"/>
                  </a:cubicBezTo>
                  <a:lnTo>
                    <a:pt x="2037" y="7430"/>
                  </a:lnTo>
                  <a:lnTo>
                    <a:pt x="1995" y="7408"/>
                  </a:lnTo>
                  <a:lnTo>
                    <a:pt x="1995" y="7408"/>
                  </a:lnTo>
                  <a:cubicBezTo>
                    <a:pt x="2045" y="7447"/>
                    <a:pt x="2095" y="7489"/>
                    <a:pt x="2148" y="7528"/>
                  </a:cubicBezTo>
                  <a:cubicBezTo>
                    <a:pt x="2185" y="7550"/>
                    <a:pt x="2218" y="7578"/>
                    <a:pt x="2254" y="7600"/>
                  </a:cubicBezTo>
                  <a:lnTo>
                    <a:pt x="2299" y="7631"/>
                  </a:lnTo>
                  <a:lnTo>
                    <a:pt x="2324" y="7648"/>
                  </a:lnTo>
                  <a:cubicBezTo>
                    <a:pt x="2360" y="7676"/>
                    <a:pt x="2402" y="7703"/>
                    <a:pt x="2444" y="7729"/>
                  </a:cubicBezTo>
                  <a:cubicBezTo>
                    <a:pt x="2500" y="7756"/>
                    <a:pt x="2553" y="7784"/>
                    <a:pt x="2609" y="7812"/>
                  </a:cubicBezTo>
                  <a:cubicBezTo>
                    <a:pt x="2648" y="7829"/>
                    <a:pt x="2681" y="7849"/>
                    <a:pt x="2720" y="7868"/>
                  </a:cubicBezTo>
                  <a:cubicBezTo>
                    <a:pt x="2793" y="7907"/>
                    <a:pt x="2874" y="7938"/>
                    <a:pt x="2957" y="7966"/>
                  </a:cubicBezTo>
                  <a:cubicBezTo>
                    <a:pt x="2985" y="7977"/>
                    <a:pt x="3016" y="7982"/>
                    <a:pt x="3049" y="7991"/>
                  </a:cubicBezTo>
                  <a:cubicBezTo>
                    <a:pt x="3080" y="7996"/>
                    <a:pt x="3108" y="8008"/>
                    <a:pt x="3136" y="8016"/>
                  </a:cubicBezTo>
                  <a:cubicBezTo>
                    <a:pt x="3181" y="8030"/>
                    <a:pt x="3211" y="8035"/>
                    <a:pt x="3245" y="8044"/>
                  </a:cubicBezTo>
                  <a:lnTo>
                    <a:pt x="3295" y="8058"/>
                  </a:lnTo>
                  <a:cubicBezTo>
                    <a:pt x="3334" y="8066"/>
                    <a:pt x="3373" y="8074"/>
                    <a:pt x="3415" y="8080"/>
                  </a:cubicBezTo>
                  <a:cubicBezTo>
                    <a:pt x="3440" y="8086"/>
                    <a:pt x="3462" y="8086"/>
                    <a:pt x="3485" y="8086"/>
                  </a:cubicBezTo>
                  <a:cubicBezTo>
                    <a:pt x="3504" y="8086"/>
                    <a:pt x="3526" y="8086"/>
                    <a:pt x="3546" y="8080"/>
                  </a:cubicBezTo>
                  <a:lnTo>
                    <a:pt x="3574" y="8080"/>
                  </a:lnTo>
                  <a:cubicBezTo>
                    <a:pt x="3644" y="8077"/>
                    <a:pt x="3705" y="8074"/>
                    <a:pt x="3761" y="8063"/>
                  </a:cubicBezTo>
                  <a:cubicBezTo>
                    <a:pt x="3750" y="8061"/>
                    <a:pt x="3741" y="8052"/>
                    <a:pt x="3738" y="8047"/>
                  </a:cubicBezTo>
                  <a:cubicBezTo>
                    <a:pt x="3725" y="8024"/>
                    <a:pt x="3719" y="8005"/>
                    <a:pt x="3725" y="7982"/>
                  </a:cubicBezTo>
                  <a:cubicBezTo>
                    <a:pt x="3727" y="7974"/>
                    <a:pt x="3736" y="7963"/>
                    <a:pt x="3747" y="7955"/>
                  </a:cubicBezTo>
                  <a:cubicBezTo>
                    <a:pt x="3766" y="7935"/>
                    <a:pt x="3791" y="7921"/>
                    <a:pt x="3822" y="7896"/>
                  </a:cubicBezTo>
                  <a:cubicBezTo>
                    <a:pt x="3844" y="7882"/>
                    <a:pt x="3858" y="7865"/>
                    <a:pt x="3875" y="7849"/>
                  </a:cubicBezTo>
                  <a:cubicBezTo>
                    <a:pt x="3886" y="7837"/>
                    <a:pt x="3895" y="7826"/>
                    <a:pt x="3914" y="7812"/>
                  </a:cubicBezTo>
                  <a:cubicBezTo>
                    <a:pt x="3937" y="7796"/>
                    <a:pt x="3959" y="7773"/>
                    <a:pt x="3978" y="7754"/>
                  </a:cubicBezTo>
                  <a:cubicBezTo>
                    <a:pt x="4001" y="7726"/>
                    <a:pt x="4017" y="7698"/>
                    <a:pt x="4048" y="7656"/>
                  </a:cubicBezTo>
                  <a:cubicBezTo>
                    <a:pt x="4073" y="7620"/>
                    <a:pt x="4096" y="7586"/>
                    <a:pt x="4110" y="7547"/>
                  </a:cubicBezTo>
                  <a:cubicBezTo>
                    <a:pt x="4123" y="7519"/>
                    <a:pt x="4132" y="7489"/>
                    <a:pt x="4146" y="7458"/>
                  </a:cubicBezTo>
                  <a:cubicBezTo>
                    <a:pt x="4165" y="7419"/>
                    <a:pt x="4182" y="7377"/>
                    <a:pt x="4193" y="7335"/>
                  </a:cubicBezTo>
                  <a:lnTo>
                    <a:pt x="4213" y="7252"/>
                  </a:lnTo>
                  <a:lnTo>
                    <a:pt x="4224" y="7201"/>
                  </a:lnTo>
                  <a:cubicBezTo>
                    <a:pt x="4235" y="7157"/>
                    <a:pt x="4243" y="7109"/>
                    <a:pt x="4263" y="7062"/>
                  </a:cubicBezTo>
                  <a:lnTo>
                    <a:pt x="4263" y="7062"/>
                  </a:lnTo>
                  <a:lnTo>
                    <a:pt x="4249" y="7084"/>
                  </a:lnTo>
                  <a:cubicBezTo>
                    <a:pt x="4257" y="7028"/>
                    <a:pt x="4266" y="6970"/>
                    <a:pt x="4266" y="6914"/>
                  </a:cubicBezTo>
                  <a:cubicBezTo>
                    <a:pt x="4269" y="6864"/>
                    <a:pt x="4266" y="6816"/>
                    <a:pt x="4263" y="6766"/>
                  </a:cubicBezTo>
                  <a:cubicBezTo>
                    <a:pt x="4257" y="6735"/>
                    <a:pt x="4255" y="6708"/>
                    <a:pt x="4249" y="6677"/>
                  </a:cubicBezTo>
                  <a:lnTo>
                    <a:pt x="4243" y="6649"/>
                  </a:lnTo>
                  <a:lnTo>
                    <a:pt x="4238" y="6615"/>
                  </a:lnTo>
                  <a:cubicBezTo>
                    <a:pt x="4229" y="6585"/>
                    <a:pt x="4252" y="6557"/>
                    <a:pt x="4280" y="6551"/>
                  </a:cubicBezTo>
                  <a:lnTo>
                    <a:pt x="4291" y="6554"/>
                  </a:lnTo>
                  <a:cubicBezTo>
                    <a:pt x="4266" y="6532"/>
                    <a:pt x="4238" y="6515"/>
                    <a:pt x="4210" y="6495"/>
                  </a:cubicBezTo>
                  <a:cubicBezTo>
                    <a:pt x="4171" y="6470"/>
                    <a:pt x="4132" y="6448"/>
                    <a:pt x="4090" y="6431"/>
                  </a:cubicBezTo>
                  <a:lnTo>
                    <a:pt x="4029" y="6412"/>
                  </a:lnTo>
                  <a:cubicBezTo>
                    <a:pt x="4006" y="6403"/>
                    <a:pt x="3984" y="6398"/>
                    <a:pt x="3962" y="6389"/>
                  </a:cubicBezTo>
                  <a:lnTo>
                    <a:pt x="3942" y="6378"/>
                  </a:lnTo>
                  <a:cubicBezTo>
                    <a:pt x="3923" y="6370"/>
                    <a:pt x="3906" y="6362"/>
                    <a:pt x="3889" y="6356"/>
                  </a:cubicBezTo>
                  <a:cubicBezTo>
                    <a:pt x="3861" y="6342"/>
                    <a:pt x="3836" y="6331"/>
                    <a:pt x="3811" y="6320"/>
                  </a:cubicBezTo>
                  <a:lnTo>
                    <a:pt x="3783" y="6309"/>
                  </a:lnTo>
                  <a:lnTo>
                    <a:pt x="3722" y="6281"/>
                  </a:lnTo>
                  <a:lnTo>
                    <a:pt x="3722" y="6281"/>
                  </a:lnTo>
                  <a:lnTo>
                    <a:pt x="3736" y="6292"/>
                  </a:lnTo>
                  <a:cubicBezTo>
                    <a:pt x="3658" y="6253"/>
                    <a:pt x="3588" y="6222"/>
                    <a:pt x="3515" y="6203"/>
                  </a:cubicBezTo>
                  <a:cubicBezTo>
                    <a:pt x="3499" y="6194"/>
                    <a:pt x="3485" y="6191"/>
                    <a:pt x="3468" y="6189"/>
                  </a:cubicBezTo>
                  <a:cubicBezTo>
                    <a:pt x="3448" y="6183"/>
                    <a:pt x="3429" y="6177"/>
                    <a:pt x="3412" y="6175"/>
                  </a:cubicBezTo>
                  <a:cubicBezTo>
                    <a:pt x="3379" y="6163"/>
                    <a:pt x="3348" y="6150"/>
                    <a:pt x="3317" y="6138"/>
                  </a:cubicBezTo>
                  <a:cubicBezTo>
                    <a:pt x="3261" y="6113"/>
                    <a:pt x="3222" y="6091"/>
                    <a:pt x="3183" y="6069"/>
                  </a:cubicBezTo>
                  <a:lnTo>
                    <a:pt x="3153" y="6052"/>
                  </a:lnTo>
                  <a:cubicBezTo>
                    <a:pt x="3133" y="6038"/>
                    <a:pt x="3108" y="6027"/>
                    <a:pt x="3091" y="6013"/>
                  </a:cubicBezTo>
                  <a:cubicBezTo>
                    <a:pt x="3108" y="6007"/>
                    <a:pt x="3128" y="5996"/>
                    <a:pt x="3147" y="5985"/>
                  </a:cubicBezTo>
                  <a:cubicBezTo>
                    <a:pt x="3164" y="5974"/>
                    <a:pt x="3181" y="5968"/>
                    <a:pt x="3197" y="5957"/>
                  </a:cubicBezTo>
                  <a:cubicBezTo>
                    <a:pt x="3245" y="5932"/>
                    <a:pt x="3278" y="5898"/>
                    <a:pt x="3317" y="5868"/>
                  </a:cubicBezTo>
                  <a:cubicBezTo>
                    <a:pt x="3373" y="5818"/>
                    <a:pt x="3412" y="5779"/>
                    <a:pt x="3446" y="5734"/>
                  </a:cubicBezTo>
                  <a:cubicBezTo>
                    <a:pt x="3468" y="5709"/>
                    <a:pt x="3485" y="5681"/>
                    <a:pt x="3504" y="5659"/>
                  </a:cubicBezTo>
                  <a:cubicBezTo>
                    <a:pt x="3524" y="5633"/>
                    <a:pt x="3540" y="5608"/>
                    <a:pt x="3560" y="5583"/>
                  </a:cubicBezTo>
                  <a:cubicBezTo>
                    <a:pt x="3593" y="5541"/>
                    <a:pt x="3627" y="5497"/>
                    <a:pt x="3655" y="5449"/>
                  </a:cubicBezTo>
                  <a:cubicBezTo>
                    <a:pt x="3683" y="5394"/>
                    <a:pt x="3708" y="5338"/>
                    <a:pt x="3722" y="5271"/>
                  </a:cubicBezTo>
                  <a:cubicBezTo>
                    <a:pt x="3736" y="5221"/>
                    <a:pt x="3741" y="5176"/>
                    <a:pt x="3750" y="5128"/>
                  </a:cubicBezTo>
                  <a:cubicBezTo>
                    <a:pt x="3755" y="5067"/>
                    <a:pt x="3764" y="5031"/>
                    <a:pt x="3769" y="4989"/>
                  </a:cubicBezTo>
                  <a:lnTo>
                    <a:pt x="3775" y="4964"/>
                  </a:lnTo>
                  <a:cubicBezTo>
                    <a:pt x="3789" y="4886"/>
                    <a:pt x="3803" y="4802"/>
                    <a:pt x="3797" y="4724"/>
                  </a:cubicBezTo>
                  <a:cubicBezTo>
                    <a:pt x="3789" y="4584"/>
                    <a:pt x="3752" y="4445"/>
                    <a:pt x="3722" y="4325"/>
                  </a:cubicBezTo>
                  <a:cubicBezTo>
                    <a:pt x="3694" y="4227"/>
                    <a:pt x="3655" y="4133"/>
                    <a:pt x="3588" y="4018"/>
                  </a:cubicBezTo>
                  <a:cubicBezTo>
                    <a:pt x="3529" y="3909"/>
                    <a:pt x="3482" y="3795"/>
                    <a:pt x="3443" y="3708"/>
                  </a:cubicBezTo>
                  <a:cubicBezTo>
                    <a:pt x="3429" y="3667"/>
                    <a:pt x="3415" y="3622"/>
                    <a:pt x="3404" y="3580"/>
                  </a:cubicBezTo>
                  <a:lnTo>
                    <a:pt x="3390" y="3527"/>
                  </a:lnTo>
                  <a:cubicBezTo>
                    <a:pt x="3379" y="3496"/>
                    <a:pt x="3370" y="3460"/>
                    <a:pt x="3359" y="3430"/>
                  </a:cubicBezTo>
                  <a:cubicBezTo>
                    <a:pt x="3348" y="3402"/>
                    <a:pt x="3337" y="3371"/>
                    <a:pt x="3328" y="3343"/>
                  </a:cubicBezTo>
                  <a:cubicBezTo>
                    <a:pt x="3309" y="3282"/>
                    <a:pt x="3292" y="3220"/>
                    <a:pt x="3278" y="3156"/>
                  </a:cubicBezTo>
                  <a:lnTo>
                    <a:pt x="3264" y="3109"/>
                  </a:lnTo>
                  <a:lnTo>
                    <a:pt x="3236" y="2997"/>
                  </a:lnTo>
                  <a:cubicBezTo>
                    <a:pt x="3225" y="2958"/>
                    <a:pt x="3211" y="2919"/>
                    <a:pt x="3194" y="2883"/>
                  </a:cubicBezTo>
                  <a:cubicBezTo>
                    <a:pt x="3189" y="2855"/>
                    <a:pt x="3181" y="2827"/>
                    <a:pt x="3178" y="2799"/>
                  </a:cubicBezTo>
                  <a:cubicBezTo>
                    <a:pt x="3169" y="2771"/>
                    <a:pt x="3153" y="2743"/>
                    <a:pt x="3125" y="2724"/>
                  </a:cubicBezTo>
                  <a:cubicBezTo>
                    <a:pt x="3105" y="2646"/>
                    <a:pt x="3086" y="2570"/>
                    <a:pt x="3066" y="2498"/>
                  </a:cubicBezTo>
                  <a:lnTo>
                    <a:pt x="3055" y="2459"/>
                  </a:lnTo>
                  <a:cubicBezTo>
                    <a:pt x="3049" y="2425"/>
                    <a:pt x="3038" y="2386"/>
                    <a:pt x="3027" y="2353"/>
                  </a:cubicBezTo>
                  <a:cubicBezTo>
                    <a:pt x="3021" y="2319"/>
                    <a:pt x="3010" y="2288"/>
                    <a:pt x="3002" y="2255"/>
                  </a:cubicBezTo>
                  <a:cubicBezTo>
                    <a:pt x="2999" y="2261"/>
                    <a:pt x="2999" y="2263"/>
                    <a:pt x="2996" y="2272"/>
                  </a:cubicBezTo>
                  <a:lnTo>
                    <a:pt x="3008" y="2311"/>
                  </a:lnTo>
                  <a:lnTo>
                    <a:pt x="3013" y="2353"/>
                  </a:lnTo>
                  <a:cubicBezTo>
                    <a:pt x="3024" y="2389"/>
                    <a:pt x="3030" y="2431"/>
                    <a:pt x="3038" y="2470"/>
                  </a:cubicBezTo>
                  <a:cubicBezTo>
                    <a:pt x="3066" y="2579"/>
                    <a:pt x="3094" y="2690"/>
                    <a:pt x="3125" y="2799"/>
                  </a:cubicBezTo>
                  <a:lnTo>
                    <a:pt x="3136" y="2835"/>
                  </a:lnTo>
                  <a:lnTo>
                    <a:pt x="3147" y="2863"/>
                  </a:lnTo>
                  <a:cubicBezTo>
                    <a:pt x="3169" y="2952"/>
                    <a:pt x="3197" y="3036"/>
                    <a:pt x="3222" y="3120"/>
                  </a:cubicBezTo>
                  <a:lnTo>
                    <a:pt x="3234" y="3153"/>
                  </a:lnTo>
                  <a:cubicBezTo>
                    <a:pt x="3247" y="3192"/>
                    <a:pt x="3259" y="3226"/>
                    <a:pt x="3267" y="3265"/>
                  </a:cubicBezTo>
                  <a:lnTo>
                    <a:pt x="3287" y="3321"/>
                  </a:lnTo>
                  <a:cubicBezTo>
                    <a:pt x="3306" y="3360"/>
                    <a:pt x="3323" y="3402"/>
                    <a:pt x="3348" y="3463"/>
                  </a:cubicBezTo>
                  <a:cubicBezTo>
                    <a:pt x="3359" y="3488"/>
                    <a:pt x="3348" y="3519"/>
                    <a:pt x="3334" y="3541"/>
                  </a:cubicBezTo>
                  <a:cubicBezTo>
                    <a:pt x="3320" y="3555"/>
                    <a:pt x="3303" y="3561"/>
                    <a:pt x="3273" y="3566"/>
                  </a:cubicBezTo>
                  <a:cubicBezTo>
                    <a:pt x="3245" y="3566"/>
                    <a:pt x="3225" y="3547"/>
                    <a:pt x="3208" y="3530"/>
                  </a:cubicBezTo>
                  <a:cubicBezTo>
                    <a:pt x="3194" y="3516"/>
                    <a:pt x="3181" y="3502"/>
                    <a:pt x="3169" y="3488"/>
                  </a:cubicBezTo>
                  <a:lnTo>
                    <a:pt x="3136" y="3455"/>
                  </a:lnTo>
                  <a:cubicBezTo>
                    <a:pt x="3105" y="3421"/>
                    <a:pt x="3077" y="3385"/>
                    <a:pt x="3052" y="3349"/>
                  </a:cubicBezTo>
                  <a:cubicBezTo>
                    <a:pt x="3027" y="3318"/>
                    <a:pt x="3002" y="3282"/>
                    <a:pt x="2980" y="3251"/>
                  </a:cubicBezTo>
                  <a:cubicBezTo>
                    <a:pt x="2955" y="3220"/>
                    <a:pt x="2932" y="3181"/>
                    <a:pt x="2913" y="3148"/>
                  </a:cubicBezTo>
                  <a:lnTo>
                    <a:pt x="2902" y="3125"/>
                  </a:lnTo>
                  <a:lnTo>
                    <a:pt x="2885" y="3095"/>
                  </a:lnTo>
                  <a:lnTo>
                    <a:pt x="2874" y="3078"/>
                  </a:lnTo>
                  <a:cubicBezTo>
                    <a:pt x="2857" y="3045"/>
                    <a:pt x="2835" y="3014"/>
                    <a:pt x="2818" y="2983"/>
                  </a:cubicBezTo>
                  <a:cubicBezTo>
                    <a:pt x="2790" y="2927"/>
                    <a:pt x="2762" y="2872"/>
                    <a:pt x="2737" y="2813"/>
                  </a:cubicBezTo>
                  <a:lnTo>
                    <a:pt x="2720" y="2766"/>
                  </a:lnTo>
                  <a:cubicBezTo>
                    <a:pt x="2701" y="2715"/>
                    <a:pt x="2676" y="2662"/>
                    <a:pt x="2659" y="2607"/>
                  </a:cubicBezTo>
                  <a:cubicBezTo>
                    <a:pt x="2636" y="2537"/>
                    <a:pt x="2611" y="2467"/>
                    <a:pt x="2595" y="2395"/>
                  </a:cubicBezTo>
                  <a:cubicBezTo>
                    <a:pt x="2581" y="2341"/>
                    <a:pt x="2570" y="2288"/>
                    <a:pt x="2561" y="2230"/>
                  </a:cubicBezTo>
                  <a:lnTo>
                    <a:pt x="2550" y="2194"/>
                  </a:lnTo>
                  <a:cubicBezTo>
                    <a:pt x="2539" y="2146"/>
                    <a:pt x="2525" y="2102"/>
                    <a:pt x="2514" y="2051"/>
                  </a:cubicBezTo>
                  <a:cubicBezTo>
                    <a:pt x="2505" y="2012"/>
                    <a:pt x="2491" y="1976"/>
                    <a:pt x="2483" y="1937"/>
                  </a:cubicBezTo>
                  <a:lnTo>
                    <a:pt x="2452" y="1809"/>
                  </a:lnTo>
                  <a:lnTo>
                    <a:pt x="2422" y="1683"/>
                  </a:lnTo>
                  <a:lnTo>
                    <a:pt x="2402" y="1608"/>
                  </a:lnTo>
                  <a:lnTo>
                    <a:pt x="2397" y="1580"/>
                  </a:lnTo>
                  <a:cubicBezTo>
                    <a:pt x="2385" y="1532"/>
                    <a:pt x="2371" y="1482"/>
                    <a:pt x="2360" y="1435"/>
                  </a:cubicBezTo>
                  <a:lnTo>
                    <a:pt x="2338" y="1362"/>
                  </a:lnTo>
                  <a:cubicBezTo>
                    <a:pt x="2318" y="1309"/>
                    <a:pt x="2305" y="1256"/>
                    <a:pt x="2291" y="1200"/>
                  </a:cubicBezTo>
                  <a:cubicBezTo>
                    <a:pt x="2271" y="1120"/>
                    <a:pt x="2257" y="1041"/>
                    <a:pt x="2240" y="961"/>
                  </a:cubicBezTo>
                  <a:cubicBezTo>
                    <a:pt x="2229" y="908"/>
                    <a:pt x="2218" y="860"/>
                    <a:pt x="2207" y="807"/>
                  </a:cubicBezTo>
                  <a:cubicBezTo>
                    <a:pt x="2193" y="790"/>
                    <a:pt x="2179" y="768"/>
                    <a:pt x="2165" y="749"/>
                  </a:cubicBezTo>
                  <a:lnTo>
                    <a:pt x="2118" y="673"/>
                  </a:lnTo>
                  <a:cubicBezTo>
                    <a:pt x="2073" y="603"/>
                    <a:pt x="2017" y="520"/>
                    <a:pt x="1956" y="444"/>
                  </a:cubicBezTo>
                  <a:cubicBezTo>
                    <a:pt x="1920" y="400"/>
                    <a:pt x="1878" y="352"/>
                    <a:pt x="1827" y="316"/>
                  </a:cubicBezTo>
                  <a:cubicBezTo>
                    <a:pt x="1794" y="283"/>
                    <a:pt x="1758" y="252"/>
                    <a:pt x="1724" y="224"/>
                  </a:cubicBezTo>
                  <a:cubicBezTo>
                    <a:pt x="1660" y="182"/>
                    <a:pt x="1585" y="143"/>
                    <a:pt x="1495" y="110"/>
                  </a:cubicBezTo>
                  <a:cubicBezTo>
                    <a:pt x="1468" y="99"/>
                    <a:pt x="1437" y="93"/>
                    <a:pt x="1409" y="85"/>
                  </a:cubicBezTo>
                  <a:lnTo>
                    <a:pt x="1376" y="73"/>
                  </a:lnTo>
                  <a:lnTo>
                    <a:pt x="1328" y="59"/>
                  </a:lnTo>
                  <a:cubicBezTo>
                    <a:pt x="1272" y="73"/>
                    <a:pt x="1222" y="93"/>
                    <a:pt x="1169" y="110"/>
                  </a:cubicBezTo>
                  <a:cubicBezTo>
                    <a:pt x="1158" y="112"/>
                    <a:pt x="1152" y="115"/>
                    <a:pt x="1144" y="115"/>
                  </a:cubicBezTo>
                  <a:cubicBezTo>
                    <a:pt x="1110" y="115"/>
                    <a:pt x="1074" y="93"/>
                    <a:pt x="1063" y="57"/>
                  </a:cubicBezTo>
                  <a:cubicBezTo>
                    <a:pt x="1061" y="51"/>
                    <a:pt x="1060" y="44"/>
                    <a:pt x="1059" y="3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1"/>
            <p:cNvSpPr/>
            <p:nvPr/>
          </p:nvSpPr>
          <p:spPr>
            <a:xfrm>
              <a:off x="6871825" y="4074000"/>
              <a:ext cx="12300" cy="5675"/>
            </a:xfrm>
            <a:custGeom>
              <a:avLst/>
              <a:gdLst/>
              <a:ahLst/>
              <a:cxnLst/>
              <a:rect l="l" t="t" r="r" b="b"/>
              <a:pathLst>
                <a:path w="492" h="227" extrusionOk="0">
                  <a:moveTo>
                    <a:pt x="491" y="0"/>
                  </a:moveTo>
                  <a:lnTo>
                    <a:pt x="491" y="0"/>
                  </a:lnTo>
                  <a:cubicBezTo>
                    <a:pt x="472" y="11"/>
                    <a:pt x="452" y="14"/>
                    <a:pt x="433" y="14"/>
                  </a:cubicBezTo>
                  <a:cubicBezTo>
                    <a:pt x="424" y="14"/>
                    <a:pt x="419" y="9"/>
                    <a:pt x="416" y="9"/>
                  </a:cubicBezTo>
                  <a:cubicBezTo>
                    <a:pt x="366" y="48"/>
                    <a:pt x="310" y="84"/>
                    <a:pt x="235" y="117"/>
                  </a:cubicBezTo>
                  <a:cubicBezTo>
                    <a:pt x="179" y="145"/>
                    <a:pt x="123" y="168"/>
                    <a:pt x="67" y="187"/>
                  </a:cubicBezTo>
                  <a:lnTo>
                    <a:pt x="48" y="198"/>
                  </a:lnTo>
                  <a:cubicBezTo>
                    <a:pt x="39" y="204"/>
                    <a:pt x="28" y="209"/>
                    <a:pt x="17" y="215"/>
                  </a:cubicBezTo>
                  <a:cubicBezTo>
                    <a:pt x="11" y="221"/>
                    <a:pt x="6" y="223"/>
                    <a:pt x="0" y="226"/>
                  </a:cubicBezTo>
                  <a:cubicBezTo>
                    <a:pt x="98" y="204"/>
                    <a:pt x="207" y="184"/>
                    <a:pt x="304" y="129"/>
                  </a:cubicBezTo>
                  <a:lnTo>
                    <a:pt x="332" y="115"/>
                  </a:lnTo>
                  <a:cubicBezTo>
                    <a:pt x="352" y="103"/>
                    <a:pt x="369" y="92"/>
                    <a:pt x="388" y="81"/>
                  </a:cubicBezTo>
                  <a:cubicBezTo>
                    <a:pt x="422" y="56"/>
                    <a:pt x="458" y="31"/>
                    <a:pt x="488" y="3"/>
                  </a:cubicBezTo>
                  <a:lnTo>
                    <a:pt x="491" y="0"/>
                  </a:ln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1"/>
            <p:cNvSpPr/>
            <p:nvPr/>
          </p:nvSpPr>
          <p:spPr>
            <a:xfrm>
              <a:off x="6784700" y="3961850"/>
              <a:ext cx="48575" cy="66275"/>
            </a:xfrm>
            <a:custGeom>
              <a:avLst/>
              <a:gdLst/>
              <a:ahLst/>
              <a:cxnLst/>
              <a:rect l="l" t="t" r="r" b="b"/>
              <a:pathLst>
                <a:path w="1943" h="2651" extrusionOk="0">
                  <a:moveTo>
                    <a:pt x="1033" y="0"/>
                  </a:moveTo>
                  <a:cubicBezTo>
                    <a:pt x="1008" y="6"/>
                    <a:pt x="988" y="6"/>
                    <a:pt x="972" y="9"/>
                  </a:cubicBezTo>
                  <a:lnTo>
                    <a:pt x="949" y="11"/>
                  </a:lnTo>
                  <a:lnTo>
                    <a:pt x="916" y="14"/>
                  </a:lnTo>
                  <a:lnTo>
                    <a:pt x="949" y="14"/>
                  </a:lnTo>
                  <a:cubicBezTo>
                    <a:pt x="888" y="20"/>
                    <a:pt x="841" y="25"/>
                    <a:pt x="796" y="34"/>
                  </a:cubicBezTo>
                  <a:cubicBezTo>
                    <a:pt x="740" y="42"/>
                    <a:pt x="693" y="64"/>
                    <a:pt x="642" y="84"/>
                  </a:cubicBezTo>
                  <a:lnTo>
                    <a:pt x="623" y="95"/>
                  </a:lnTo>
                  <a:lnTo>
                    <a:pt x="623" y="92"/>
                  </a:lnTo>
                  <a:cubicBezTo>
                    <a:pt x="595" y="104"/>
                    <a:pt x="567" y="117"/>
                    <a:pt x="539" y="131"/>
                  </a:cubicBezTo>
                  <a:cubicBezTo>
                    <a:pt x="506" y="148"/>
                    <a:pt x="478" y="173"/>
                    <a:pt x="450" y="193"/>
                  </a:cubicBezTo>
                  <a:cubicBezTo>
                    <a:pt x="416" y="223"/>
                    <a:pt x="389" y="249"/>
                    <a:pt x="361" y="274"/>
                  </a:cubicBezTo>
                  <a:cubicBezTo>
                    <a:pt x="338" y="299"/>
                    <a:pt x="319" y="321"/>
                    <a:pt x="297" y="343"/>
                  </a:cubicBezTo>
                  <a:lnTo>
                    <a:pt x="280" y="363"/>
                  </a:lnTo>
                  <a:cubicBezTo>
                    <a:pt x="241" y="410"/>
                    <a:pt x="210" y="452"/>
                    <a:pt x="191" y="494"/>
                  </a:cubicBezTo>
                  <a:cubicBezTo>
                    <a:pt x="177" y="516"/>
                    <a:pt x="160" y="544"/>
                    <a:pt x="143" y="569"/>
                  </a:cubicBezTo>
                  <a:lnTo>
                    <a:pt x="126" y="597"/>
                  </a:lnTo>
                  <a:cubicBezTo>
                    <a:pt x="101" y="639"/>
                    <a:pt x="85" y="689"/>
                    <a:pt x="71" y="731"/>
                  </a:cubicBezTo>
                  <a:lnTo>
                    <a:pt x="59" y="762"/>
                  </a:lnTo>
                  <a:lnTo>
                    <a:pt x="32" y="848"/>
                  </a:lnTo>
                  <a:cubicBezTo>
                    <a:pt x="12" y="915"/>
                    <a:pt x="6" y="988"/>
                    <a:pt x="4" y="1046"/>
                  </a:cubicBezTo>
                  <a:cubicBezTo>
                    <a:pt x="1" y="1080"/>
                    <a:pt x="1" y="1111"/>
                    <a:pt x="4" y="1144"/>
                  </a:cubicBezTo>
                  <a:cubicBezTo>
                    <a:pt x="6" y="1180"/>
                    <a:pt x="12" y="1222"/>
                    <a:pt x="20" y="1261"/>
                  </a:cubicBezTo>
                  <a:cubicBezTo>
                    <a:pt x="29" y="1278"/>
                    <a:pt x="34" y="1295"/>
                    <a:pt x="45" y="1311"/>
                  </a:cubicBezTo>
                  <a:cubicBezTo>
                    <a:pt x="54" y="1415"/>
                    <a:pt x="62" y="1518"/>
                    <a:pt x="85" y="1627"/>
                  </a:cubicBezTo>
                  <a:cubicBezTo>
                    <a:pt x="90" y="1652"/>
                    <a:pt x="96" y="1674"/>
                    <a:pt x="101" y="1699"/>
                  </a:cubicBezTo>
                  <a:cubicBezTo>
                    <a:pt x="110" y="1722"/>
                    <a:pt x="112" y="1738"/>
                    <a:pt x="115" y="1763"/>
                  </a:cubicBezTo>
                  <a:cubicBezTo>
                    <a:pt x="129" y="1825"/>
                    <a:pt x="146" y="1883"/>
                    <a:pt x="168" y="1948"/>
                  </a:cubicBezTo>
                  <a:lnTo>
                    <a:pt x="196" y="2048"/>
                  </a:lnTo>
                  <a:lnTo>
                    <a:pt x="221" y="2126"/>
                  </a:lnTo>
                  <a:cubicBezTo>
                    <a:pt x="230" y="2154"/>
                    <a:pt x="238" y="2185"/>
                    <a:pt x="249" y="2213"/>
                  </a:cubicBezTo>
                  <a:lnTo>
                    <a:pt x="266" y="2260"/>
                  </a:lnTo>
                  <a:lnTo>
                    <a:pt x="285" y="2321"/>
                  </a:lnTo>
                  <a:cubicBezTo>
                    <a:pt x="294" y="2344"/>
                    <a:pt x="305" y="2369"/>
                    <a:pt x="310" y="2394"/>
                  </a:cubicBezTo>
                  <a:cubicBezTo>
                    <a:pt x="327" y="2447"/>
                    <a:pt x="338" y="2480"/>
                    <a:pt x="361" y="2511"/>
                  </a:cubicBezTo>
                  <a:cubicBezTo>
                    <a:pt x="391" y="2564"/>
                    <a:pt x="447" y="2592"/>
                    <a:pt x="503" y="2614"/>
                  </a:cubicBezTo>
                  <a:cubicBezTo>
                    <a:pt x="534" y="2628"/>
                    <a:pt x="570" y="2634"/>
                    <a:pt x="606" y="2642"/>
                  </a:cubicBezTo>
                  <a:cubicBezTo>
                    <a:pt x="654" y="2648"/>
                    <a:pt x="695" y="2651"/>
                    <a:pt x="737" y="2651"/>
                  </a:cubicBezTo>
                  <a:cubicBezTo>
                    <a:pt x="768" y="2651"/>
                    <a:pt x="788" y="2648"/>
                    <a:pt x="810" y="2648"/>
                  </a:cubicBezTo>
                  <a:lnTo>
                    <a:pt x="863" y="2645"/>
                  </a:lnTo>
                  <a:cubicBezTo>
                    <a:pt x="896" y="2645"/>
                    <a:pt x="935" y="2642"/>
                    <a:pt x="969" y="2637"/>
                  </a:cubicBezTo>
                  <a:cubicBezTo>
                    <a:pt x="1002" y="2634"/>
                    <a:pt x="1036" y="2631"/>
                    <a:pt x="1067" y="2623"/>
                  </a:cubicBezTo>
                  <a:cubicBezTo>
                    <a:pt x="1100" y="2617"/>
                    <a:pt x="1128" y="2606"/>
                    <a:pt x="1159" y="2592"/>
                  </a:cubicBezTo>
                  <a:cubicBezTo>
                    <a:pt x="1214" y="2572"/>
                    <a:pt x="1267" y="2539"/>
                    <a:pt x="1329" y="2494"/>
                  </a:cubicBezTo>
                  <a:lnTo>
                    <a:pt x="1337" y="2489"/>
                  </a:lnTo>
                  <a:lnTo>
                    <a:pt x="1340" y="2483"/>
                  </a:lnTo>
                  <a:lnTo>
                    <a:pt x="1337" y="2483"/>
                  </a:lnTo>
                  <a:lnTo>
                    <a:pt x="1345" y="2478"/>
                  </a:lnTo>
                  <a:lnTo>
                    <a:pt x="1351" y="2480"/>
                  </a:lnTo>
                  <a:cubicBezTo>
                    <a:pt x="1407" y="2441"/>
                    <a:pt x="1452" y="2408"/>
                    <a:pt x="1496" y="2366"/>
                  </a:cubicBezTo>
                  <a:lnTo>
                    <a:pt x="1518" y="2344"/>
                  </a:lnTo>
                  <a:cubicBezTo>
                    <a:pt x="1532" y="2335"/>
                    <a:pt x="1544" y="2321"/>
                    <a:pt x="1558" y="2310"/>
                  </a:cubicBezTo>
                  <a:cubicBezTo>
                    <a:pt x="1577" y="2288"/>
                    <a:pt x="1594" y="2266"/>
                    <a:pt x="1616" y="2240"/>
                  </a:cubicBezTo>
                  <a:lnTo>
                    <a:pt x="1641" y="2213"/>
                  </a:lnTo>
                  <a:lnTo>
                    <a:pt x="1655" y="2190"/>
                  </a:lnTo>
                  <a:lnTo>
                    <a:pt x="1650" y="2190"/>
                  </a:lnTo>
                  <a:cubicBezTo>
                    <a:pt x="1675" y="2168"/>
                    <a:pt x="1691" y="2143"/>
                    <a:pt x="1708" y="2118"/>
                  </a:cubicBezTo>
                  <a:cubicBezTo>
                    <a:pt x="1722" y="2093"/>
                    <a:pt x="1742" y="2065"/>
                    <a:pt x="1756" y="2042"/>
                  </a:cubicBezTo>
                  <a:cubicBezTo>
                    <a:pt x="1786" y="1981"/>
                    <a:pt x="1811" y="1920"/>
                    <a:pt x="1834" y="1856"/>
                  </a:cubicBezTo>
                  <a:lnTo>
                    <a:pt x="1845" y="1833"/>
                  </a:lnTo>
                  <a:lnTo>
                    <a:pt x="1859" y="1805"/>
                  </a:lnTo>
                  <a:lnTo>
                    <a:pt x="1884" y="1744"/>
                  </a:lnTo>
                  <a:cubicBezTo>
                    <a:pt x="1895" y="1716"/>
                    <a:pt x="1903" y="1685"/>
                    <a:pt x="1912" y="1655"/>
                  </a:cubicBezTo>
                  <a:cubicBezTo>
                    <a:pt x="1934" y="1568"/>
                    <a:pt x="1943" y="1484"/>
                    <a:pt x="1937" y="1415"/>
                  </a:cubicBezTo>
                  <a:cubicBezTo>
                    <a:pt x="1931" y="1362"/>
                    <a:pt x="1926" y="1311"/>
                    <a:pt x="1917" y="1261"/>
                  </a:cubicBezTo>
                  <a:lnTo>
                    <a:pt x="1912" y="1219"/>
                  </a:lnTo>
                  <a:cubicBezTo>
                    <a:pt x="1909" y="1192"/>
                    <a:pt x="1903" y="1164"/>
                    <a:pt x="1898" y="1136"/>
                  </a:cubicBezTo>
                  <a:lnTo>
                    <a:pt x="1892" y="1102"/>
                  </a:lnTo>
                  <a:cubicBezTo>
                    <a:pt x="1884" y="1069"/>
                    <a:pt x="1878" y="1033"/>
                    <a:pt x="1870" y="1002"/>
                  </a:cubicBezTo>
                  <a:cubicBezTo>
                    <a:pt x="1856" y="940"/>
                    <a:pt x="1839" y="885"/>
                    <a:pt x="1817" y="823"/>
                  </a:cubicBezTo>
                  <a:cubicBezTo>
                    <a:pt x="1756" y="650"/>
                    <a:pt x="1677" y="472"/>
                    <a:pt x="1546" y="327"/>
                  </a:cubicBezTo>
                  <a:lnTo>
                    <a:pt x="1524" y="304"/>
                  </a:lnTo>
                  <a:cubicBezTo>
                    <a:pt x="1499" y="279"/>
                    <a:pt x="1479" y="251"/>
                    <a:pt x="1454" y="229"/>
                  </a:cubicBezTo>
                  <a:cubicBezTo>
                    <a:pt x="1421" y="193"/>
                    <a:pt x="1373" y="162"/>
                    <a:pt x="1332" y="131"/>
                  </a:cubicBezTo>
                  <a:lnTo>
                    <a:pt x="1301" y="109"/>
                  </a:lnTo>
                  <a:cubicBezTo>
                    <a:pt x="1276" y="92"/>
                    <a:pt x="1262" y="81"/>
                    <a:pt x="1245" y="76"/>
                  </a:cubicBezTo>
                  <a:cubicBezTo>
                    <a:pt x="1220" y="56"/>
                    <a:pt x="1189" y="48"/>
                    <a:pt x="1164" y="37"/>
                  </a:cubicBezTo>
                  <a:cubicBezTo>
                    <a:pt x="1142" y="25"/>
                    <a:pt x="1120" y="20"/>
                    <a:pt x="1100" y="14"/>
                  </a:cubicBezTo>
                  <a:cubicBezTo>
                    <a:pt x="1072" y="3"/>
                    <a:pt x="1055" y="0"/>
                    <a:pt x="1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1"/>
            <p:cNvSpPr/>
            <p:nvPr/>
          </p:nvSpPr>
          <p:spPr>
            <a:xfrm>
              <a:off x="6741950" y="3975650"/>
              <a:ext cx="37075" cy="58125"/>
            </a:xfrm>
            <a:custGeom>
              <a:avLst/>
              <a:gdLst/>
              <a:ahLst/>
              <a:cxnLst/>
              <a:rect l="l" t="t" r="r" b="b"/>
              <a:pathLst>
                <a:path w="1483" h="2325" extrusionOk="0">
                  <a:moveTo>
                    <a:pt x="640" y="1"/>
                  </a:moveTo>
                  <a:lnTo>
                    <a:pt x="631" y="3"/>
                  </a:lnTo>
                  <a:cubicBezTo>
                    <a:pt x="575" y="3"/>
                    <a:pt x="522" y="9"/>
                    <a:pt x="469" y="17"/>
                  </a:cubicBezTo>
                  <a:cubicBezTo>
                    <a:pt x="355" y="34"/>
                    <a:pt x="263" y="73"/>
                    <a:pt x="204" y="140"/>
                  </a:cubicBezTo>
                  <a:cubicBezTo>
                    <a:pt x="176" y="174"/>
                    <a:pt x="149" y="213"/>
                    <a:pt x="126" y="252"/>
                  </a:cubicBezTo>
                  <a:cubicBezTo>
                    <a:pt x="107" y="282"/>
                    <a:pt x="90" y="316"/>
                    <a:pt x="70" y="352"/>
                  </a:cubicBezTo>
                  <a:cubicBezTo>
                    <a:pt x="51" y="400"/>
                    <a:pt x="40" y="450"/>
                    <a:pt x="26" y="497"/>
                  </a:cubicBezTo>
                  <a:lnTo>
                    <a:pt x="20" y="520"/>
                  </a:lnTo>
                  <a:cubicBezTo>
                    <a:pt x="1" y="587"/>
                    <a:pt x="1" y="659"/>
                    <a:pt x="6" y="726"/>
                  </a:cubicBezTo>
                  <a:lnTo>
                    <a:pt x="6" y="759"/>
                  </a:lnTo>
                  <a:cubicBezTo>
                    <a:pt x="6" y="840"/>
                    <a:pt x="23" y="921"/>
                    <a:pt x="37" y="999"/>
                  </a:cubicBezTo>
                  <a:lnTo>
                    <a:pt x="51" y="1080"/>
                  </a:lnTo>
                  <a:cubicBezTo>
                    <a:pt x="62" y="1139"/>
                    <a:pt x="70" y="1200"/>
                    <a:pt x="84" y="1259"/>
                  </a:cubicBezTo>
                  <a:cubicBezTo>
                    <a:pt x="98" y="1304"/>
                    <a:pt x="112" y="1345"/>
                    <a:pt x="135" y="1387"/>
                  </a:cubicBezTo>
                  <a:lnTo>
                    <a:pt x="146" y="1410"/>
                  </a:lnTo>
                  <a:cubicBezTo>
                    <a:pt x="162" y="1446"/>
                    <a:pt x="176" y="1482"/>
                    <a:pt x="196" y="1521"/>
                  </a:cubicBezTo>
                  <a:cubicBezTo>
                    <a:pt x="210" y="1543"/>
                    <a:pt x="224" y="1569"/>
                    <a:pt x="243" y="1591"/>
                  </a:cubicBezTo>
                  <a:lnTo>
                    <a:pt x="260" y="1610"/>
                  </a:lnTo>
                  <a:cubicBezTo>
                    <a:pt x="316" y="1691"/>
                    <a:pt x="363" y="1753"/>
                    <a:pt x="414" y="1808"/>
                  </a:cubicBezTo>
                  <a:cubicBezTo>
                    <a:pt x="441" y="1836"/>
                    <a:pt x="469" y="1870"/>
                    <a:pt x="500" y="1898"/>
                  </a:cubicBezTo>
                  <a:cubicBezTo>
                    <a:pt x="536" y="1928"/>
                    <a:pt x="570" y="1962"/>
                    <a:pt x="609" y="1990"/>
                  </a:cubicBezTo>
                  <a:cubicBezTo>
                    <a:pt x="640" y="2015"/>
                    <a:pt x="670" y="2032"/>
                    <a:pt x="706" y="2054"/>
                  </a:cubicBezTo>
                  <a:cubicBezTo>
                    <a:pt x="732" y="2068"/>
                    <a:pt x="751" y="2082"/>
                    <a:pt x="776" y="2096"/>
                  </a:cubicBezTo>
                  <a:cubicBezTo>
                    <a:pt x="838" y="2135"/>
                    <a:pt x="907" y="2166"/>
                    <a:pt x="974" y="2191"/>
                  </a:cubicBezTo>
                  <a:cubicBezTo>
                    <a:pt x="1013" y="2205"/>
                    <a:pt x="1052" y="2213"/>
                    <a:pt x="1089" y="2224"/>
                  </a:cubicBezTo>
                  <a:cubicBezTo>
                    <a:pt x="1139" y="2238"/>
                    <a:pt x="1186" y="2255"/>
                    <a:pt x="1234" y="2274"/>
                  </a:cubicBezTo>
                  <a:lnTo>
                    <a:pt x="1251" y="2283"/>
                  </a:lnTo>
                  <a:cubicBezTo>
                    <a:pt x="1267" y="2291"/>
                    <a:pt x="1284" y="2302"/>
                    <a:pt x="1306" y="2308"/>
                  </a:cubicBezTo>
                  <a:cubicBezTo>
                    <a:pt x="1317" y="2311"/>
                    <a:pt x="1323" y="2316"/>
                    <a:pt x="1334" y="2319"/>
                  </a:cubicBezTo>
                  <a:cubicBezTo>
                    <a:pt x="1348" y="2322"/>
                    <a:pt x="1362" y="2325"/>
                    <a:pt x="1379" y="2325"/>
                  </a:cubicBezTo>
                  <a:cubicBezTo>
                    <a:pt x="1390" y="2325"/>
                    <a:pt x="1401" y="2325"/>
                    <a:pt x="1407" y="2322"/>
                  </a:cubicBezTo>
                  <a:cubicBezTo>
                    <a:pt x="1440" y="2319"/>
                    <a:pt x="1463" y="2291"/>
                    <a:pt x="1471" y="2266"/>
                  </a:cubicBezTo>
                  <a:cubicBezTo>
                    <a:pt x="1482" y="2232"/>
                    <a:pt x="1460" y="2199"/>
                    <a:pt x="1446" y="2185"/>
                  </a:cubicBezTo>
                  <a:cubicBezTo>
                    <a:pt x="1440" y="2177"/>
                    <a:pt x="1429" y="2168"/>
                    <a:pt x="1418" y="2163"/>
                  </a:cubicBezTo>
                  <a:lnTo>
                    <a:pt x="1376" y="2126"/>
                  </a:lnTo>
                  <a:lnTo>
                    <a:pt x="1343" y="2099"/>
                  </a:lnTo>
                  <a:cubicBezTo>
                    <a:pt x="1292" y="2060"/>
                    <a:pt x="1239" y="2012"/>
                    <a:pt x="1195" y="1959"/>
                  </a:cubicBezTo>
                  <a:cubicBezTo>
                    <a:pt x="1167" y="1920"/>
                    <a:pt x="1142" y="1878"/>
                    <a:pt x="1119" y="1828"/>
                  </a:cubicBezTo>
                  <a:cubicBezTo>
                    <a:pt x="1091" y="1753"/>
                    <a:pt x="1072" y="1675"/>
                    <a:pt x="1064" y="1585"/>
                  </a:cubicBezTo>
                  <a:cubicBezTo>
                    <a:pt x="1055" y="1513"/>
                    <a:pt x="1066" y="1440"/>
                    <a:pt x="1072" y="1376"/>
                  </a:cubicBezTo>
                  <a:cubicBezTo>
                    <a:pt x="1078" y="1368"/>
                    <a:pt x="1080" y="1357"/>
                    <a:pt x="1080" y="1345"/>
                  </a:cubicBezTo>
                  <a:lnTo>
                    <a:pt x="1078" y="1340"/>
                  </a:lnTo>
                  <a:cubicBezTo>
                    <a:pt x="1069" y="1292"/>
                    <a:pt x="1072" y="1248"/>
                    <a:pt x="1086" y="1203"/>
                  </a:cubicBezTo>
                  <a:cubicBezTo>
                    <a:pt x="1094" y="1186"/>
                    <a:pt x="1097" y="1164"/>
                    <a:pt x="1100" y="1147"/>
                  </a:cubicBezTo>
                  <a:cubicBezTo>
                    <a:pt x="1100" y="1144"/>
                    <a:pt x="1097" y="1144"/>
                    <a:pt x="1097" y="1144"/>
                  </a:cubicBezTo>
                  <a:cubicBezTo>
                    <a:pt x="1086" y="1125"/>
                    <a:pt x="1075" y="1117"/>
                    <a:pt x="1058" y="1108"/>
                  </a:cubicBezTo>
                  <a:cubicBezTo>
                    <a:pt x="1041" y="1108"/>
                    <a:pt x="1027" y="1105"/>
                    <a:pt x="1011" y="1105"/>
                  </a:cubicBezTo>
                  <a:cubicBezTo>
                    <a:pt x="1002" y="1103"/>
                    <a:pt x="997" y="1103"/>
                    <a:pt x="988" y="1103"/>
                  </a:cubicBezTo>
                  <a:cubicBezTo>
                    <a:pt x="974" y="1105"/>
                    <a:pt x="963" y="1111"/>
                    <a:pt x="955" y="1117"/>
                  </a:cubicBezTo>
                  <a:cubicBezTo>
                    <a:pt x="935" y="1122"/>
                    <a:pt x="930" y="1122"/>
                    <a:pt x="924" y="1125"/>
                  </a:cubicBezTo>
                  <a:cubicBezTo>
                    <a:pt x="913" y="1125"/>
                    <a:pt x="905" y="1131"/>
                    <a:pt x="899" y="1131"/>
                  </a:cubicBezTo>
                  <a:cubicBezTo>
                    <a:pt x="891" y="1131"/>
                    <a:pt x="877" y="1131"/>
                    <a:pt x="868" y="1125"/>
                  </a:cubicBezTo>
                  <a:cubicBezTo>
                    <a:pt x="854" y="1122"/>
                    <a:pt x="843" y="1119"/>
                    <a:pt x="832" y="1117"/>
                  </a:cubicBezTo>
                  <a:cubicBezTo>
                    <a:pt x="804" y="1103"/>
                    <a:pt x="773" y="1083"/>
                    <a:pt x="746" y="1064"/>
                  </a:cubicBezTo>
                  <a:lnTo>
                    <a:pt x="693" y="1011"/>
                  </a:lnTo>
                  <a:cubicBezTo>
                    <a:pt x="667" y="977"/>
                    <a:pt x="651" y="938"/>
                    <a:pt x="637" y="899"/>
                  </a:cubicBezTo>
                  <a:cubicBezTo>
                    <a:pt x="609" y="826"/>
                    <a:pt x="592" y="754"/>
                    <a:pt x="581" y="679"/>
                  </a:cubicBezTo>
                  <a:cubicBezTo>
                    <a:pt x="575" y="609"/>
                    <a:pt x="575" y="539"/>
                    <a:pt x="584" y="467"/>
                  </a:cubicBezTo>
                  <a:cubicBezTo>
                    <a:pt x="595" y="414"/>
                    <a:pt x="612" y="358"/>
                    <a:pt x="637" y="302"/>
                  </a:cubicBezTo>
                  <a:cubicBezTo>
                    <a:pt x="648" y="282"/>
                    <a:pt x="659" y="268"/>
                    <a:pt x="667" y="252"/>
                  </a:cubicBezTo>
                  <a:lnTo>
                    <a:pt x="704" y="204"/>
                  </a:lnTo>
                  <a:lnTo>
                    <a:pt x="718" y="182"/>
                  </a:lnTo>
                  <a:cubicBezTo>
                    <a:pt x="723" y="171"/>
                    <a:pt x="732" y="157"/>
                    <a:pt x="732" y="143"/>
                  </a:cubicBezTo>
                  <a:lnTo>
                    <a:pt x="751" y="146"/>
                  </a:lnTo>
                  <a:lnTo>
                    <a:pt x="751" y="149"/>
                  </a:lnTo>
                  <a:cubicBezTo>
                    <a:pt x="773" y="149"/>
                    <a:pt x="793" y="140"/>
                    <a:pt x="804" y="126"/>
                  </a:cubicBezTo>
                  <a:lnTo>
                    <a:pt x="810" y="115"/>
                  </a:lnTo>
                  <a:cubicBezTo>
                    <a:pt x="815" y="112"/>
                    <a:pt x="815" y="104"/>
                    <a:pt x="818" y="101"/>
                  </a:cubicBezTo>
                  <a:cubicBezTo>
                    <a:pt x="821" y="93"/>
                    <a:pt x="821" y="90"/>
                    <a:pt x="821" y="84"/>
                  </a:cubicBezTo>
                  <a:cubicBezTo>
                    <a:pt x="821" y="48"/>
                    <a:pt x="793" y="17"/>
                    <a:pt x="754" y="15"/>
                  </a:cubicBezTo>
                  <a:lnTo>
                    <a:pt x="734" y="9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1"/>
            <p:cNvSpPr/>
            <p:nvPr/>
          </p:nvSpPr>
          <p:spPr>
            <a:xfrm>
              <a:off x="6777600" y="4033675"/>
              <a:ext cx="31625" cy="46350"/>
            </a:xfrm>
            <a:custGeom>
              <a:avLst/>
              <a:gdLst/>
              <a:ahLst/>
              <a:cxnLst/>
              <a:rect l="l" t="t" r="r" b="b"/>
              <a:pathLst>
                <a:path w="1265" h="1854" extrusionOk="0">
                  <a:moveTo>
                    <a:pt x="76" y="832"/>
                  </a:moveTo>
                  <a:lnTo>
                    <a:pt x="76" y="832"/>
                  </a:lnTo>
                  <a:cubicBezTo>
                    <a:pt x="78" y="835"/>
                    <a:pt x="78" y="835"/>
                    <a:pt x="78" y="838"/>
                  </a:cubicBezTo>
                  <a:cubicBezTo>
                    <a:pt x="78" y="835"/>
                    <a:pt x="78" y="832"/>
                    <a:pt x="76" y="832"/>
                  </a:cubicBezTo>
                  <a:close/>
                  <a:moveTo>
                    <a:pt x="202" y="0"/>
                  </a:moveTo>
                  <a:cubicBezTo>
                    <a:pt x="186" y="0"/>
                    <a:pt x="173" y="8"/>
                    <a:pt x="168" y="20"/>
                  </a:cubicBezTo>
                  <a:cubicBezTo>
                    <a:pt x="143" y="51"/>
                    <a:pt x="117" y="82"/>
                    <a:pt x="101" y="121"/>
                  </a:cubicBezTo>
                  <a:cubicBezTo>
                    <a:pt x="87" y="149"/>
                    <a:pt x="76" y="177"/>
                    <a:pt x="62" y="199"/>
                  </a:cubicBezTo>
                  <a:cubicBezTo>
                    <a:pt x="48" y="232"/>
                    <a:pt x="34" y="263"/>
                    <a:pt x="23" y="299"/>
                  </a:cubicBezTo>
                  <a:cubicBezTo>
                    <a:pt x="14" y="333"/>
                    <a:pt x="9" y="369"/>
                    <a:pt x="6" y="402"/>
                  </a:cubicBezTo>
                  <a:cubicBezTo>
                    <a:pt x="0" y="469"/>
                    <a:pt x="0" y="542"/>
                    <a:pt x="14" y="609"/>
                  </a:cubicBezTo>
                  <a:cubicBezTo>
                    <a:pt x="20" y="640"/>
                    <a:pt x="31" y="668"/>
                    <a:pt x="37" y="698"/>
                  </a:cubicBezTo>
                  <a:cubicBezTo>
                    <a:pt x="45" y="726"/>
                    <a:pt x="50" y="754"/>
                    <a:pt x="62" y="782"/>
                  </a:cubicBezTo>
                  <a:cubicBezTo>
                    <a:pt x="64" y="796"/>
                    <a:pt x="73" y="807"/>
                    <a:pt x="76" y="818"/>
                  </a:cubicBezTo>
                  <a:cubicBezTo>
                    <a:pt x="78" y="827"/>
                    <a:pt x="81" y="835"/>
                    <a:pt x="87" y="840"/>
                  </a:cubicBezTo>
                  <a:cubicBezTo>
                    <a:pt x="87" y="846"/>
                    <a:pt x="87" y="846"/>
                    <a:pt x="90" y="849"/>
                  </a:cubicBezTo>
                  <a:cubicBezTo>
                    <a:pt x="101" y="902"/>
                    <a:pt x="115" y="952"/>
                    <a:pt x="134" y="1005"/>
                  </a:cubicBezTo>
                  <a:cubicBezTo>
                    <a:pt x="143" y="1019"/>
                    <a:pt x="145" y="1033"/>
                    <a:pt x="154" y="1047"/>
                  </a:cubicBezTo>
                  <a:cubicBezTo>
                    <a:pt x="165" y="1097"/>
                    <a:pt x="182" y="1145"/>
                    <a:pt x="201" y="1189"/>
                  </a:cubicBezTo>
                  <a:cubicBezTo>
                    <a:pt x="246" y="1295"/>
                    <a:pt x="310" y="1390"/>
                    <a:pt x="380" y="1479"/>
                  </a:cubicBezTo>
                  <a:cubicBezTo>
                    <a:pt x="413" y="1521"/>
                    <a:pt x="452" y="1563"/>
                    <a:pt x="488" y="1602"/>
                  </a:cubicBezTo>
                  <a:cubicBezTo>
                    <a:pt x="522" y="1636"/>
                    <a:pt x="558" y="1672"/>
                    <a:pt x="600" y="1705"/>
                  </a:cubicBezTo>
                  <a:cubicBezTo>
                    <a:pt x="636" y="1739"/>
                    <a:pt x="675" y="1767"/>
                    <a:pt x="720" y="1786"/>
                  </a:cubicBezTo>
                  <a:cubicBezTo>
                    <a:pt x="756" y="1803"/>
                    <a:pt x="795" y="1817"/>
                    <a:pt x="837" y="1834"/>
                  </a:cubicBezTo>
                  <a:cubicBezTo>
                    <a:pt x="871" y="1842"/>
                    <a:pt x="907" y="1853"/>
                    <a:pt x="943" y="1853"/>
                  </a:cubicBezTo>
                  <a:cubicBezTo>
                    <a:pt x="982" y="1853"/>
                    <a:pt x="1024" y="1848"/>
                    <a:pt x="1060" y="1834"/>
                  </a:cubicBezTo>
                  <a:cubicBezTo>
                    <a:pt x="1097" y="1814"/>
                    <a:pt x="1133" y="1797"/>
                    <a:pt x="1164" y="1764"/>
                  </a:cubicBezTo>
                  <a:cubicBezTo>
                    <a:pt x="1189" y="1739"/>
                    <a:pt x="1208" y="1705"/>
                    <a:pt x="1222" y="1675"/>
                  </a:cubicBezTo>
                  <a:cubicBezTo>
                    <a:pt x="1242" y="1633"/>
                    <a:pt x="1264" y="1574"/>
                    <a:pt x="1250" y="1530"/>
                  </a:cubicBezTo>
                  <a:cubicBezTo>
                    <a:pt x="1245" y="1499"/>
                    <a:pt x="1222" y="1474"/>
                    <a:pt x="1200" y="1451"/>
                  </a:cubicBezTo>
                  <a:cubicBezTo>
                    <a:pt x="1172" y="1429"/>
                    <a:pt x="1144" y="1404"/>
                    <a:pt x="1119" y="1379"/>
                  </a:cubicBezTo>
                  <a:cubicBezTo>
                    <a:pt x="1091" y="1354"/>
                    <a:pt x="1063" y="1331"/>
                    <a:pt x="1032" y="1309"/>
                  </a:cubicBezTo>
                  <a:cubicBezTo>
                    <a:pt x="999" y="1281"/>
                    <a:pt x="968" y="1251"/>
                    <a:pt x="938" y="1223"/>
                  </a:cubicBezTo>
                  <a:cubicBezTo>
                    <a:pt x="887" y="1172"/>
                    <a:pt x="840" y="1125"/>
                    <a:pt x="798" y="1069"/>
                  </a:cubicBezTo>
                  <a:cubicBezTo>
                    <a:pt x="760" y="1020"/>
                    <a:pt x="722" y="976"/>
                    <a:pt x="686" y="933"/>
                  </a:cubicBezTo>
                  <a:lnTo>
                    <a:pt x="686" y="933"/>
                  </a:lnTo>
                  <a:cubicBezTo>
                    <a:pt x="686" y="933"/>
                    <a:pt x="686" y="933"/>
                    <a:pt x="687" y="933"/>
                  </a:cubicBezTo>
                  <a:cubicBezTo>
                    <a:pt x="631" y="860"/>
                    <a:pt x="586" y="782"/>
                    <a:pt x="533" y="707"/>
                  </a:cubicBezTo>
                  <a:cubicBezTo>
                    <a:pt x="494" y="642"/>
                    <a:pt x="455" y="584"/>
                    <a:pt x="424" y="517"/>
                  </a:cubicBezTo>
                  <a:cubicBezTo>
                    <a:pt x="394" y="442"/>
                    <a:pt x="366" y="361"/>
                    <a:pt x="341" y="280"/>
                  </a:cubicBezTo>
                  <a:cubicBezTo>
                    <a:pt x="329" y="249"/>
                    <a:pt x="324" y="218"/>
                    <a:pt x="313" y="188"/>
                  </a:cubicBezTo>
                  <a:cubicBezTo>
                    <a:pt x="307" y="165"/>
                    <a:pt x="302" y="140"/>
                    <a:pt x="293" y="121"/>
                  </a:cubicBezTo>
                  <a:cubicBezTo>
                    <a:pt x="285" y="110"/>
                    <a:pt x="274" y="98"/>
                    <a:pt x="265" y="93"/>
                  </a:cubicBezTo>
                  <a:cubicBezTo>
                    <a:pt x="279" y="68"/>
                    <a:pt x="274" y="40"/>
                    <a:pt x="254" y="20"/>
                  </a:cubicBezTo>
                  <a:cubicBezTo>
                    <a:pt x="243" y="9"/>
                    <a:pt x="226" y="1"/>
                    <a:pt x="209" y="1"/>
                  </a:cubicBezTo>
                  <a:cubicBezTo>
                    <a:pt x="207" y="0"/>
                    <a:pt x="204" y="0"/>
                    <a:pt x="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1"/>
            <p:cNvSpPr/>
            <p:nvPr/>
          </p:nvSpPr>
          <p:spPr>
            <a:xfrm>
              <a:off x="6797950" y="4029975"/>
              <a:ext cx="48775" cy="36725"/>
            </a:xfrm>
            <a:custGeom>
              <a:avLst/>
              <a:gdLst/>
              <a:ahLst/>
              <a:cxnLst/>
              <a:rect l="l" t="t" r="r" b="b"/>
              <a:pathLst>
                <a:path w="1951" h="1469" extrusionOk="0">
                  <a:moveTo>
                    <a:pt x="44" y="1"/>
                  </a:moveTo>
                  <a:cubicBezTo>
                    <a:pt x="40" y="1"/>
                    <a:pt x="35" y="3"/>
                    <a:pt x="32" y="6"/>
                  </a:cubicBezTo>
                  <a:cubicBezTo>
                    <a:pt x="9" y="20"/>
                    <a:pt x="1" y="51"/>
                    <a:pt x="15" y="73"/>
                  </a:cubicBezTo>
                  <a:cubicBezTo>
                    <a:pt x="23" y="87"/>
                    <a:pt x="29" y="99"/>
                    <a:pt x="37" y="113"/>
                  </a:cubicBezTo>
                  <a:cubicBezTo>
                    <a:pt x="37" y="135"/>
                    <a:pt x="51" y="160"/>
                    <a:pt x="73" y="177"/>
                  </a:cubicBezTo>
                  <a:cubicBezTo>
                    <a:pt x="85" y="191"/>
                    <a:pt x="93" y="207"/>
                    <a:pt x="101" y="224"/>
                  </a:cubicBezTo>
                  <a:cubicBezTo>
                    <a:pt x="121" y="252"/>
                    <a:pt x="138" y="283"/>
                    <a:pt x="154" y="311"/>
                  </a:cubicBezTo>
                  <a:lnTo>
                    <a:pt x="191" y="369"/>
                  </a:lnTo>
                  <a:lnTo>
                    <a:pt x="196" y="378"/>
                  </a:lnTo>
                  <a:lnTo>
                    <a:pt x="269" y="470"/>
                  </a:lnTo>
                  <a:cubicBezTo>
                    <a:pt x="291" y="495"/>
                    <a:pt x="308" y="520"/>
                    <a:pt x="330" y="545"/>
                  </a:cubicBezTo>
                  <a:lnTo>
                    <a:pt x="375" y="601"/>
                  </a:lnTo>
                  <a:lnTo>
                    <a:pt x="417" y="651"/>
                  </a:lnTo>
                  <a:cubicBezTo>
                    <a:pt x="442" y="679"/>
                    <a:pt x="464" y="707"/>
                    <a:pt x="486" y="740"/>
                  </a:cubicBezTo>
                  <a:lnTo>
                    <a:pt x="514" y="771"/>
                  </a:lnTo>
                  <a:cubicBezTo>
                    <a:pt x="545" y="810"/>
                    <a:pt x="581" y="843"/>
                    <a:pt x="609" y="885"/>
                  </a:cubicBezTo>
                  <a:lnTo>
                    <a:pt x="623" y="908"/>
                  </a:lnTo>
                  <a:cubicBezTo>
                    <a:pt x="645" y="938"/>
                    <a:pt x="673" y="972"/>
                    <a:pt x="701" y="1005"/>
                  </a:cubicBezTo>
                  <a:cubicBezTo>
                    <a:pt x="726" y="1028"/>
                    <a:pt x="749" y="1053"/>
                    <a:pt x="768" y="1078"/>
                  </a:cubicBezTo>
                  <a:cubicBezTo>
                    <a:pt x="779" y="1089"/>
                    <a:pt x="790" y="1097"/>
                    <a:pt x="796" y="1108"/>
                  </a:cubicBezTo>
                  <a:lnTo>
                    <a:pt x="804" y="1117"/>
                  </a:lnTo>
                  <a:cubicBezTo>
                    <a:pt x="891" y="1189"/>
                    <a:pt x="980" y="1270"/>
                    <a:pt x="1083" y="1329"/>
                  </a:cubicBezTo>
                  <a:cubicBezTo>
                    <a:pt x="1103" y="1343"/>
                    <a:pt x="1125" y="1354"/>
                    <a:pt x="1147" y="1362"/>
                  </a:cubicBezTo>
                  <a:lnTo>
                    <a:pt x="1187" y="1385"/>
                  </a:lnTo>
                  <a:cubicBezTo>
                    <a:pt x="1231" y="1404"/>
                    <a:pt x="1265" y="1424"/>
                    <a:pt x="1301" y="1438"/>
                  </a:cubicBezTo>
                  <a:cubicBezTo>
                    <a:pt x="1329" y="1443"/>
                    <a:pt x="1354" y="1446"/>
                    <a:pt x="1382" y="1454"/>
                  </a:cubicBezTo>
                  <a:cubicBezTo>
                    <a:pt x="1432" y="1466"/>
                    <a:pt x="1463" y="1468"/>
                    <a:pt x="1496" y="1468"/>
                  </a:cubicBezTo>
                  <a:cubicBezTo>
                    <a:pt x="1530" y="1468"/>
                    <a:pt x="1549" y="1466"/>
                    <a:pt x="1572" y="1460"/>
                  </a:cubicBezTo>
                  <a:cubicBezTo>
                    <a:pt x="1591" y="1457"/>
                    <a:pt x="1608" y="1452"/>
                    <a:pt x="1627" y="1443"/>
                  </a:cubicBezTo>
                  <a:cubicBezTo>
                    <a:pt x="1650" y="1432"/>
                    <a:pt x="1661" y="1426"/>
                    <a:pt x="1678" y="1415"/>
                  </a:cubicBezTo>
                  <a:cubicBezTo>
                    <a:pt x="1703" y="1399"/>
                    <a:pt x="1725" y="1385"/>
                    <a:pt x="1744" y="1368"/>
                  </a:cubicBezTo>
                  <a:cubicBezTo>
                    <a:pt x="1781" y="1334"/>
                    <a:pt x="1809" y="1301"/>
                    <a:pt x="1831" y="1265"/>
                  </a:cubicBezTo>
                  <a:cubicBezTo>
                    <a:pt x="1859" y="1228"/>
                    <a:pt x="1881" y="1192"/>
                    <a:pt x="1895" y="1150"/>
                  </a:cubicBezTo>
                  <a:cubicBezTo>
                    <a:pt x="1901" y="1131"/>
                    <a:pt x="1909" y="1108"/>
                    <a:pt x="1909" y="1089"/>
                  </a:cubicBezTo>
                  <a:cubicBezTo>
                    <a:pt x="1912" y="1075"/>
                    <a:pt x="1915" y="1061"/>
                    <a:pt x="1920" y="1050"/>
                  </a:cubicBezTo>
                  <a:lnTo>
                    <a:pt x="1926" y="1028"/>
                  </a:lnTo>
                  <a:lnTo>
                    <a:pt x="1934" y="1008"/>
                  </a:lnTo>
                  <a:cubicBezTo>
                    <a:pt x="1940" y="986"/>
                    <a:pt x="1940" y="963"/>
                    <a:pt x="1943" y="941"/>
                  </a:cubicBezTo>
                  <a:cubicBezTo>
                    <a:pt x="1951" y="855"/>
                    <a:pt x="1943" y="785"/>
                    <a:pt x="1923" y="721"/>
                  </a:cubicBezTo>
                  <a:cubicBezTo>
                    <a:pt x="1909" y="676"/>
                    <a:pt x="1887" y="631"/>
                    <a:pt x="1867" y="590"/>
                  </a:cubicBezTo>
                  <a:cubicBezTo>
                    <a:pt x="1851" y="559"/>
                    <a:pt x="1837" y="523"/>
                    <a:pt x="1814" y="492"/>
                  </a:cubicBezTo>
                  <a:cubicBezTo>
                    <a:pt x="1789" y="453"/>
                    <a:pt x="1761" y="414"/>
                    <a:pt x="1733" y="378"/>
                  </a:cubicBezTo>
                  <a:cubicBezTo>
                    <a:pt x="1705" y="341"/>
                    <a:pt x="1672" y="311"/>
                    <a:pt x="1641" y="277"/>
                  </a:cubicBezTo>
                  <a:cubicBezTo>
                    <a:pt x="1616" y="255"/>
                    <a:pt x="1574" y="227"/>
                    <a:pt x="1532" y="219"/>
                  </a:cubicBezTo>
                  <a:cubicBezTo>
                    <a:pt x="1507" y="216"/>
                    <a:pt x="1488" y="213"/>
                    <a:pt x="1463" y="213"/>
                  </a:cubicBezTo>
                  <a:cubicBezTo>
                    <a:pt x="1435" y="207"/>
                    <a:pt x="1404" y="207"/>
                    <a:pt x="1376" y="205"/>
                  </a:cubicBezTo>
                  <a:lnTo>
                    <a:pt x="1309" y="199"/>
                  </a:lnTo>
                  <a:cubicBezTo>
                    <a:pt x="1253" y="191"/>
                    <a:pt x="1200" y="188"/>
                    <a:pt x="1147" y="185"/>
                  </a:cubicBezTo>
                  <a:lnTo>
                    <a:pt x="1078" y="185"/>
                  </a:lnTo>
                  <a:lnTo>
                    <a:pt x="1030" y="188"/>
                  </a:lnTo>
                  <a:lnTo>
                    <a:pt x="1008" y="188"/>
                  </a:lnTo>
                  <a:cubicBezTo>
                    <a:pt x="980" y="188"/>
                    <a:pt x="952" y="185"/>
                    <a:pt x="930" y="185"/>
                  </a:cubicBezTo>
                  <a:cubicBezTo>
                    <a:pt x="877" y="177"/>
                    <a:pt x="824" y="171"/>
                    <a:pt x="771" y="160"/>
                  </a:cubicBezTo>
                  <a:cubicBezTo>
                    <a:pt x="735" y="154"/>
                    <a:pt x="698" y="146"/>
                    <a:pt x="656" y="140"/>
                  </a:cubicBezTo>
                  <a:lnTo>
                    <a:pt x="598" y="129"/>
                  </a:lnTo>
                  <a:lnTo>
                    <a:pt x="539" y="118"/>
                  </a:lnTo>
                  <a:lnTo>
                    <a:pt x="444" y="99"/>
                  </a:lnTo>
                  <a:lnTo>
                    <a:pt x="417" y="90"/>
                  </a:lnTo>
                  <a:lnTo>
                    <a:pt x="361" y="76"/>
                  </a:lnTo>
                  <a:cubicBezTo>
                    <a:pt x="330" y="71"/>
                    <a:pt x="297" y="62"/>
                    <a:pt x="269" y="51"/>
                  </a:cubicBezTo>
                  <a:cubicBezTo>
                    <a:pt x="249" y="46"/>
                    <a:pt x="230" y="37"/>
                    <a:pt x="207" y="34"/>
                  </a:cubicBezTo>
                  <a:cubicBezTo>
                    <a:pt x="188" y="32"/>
                    <a:pt x="165" y="23"/>
                    <a:pt x="140" y="23"/>
                  </a:cubicBezTo>
                  <a:cubicBezTo>
                    <a:pt x="129" y="23"/>
                    <a:pt x="124" y="23"/>
                    <a:pt x="115" y="29"/>
                  </a:cubicBezTo>
                  <a:cubicBezTo>
                    <a:pt x="93" y="18"/>
                    <a:pt x="79" y="9"/>
                    <a:pt x="59" y="9"/>
                  </a:cubicBezTo>
                  <a:cubicBezTo>
                    <a:pt x="55" y="3"/>
                    <a:pt x="50" y="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1"/>
            <p:cNvSpPr/>
            <p:nvPr/>
          </p:nvSpPr>
          <p:spPr>
            <a:xfrm>
              <a:off x="6756875" y="3972300"/>
              <a:ext cx="71450" cy="101925"/>
            </a:xfrm>
            <a:custGeom>
              <a:avLst/>
              <a:gdLst/>
              <a:ahLst/>
              <a:cxnLst/>
              <a:rect l="l" t="t" r="r" b="b"/>
              <a:pathLst>
                <a:path w="2858" h="4077" extrusionOk="0">
                  <a:moveTo>
                    <a:pt x="522" y="1"/>
                  </a:moveTo>
                  <a:cubicBezTo>
                    <a:pt x="514" y="9"/>
                    <a:pt x="500" y="9"/>
                    <a:pt x="489" y="9"/>
                  </a:cubicBezTo>
                  <a:cubicBezTo>
                    <a:pt x="467" y="9"/>
                    <a:pt x="441" y="12"/>
                    <a:pt x="414" y="23"/>
                  </a:cubicBezTo>
                  <a:cubicBezTo>
                    <a:pt x="377" y="34"/>
                    <a:pt x="347" y="54"/>
                    <a:pt x="319" y="87"/>
                  </a:cubicBezTo>
                  <a:cubicBezTo>
                    <a:pt x="305" y="101"/>
                    <a:pt x="299" y="124"/>
                    <a:pt x="299" y="143"/>
                  </a:cubicBezTo>
                  <a:cubicBezTo>
                    <a:pt x="277" y="149"/>
                    <a:pt x="260" y="165"/>
                    <a:pt x="249" y="182"/>
                  </a:cubicBezTo>
                  <a:lnTo>
                    <a:pt x="238" y="202"/>
                  </a:lnTo>
                  <a:lnTo>
                    <a:pt x="218" y="243"/>
                  </a:lnTo>
                  <a:lnTo>
                    <a:pt x="174" y="316"/>
                  </a:lnTo>
                  <a:lnTo>
                    <a:pt x="126" y="389"/>
                  </a:lnTo>
                  <a:cubicBezTo>
                    <a:pt x="87" y="453"/>
                    <a:pt x="56" y="509"/>
                    <a:pt x="37" y="573"/>
                  </a:cubicBezTo>
                  <a:cubicBezTo>
                    <a:pt x="17" y="626"/>
                    <a:pt x="9" y="684"/>
                    <a:pt x="6" y="754"/>
                  </a:cubicBezTo>
                  <a:cubicBezTo>
                    <a:pt x="1" y="810"/>
                    <a:pt x="9" y="866"/>
                    <a:pt x="26" y="927"/>
                  </a:cubicBezTo>
                  <a:cubicBezTo>
                    <a:pt x="40" y="977"/>
                    <a:pt x="76" y="1025"/>
                    <a:pt x="98" y="1058"/>
                  </a:cubicBezTo>
                  <a:cubicBezTo>
                    <a:pt x="132" y="1097"/>
                    <a:pt x="160" y="1128"/>
                    <a:pt x="190" y="1156"/>
                  </a:cubicBezTo>
                  <a:cubicBezTo>
                    <a:pt x="257" y="1212"/>
                    <a:pt x="344" y="1228"/>
                    <a:pt x="414" y="1239"/>
                  </a:cubicBezTo>
                  <a:cubicBezTo>
                    <a:pt x="433" y="1242"/>
                    <a:pt x="453" y="1248"/>
                    <a:pt x="472" y="1248"/>
                  </a:cubicBezTo>
                  <a:cubicBezTo>
                    <a:pt x="486" y="1248"/>
                    <a:pt x="497" y="1248"/>
                    <a:pt x="511" y="1242"/>
                  </a:cubicBezTo>
                  <a:lnTo>
                    <a:pt x="511" y="1242"/>
                  </a:lnTo>
                  <a:cubicBezTo>
                    <a:pt x="500" y="1273"/>
                    <a:pt x="494" y="1309"/>
                    <a:pt x="483" y="1340"/>
                  </a:cubicBezTo>
                  <a:cubicBezTo>
                    <a:pt x="472" y="1387"/>
                    <a:pt x="469" y="1432"/>
                    <a:pt x="472" y="1477"/>
                  </a:cubicBezTo>
                  <a:lnTo>
                    <a:pt x="483" y="1546"/>
                  </a:lnTo>
                  <a:cubicBezTo>
                    <a:pt x="486" y="1577"/>
                    <a:pt x="494" y="1608"/>
                    <a:pt x="497" y="1641"/>
                  </a:cubicBezTo>
                  <a:cubicBezTo>
                    <a:pt x="503" y="1700"/>
                    <a:pt x="514" y="1758"/>
                    <a:pt x="528" y="1817"/>
                  </a:cubicBezTo>
                  <a:cubicBezTo>
                    <a:pt x="542" y="1870"/>
                    <a:pt x="564" y="1920"/>
                    <a:pt x="584" y="1965"/>
                  </a:cubicBezTo>
                  <a:lnTo>
                    <a:pt x="595" y="1987"/>
                  </a:lnTo>
                  <a:cubicBezTo>
                    <a:pt x="614" y="2037"/>
                    <a:pt x="642" y="2088"/>
                    <a:pt x="670" y="2132"/>
                  </a:cubicBezTo>
                  <a:cubicBezTo>
                    <a:pt x="690" y="2160"/>
                    <a:pt x="720" y="2199"/>
                    <a:pt x="760" y="2230"/>
                  </a:cubicBezTo>
                  <a:cubicBezTo>
                    <a:pt x="807" y="2266"/>
                    <a:pt x="871" y="2288"/>
                    <a:pt x="921" y="2305"/>
                  </a:cubicBezTo>
                  <a:cubicBezTo>
                    <a:pt x="955" y="2316"/>
                    <a:pt x="985" y="2325"/>
                    <a:pt x="1016" y="2330"/>
                  </a:cubicBezTo>
                  <a:cubicBezTo>
                    <a:pt x="1027" y="2336"/>
                    <a:pt x="1038" y="2336"/>
                    <a:pt x="1052" y="2339"/>
                  </a:cubicBezTo>
                  <a:lnTo>
                    <a:pt x="1069" y="2353"/>
                  </a:lnTo>
                  <a:cubicBezTo>
                    <a:pt x="1075" y="2375"/>
                    <a:pt x="1080" y="2400"/>
                    <a:pt x="1086" y="2425"/>
                  </a:cubicBezTo>
                  <a:cubicBezTo>
                    <a:pt x="1089" y="2439"/>
                    <a:pt x="1094" y="2456"/>
                    <a:pt x="1097" y="2470"/>
                  </a:cubicBezTo>
                  <a:cubicBezTo>
                    <a:pt x="1108" y="2514"/>
                    <a:pt x="1117" y="2556"/>
                    <a:pt x="1131" y="2598"/>
                  </a:cubicBezTo>
                  <a:cubicBezTo>
                    <a:pt x="1142" y="2623"/>
                    <a:pt x="1150" y="2651"/>
                    <a:pt x="1158" y="2676"/>
                  </a:cubicBezTo>
                  <a:lnTo>
                    <a:pt x="1172" y="2715"/>
                  </a:lnTo>
                  <a:cubicBezTo>
                    <a:pt x="1192" y="2754"/>
                    <a:pt x="1203" y="2793"/>
                    <a:pt x="1225" y="2832"/>
                  </a:cubicBezTo>
                  <a:lnTo>
                    <a:pt x="1290" y="2947"/>
                  </a:lnTo>
                  <a:cubicBezTo>
                    <a:pt x="1320" y="3008"/>
                    <a:pt x="1354" y="3067"/>
                    <a:pt x="1390" y="3123"/>
                  </a:cubicBezTo>
                  <a:cubicBezTo>
                    <a:pt x="1421" y="3176"/>
                    <a:pt x="1454" y="3223"/>
                    <a:pt x="1488" y="3276"/>
                  </a:cubicBezTo>
                  <a:cubicBezTo>
                    <a:pt x="1527" y="3346"/>
                    <a:pt x="1560" y="3407"/>
                    <a:pt x="1602" y="3460"/>
                  </a:cubicBezTo>
                  <a:cubicBezTo>
                    <a:pt x="1641" y="3513"/>
                    <a:pt x="1683" y="3561"/>
                    <a:pt x="1736" y="3602"/>
                  </a:cubicBezTo>
                  <a:cubicBezTo>
                    <a:pt x="1772" y="3639"/>
                    <a:pt x="1811" y="3672"/>
                    <a:pt x="1853" y="3706"/>
                  </a:cubicBezTo>
                  <a:cubicBezTo>
                    <a:pt x="1898" y="3736"/>
                    <a:pt x="1948" y="3767"/>
                    <a:pt x="1995" y="3798"/>
                  </a:cubicBezTo>
                  <a:cubicBezTo>
                    <a:pt x="2043" y="3826"/>
                    <a:pt x="2093" y="3853"/>
                    <a:pt x="2146" y="3879"/>
                  </a:cubicBezTo>
                  <a:lnTo>
                    <a:pt x="2185" y="3901"/>
                  </a:lnTo>
                  <a:cubicBezTo>
                    <a:pt x="2210" y="3915"/>
                    <a:pt x="2238" y="3929"/>
                    <a:pt x="2260" y="3943"/>
                  </a:cubicBezTo>
                  <a:lnTo>
                    <a:pt x="2288" y="3957"/>
                  </a:lnTo>
                  <a:cubicBezTo>
                    <a:pt x="2339" y="3979"/>
                    <a:pt x="2383" y="4004"/>
                    <a:pt x="2436" y="4021"/>
                  </a:cubicBezTo>
                  <a:cubicBezTo>
                    <a:pt x="2503" y="4043"/>
                    <a:pt x="2567" y="4060"/>
                    <a:pt x="2631" y="4071"/>
                  </a:cubicBezTo>
                  <a:cubicBezTo>
                    <a:pt x="2651" y="4074"/>
                    <a:pt x="2673" y="4077"/>
                    <a:pt x="2698" y="4077"/>
                  </a:cubicBezTo>
                  <a:cubicBezTo>
                    <a:pt x="2718" y="4077"/>
                    <a:pt x="2740" y="4074"/>
                    <a:pt x="2757" y="4068"/>
                  </a:cubicBezTo>
                  <a:cubicBezTo>
                    <a:pt x="2790" y="4054"/>
                    <a:pt x="2816" y="4029"/>
                    <a:pt x="2827" y="3990"/>
                  </a:cubicBezTo>
                  <a:cubicBezTo>
                    <a:pt x="2830" y="3985"/>
                    <a:pt x="2830" y="3973"/>
                    <a:pt x="2830" y="3962"/>
                  </a:cubicBezTo>
                  <a:cubicBezTo>
                    <a:pt x="2843" y="3951"/>
                    <a:pt x="2852" y="3937"/>
                    <a:pt x="2855" y="3918"/>
                  </a:cubicBezTo>
                  <a:cubicBezTo>
                    <a:pt x="2857" y="3895"/>
                    <a:pt x="2855" y="3876"/>
                    <a:pt x="2846" y="3853"/>
                  </a:cubicBezTo>
                  <a:cubicBezTo>
                    <a:pt x="2838" y="3823"/>
                    <a:pt x="2824" y="3792"/>
                    <a:pt x="2804" y="3764"/>
                  </a:cubicBezTo>
                  <a:cubicBezTo>
                    <a:pt x="2788" y="3736"/>
                    <a:pt x="2771" y="3708"/>
                    <a:pt x="2746" y="3683"/>
                  </a:cubicBezTo>
                  <a:cubicBezTo>
                    <a:pt x="2740" y="3672"/>
                    <a:pt x="2729" y="3667"/>
                    <a:pt x="2721" y="3658"/>
                  </a:cubicBezTo>
                  <a:cubicBezTo>
                    <a:pt x="2701" y="3639"/>
                    <a:pt x="2687" y="3625"/>
                    <a:pt x="2673" y="3622"/>
                  </a:cubicBezTo>
                  <a:cubicBezTo>
                    <a:pt x="2645" y="3602"/>
                    <a:pt x="2623" y="3586"/>
                    <a:pt x="2606" y="3572"/>
                  </a:cubicBezTo>
                  <a:lnTo>
                    <a:pt x="2503" y="3477"/>
                  </a:lnTo>
                  <a:cubicBezTo>
                    <a:pt x="2470" y="3446"/>
                    <a:pt x="2442" y="3415"/>
                    <a:pt x="2411" y="3379"/>
                  </a:cubicBezTo>
                  <a:cubicBezTo>
                    <a:pt x="2392" y="3357"/>
                    <a:pt x="2366" y="3329"/>
                    <a:pt x="2344" y="3307"/>
                  </a:cubicBezTo>
                  <a:cubicBezTo>
                    <a:pt x="2316" y="3276"/>
                    <a:pt x="2288" y="3245"/>
                    <a:pt x="2266" y="3209"/>
                  </a:cubicBezTo>
                  <a:lnTo>
                    <a:pt x="2246" y="3189"/>
                  </a:lnTo>
                  <a:lnTo>
                    <a:pt x="2154" y="3072"/>
                  </a:lnTo>
                  <a:lnTo>
                    <a:pt x="2127" y="3042"/>
                  </a:lnTo>
                  <a:cubicBezTo>
                    <a:pt x="2101" y="3014"/>
                    <a:pt x="2076" y="2986"/>
                    <a:pt x="2057" y="2955"/>
                  </a:cubicBezTo>
                  <a:lnTo>
                    <a:pt x="2015" y="2902"/>
                  </a:lnTo>
                  <a:lnTo>
                    <a:pt x="1967" y="2846"/>
                  </a:lnTo>
                  <a:cubicBezTo>
                    <a:pt x="1948" y="2821"/>
                    <a:pt x="1931" y="2799"/>
                    <a:pt x="1909" y="2774"/>
                  </a:cubicBezTo>
                  <a:cubicBezTo>
                    <a:pt x="1884" y="2743"/>
                    <a:pt x="1861" y="2710"/>
                    <a:pt x="1836" y="2676"/>
                  </a:cubicBezTo>
                  <a:lnTo>
                    <a:pt x="1800" y="2626"/>
                  </a:lnTo>
                  <a:lnTo>
                    <a:pt x="1772" y="2590"/>
                  </a:lnTo>
                  <a:lnTo>
                    <a:pt x="1700" y="2484"/>
                  </a:lnTo>
                  <a:cubicBezTo>
                    <a:pt x="1652" y="2414"/>
                    <a:pt x="1605" y="2344"/>
                    <a:pt x="1560" y="2272"/>
                  </a:cubicBezTo>
                  <a:lnTo>
                    <a:pt x="1529" y="2221"/>
                  </a:lnTo>
                  <a:lnTo>
                    <a:pt x="1499" y="2174"/>
                  </a:lnTo>
                  <a:lnTo>
                    <a:pt x="1476" y="2138"/>
                  </a:lnTo>
                  <a:lnTo>
                    <a:pt x="1449" y="2093"/>
                  </a:lnTo>
                  <a:cubicBezTo>
                    <a:pt x="1423" y="2054"/>
                    <a:pt x="1401" y="1995"/>
                    <a:pt x="1376" y="1937"/>
                  </a:cubicBezTo>
                  <a:lnTo>
                    <a:pt x="1362" y="1901"/>
                  </a:lnTo>
                  <a:cubicBezTo>
                    <a:pt x="1348" y="1873"/>
                    <a:pt x="1337" y="1842"/>
                    <a:pt x="1323" y="1814"/>
                  </a:cubicBezTo>
                  <a:lnTo>
                    <a:pt x="1292" y="1747"/>
                  </a:lnTo>
                  <a:lnTo>
                    <a:pt x="1248" y="1650"/>
                  </a:lnTo>
                  <a:cubicBezTo>
                    <a:pt x="1220" y="1591"/>
                    <a:pt x="1195" y="1532"/>
                    <a:pt x="1172" y="1465"/>
                  </a:cubicBezTo>
                  <a:lnTo>
                    <a:pt x="1158" y="1435"/>
                  </a:lnTo>
                  <a:cubicBezTo>
                    <a:pt x="1150" y="1407"/>
                    <a:pt x="1139" y="1376"/>
                    <a:pt x="1128" y="1343"/>
                  </a:cubicBezTo>
                  <a:cubicBezTo>
                    <a:pt x="1117" y="1309"/>
                    <a:pt x="1108" y="1274"/>
                    <a:pt x="1100" y="1240"/>
                  </a:cubicBezTo>
                  <a:lnTo>
                    <a:pt x="1100" y="1240"/>
                  </a:lnTo>
                  <a:cubicBezTo>
                    <a:pt x="1097" y="1216"/>
                    <a:pt x="1092" y="1194"/>
                    <a:pt x="1086" y="1172"/>
                  </a:cubicBezTo>
                  <a:lnTo>
                    <a:pt x="1075" y="1128"/>
                  </a:lnTo>
                  <a:cubicBezTo>
                    <a:pt x="1069" y="1097"/>
                    <a:pt x="1058" y="1061"/>
                    <a:pt x="1047" y="1027"/>
                  </a:cubicBezTo>
                  <a:lnTo>
                    <a:pt x="1030" y="963"/>
                  </a:lnTo>
                  <a:cubicBezTo>
                    <a:pt x="1016" y="916"/>
                    <a:pt x="1002" y="868"/>
                    <a:pt x="988" y="824"/>
                  </a:cubicBezTo>
                  <a:cubicBezTo>
                    <a:pt x="974" y="782"/>
                    <a:pt x="960" y="737"/>
                    <a:pt x="949" y="695"/>
                  </a:cubicBezTo>
                  <a:cubicBezTo>
                    <a:pt x="932" y="628"/>
                    <a:pt x="927" y="559"/>
                    <a:pt x="916" y="489"/>
                  </a:cubicBezTo>
                  <a:lnTo>
                    <a:pt x="907" y="455"/>
                  </a:lnTo>
                  <a:cubicBezTo>
                    <a:pt x="902" y="419"/>
                    <a:pt x="899" y="386"/>
                    <a:pt x="888" y="349"/>
                  </a:cubicBezTo>
                  <a:cubicBezTo>
                    <a:pt x="877" y="305"/>
                    <a:pt x="866" y="263"/>
                    <a:pt x="843" y="221"/>
                  </a:cubicBezTo>
                  <a:cubicBezTo>
                    <a:pt x="824" y="193"/>
                    <a:pt x="801" y="168"/>
                    <a:pt x="776" y="149"/>
                  </a:cubicBezTo>
                  <a:cubicBezTo>
                    <a:pt x="748" y="124"/>
                    <a:pt x="723" y="98"/>
                    <a:pt x="698" y="82"/>
                  </a:cubicBezTo>
                  <a:cubicBezTo>
                    <a:pt x="667" y="59"/>
                    <a:pt x="634" y="40"/>
                    <a:pt x="592" y="23"/>
                  </a:cubicBezTo>
                  <a:cubicBezTo>
                    <a:pt x="564" y="12"/>
                    <a:pt x="542" y="4"/>
                    <a:pt x="5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1"/>
            <p:cNvSpPr/>
            <p:nvPr/>
          </p:nvSpPr>
          <p:spPr>
            <a:xfrm>
              <a:off x="6702975" y="3904925"/>
              <a:ext cx="20725" cy="100125"/>
            </a:xfrm>
            <a:custGeom>
              <a:avLst/>
              <a:gdLst/>
              <a:ahLst/>
              <a:cxnLst/>
              <a:rect l="l" t="t" r="r" b="b"/>
              <a:pathLst>
                <a:path w="829" h="4005" extrusionOk="0">
                  <a:moveTo>
                    <a:pt x="544" y="1"/>
                  </a:moveTo>
                  <a:cubicBezTo>
                    <a:pt x="533" y="1"/>
                    <a:pt x="522" y="4"/>
                    <a:pt x="516" y="12"/>
                  </a:cubicBezTo>
                  <a:cubicBezTo>
                    <a:pt x="502" y="18"/>
                    <a:pt x="491" y="23"/>
                    <a:pt x="483" y="26"/>
                  </a:cubicBezTo>
                  <a:cubicBezTo>
                    <a:pt x="438" y="43"/>
                    <a:pt x="410" y="65"/>
                    <a:pt x="391" y="96"/>
                  </a:cubicBezTo>
                  <a:cubicBezTo>
                    <a:pt x="371" y="118"/>
                    <a:pt x="357" y="143"/>
                    <a:pt x="343" y="165"/>
                  </a:cubicBezTo>
                  <a:lnTo>
                    <a:pt x="313" y="196"/>
                  </a:lnTo>
                  <a:cubicBezTo>
                    <a:pt x="274" y="238"/>
                    <a:pt x="246" y="291"/>
                    <a:pt x="218" y="336"/>
                  </a:cubicBezTo>
                  <a:cubicBezTo>
                    <a:pt x="190" y="389"/>
                    <a:pt x="162" y="444"/>
                    <a:pt x="145" y="509"/>
                  </a:cubicBezTo>
                  <a:cubicBezTo>
                    <a:pt x="129" y="570"/>
                    <a:pt x="112" y="629"/>
                    <a:pt x="98" y="687"/>
                  </a:cubicBezTo>
                  <a:cubicBezTo>
                    <a:pt x="84" y="746"/>
                    <a:pt x="76" y="807"/>
                    <a:pt x="70" y="868"/>
                  </a:cubicBezTo>
                  <a:cubicBezTo>
                    <a:pt x="62" y="924"/>
                    <a:pt x="59" y="963"/>
                    <a:pt x="56" y="1002"/>
                  </a:cubicBezTo>
                  <a:lnTo>
                    <a:pt x="48" y="1072"/>
                  </a:lnTo>
                  <a:lnTo>
                    <a:pt x="45" y="1094"/>
                  </a:lnTo>
                  <a:lnTo>
                    <a:pt x="36" y="1125"/>
                  </a:lnTo>
                  <a:cubicBezTo>
                    <a:pt x="31" y="1153"/>
                    <a:pt x="23" y="1184"/>
                    <a:pt x="23" y="1214"/>
                  </a:cubicBezTo>
                  <a:lnTo>
                    <a:pt x="20" y="1242"/>
                  </a:lnTo>
                  <a:cubicBezTo>
                    <a:pt x="9" y="1293"/>
                    <a:pt x="6" y="1337"/>
                    <a:pt x="3" y="1382"/>
                  </a:cubicBezTo>
                  <a:cubicBezTo>
                    <a:pt x="0" y="1474"/>
                    <a:pt x="0" y="1566"/>
                    <a:pt x="3" y="1658"/>
                  </a:cubicBezTo>
                  <a:cubicBezTo>
                    <a:pt x="6" y="1747"/>
                    <a:pt x="17" y="1842"/>
                    <a:pt x="28" y="1931"/>
                  </a:cubicBezTo>
                  <a:lnTo>
                    <a:pt x="31" y="1962"/>
                  </a:lnTo>
                  <a:lnTo>
                    <a:pt x="34" y="1990"/>
                  </a:lnTo>
                  <a:cubicBezTo>
                    <a:pt x="17" y="2012"/>
                    <a:pt x="17" y="2054"/>
                    <a:pt x="17" y="2088"/>
                  </a:cubicBezTo>
                  <a:cubicBezTo>
                    <a:pt x="17" y="2135"/>
                    <a:pt x="23" y="2185"/>
                    <a:pt x="31" y="2233"/>
                  </a:cubicBezTo>
                  <a:cubicBezTo>
                    <a:pt x="50" y="2369"/>
                    <a:pt x="84" y="2498"/>
                    <a:pt x="106" y="2595"/>
                  </a:cubicBezTo>
                  <a:cubicBezTo>
                    <a:pt x="134" y="2699"/>
                    <a:pt x="162" y="2802"/>
                    <a:pt x="201" y="2902"/>
                  </a:cubicBezTo>
                  <a:lnTo>
                    <a:pt x="226" y="2989"/>
                  </a:lnTo>
                  <a:cubicBezTo>
                    <a:pt x="246" y="3058"/>
                    <a:pt x="271" y="3128"/>
                    <a:pt x="293" y="3195"/>
                  </a:cubicBezTo>
                  <a:cubicBezTo>
                    <a:pt x="301" y="3223"/>
                    <a:pt x="313" y="3254"/>
                    <a:pt x="327" y="3282"/>
                  </a:cubicBezTo>
                  <a:cubicBezTo>
                    <a:pt x="341" y="3318"/>
                    <a:pt x="352" y="3337"/>
                    <a:pt x="363" y="3360"/>
                  </a:cubicBezTo>
                  <a:cubicBezTo>
                    <a:pt x="371" y="3376"/>
                    <a:pt x="391" y="3390"/>
                    <a:pt x="410" y="3393"/>
                  </a:cubicBezTo>
                  <a:cubicBezTo>
                    <a:pt x="427" y="3452"/>
                    <a:pt x="447" y="3513"/>
                    <a:pt x="469" y="3572"/>
                  </a:cubicBezTo>
                  <a:cubicBezTo>
                    <a:pt x="494" y="3644"/>
                    <a:pt x="525" y="3717"/>
                    <a:pt x="558" y="3787"/>
                  </a:cubicBezTo>
                  <a:cubicBezTo>
                    <a:pt x="575" y="3823"/>
                    <a:pt x="589" y="3862"/>
                    <a:pt x="608" y="3895"/>
                  </a:cubicBezTo>
                  <a:cubicBezTo>
                    <a:pt x="628" y="3926"/>
                    <a:pt x="645" y="3960"/>
                    <a:pt x="673" y="3985"/>
                  </a:cubicBezTo>
                  <a:cubicBezTo>
                    <a:pt x="692" y="3996"/>
                    <a:pt x="706" y="4004"/>
                    <a:pt x="726" y="4004"/>
                  </a:cubicBezTo>
                  <a:lnTo>
                    <a:pt x="756" y="4004"/>
                  </a:lnTo>
                  <a:cubicBezTo>
                    <a:pt x="770" y="4004"/>
                    <a:pt x="779" y="4001"/>
                    <a:pt x="790" y="3993"/>
                  </a:cubicBezTo>
                  <a:cubicBezTo>
                    <a:pt x="815" y="3976"/>
                    <a:pt x="829" y="3943"/>
                    <a:pt x="818" y="3915"/>
                  </a:cubicBezTo>
                  <a:lnTo>
                    <a:pt x="756" y="3767"/>
                  </a:lnTo>
                  <a:lnTo>
                    <a:pt x="734" y="3725"/>
                  </a:lnTo>
                  <a:cubicBezTo>
                    <a:pt x="703" y="3658"/>
                    <a:pt x="675" y="3597"/>
                    <a:pt x="647" y="3530"/>
                  </a:cubicBezTo>
                  <a:lnTo>
                    <a:pt x="575" y="3349"/>
                  </a:lnTo>
                  <a:lnTo>
                    <a:pt x="553" y="3296"/>
                  </a:lnTo>
                  <a:cubicBezTo>
                    <a:pt x="511" y="3167"/>
                    <a:pt x="472" y="3039"/>
                    <a:pt x="438" y="2913"/>
                  </a:cubicBezTo>
                  <a:lnTo>
                    <a:pt x="430" y="2897"/>
                  </a:lnTo>
                  <a:cubicBezTo>
                    <a:pt x="455" y="2883"/>
                    <a:pt x="472" y="2849"/>
                    <a:pt x="469" y="2821"/>
                  </a:cubicBezTo>
                  <a:lnTo>
                    <a:pt x="458" y="2760"/>
                  </a:lnTo>
                  <a:cubicBezTo>
                    <a:pt x="449" y="2713"/>
                    <a:pt x="441" y="2685"/>
                    <a:pt x="435" y="2654"/>
                  </a:cubicBezTo>
                  <a:lnTo>
                    <a:pt x="427" y="2623"/>
                  </a:lnTo>
                  <a:lnTo>
                    <a:pt x="394" y="2461"/>
                  </a:lnTo>
                  <a:cubicBezTo>
                    <a:pt x="366" y="2341"/>
                    <a:pt x="341" y="2216"/>
                    <a:pt x="315" y="2090"/>
                  </a:cubicBezTo>
                  <a:lnTo>
                    <a:pt x="313" y="2110"/>
                  </a:lnTo>
                  <a:cubicBezTo>
                    <a:pt x="313" y="2076"/>
                    <a:pt x="304" y="2040"/>
                    <a:pt x="301" y="2007"/>
                  </a:cubicBezTo>
                  <a:lnTo>
                    <a:pt x="290" y="1931"/>
                  </a:lnTo>
                  <a:cubicBezTo>
                    <a:pt x="285" y="1873"/>
                    <a:pt x="282" y="1814"/>
                    <a:pt x="276" y="1756"/>
                  </a:cubicBezTo>
                  <a:cubicBezTo>
                    <a:pt x="274" y="1694"/>
                    <a:pt x="271" y="1638"/>
                    <a:pt x="271" y="1583"/>
                  </a:cubicBezTo>
                  <a:cubicBezTo>
                    <a:pt x="271" y="1521"/>
                    <a:pt x="274" y="1454"/>
                    <a:pt x="282" y="1393"/>
                  </a:cubicBezTo>
                  <a:cubicBezTo>
                    <a:pt x="290" y="1309"/>
                    <a:pt x="304" y="1214"/>
                    <a:pt x="324" y="1120"/>
                  </a:cubicBezTo>
                  <a:cubicBezTo>
                    <a:pt x="329" y="1072"/>
                    <a:pt x="338" y="1025"/>
                    <a:pt x="343" y="977"/>
                  </a:cubicBezTo>
                  <a:cubicBezTo>
                    <a:pt x="349" y="949"/>
                    <a:pt x="352" y="924"/>
                    <a:pt x="352" y="896"/>
                  </a:cubicBezTo>
                  <a:cubicBezTo>
                    <a:pt x="352" y="882"/>
                    <a:pt x="346" y="871"/>
                    <a:pt x="343" y="863"/>
                  </a:cubicBezTo>
                  <a:lnTo>
                    <a:pt x="374" y="774"/>
                  </a:lnTo>
                  <a:lnTo>
                    <a:pt x="388" y="737"/>
                  </a:lnTo>
                  <a:lnTo>
                    <a:pt x="441" y="601"/>
                  </a:lnTo>
                  <a:lnTo>
                    <a:pt x="472" y="523"/>
                  </a:lnTo>
                  <a:cubicBezTo>
                    <a:pt x="497" y="453"/>
                    <a:pt x="527" y="380"/>
                    <a:pt x="575" y="311"/>
                  </a:cubicBezTo>
                  <a:cubicBezTo>
                    <a:pt x="594" y="283"/>
                    <a:pt x="620" y="257"/>
                    <a:pt x="645" y="238"/>
                  </a:cubicBezTo>
                  <a:cubicBezTo>
                    <a:pt x="653" y="230"/>
                    <a:pt x="661" y="224"/>
                    <a:pt x="673" y="216"/>
                  </a:cubicBezTo>
                  <a:lnTo>
                    <a:pt x="675" y="216"/>
                  </a:lnTo>
                  <a:cubicBezTo>
                    <a:pt x="700" y="216"/>
                    <a:pt x="720" y="210"/>
                    <a:pt x="737" y="199"/>
                  </a:cubicBezTo>
                  <a:cubicBezTo>
                    <a:pt x="745" y="196"/>
                    <a:pt x="748" y="188"/>
                    <a:pt x="756" y="185"/>
                  </a:cubicBezTo>
                  <a:cubicBezTo>
                    <a:pt x="765" y="171"/>
                    <a:pt x="773" y="160"/>
                    <a:pt x="776" y="146"/>
                  </a:cubicBezTo>
                  <a:cubicBezTo>
                    <a:pt x="784" y="124"/>
                    <a:pt x="773" y="101"/>
                    <a:pt x="762" y="82"/>
                  </a:cubicBezTo>
                  <a:cubicBezTo>
                    <a:pt x="748" y="54"/>
                    <a:pt x="717" y="43"/>
                    <a:pt x="700" y="34"/>
                  </a:cubicBezTo>
                  <a:cubicBezTo>
                    <a:pt x="686" y="29"/>
                    <a:pt x="675" y="29"/>
                    <a:pt x="664" y="29"/>
                  </a:cubicBezTo>
                  <a:cubicBezTo>
                    <a:pt x="633" y="26"/>
                    <a:pt x="617" y="26"/>
                    <a:pt x="600" y="26"/>
                  </a:cubicBezTo>
                  <a:lnTo>
                    <a:pt x="575" y="26"/>
                  </a:lnTo>
                  <a:cubicBezTo>
                    <a:pt x="578" y="9"/>
                    <a:pt x="561" y="1"/>
                    <a:pt x="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1"/>
            <p:cNvSpPr/>
            <p:nvPr/>
          </p:nvSpPr>
          <p:spPr>
            <a:xfrm>
              <a:off x="6802225" y="3870400"/>
              <a:ext cx="57750" cy="96975"/>
            </a:xfrm>
            <a:custGeom>
              <a:avLst/>
              <a:gdLst/>
              <a:ahLst/>
              <a:cxnLst/>
              <a:rect l="l" t="t" r="r" b="b"/>
              <a:pathLst>
                <a:path w="2310" h="3879" extrusionOk="0">
                  <a:moveTo>
                    <a:pt x="664" y="1"/>
                  </a:moveTo>
                  <a:cubicBezTo>
                    <a:pt x="605" y="1"/>
                    <a:pt x="544" y="15"/>
                    <a:pt x="483" y="46"/>
                  </a:cubicBezTo>
                  <a:cubicBezTo>
                    <a:pt x="446" y="65"/>
                    <a:pt x="413" y="82"/>
                    <a:pt x="382" y="99"/>
                  </a:cubicBezTo>
                  <a:cubicBezTo>
                    <a:pt x="368" y="110"/>
                    <a:pt x="315" y="138"/>
                    <a:pt x="304" y="185"/>
                  </a:cubicBezTo>
                  <a:cubicBezTo>
                    <a:pt x="287" y="191"/>
                    <a:pt x="265" y="196"/>
                    <a:pt x="246" y="205"/>
                  </a:cubicBezTo>
                  <a:lnTo>
                    <a:pt x="173" y="235"/>
                  </a:lnTo>
                  <a:lnTo>
                    <a:pt x="140" y="252"/>
                  </a:lnTo>
                  <a:cubicBezTo>
                    <a:pt x="123" y="258"/>
                    <a:pt x="103" y="266"/>
                    <a:pt x="81" y="269"/>
                  </a:cubicBezTo>
                  <a:lnTo>
                    <a:pt x="64" y="277"/>
                  </a:lnTo>
                  <a:cubicBezTo>
                    <a:pt x="42" y="283"/>
                    <a:pt x="25" y="297"/>
                    <a:pt x="14" y="313"/>
                  </a:cubicBezTo>
                  <a:cubicBezTo>
                    <a:pt x="6" y="336"/>
                    <a:pt x="0" y="361"/>
                    <a:pt x="8" y="378"/>
                  </a:cubicBezTo>
                  <a:cubicBezTo>
                    <a:pt x="20" y="414"/>
                    <a:pt x="53" y="433"/>
                    <a:pt x="89" y="433"/>
                  </a:cubicBezTo>
                  <a:cubicBezTo>
                    <a:pt x="95" y="433"/>
                    <a:pt x="103" y="433"/>
                    <a:pt x="112" y="431"/>
                  </a:cubicBezTo>
                  <a:cubicBezTo>
                    <a:pt x="165" y="414"/>
                    <a:pt x="218" y="394"/>
                    <a:pt x="273" y="380"/>
                  </a:cubicBezTo>
                  <a:lnTo>
                    <a:pt x="318" y="394"/>
                  </a:lnTo>
                  <a:lnTo>
                    <a:pt x="354" y="405"/>
                  </a:lnTo>
                  <a:cubicBezTo>
                    <a:pt x="382" y="414"/>
                    <a:pt x="413" y="422"/>
                    <a:pt x="441" y="431"/>
                  </a:cubicBezTo>
                  <a:cubicBezTo>
                    <a:pt x="527" y="464"/>
                    <a:pt x="605" y="503"/>
                    <a:pt x="667" y="545"/>
                  </a:cubicBezTo>
                  <a:cubicBezTo>
                    <a:pt x="703" y="573"/>
                    <a:pt x="737" y="603"/>
                    <a:pt x="773" y="637"/>
                  </a:cubicBezTo>
                  <a:cubicBezTo>
                    <a:pt x="817" y="673"/>
                    <a:pt x="859" y="715"/>
                    <a:pt x="901" y="765"/>
                  </a:cubicBezTo>
                  <a:cubicBezTo>
                    <a:pt x="960" y="841"/>
                    <a:pt x="1016" y="930"/>
                    <a:pt x="1060" y="1000"/>
                  </a:cubicBezTo>
                  <a:lnTo>
                    <a:pt x="1110" y="1072"/>
                  </a:lnTo>
                  <a:cubicBezTo>
                    <a:pt x="1124" y="1092"/>
                    <a:pt x="1138" y="1111"/>
                    <a:pt x="1152" y="1128"/>
                  </a:cubicBezTo>
                  <a:cubicBezTo>
                    <a:pt x="1163" y="1181"/>
                    <a:pt x="1172" y="1228"/>
                    <a:pt x="1183" y="1281"/>
                  </a:cubicBezTo>
                  <a:cubicBezTo>
                    <a:pt x="1197" y="1362"/>
                    <a:pt x="1214" y="1440"/>
                    <a:pt x="1236" y="1521"/>
                  </a:cubicBezTo>
                  <a:cubicBezTo>
                    <a:pt x="1250" y="1574"/>
                    <a:pt x="1264" y="1627"/>
                    <a:pt x="1281" y="1683"/>
                  </a:cubicBezTo>
                  <a:lnTo>
                    <a:pt x="1303" y="1756"/>
                  </a:lnTo>
                  <a:cubicBezTo>
                    <a:pt x="1317" y="1803"/>
                    <a:pt x="1325" y="1853"/>
                    <a:pt x="1339" y="1901"/>
                  </a:cubicBezTo>
                  <a:lnTo>
                    <a:pt x="1348" y="1929"/>
                  </a:lnTo>
                  <a:lnTo>
                    <a:pt x="1364" y="2004"/>
                  </a:lnTo>
                  <a:lnTo>
                    <a:pt x="1395" y="2129"/>
                  </a:lnTo>
                  <a:lnTo>
                    <a:pt x="1428" y="2258"/>
                  </a:lnTo>
                  <a:lnTo>
                    <a:pt x="1459" y="2372"/>
                  </a:lnTo>
                  <a:cubicBezTo>
                    <a:pt x="1473" y="2422"/>
                    <a:pt x="1487" y="2467"/>
                    <a:pt x="1498" y="2514"/>
                  </a:cubicBezTo>
                  <a:lnTo>
                    <a:pt x="1504" y="2551"/>
                  </a:lnTo>
                  <a:cubicBezTo>
                    <a:pt x="1515" y="2607"/>
                    <a:pt x="1529" y="2662"/>
                    <a:pt x="1540" y="2710"/>
                  </a:cubicBezTo>
                  <a:cubicBezTo>
                    <a:pt x="1560" y="2780"/>
                    <a:pt x="1582" y="2855"/>
                    <a:pt x="1601" y="2925"/>
                  </a:cubicBezTo>
                  <a:cubicBezTo>
                    <a:pt x="1618" y="2980"/>
                    <a:pt x="1640" y="3031"/>
                    <a:pt x="1666" y="3084"/>
                  </a:cubicBezTo>
                  <a:lnTo>
                    <a:pt x="1682" y="3128"/>
                  </a:lnTo>
                  <a:cubicBezTo>
                    <a:pt x="1707" y="3190"/>
                    <a:pt x="1735" y="3245"/>
                    <a:pt x="1763" y="3301"/>
                  </a:cubicBezTo>
                  <a:cubicBezTo>
                    <a:pt x="1780" y="3332"/>
                    <a:pt x="1797" y="3363"/>
                    <a:pt x="1819" y="3393"/>
                  </a:cubicBezTo>
                  <a:lnTo>
                    <a:pt x="1827" y="3413"/>
                  </a:lnTo>
                  <a:lnTo>
                    <a:pt x="1850" y="3443"/>
                  </a:lnTo>
                  <a:lnTo>
                    <a:pt x="1861" y="3460"/>
                  </a:lnTo>
                  <a:cubicBezTo>
                    <a:pt x="1880" y="3496"/>
                    <a:pt x="1903" y="3530"/>
                    <a:pt x="1925" y="3566"/>
                  </a:cubicBezTo>
                  <a:cubicBezTo>
                    <a:pt x="1950" y="3597"/>
                    <a:pt x="1978" y="3628"/>
                    <a:pt x="2000" y="3664"/>
                  </a:cubicBezTo>
                  <a:cubicBezTo>
                    <a:pt x="2023" y="3697"/>
                    <a:pt x="2056" y="3734"/>
                    <a:pt x="2084" y="3767"/>
                  </a:cubicBezTo>
                  <a:lnTo>
                    <a:pt x="2118" y="3803"/>
                  </a:lnTo>
                  <a:cubicBezTo>
                    <a:pt x="2131" y="3817"/>
                    <a:pt x="2145" y="3831"/>
                    <a:pt x="2157" y="3845"/>
                  </a:cubicBezTo>
                  <a:cubicBezTo>
                    <a:pt x="2173" y="3862"/>
                    <a:pt x="2190" y="3879"/>
                    <a:pt x="2218" y="3879"/>
                  </a:cubicBezTo>
                  <a:cubicBezTo>
                    <a:pt x="2251" y="3876"/>
                    <a:pt x="2271" y="3868"/>
                    <a:pt x="2282" y="3854"/>
                  </a:cubicBezTo>
                  <a:cubicBezTo>
                    <a:pt x="2299" y="3834"/>
                    <a:pt x="2310" y="3803"/>
                    <a:pt x="2299" y="3778"/>
                  </a:cubicBezTo>
                  <a:cubicBezTo>
                    <a:pt x="2271" y="3714"/>
                    <a:pt x="2254" y="3672"/>
                    <a:pt x="2237" y="3636"/>
                  </a:cubicBezTo>
                  <a:lnTo>
                    <a:pt x="2218" y="3580"/>
                  </a:lnTo>
                  <a:cubicBezTo>
                    <a:pt x="2204" y="3541"/>
                    <a:pt x="2196" y="3505"/>
                    <a:pt x="2184" y="3469"/>
                  </a:cubicBezTo>
                  <a:lnTo>
                    <a:pt x="2173" y="3432"/>
                  </a:lnTo>
                  <a:cubicBezTo>
                    <a:pt x="2145" y="3346"/>
                    <a:pt x="2120" y="3262"/>
                    <a:pt x="2098" y="3178"/>
                  </a:cubicBezTo>
                  <a:lnTo>
                    <a:pt x="2087" y="3151"/>
                  </a:lnTo>
                  <a:lnTo>
                    <a:pt x="2076" y="3111"/>
                  </a:lnTo>
                  <a:cubicBezTo>
                    <a:pt x="2045" y="3003"/>
                    <a:pt x="2017" y="2891"/>
                    <a:pt x="1989" y="2785"/>
                  </a:cubicBezTo>
                  <a:cubicBezTo>
                    <a:pt x="1978" y="2746"/>
                    <a:pt x="1972" y="2704"/>
                    <a:pt x="1964" y="2665"/>
                  </a:cubicBezTo>
                  <a:lnTo>
                    <a:pt x="1958" y="2626"/>
                  </a:lnTo>
                  <a:lnTo>
                    <a:pt x="1947" y="2590"/>
                  </a:lnTo>
                  <a:cubicBezTo>
                    <a:pt x="1950" y="2576"/>
                    <a:pt x="1958" y="2565"/>
                    <a:pt x="1961" y="2556"/>
                  </a:cubicBezTo>
                  <a:cubicBezTo>
                    <a:pt x="1978" y="2523"/>
                    <a:pt x="1981" y="2495"/>
                    <a:pt x="1975" y="2453"/>
                  </a:cubicBezTo>
                  <a:cubicBezTo>
                    <a:pt x="1961" y="2381"/>
                    <a:pt x="1945" y="2305"/>
                    <a:pt x="1922" y="2233"/>
                  </a:cubicBezTo>
                  <a:cubicBezTo>
                    <a:pt x="1894" y="2116"/>
                    <a:pt x="1864" y="1993"/>
                    <a:pt x="1841" y="1870"/>
                  </a:cubicBezTo>
                  <a:cubicBezTo>
                    <a:pt x="1825" y="1781"/>
                    <a:pt x="1805" y="1689"/>
                    <a:pt x="1780" y="1599"/>
                  </a:cubicBezTo>
                  <a:cubicBezTo>
                    <a:pt x="1766" y="1535"/>
                    <a:pt x="1744" y="1477"/>
                    <a:pt x="1721" y="1413"/>
                  </a:cubicBezTo>
                  <a:lnTo>
                    <a:pt x="1702" y="1362"/>
                  </a:lnTo>
                  <a:lnTo>
                    <a:pt x="1685" y="1309"/>
                  </a:lnTo>
                  <a:lnTo>
                    <a:pt x="1674" y="1279"/>
                  </a:lnTo>
                  <a:cubicBezTo>
                    <a:pt x="1652" y="1200"/>
                    <a:pt x="1627" y="1125"/>
                    <a:pt x="1599" y="1047"/>
                  </a:cubicBezTo>
                  <a:cubicBezTo>
                    <a:pt x="1562" y="949"/>
                    <a:pt x="1526" y="852"/>
                    <a:pt x="1473" y="768"/>
                  </a:cubicBezTo>
                  <a:cubicBezTo>
                    <a:pt x="1445" y="723"/>
                    <a:pt x="1417" y="687"/>
                    <a:pt x="1387" y="651"/>
                  </a:cubicBezTo>
                  <a:cubicBezTo>
                    <a:pt x="1359" y="603"/>
                    <a:pt x="1325" y="559"/>
                    <a:pt x="1295" y="517"/>
                  </a:cubicBezTo>
                  <a:cubicBezTo>
                    <a:pt x="1303" y="489"/>
                    <a:pt x="1303" y="458"/>
                    <a:pt x="1292" y="433"/>
                  </a:cubicBezTo>
                  <a:cubicBezTo>
                    <a:pt x="1289" y="422"/>
                    <a:pt x="1281" y="408"/>
                    <a:pt x="1278" y="403"/>
                  </a:cubicBezTo>
                  <a:cubicBezTo>
                    <a:pt x="1264" y="375"/>
                    <a:pt x="1250" y="352"/>
                    <a:pt x="1239" y="336"/>
                  </a:cubicBezTo>
                  <a:cubicBezTo>
                    <a:pt x="1197" y="269"/>
                    <a:pt x="1141" y="221"/>
                    <a:pt x="1094" y="177"/>
                  </a:cubicBezTo>
                  <a:cubicBezTo>
                    <a:pt x="1043" y="135"/>
                    <a:pt x="988" y="96"/>
                    <a:pt x="929" y="59"/>
                  </a:cubicBezTo>
                  <a:cubicBezTo>
                    <a:pt x="901" y="43"/>
                    <a:pt x="870" y="37"/>
                    <a:pt x="843" y="29"/>
                  </a:cubicBezTo>
                  <a:cubicBezTo>
                    <a:pt x="817" y="23"/>
                    <a:pt x="806" y="18"/>
                    <a:pt x="792" y="18"/>
                  </a:cubicBezTo>
                  <a:cubicBezTo>
                    <a:pt x="759" y="12"/>
                    <a:pt x="723" y="9"/>
                    <a:pt x="689" y="4"/>
                  </a:cubicBezTo>
                  <a:cubicBezTo>
                    <a:pt x="684" y="4"/>
                    <a:pt x="664" y="1"/>
                    <a:pt x="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1"/>
            <p:cNvSpPr/>
            <p:nvPr/>
          </p:nvSpPr>
          <p:spPr>
            <a:xfrm>
              <a:off x="6868900" y="4042050"/>
              <a:ext cx="23650" cy="37900"/>
            </a:xfrm>
            <a:custGeom>
              <a:avLst/>
              <a:gdLst/>
              <a:ahLst/>
              <a:cxnLst/>
              <a:rect l="l" t="t" r="r" b="b"/>
              <a:pathLst>
                <a:path w="946" h="1516" extrusionOk="0">
                  <a:moveTo>
                    <a:pt x="561" y="1"/>
                  </a:moveTo>
                  <a:cubicBezTo>
                    <a:pt x="533" y="9"/>
                    <a:pt x="511" y="37"/>
                    <a:pt x="519" y="67"/>
                  </a:cubicBezTo>
                  <a:lnTo>
                    <a:pt x="525" y="98"/>
                  </a:lnTo>
                  <a:lnTo>
                    <a:pt x="527" y="126"/>
                  </a:lnTo>
                  <a:cubicBezTo>
                    <a:pt x="536" y="154"/>
                    <a:pt x="539" y="185"/>
                    <a:pt x="541" y="218"/>
                  </a:cubicBezTo>
                  <a:cubicBezTo>
                    <a:pt x="547" y="266"/>
                    <a:pt x="547" y="316"/>
                    <a:pt x="547" y="363"/>
                  </a:cubicBezTo>
                  <a:cubicBezTo>
                    <a:pt x="541" y="419"/>
                    <a:pt x="536" y="475"/>
                    <a:pt x="527" y="533"/>
                  </a:cubicBezTo>
                  <a:lnTo>
                    <a:pt x="541" y="514"/>
                  </a:lnTo>
                  <a:lnTo>
                    <a:pt x="541" y="514"/>
                  </a:lnTo>
                  <a:cubicBezTo>
                    <a:pt x="525" y="558"/>
                    <a:pt x="513" y="609"/>
                    <a:pt x="505" y="653"/>
                  </a:cubicBezTo>
                  <a:lnTo>
                    <a:pt x="494" y="701"/>
                  </a:lnTo>
                  <a:cubicBezTo>
                    <a:pt x="486" y="729"/>
                    <a:pt x="483" y="757"/>
                    <a:pt x="477" y="782"/>
                  </a:cubicBezTo>
                  <a:cubicBezTo>
                    <a:pt x="466" y="824"/>
                    <a:pt x="449" y="863"/>
                    <a:pt x="430" y="904"/>
                  </a:cubicBezTo>
                  <a:cubicBezTo>
                    <a:pt x="416" y="935"/>
                    <a:pt x="407" y="963"/>
                    <a:pt x="391" y="994"/>
                  </a:cubicBezTo>
                  <a:cubicBezTo>
                    <a:pt x="374" y="1033"/>
                    <a:pt x="357" y="1069"/>
                    <a:pt x="332" y="1103"/>
                  </a:cubicBezTo>
                  <a:cubicBezTo>
                    <a:pt x="304" y="1150"/>
                    <a:pt x="285" y="1172"/>
                    <a:pt x="262" y="1200"/>
                  </a:cubicBezTo>
                  <a:cubicBezTo>
                    <a:pt x="243" y="1222"/>
                    <a:pt x="220" y="1242"/>
                    <a:pt x="198" y="1259"/>
                  </a:cubicBezTo>
                  <a:cubicBezTo>
                    <a:pt x="179" y="1278"/>
                    <a:pt x="170" y="1289"/>
                    <a:pt x="159" y="1295"/>
                  </a:cubicBezTo>
                  <a:cubicBezTo>
                    <a:pt x="140" y="1312"/>
                    <a:pt x="123" y="1328"/>
                    <a:pt x="106" y="1342"/>
                  </a:cubicBezTo>
                  <a:cubicBezTo>
                    <a:pt x="75" y="1365"/>
                    <a:pt x="50" y="1381"/>
                    <a:pt x="31" y="1404"/>
                  </a:cubicBezTo>
                  <a:cubicBezTo>
                    <a:pt x="20" y="1412"/>
                    <a:pt x="11" y="1421"/>
                    <a:pt x="8" y="1432"/>
                  </a:cubicBezTo>
                  <a:cubicBezTo>
                    <a:pt x="0" y="1451"/>
                    <a:pt x="6" y="1474"/>
                    <a:pt x="22" y="1493"/>
                  </a:cubicBezTo>
                  <a:cubicBezTo>
                    <a:pt x="34" y="1507"/>
                    <a:pt x="48" y="1515"/>
                    <a:pt x="67" y="1515"/>
                  </a:cubicBezTo>
                  <a:cubicBezTo>
                    <a:pt x="81" y="1515"/>
                    <a:pt x="95" y="1510"/>
                    <a:pt x="106" y="1504"/>
                  </a:cubicBezTo>
                  <a:cubicBezTo>
                    <a:pt x="120" y="1499"/>
                    <a:pt x="131" y="1490"/>
                    <a:pt x="140" y="1482"/>
                  </a:cubicBezTo>
                  <a:cubicBezTo>
                    <a:pt x="151" y="1476"/>
                    <a:pt x="162" y="1474"/>
                    <a:pt x="173" y="1465"/>
                  </a:cubicBezTo>
                  <a:lnTo>
                    <a:pt x="190" y="1454"/>
                  </a:lnTo>
                  <a:cubicBezTo>
                    <a:pt x="246" y="1434"/>
                    <a:pt x="301" y="1409"/>
                    <a:pt x="354" y="1384"/>
                  </a:cubicBezTo>
                  <a:cubicBezTo>
                    <a:pt x="430" y="1351"/>
                    <a:pt x="486" y="1315"/>
                    <a:pt x="536" y="1278"/>
                  </a:cubicBezTo>
                  <a:cubicBezTo>
                    <a:pt x="539" y="1281"/>
                    <a:pt x="544" y="1281"/>
                    <a:pt x="552" y="1281"/>
                  </a:cubicBezTo>
                  <a:cubicBezTo>
                    <a:pt x="569" y="1281"/>
                    <a:pt x="586" y="1278"/>
                    <a:pt x="611" y="1267"/>
                  </a:cubicBezTo>
                  <a:cubicBezTo>
                    <a:pt x="678" y="1239"/>
                    <a:pt x="731" y="1186"/>
                    <a:pt x="776" y="1142"/>
                  </a:cubicBezTo>
                  <a:cubicBezTo>
                    <a:pt x="809" y="1105"/>
                    <a:pt x="837" y="1069"/>
                    <a:pt x="865" y="1027"/>
                  </a:cubicBezTo>
                  <a:cubicBezTo>
                    <a:pt x="890" y="988"/>
                    <a:pt x="904" y="943"/>
                    <a:pt x="915" y="907"/>
                  </a:cubicBezTo>
                  <a:cubicBezTo>
                    <a:pt x="935" y="837"/>
                    <a:pt x="946" y="768"/>
                    <a:pt x="946" y="701"/>
                  </a:cubicBezTo>
                  <a:cubicBezTo>
                    <a:pt x="946" y="637"/>
                    <a:pt x="935" y="561"/>
                    <a:pt x="918" y="486"/>
                  </a:cubicBezTo>
                  <a:cubicBezTo>
                    <a:pt x="904" y="433"/>
                    <a:pt x="887" y="383"/>
                    <a:pt x="865" y="333"/>
                  </a:cubicBezTo>
                  <a:cubicBezTo>
                    <a:pt x="851" y="302"/>
                    <a:pt x="834" y="271"/>
                    <a:pt x="815" y="238"/>
                  </a:cubicBezTo>
                  <a:cubicBezTo>
                    <a:pt x="790" y="201"/>
                    <a:pt x="765" y="168"/>
                    <a:pt x="734" y="137"/>
                  </a:cubicBezTo>
                  <a:cubicBezTo>
                    <a:pt x="717" y="123"/>
                    <a:pt x="698" y="107"/>
                    <a:pt x="678" y="98"/>
                  </a:cubicBezTo>
                  <a:cubicBezTo>
                    <a:pt x="667" y="95"/>
                    <a:pt x="661" y="93"/>
                    <a:pt x="650" y="93"/>
                  </a:cubicBezTo>
                  <a:cubicBezTo>
                    <a:pt x="639" y="81"/>
                    <a:pt x="636" y="70"/>
                    <a:pt x="633" y="56"/>
                  </a:cubicBezTo>
                  <a:lnTo>
                    <a:pt x="628" y="37"/>
                  </a:lnTo>
                  <a:cubicBezTo>
                    <a:pt x="625" y="14"/>
                    <a:pt x="594" y="1"/>
                    <a:pt x="5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1"/>
            <p:cNvSpPr/>
            <p:nvPr/>
          </p:nvSpPr>
          <p:spPr>
            <a:xfrm>
              <a:off x="6786800" y="4095675"/>
              <a:ext cx="34275" cy="19225"/>
            </a:xfrm>
            <a:custGeom>
              <a:avLst/>
              <a:gdLst/>
              <a:ahLst/>
              <a:cxnLst/>
              <a:rect l="l" t="t" r="r" b="b"/>
              <a:pathLst>
                <a:path w="1371" h="769" extrusionOk="0">
                  <a:moveTo>
                    <a:pt x="1320" y="1"/>
                  </a:moveTo>
                  <a:lnTo>
                    <a:pt x="1301" y="9"/>
                  </a:lnTo>
                  <a:cubicBezTo>
                    <a:pt x="1287" y="9"/>
                    <a:pt x="1273" y="15"/>
                    <a:pt x="1253" y="26"/>
                  </a:cubicBezTo>
                  <a:cubicBezTo>
                    <a:pt x="1242" y="32"/>
                    <a:pt x="1239" y="40"/>
                    <a:pt x="1236" y="46"/>
                  </a:cubicBezTo>
                  <a:lnTo>
                    <a:pt x="1225" y="71"/>
                  </a:lnTo>
                  <a:cubicBezTo>
                    <a:pt x="1211" y="96"/>
                    <a:pt x="1200" y="107"/>
                    <a:pt x="1195" y="115"/>
                  </a:cubicBezTo>
                  <a:cubicBezTo>
                    <a:pt x="1181" y="129"/>
                    <a:pt x="1169" y="143"/>
                    <a:pt x="1155" y="154"/>
                  </a:cubicBezTo>
                  <a:cubicBezTo>
                    <a:pt x="1142" y="171"/>
                    <a:pt x="1128" y="185"/>
                    <a:pt x="1114" y="199"/>
                  </a:cubicBezTo>
                  <a:cubicBezTo>
                    <a:pt x="1089" y="207"/>
                    <a:pt x="1072" y="213"/>
                    <a:pt x="1058" y="224"/>
                  </a:cubicBezTo>
                  <a:lnTo>
                    <a:pt x="1027" y="238"/>
                  </a:lnTo>
                  <a:lnTo>
                    <a:pt x="994" y="252"/>
                  </a:lnTo>
                  <a:lnTo>
                    <a:pt x="971" y="263"/>
                  </a:lnTo>
                  <a:lnTo>
                    <a:pt x="877" y="305"/>
                  </a:lnTo>
                  <a:cubicBezTo>
                    <a:pt x="826" y="322"/>
                    <a:pt x="782" y="333"/>
                    <a:pt x="734" y="338"/>
                  </a:cubicBezTo>
                  <a:cubicBezTo>
                    <a:pt x="701" y="344"/>
                    <a:pt x="684" y="344"/>
                    <a:pt x="667" y="344"/>
                  </a:cubicBezTo>
                  <a:lnTo>
                    <a:pt x="631" y="344"/>
                  </a:lnTo>
                  <a:cubicBezTo>
                    <a:pt x="603" y="344"/>
                    <a:pt x="575" y="338"/>
                    <a:pt x="547" y="336"/>
                  </a:cubicBezTo>
                  <a:cubicBezTo>
                    <a:pt x="500" y="324"/>
                    <a:pt x="447" y="311"/>
                    <a:pt x="388" y="291"/>
                  </a:cubicBezTo>
                  <a:cubicBezTo>
                    <a:pt x="358" y="280"/>
                    <a:pt x="321" y="266"/>
                    <a:pt x="291" y="255"/>
                  </a:cubicBezTo>
                  <a:cubicBezTo>
                    <a:pt x="254" y="241"/>
                    <a:pt x="221" y="235"/>
                    <a:pt x="193" y="232"/>
                  </a:cubicBezTo>
                  <a:cubicBezTo>
                    <a:pt x="176" y="232"/>
                    <a:pt x="162" y="238"/>
                    <a:pt x="148" y="249"/>
                  </a:cubicBezTo>
                  <a:cubicBezTo>
                    <a:pt x="126" y="235"/>
                    <a:pt x="98" y="221"/>
                    <a:pt x="73" y="210"/>
                  </a:cubicBezTo>
                  <a:lnTo>
                    <a:pt x="70" y="210"/>
                  </a:lnTo>
                  <a:cubicBezTo>
                    <a:pt x="37" y="210"/>
                    <a:pt x="14" y="224"/>
                    <a:pt x="12" y="241"/>
                  </a:cubicBezTo>
                  <a:cubicBezTo>
                    <a:pt x="1" y="269"/>
                    <a:pt x="17" y="297"/>
                    <a:pt x="42" y="305"/>
                  </a:cubicBezTo>
                  <a:lnTo>
                    <a:pt x="73" y="319"/>
                  </a:lnTo>
                  <a:cubicBezTo>
                    <a:pt x="109" y="336"/>
                    <a:pt x="146" y="364"/>
                    <a:pt x="187" y="394"/>
                  </a:cubicBezTo>
                  <a:lnTo>
                    <a:pt x="246" y="436"/>
                  </a:lnTo>
                  <a:lnTo>
                    <a:pt x="302" y="478"/>
                  </a:lnTo>
                  <a:cubicBezTo>
                    <a:pt x="338" y="509"/>
                    <a:pt x="377" y="537"/>
                    <a:pt x="419" y="559"/>
                  </a:cubicBezTo>
                  <a:cubicBezTo>
                    <a:pt x="444" y="570"/>
                    <a:pt x="466" y="578"/>
                    <a:pt x="492" y="584"/>
                  </a:cubicBezTo>
                  <a:cubicBezTo>
                    <a:pt x="492" y="620"/>
                    <a:pt x="497" y="648"/>
                    <a:pt x="511" y="682"/>
                  </a:cubicBezTo>
                  <a:cubicBezTo>
                    <a:pt x="528" y="718"/>
                    <a:pt x="570" y="743"/>
                    <a:pt x="600" y="754"/>
                  </a:cubicBezTo>
                  <a:cubicBezTo>
                    <a:pt x="623" y="760"/>
                    <a:pt x="651" y="765"/>
                    <a:pt x="670" y="768"/>
                  </a:cubicBezTo>
                  <a:lnTo>
                    <a:pt x="698" y="768"/>
                  </a:lnTo>
                  <a:cubicBezTo>
                    <a:pt x="720" y="768"/>
                    <a:pt x="737" y="768"/>
                    <a:pt x="757" y="765"/>
                  </a:cubicBezTo>
                  <a:cubicBezTo>
                    <a:pt x="804" y="757"/>
                    <a:pt x="840" y="737"/>
                    <a:pt x="888" y="712"/>
                  </a:cubicBezTo>
                  <a:lnTo>
                    <a:pt x="916" y="698"/>
                  </a:lnTo>
                  <a:cubicBezTo>
                    <a:pt x="946" y="682"/>
                    <a:pt x="980" y="662"/>
                    <a:pt x="1013" y="643"/>
                  </a:cubicBezTo>
                  <a:cubicBezTo>
                    <a:pt x="1047" y="617"/>
                    <a:pt x="1083" y="587"/>
                    <a:pt x="1114" y="550"/>
                  </a:cubicBezTo>
                  <a:cubicBezTo>
                    <a:pt x="1139" y="528"/>
                    <a:pt x="1161" y="495"/>
                    <a:pt x="1181" y="467"/>
                  </a:cubicBezTo>
                  <a:cubicBezTo>
                    <a:pt x="1203" y="436"/>
                    <a:pt x="1225" y="403"/>
                    <a:pt x="1242" y="366"/>
                  </a:cubicBezTo>
                  <a:lnTo>
                    <a:pt x="1267" y="324"/>
                  </a:lnTo>
                  <a:cubicBezTo>
                    <a:pt x="1295" y="277"/>
                    <a:pt x="1320" y="227"/>
                    <a:pt x="1340" y="174"/>
                  </a:cubicBezTo>
                  <a:cubicBezTo>
                    <a:pt x="1348" y="157"/>
                    <a:pt x="1354" y="138"/>
                    <a:pt x="1356" y="118"/>
                  </a:cubicBezTo>
                  <a:cubicBezTo>
                    <a:pt x="1368" y="90"/>
                    <a:pt x="1370" y="71"/>
                    <a:pt x="1365" y="48"/>
                  </a:cubicBezTo>
                  <a:cubicBezTo>
                    <a:pt x="1356" y="26"/>
                    <a:pt x="1342" y="12"/>
                    <a:pt x="1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1"/>
            <p:cNvSpPr/>
            <p:nvPr/>
          </p:nvSpPr>
          <p:spPr>
            <a:xfrm>
              <a:off x="6785325" y="3885375"/>
              <a:ext cx="19425" cy="18225"/>
            </a:xfrm>
            <a:custGeom>
              <a:avLst/>
              <a:gdLst/>
              <a:ahLst/>
              <a:cxnLst/>
              <a:rect l="l" t="t" r="r" b="b"/>
              <a:pathLst>
                <a:path w="777" h="729" extrusionOk="0">
                  <a:moveTo>
                    <a:pt x="364" y="409"/>
                  </a:moveTo>
                  <a:lnTo>
                    <a:pt x="364" y="409"/>
                  </a:lnTo>
                  <a:cubicBezTo>
                    <a:pt x="361" y="412"/>
                    <a:pt x="355" y="412"/>
                    <a:pt x="352" y="417"/>
                  </a:cubicBezTo>
                  <a:cubicBezTo>
                    <a:pt x="355" y="415"/>
                    <a:pt x="361" y="415"/>
                    <a:pt x="364" y="409"/>
                  </a:cubicBezTo>
                  <a:close/>
                  <a:moveTo>
                    <a:pt x="596" y="0"/>
                  </a:moveTo>
                  <a:cubicBezTo>
                    <a:pt x="581" y="0"/>
                    <a:pt x="564" y="3"/>
                    <a:pt x="548" y="10"/>
                  </a:cubicBezTo>
                  <a:cubicBezTo>
                    <a:pt x="520" y="16"/>
                    <a:pt x="489" y="30"/>
                    <a:pt x="461" y="41"/>
                  </a:cubicBezTo>
                  <a:cubicBezTo>
                    <a:pt x="431" y="55"/>
                    <a:pt x="394" y="71"/>
                    <a:pt x="364" y="88"/>
                  </a:cubicBezTo>
                  <a:cubicBezTo>
                    <a:pt x="297" y="127"/>
                    <a:pt x="235" y="175"/>
                    <a:pt x="188" y="239"/>
                  </a:cubicBezTo>
                  <a:cubicBezTo>
                    <a:pt x="110" y="353"/>
                    <a:pt x="68" y="501"/>
                    <a:pt x="15" y="629"/>
                  </a:cubicBezTo>
                  <a:cubicBezTo>
                    <a:pt x="1" y="668"/>
                    <a:pt x="29" y="710"/>
                    <a:pt x="62" y="724"/>
                  </a:cubicBezTo>
                  <a:cubicBezTo>
                    <a:pt x="70" y="727"/>
                    <a:pt x="77" y="728"/>
                    <a:pt x="84" y="728"/>
                  </a:cubicBezTo>
                  <a:cubicBezTo>
                    <a:pt x="115" y="728"/>
                    <a:pt x="144" y="705"/>
                    <a:pt x="157" y="671"/>
                  </a:cubicBezTo>
                  <a:cubicBezTo>
                    <a:pt x="166" y="649"/>
                    <a:pt x="174" y="629"/>
                    <a:pt x="182" y="607"/>
                  </a:cubicBezTo>
                  <a:cubicBezTo>
                    <a:pt x="196" y="579"/>
                    <a:pt x="210" y="551"/>
                    <a:pt x="230" y="529"/>
                  </a:cubicBezTo>
                  <a:cubicBezTo>
                    <a:pt x="269" y="482"/>
                    <a:pt x="313" y="440"/>
                    <a:pt x="364" y="406"/>
                  </a:cubicBezTo>
                  <a:cubicBezTo>
                    <a:pt x="397" y="381"/>
                    <a:pt x="436" y="367"/>
                    <a:pt x="475" y="350"/>
                  </a:cubicBezTo>
                  <a:cubicBezTo>
                    <a:pt x="478" y="348"/>
                    <a:pt x="478" y="348"/>
                    <a:pt x="481" y="348"/>
                  </a:cubicBezTo>
                  <a:lnTo>
                    <a:pt x="481" y="348"/>
                  </a:lnTo>
                  <a:cubicBezTo>
                    <a:pt x="478" y="348"/>
                    <a:pt x="478" y="348"/>
                    <a:pt x="478" y="350"/>
                  </a:cubicBezTo>
                  <a:cubicBezTo>
                    <a:pt x="509" y="336"/>
                    <a:pt x="539" y="328"/>
                    <a:pt x="567" y="320"/>
                  </a:cubicBezTo>
                  <a:cubicBezTo>
                    <a:pt x="587" y="311"/>
                    <a:pt x="601" y="309"/>
                    <a:pt x="617" y="306"/>
                  </a:cubicBezTo>
                  <a:cubicBezTo>
                    <a:pt x="634" y="297"/>
                    <a:pt x="657" y="292"/>
                    <a:pt x="673" y="283"/>
                  </a:cubicBezTo>
                  <a:cubicBezTo>
                    <a:pt x="690" y="272"/>
                    <a:pt x="707" y="258"/>
                    <a:pt x="726" y="244"/>
                  </a:cubicBezTo>
                  <a:cubicBezTo>
                    <a:pt x="763" y="217"/>
                    <a:pt x="776" y="155"/>
                    <a:pt x="763" y="110"/>
                  </a:cubicBezTo>
                  <a:cubicBezTo>
                    <a:pt x="751" y="49"/>
                    <a:pt x="693" y="2"/>
                    <a:pt x="631" y="2"/>
                  </a:cubicBezTo>
                  <a:lnTo>
                    <a:pt x="617" y="2"/>
                  </a:lnTo>
                  <a:cubicBezTo>
                    <a:pt x="611" y="1"/>
                    <a:pt x="604" y="0"/>
                    <a:pt x="596" y="0"/>
                  </a:cubicBezTo>
                  <a:close/>
                </a:path>
              </a:pathLst>
            </a:custGeom>
            <a:solidFill>
              <a:srgbClr val="FFA6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1"/>
            <p:cNvSpPr/>
            <p:nvPr/>
          </p:nvSpPr>
          <p:spPr>
            <a:xfrm>
              <a:off x="6778425" y="3881650"/>
              <a:ext cx="92175" cy="136075"/>
            </a:xfrm>
            <a:custGeom>
              <a:avLst/>
              <a:gdLst/>
              <a:ahLst/>
              <a:cxnLst/>
              <a:rect l="l" t="t" r="r" b="b"/>
              <a:pathLst>
                <a:path w="3687" h="5443" extrusionOk="0">
                  <a:moveTo>
                    <a:pt x="907" y="538"/>
                  </a:moveTo>
                  <a:cubicBezTo>
                    <a:pt x="896" y="541"/>
                    <a:pt x="882" y="550"/>
                    <a:pt x="874" y="552"/>
                  </a:cubicBezTo>
                  <a:cubicBezTo>
                    <a:pt x="882" y="544"/>
                    <a:pt x="896" y="541"/>
                    <a:pt x="907" y="538"/>
                  </a:cubicBezTo>
                  <a:close/>
                  <a:moveTo>
                    <a:pt x="157" y="1082"/>
                  </a:moveTo>
                  <a:cubicBezTo>
                    <a:pt x="157" y="1082"/>
                    <a:pt x="157" y="1082"/>
                    <a:pt x="157" y="1082"/>
                  </a:cubicBezTo>
                  <a:lnTo>
                    <a:pt x="157" y="1082"/>
                  </a:lnTo>
                  <a:close/>
                  <a:moveTo>
                    <a:pt x="163" y="1083"/>
                  </a:moveTo>
                  <a:cubicBezTo>
                    <a:pt x="163" y="1084"/>
                    <a:pt x="163" y="1085"/>
                    <a:pt x="163" y="1085"/>
                  </a:cubicBezTo>
                  <a:cubicBezTo>
                    <a:pt x="163" y="1085"/>
                    <a:pt x="163" y="1084"/>
                    <a:pt x="163" y="1083"/>
                  </a:cubicBezTo>
                  <a:close/>
                  <a:moveTo>
                    <a:pt x="157" y="1094"/>
                  </a:moveTo>
                  <a:cubicBezTo>
                    <a:pt x="157" y="1094"/>
                    <a:pt x="156" y="1095"/>
                    <a:pt x="156" y="1096"/>
                  </a:cubicBezTo>
                  <a:lnTo>
                    <a:pt x="156" y="1096"/>
                  </a:lnTo>
                  <a:cubicBezTo>
                    <a:pt x="156" y="1096"/>
                    <a:pt x="157" y="1095"/>
                    <a:pt x="157" y="1094"/>
                  </a:cubicBezTo>
                  <a:close/>
                  <a:moveTo>
                    <a:pt x="157" y="1082"/>
                  </a:moveTo>
                  <a:cubicBezTo>
                    <a:pt x="157" y="1085"/>
                    <a:pt x="157" y="1088"/>
                    <a:pt x="154" y="1096"/>
                  </a:cubicBezTo>
                  <a:cubicBezTo>
                    <a:pt x="157" y="1091"/>
                    <a:pt x="157" y="1088"/>
                    <a:pt x="157" y="1085"/>
                  </a:cubicBezTo>
                  <a:lnTo>
                    <a:pt x="157" y="1082"/>
                  </a:lnTo>
                  <a:close/>
                  <a:moveTo>
                    <a:pt x="179" y="1350"/>
                  </a:moveTo>
                  <a:cubicBezTo>
                    <a:pt x="179" y="1351"/>
                    <a:pt x="179" y="1352"/>
                    <a:pt x="178" y="1353"/>
                  </a:cubicBezTo>
                  <a:lnTo>
                    <a:pt x="178" y="1353"/>
                  </a:lnTo>
                  <a:cubicBezTo>
                    <a:pt x="179" y="1352"/>
                    <a:pt x="179" y="1351"/>
                    <a:pt x="179" y="1350"/>
                  </a:cubicBezTo>
                  <a:close/>
                  <a:moveTo>
                    <a:pt x="1962" y="1827"/>
                  </a:moveTo>
                  <a:cubicBezTo>
                    <a:pt x="1965" y="1836"/>
                    <a:pt x="1965" y="1847"/>
                    <a:pt x="1965" y="1852"/>
                  </a:cubicBezTo>
                  <a:cubicBezTo>
                    <a:pt x="1965" y="1847"/>
                    <a:pt x="1965" y="1839"/>
                    <a:pt x="1962" y="1827"/>
                  </a:cubicBezTo>
                  <a:close/>
                  <a:moveTo>
                    <a:pt x="3106" y="4012"/>
                  </a:moveTo>
                  <a:cubicBezTo>
                    <a:pt x="3106" y="4015"/>
                    <a:pt x="3109" y="4017"/>
                    <a:pt x="3111" y="4023"/>
                  </a:cubicBezTo>
                  <a:cubicBezTo>
                    <a:pt x="3111" y="4017"/>
                    <a:pt x="3109" y="4015"/>
                    <a:pt x="3106" y="4012"/>
                  </a:cubicBezTo>
                  <a:close/>
                  <a:moveTo>
                    <a:pt x="3388" y="4503"/>
                  </a:moveTo>
                  <a:lnTo>
                    <a:pt x="3388" y="4503"/>
                  </a:lnTo>
                  <a:cubicBezTo>
                    <a:pt x="3390" y="4508"/>
                    <a:pt x="3390" y="4514"/>
                    <a:pt x="3393" y="4517"/>
                  </a:cubicBezTo>
                  <a:cubicBezTo>
                    <a:pt x="3390" y="4514"/>
                    <a:pt x="3390" y="4506"/>
                    <a:pt x="3388" y="4503"/>
                  </a:cubicBezTo>
                  <a:close/>
                  <a:moveTo>
                    <a:pt x="3527" y="5008"/>
                  </a:moveTo>
                  <a:cubicBezTo>
                    <a:pt x="3527" y="5012"/>
                    <a:pt x="3528" y="5015"/>
                    <a:pt x="3528" y="5018"/>
                  </a:cubicBezTo>
                  <a:lnTo>
                    <a:pt x="3528" y="5018"/>
                  </a:lnTo>
                  <a:cubicBezTo>
                    <a:pt x="3528" y="5015"/>
                    <a:pt x="3527" y="5012"/>
                    <a:pt x="3527" y="5008"/>
                  </a:cubicBezTo>
                  <a:close/>
                  <a:moveTo>
                    <a:pt x="3616" y="5301"/>
                  </a:moveTo>
                  <a:cubicBezTo>
                    <a:pt x="3616" y="5306"/>
                    <a:pt x="3616" y="5309"/>
                    <a:pt x="3614" y="5309"/>
                  </a:cubicBezTo>
                  <a:cubicBezTo>
                    <a:pt x="3616" y="5304"/>
                    <a:pt x="3616" y="5303"/>
                    <a:pt x="3616" y="5301"/>
                  </a:cubicBezTo>
                  <a:close/>
                  <a:moveTo>
                    <a:pt x="1284" y="0"/>
                  </a:moveTo>
                  <a:cubicBezTo>
                    <a:pt x="1217" y="6"/>
                    <a:pt x="1147" y="20"/>
                    <a:pt x="1086" y="34"/>
                  </a:cubicBezTo>
                  <a:cubicBezTo>
                    <a:pt x="1033" y="42"/>
                    <a:pt x="986" y="61"/>
                    <a:pt x="935" y="84"/>
                  </a:cubicBezTo>
                  <a:cubicBezTo>
                    <a:pt x="896" y="103"/>
                    <a:pt x="849" y="131"/>
                    <a:pt x="827" y="167"/>
                  </a:cubicBezTo>
                  <a:cubicBezTo>
                    <a:pt x="818" y="184"/>
                    <a:pt x="813" y="206"/>
                    <a:pt x="813" y="223"/>
                  </a:cubicBezTo>
                  <a:cubicBezTo>
                    <a:pt x="782" y="237"/>
                    <a:pt x="751" y="254"/>
                    <a:pt x="723" y="276"/>
                  </a:cubicBezTo>
                  <a:cubicBezTo>
                    <a:pt x="651" y="329"/>
                    <a:pt x="581" y="391"/>
                    <a:pt x="517" y="455"/>
                  </a:cubicBezTo>
                  <a:cubicBezTo>
                    <a:pt x="489" y="480"/>
                    <a:pt x="469" y="511"/>
                    <a:pt x="444" y="536"/>
                  </a:cubicBezTo>
                  <a:cubicBezTo>
                    <a:pt x="419" y="566"/>
                    <a:pt x="391" y="597"/>
                    <a:pt x="366" y="633"/>
                  </a:cubicBezTo>
                  <a:cubicBezTo>
                    <a:pt x="322" y="695"/>
                    <a:pt x="283" y="759"/>
                    <a:pt x="255" y="831"/>
                  </a:cubicBezTo>
                  <a:cubicBezTo>
                    <a:pt x="221" y="914"/>
                    <a:pt x="196" y="1000"/>
                    <a:pt x="163" y="1083"/>
                  </a:cubicBezTo>
                  <a:lnTo>
                    <a:pt x="163" y="1083"/>
                  </a:lnTo>
                  <a:cubicBezTo>
                    <a:pt x="164" y="1083"/>
                    <a:pt x="164" y="1082"/>
                    <a:pt x="165" y="1082"/>
                  </a:cubicBezTo>
                  <a:lnTo>
                    <a:pt x="165" y="1082"/>
                  </a:lnTo>
                  <a:cubicBezTo>
                    <a:pt x="165" y="1085"/>
                    <a:pt x="163" y="1085"/>
                    <a:pt x="163" y="1085"/>
                  </a:cubicBezTo>
                  <a:cubicBezTo>
                    <a:pt x="157" y="1093"/>
                    <a:pt x="157" y="1096"/>
                    <a:pt x="155" y="1099"/>
                  </a:cubicBezTo>
                  <a:lnTo>
                    <a:pt x="155" y="1099"/>
                  </a:lnTo>
                  <a:cubicBezTo>
                    <a:pt x="155" y="1098"/>
                    <a:pt x="155" y="1097"/>
                    <a:pt x="156" y="1096"/>
                  </a:cubicBezTo>
                  <a:lnTo>
                    <a:pt x="156" y="1096"/>
                  </a:lnTo>
                  <a:cubicBezTo>
                    <a:pt x="155" y="1097"/>
                    <a:pt x="154" y="1098"/>
                    <a:pt x="154" y="1099"/>
                  </a:cubicBezTo>
                  <a:cubicBezTo>
                    <a:pt x="154" y="1099"/>
                    <a:pt x="154" y="1099"/>
                    <a:pt x="155" y="1099"/>
                  </a:cubicBezTo>
                  <a:lnTo>
                    <a:pt x="155" y="1099"/>
                  </a:lnTo>
                  <a:cubicBezTo>
                    <a:pt x="127" y="1159"/>
                    <a:pt x="95" y="1221"/>
                    <a:pt x="79" y="1283"/>
                  </a:cubicBezTo>
                  <a:cubicBezTo>
                    <a:pt x="54" y="1364"/>
                    <a:pt x="40" y="1445"/>
                    <a:pt x="12" y="1520"/>
                  </a:cubicBezTo>
                  <a:cubicBezTo>
                    <a:pt x="1" y="1546"/>
                    <a:pt x="17" y="1576"/>
                    <a:pt x="43" y="1585"/>
                  </a:cubicBezTo>
                  <a:cubicBezTo>
                    <a:pt x="47" y="1585"/>
                    <a:pt x="51" y="1586"/>
                    <a:pt x="55" y="1586"/>
                  </a:cubicBezTo>
                  <a:cubicBezTo>
                    <a:pt x="78" y="1586"/>
                    <a:pt x="97" y="1573"/>
                    <a:pt x="107" y="1554"/>
                  </a:cubicBezTo>
                  <a:cubicBezTo>
                    <a:pt x="128" y="1489"/>
                    <a:pt x="152" y="1422"/>
                    <a:pt x="177" y="1358"/>
                  </a:cubicBezTo>
                  <a:lnTo>
                    <a:pt x="177" y="1358"/>
                  </a:lnTo>
                  <a:cubicBezTo>
                    <a:pt x="177" y="1358"/>
                    <a:pt x="176" y="1358"/>
                    <a:pt x="176" y="1359"/>
                  </a:cubicBezTo>
                  <a:cubicBezTo>
                    <a:pt x="199" y="1306"/>
                    <a:pt x="227" y="1261"/>
                    <a:pt x="263" y="1211"/>
                  </a:cubicBezTo>
                  <a:cubicBezTo>
                    <a:pt x="294" y="1163"/>
                    <a:pt x="324" y="1116"/>
                    <a:pt x="352" y="1071"/>
                  </a:cubicBezTo>
                  <a:cubicBezTo>
                    <a:pt x="391" y="1010"/>
                    <a:pt x="422" y="943"/>
                    <a:pt x="469" y="884"/>
                  </a:cubicBezTo>
                  <a:cubicBezTo>
                    <a:pt x="531" y="809"/>
                    <a:pt x="603" y="739"/>
                    <a:pt x="681" y="681"/>
                  </a:cubicBezTo>
                  <a:cubicBezTo>
                    <a:pt x="754" y="625"/>
                    <a:pt x="832" y="569"/>
                    <a:pt x="916" y="536"/>
                  </a:cubicBezTo>
                  <a:cubicBezTo>
                    <a:pt x="944" y="525"/>
                    <a:pt x="979" y="514"/>
                    <a:pt x="1015" y="506"/>
                  </a:cubicBezTo>
                  <a:lnTo>
                    <a:pt x="1015" y="506"/>
                  </a:lnTo>
                  <a:cubicBezTo>
                    <a:pt x="1014" y="506"/>
                    <a:pt x="1014" y="507"/>
                    <a:pt x="1013" y="508"/>
                  </a:cubicBezTo>
                  <a:cubicBezTo>
                    <a:pt x="1014" y="507"/>
                    <a:pt x="1015" y="506"/>
                    <a:pt x="1016" y="505"/>
                  </a:cubicBezTo>
                  <a:lnTo>
                    <a:pt x="1016" y="505"/>
                  </a:lnTo>
                  <a:cubicBezTo>
                    <a:pt x="1025" y="503"/>
                    <a:pt x="1035" y="501"/>
                    <a:pt x="1044" y="499"/>
                  </a:cubicBezTo>
                  <a:lnTo>
                    <a:pt x="1072" y="499"/>
                  </a:lnTo>
                  <a:cubicBezTo>
                    <a:pt x="1075" y="502"/>
                    <a:pt x="1083" y="502"/>
                    <a:pt x="1086" y="502"/>
                  </a:cubicBezTo>
                  <a:cubicBezTo>
                    <a:pt x="1119" y="522"/>
                    <a:pt x="1159" y="536"/>
                    <a:pt x="1189" y="558"/>
                  </a:cubicBezTo>
                  <a:cubicBezTo>
                    <a:pt x="1214" y="583"/>
                    <a:pt x="1237" y="611"/>
                    <a:pt x="1256" y="636"/>
                  </a:cubicBezTo>
                  <a:cubicBezTo>
                    <a:pt x="1273" y="661"/>
                    <a:pt x="1295" y="684"/>
                    <a:pt x="1315" y="709"/>
                  </a:cubicBezTo>
                  <a:cubicBezTo>
                    <a:pt x="1354" y="764"/>
                    <a:pt x="1390" y="823"/>
                    <a:pt x="1418" y="890"/>
                  </a:cubicBezTo>
                  <a:cubicBezTo>
                    <a:pt x="1451" y="963"/>
                    <a:pt x="1488" y="1041"/>
                    <a:pt x="1518" y="1113"/>
                  </a:cubicBezTo>
                  <a:cubicBezTo>
                    <a:pt x="1543" y="1183"/>
                    <a:pt x="1560" y="1253"/>
                    <a:pt x="1577" y="1322"/>
                  </a:cubicBezTo>
                  <a:cubicBezTo>
                    <a:pt x="1594" y="1392"/>
                    <a:pt x="1616" y="1465"/>
                    <a:pt x="1630" y="1540"/>
                  </a:cubicBezTo>
                  <a:cubicBezTo>
                    <a:pt x="1655" y="1688"/>
                    <a:pt x="1675" y="1839"/>
                    <a:pt x="1700" y="1986"/>
                  </a:cubicBezTo>
                  <a:cubicBezTo>
                    <a:pt x="1714" y="2062"/>
                    <a:pt x="1728" y="2140"/>
                    <a:pt x="1744" y="2215"/>
                  </a:cubicBezTo>
                  <a:cubicBezTo>
                    <a:pt x="1758" y="2274"/>
                    <a:pt x="1772" y="2335"/>
                    <a:pt x="1789" y="2394"/>
                  </a:cubicBezTo>
                  <a:cubicBezTo>
                    <a:pt x="1822" y="2508"/>
                    <a:pt x="1873" y="2620"/>
                    <a:pt x="1934" y="2720"/>
                  </a:cubicBezTo>
                  <a:cubicBezTo>
                    <a:pt x="1993" y="2826"/>
                    <a:pt x="2068" y="2924"/>
                    <a:pt x="2146" y="3021"/>
                  </a:cubicBezTo>
                  <a:cubicBezTo>
                    <a:pt x="2180" y="3066"/>
                    <a:pt x="2219" y="3111"/>
                    <a:pt x="2258" y="3158"/>
                  </a:cubicBezTo>
                  <a:cubicBezTo>
                    <a:pt x="2291" y="3194"/>
                    <a:pt x="2330" y="3231"/>
                    <a:pt x="2366" y="3264"/>
                  </a:cubicBezTo>
                  <a:cubicBezTo>
                    <a:pt x="2411" y="3306"/>
                    <a:pt x="2459" y="3345"/>
                    <a:pt x="2506" y="3387"/>
                  </a:cubicBezTo>
                  <a:cubicBezTo>
                    <a:pt x="2556" y="3431"/>
                    <a:pt x="2604" y="3482"/>
                    <a:pt x="2651" y="3529"/>
                  </a:cubicBezTo>
                  <a:cubicBezTo>
                    <a:pt x="2757" y="3635"/>
                    <a:pt x="2860" y="3744"/>
                    <a:pt x="2966" y="3847"/>
                  </a:cubicBezTo>
                  <a:cubicBezTo>
                    <a:pt x="3022" y="3906"/>
                    <a:pt x="3072" y="3959"/>
                    <a:pt x="3123" y="4023"/>
                  </a:cubicBezTo>
                  <a:cubicBezTo>
                    <a:pt x="3167" y="4084"/>
                    <a:pt x="3209" y="4148"/>
                    <a:pt x="3254" y="4210"/>
                  </a:cubicBezTo>
                  <a:cubicBezTo>
                    <a:pt x="3287" y="4260"/>
                    <a:pt x="3315" y="4305"/>
                    <a:pt x="3335" y="4358"/>
                  </a:cubicBezTo>
                  <a:lnTo>
                    <a:pt x="3399" y="4492"/>
                  </a:lnTo>
                  <a:cubicBezTo>
                    <a:pt x="3432" y="4586"/>
                    <a:pt x="3457" y="4684"/>
                    <a:pt x="3488" y="4782"/>
                  </a:cubicBezTo>
                  <a:cubicBezTo>
                    <a:pt x="3511" y="4856"/>
                    <a:pt x="3518" y="4932"/>
                    <a:pt x="3527" y="5008"/>
                  </a:cubicBezTo>
                  <a:lnTo>
                    <a:pt x="3527" y="5008"/>
                  </a:lnTo>
                  <a:cubicBezTo>
                    <a:pt x="3527" y="5008"/>
                    <a:pt x="3527" y="5008"/>
                    <a:pt x="3527" y="5008"/>
                  </a:cubicBezTo>
                  <a:lnTo>
                    <a:pt x="3527" y="5008"/>
                  </a:lnTo>
                  <a:cubicBezTo>
                    <a:pt x="3528" y="5011"/>
                    <a:pt x="3528" y="5015"/>
                    <a:pt x="3528" y="5018"/>
                  </a:cubicBezTo>
                  <a:lnTo>
                    <a:pt x="3528" y="5018"/>
                  </a:lnTo>
                  <a:cubicBezTo>
                    <a:pt x="3528" y="5018"/>
                    <a:pt x="3528" y="5018"/>
                    <a:pt x="3528" y="5018"/>
                  </a:cubicBezTo>
                  <a:lnTo>
                    <a:pt x="3528" y="5018"/>
                  </a:lnTo>
                  <a:cubicBezTo>
                    <a:pt x="3528" y="5019"/>
                    <a:pt x="3528" y="5019"/>
                    <a:pt x="3528" y="5020"/>
                  </a:cubicBezTo>
                  <a:lnTo>
                    <a:pt x="3528" y="5020"/>
                  </a:lnTo>
                  <a:cubicBezTo>
                    <a:pt x="3530" y="5034"/>
                    <a:pt x="3530" y="5048"/>
                    <a:pt x="3533" y="5064"/>
                  </a:cubicBezTo>
                  <a:cubicBezTo>
                    <a:pt x="3533" y="5144"/>
                    <a:pt x="3527" y="5225"/>
                    <a:pt x="3516" y="5306"/>
                  </a:cubicBezTo>
                  <a:cubicBezTo>
                    <a:pt x="3510" y="5329"/>
                    <a:pt x="3502" y="5354"/>
                    <a:pt x="3502" y="5379"/>
                  </a:cubicBezTo>
                  <a:cubicBezTo>
                    <a:pt x="3502" y="5398"/>
                    <a:pt x="3513" y="5421"/>
                    <a:pt x="3530" y="5435"/>
                  </a:cubicBezTo>
                  <a:cubicBezTo>
                    <a:pt x="3540" y="5440"/>
                    <a:pt x="3550" y="5442"/>
                    <a:pt x="3560" y="5442"/>
                  </a:cubicBezTo>
                  <a:cubicBezTo>
                    <a:pt x="3581" y="5442"/>
                    <a:pt x="3600" y="5431"/>
                    <a:pt x="3614" y="5412"/>
                  </a:cubicBezTo>
                  <a:cubicBezTo>
                    <a:pt x="3625" y="5404"/>
                    <a:pt x="3627" y="5384"/>
                    <a:pt x="3636" y="5370"/>
                  </a:cubicBezTo>
                  <a:cubicBezTo>
                    <a:pt x="3653" y="5337"/>
                    <a:pt x="3669" y="5301"/>
                    <a:pt x="3678" y="5259"/>
                  </a:cubicBezTo>
                  <a:cubicBezTo>
                    <a:pt x="3686" y="5209"/>
                    <a:pt x="3686" y="5156"/>
                    <a:pt x="3686" y="5103"/>
                  </a:cubicBezTo>
                  <a:cubicBezTo>
                    <a:pt x="3686" y="4991"/>
                    <a:pt x="3683" y="4879"/>
                    <a:pt x="3669" y="4771"/>
                  </a:cubicBezTo>
                  <a:cubicBezTo>
                    <a:pt x="3664" y="4692"/>
                    <a:pt x="3653" y="4612"/>
                    <a:pt x="3639" y="4528"/>
                  </a:cubicBezTo>
                  <a:cubicBezTo>
                    <a:pt x="3625" y="4444"/>
                    <a:pt x="3611" y="4360"/>
                    <a:pt x="3594" y="4277"/>
                  </a:cubicBezTo>
                  <a:cubicBezTo>
                    <a:pt x="3574" y="4196"/>
                    <a:pt x="3555" y="4112"/>
                    <a:pt x="3527" y="4037"/>
                  </a:cubicBezTo>
                  <a:cubicBezTo>
                    <a:pt x="3502" y="3970"/>
                    <a:pt x="3474" y="3903"/>
                    <a:pt x="3441" y="3842"/>
                  </a:cubicBezTo>
                  <a:cubicBezTo>
                    <a:pt x="3413" y="3791"/>
                    <a:pt x="3379" y="3747"/>
                    <a:pt x="3348" y="3697"/>
                  </a:cubicBezTo>
                  <a:cubicBezTo>
                    <a:pt x="3309" y="3635"/>
                    <a:pt x="3273" y="3577"/>
                    <a:pt x="3226" y="3515"/>
                  </a:cubicBezTo>
                  <a:cubicBezTo>
                    <a:pt x="3181" y="3457"/>
                    <a:pt x="3134" y="3401"/>
                    <a:pt x="3081" y="3348"/>
                  </a:cubicBezTo>
                  <a:cubicBezTo>
                    <a:pt x="3025" y="3292"/>
                    <a:pt x="2966" y="3242"/>
                    <a:pt x="2910" y="3189"/>
                  </a:cubicBezTo>
                  <a:cubicBezTo>
                    <a:pt x="2855" y="3133"/>
                    <a:pt x="2804" y="3069"/>
                    <a:pt x="2749" y="3010"/>
                  </a:cubicBezTo>
                  <a:lnTo>
                    <a:pt x="2746" y="3007"/>
                  </a:lnTo>
                  <a:cubicBezTo>
                    <a:pt x="2738" y="2982"/>
                    <a:pt x="2729" y="2954"/>
                    <a:pt x="2721" y="2935"/>
                  </a:cubicBezTo>
                  <a:cubicBezTo>
                    <a:pt x="2707" y="2885"/>
                    <a:pt x="2693" y="2837"/>
                    <a:pt x="2676" y="2790"/>
                  </a:cubicBezTo>
                  <a:cubicBezTo>
                    <a:pt x="2648" y="2703"/>
                    <a:pt x="2620" y="2617"/>
                    <a:pt x="2590" y="2530"/>
                  </a:cubicBezTo>
                  <a:cubicBezTo>
                    <a:pt x="2579" y="2505"/>
                    <a:pt x="2570" y="2477"/>
                    <a:pt x="2562" y="2455"/>
                  </a:cubicBezTo>
                  <a:lnTo>
                    <a:pt x="2556" y="2452"/>
                  </a:lnTo>
                  <a:cubicBezTo>
                    <a:pt x="2534" y="2366"/>
                    <a:pt x="2514" y="2282"/>
                    <a:pt x="2495" y="2196"/>
                  </a:cubicBezTo>
                  <a:cubicBezTo>
                    <a:pt x="2470" y="2101"/>
                    <a:pt x="2450" y="2003"/>
                    <a:pt x="2425" y="1908"/>
                  </a:cubicBezTo>
                  <a:cubicBezTo>
                    <a:pt x="2403" y="1813"/>
                    <a:pt x="2380" y="1724"/>
                    <a:pt x="2355" y="1632"/>
                  </a:cubicBezTo>
                  <a:cubicBezTo>
                    <a:pt x="2344" y="1590"/>
                    <a:pt x="2330" y="1548"/>
                    <a:pt x="2316" y="1507"/>
                  </a:cubicBezTo>
                  <a:cubicBezTo>
                    <a:pt x="2311" y="1484"/>
                    <a:pt x="2302" y="1462"/>
                    <a:pt x="2291" y="1437"/>
                  </a:cubicBezTo>
                  <a:cubicBezTo>
                    <a:pt x="2274" y="1387"/>
                    <a:pt x="2249" y="1322"/>
                    <a:pt x="2205" y="1289"/>
                  </a:cubicBezTo>
                  <a:cubicBezTo>
                    <a:pt x="2199" y="1225"/>
                    <a:pt x="2191" y="1163"/>
                    <a:pt x="2180" y="1099"/>
                  </a:cubicBezTo>
                  <a:cubicBezTo>
                    <a:pt x="2157" y="988"/>
                    <a:pt x="2124" y="879"/>
                    <a:pt x="2093" y="773"/>
                  </a:cubicBezTo>
                  <a:cubicBezTo>
                    <a:pt x="2062" y="670"/>
                    <a:pt x="2023" y="572"/>
                    <a:pt x="1981" y="474"/>
                  </a:cubicBezTo>
                  <a:cubicBezTo>
                    <a:pt x="1951" y="405"/>
                    <a:pt x="1909" y="346"/>
                    <a:pt x="1867" y="285"/>
                  </a:cubicBezTo>
                  <a:lnTo>
                    <a:pt x="1864" y="279"/>
                  </a:lnTo>
                  <a:cubicBezTo>
                    <a:pt x="1856" y="271"/>
                    <a:pt x="1850" y="262"/>
                    <a:pt x="1842" y="251"/>
                  </a:cubicBezTo>
                  <a:lnTo>
                    <a:pt x="1842" y="251"/>
                  </a:lnTo>
                  <a:lnTo>
                    <a:pt x="1845" y="257"/>
                  </a:lnTo>
                  <a:cubicBezTo>
                    <a:pt x="1828" y="234"/>
                    <a:pt x="1814" y="209"/>
                    <a:pt x="1797" y="193"/>
                  </a:cubicBezTo>
                  <a:cubicBezTo>
                    <a:pt x="1781" y="173"/>
                    <a:pt x="1761" y="159"/>
                    <a:pt x="1742" y="137"/>
                  </a:cubicBezTo>
                  <a:cubicBezTo>
                    <a:pt x="1714" y="112"/>
                    <a:pt x="1686" y="89"/>
                    <a:pt x="1655" y="70"/>
                  </a:cubicBezTo>
                  <a:cubicBezTo>
                    <a:pt x="1630" y="56"/>
                    <a:pt x="1602" y="47"/>
                    <a:pt x="1577" y="36"/>
                  </a:cubicBezTo>
                  <a:cubicBezTo>
                    <a:pt x="1532" y="20"/>
                    <a:pt x="1488" y="11"/>
                    <a:pt x="1440" y="8"/>
                  </a:cubicBezTo>
                  <a:cubicBezTo>
                    <a:pt x="1410" y="6"/>
                    <a:pt x="1382" y="0"/>
                    <a:pt x="13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1"/>
            <p:cNvSpPr/>
            <p:nvPr/>
          </p:nvSpPr>
          <p:spPr>
            <a:xfrm>
              <a:off x="6804100" y="3890350"/>
              <a:ext cx="13275" cy="12925"/>
            </a:xfrm>
            <a:custGeom>
              <a:avLst/>
              <a:gdLst/>
              <a:ahLst/>
              <a:cxnLst/>
              <a:rect l="l" t="t" r="r" b="b"/>
              <a:pathLst>
                <a:path w="531" h="517" extrusionOk="0">
                  <a:moveTo>
                    <a:pt x="218" y="228"/>
                  </a:moveTo>
                  <a:cubicBezTo>
                    <a:pt x="220" y="230"/>
                    <a:pt x="222" y="231"/>
                    <a:pt x="224" y="232"/>
                  </a:cubicBezTo>
                  <a:cubicBezTo>
                    <a:pt x="221" y="231"/>
                    <a:pt x="220" y="230"/>
                    <a:pt x="218" y="228"/>
                  </a:cubicBezTo>
                  <a:close/>
                  <a:moveTo>
                    <a:pt x="366" y="383"/>
                  </a:moveTo>
                  <a:cubicBezTo>
                    <a:pt x="366" y="386"/>
                    <a:pt x="369" y="389"/>
                    <a:pt x="371" y="391"/>
                  </a:cubicBezTo>
                  <a:cubicBezTo>
                    <a:pt x="370" y="389"/>
                    <a:pt x="368" y="386"/>
                    <a:pt x="366" y="383"/>
                  </a:cubicBezTo>
                  <a:close/>
                  <a:moveTo>
                    <a:pt x="35" y="0"/>
                  </a:moveTo>
                  <a:cubicBezTo>
                    <a:pt x="30" y="0"/>
                    <a:pt x="18" y="7"/>
                    <a:pt x="9" y="23"/>
                  </a:cubicBezTo>
                  <a:cubicBezTo>
                    <a:pt x="3" y="34"/>
                    <a:pt x="0" y="45"/>
                    <a:pt x="3" y="57"/>
                  </a:cubicBezTo>
                  <a:cubicBezTo>
                    <a:pt x="6" y="71"/>
                    <a:pt x="14" y="79"/>
                    <a:pt x="23" y="84"/>
                  </a:cubicBezTo>
                  <a:cubicBezTo>
                    <a:pt x="56" y="110"/>
                    <a:pt x="90" y="135"/>
                    <a:pt x="126" y="160"/>
                  </a:cubicBezTo>
                  <a:cubicBezTo>
                    <a:pt x="153" y="180"/>
                    <a:pt x="183" y="202"/>
                    <a:pt x="212" y="224"/>
                  </a:cubicBezTo>
                  <a:lnTo>
                    <a:pt x="212" y="224"/>
                  </a:lnTo>
                  <a:cubicBezTo>
                    <a:pt x="240" y="249"/>
                    <a:pt x="268" y="274"/>
                    <a:pt x="293" y="299"/>
                  </a:cubicBezTo>
                  <a:cubicBezTo>
                    <a:pt x="319" y="325"/>
                    <a:pt x="345" y="353"/>
                    <a:pt x="366" y="383"/>
                  </a:cubicBezTo>
                  <a:lnTo>
                    <a:pt x="366" y="383"/>
                  </a:lnTo>
                  <a:cubicBezTo>
                    <a:pt x="366" y="383"/>
                    <a:pt x="366" y="383"/>
                    <a:pt x="366" y="383"/>
                  </a:cubicBezTo>
                  <a:lnTo>
                    <a:pt x="366" y="383"/>
                  </a:lnTo>
                  <a:cubicBezTo>
                    <a:pt x="377" y="397"/>
                    <a:pt x="383" y="405"/>
                    <a:pt x="394" y="419"/>
                  </a:cubicBezTo>
                  <a:cubicBezTo>
                    <a:pt x="410" y="442"/>
                    <a:pt x="422" y="469"/>
                    <a:pt x="436" y="489"/>
                  </a:cubicBezTo>
                  <a:cubicBezTo>
                    <a:pt x="445" y="507"/>
                    <a:pt x="462" y="516"/>
                    <a:pt x="478" y="516"/>
                  </a:cubicBezTo>
                  <a:cubicBezTo>
                    <a:pt x="485" y="516"/>
                    <a:pt x="491" y="515"/>
                    <a:pt x="497" y="511"/>
                  </a:cubicBezTo>
                  <a:cubicBezTo>
                    <a:pt x="519" y="497"/>
                    <a:pt x="530" y="469"/>
                    <a:pt x="516" y="447"/>
                  </a:cubicBezTo>
                  <a:cubicBezTo>
                    <a:pt x="503" y="419"/>
                    <a:pt x="483" y="391"/>
                    <a:pt x="463" y="369"/>
                  </a:cubicBezTo>
                  <a:cubicBezTo>
                    <a:pt x="450" y="349"/>
                    <a:pt x="436" y="330"/>
                    <a:pt x="422" y="313"/>
                  </a:cubicBezTo>
                  <a:cubicBezTo>
                    <a:pt x="408" y="294"/>
                    <a:pt x="391" y="277"/>
                    <a:pt x="371" y="260"/>
                  </a:cubicBezTo>
                  <a:cubicBezTo>
                    <a:pt x="355" y="238"/>
                    <a:pt x="335" y="221"/>
                    <a:pt x="313" y="202"/>
                  </a:cubicBezTo>
                  <a:cubicBezTo>
                    <a:pt x="279" y="168"/>
                    <a:pt x="240" y="140"/>
                    <a:pt x="204" y="110"/>
                  </a:cubicBezTo>
                  <a:cubicBezTo>
                    <a:pt x="157" y="76"/>
                    <a:pt x="112" y="43"/>
                    <a:pt x="62" y="9"/>
                  </a:cubicBezTo>
                  <a:cubicBezTo>
                    <a:pt x="56" y="1"/>
                    <a:pt x="48" y="1"/>
                    <a:pt x="37" y="1"/>
                  </a:cubicBezTo>
                  <a:cubicBezTo>
                    <a:pt x="36" y="0"/>
                    <a:pt x="35" y="0"/>
                    <a:pt x="35" y="0"/>
                  </a:cubicBezTo>
                  <a:close/>
                </a:path>
              </a:pathLst>
            </a:custGeom>
            <a:solidFill>
              <a:srgbClr val="FFA6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1"/>
            <p:cNvSpPr/>
            <p:nvPr/>
          </p:nvSpPr>
          <p:spPr>
            <a:xfrm>
              <a:off x="6775575" y="3890850"/>
              <a:ext cx="94100" cy="126400"/>
            </a:xfrm>
            <a:custGeom>
              <a:avLst/>
              <a:gdLst/>
              <a:ahLst/>
              <a:cxnLst/>
              <a:rect l="l" t="t" r="r" b="b"/>
              <a:pathLst>
                <a:path w="3764" h="5056" extrusionOk="0">
                  <a:moveTo>
                    <a:pt x="1044" y="271"/>
                  </a:moveTo>
                  <a:cubicBezTo>
                    <a:pt x="1038" y="271"/>
                    <a:pt x="1035" y="271"/>
                    <a:pt x="1033" y="274"/>
                  </a:cubicBezTo>
                  <a:cubicBezTo>
                    <a:pt x="1033" y="274"/>
                    <a:pt x="1035" y="274"/>
                    <a:pt x="1044" y="271"/>
                  </a:cubicBezTo>
                  <a:close/>
                  <a:moveTo>
                    <a:pt x="980" y="293"/>
                  </a:moveTo>
                  <a:cubicBezTo>
                    <a:pt x="974" y="293"/>
                    <a:pt x="966" y="296"/>
                    <a:pt x="963" y="299"/>
                  </a:cubicBezTo>
                  <a:cubicBezTo>
                    <a:pt x="968" y="296"/>
                    <a:pt x="974" y="296"/>
                    <a:pt x="980" y="293"/>
                  </a:cubicBezTo>
                  <a:close/>
                  <a:moveTo>
                    <a:pt x="1755" y="546"/>
                  </a:moveTo>
                  <a:cubicBezTo>
                    <a:pt x="1755" y="546"/>
                    <a:pt x="1755" y="547"/>
                    <a:pt x="1755" y="547"/>
                  </a:cubicBezTo>
                  <a:cubicBezTo>
                    <a:pt x="1755" y="547"/>
                    <a:pt x="1755" y="546"/>
                    <a:pt x="1755" y="546"/>
                  </a:cubicBezTo>
                  <a:close/>
                  <a:moveTo>
                    <a:pt x="1750" y="564"/>
                  </a:moveTo>
                  <a:lnTo>
                    <a:pt x="1750" y="564"/>
                  </a:lnTo>
                  <a:cubicBezTo>
                    <a:pt x="1755" y="572"/>
                    <a:pt x="1758" y="578"/>
                    <a:pt x="1758" y="586"/>
                  </a:cubicBezTo>
                  <a:cubicBezTo>
                    <a:pt x="1755" y="578"/>
                    <a:pt x="1750" y="572"/>
                    <a:pt x="1750" y="564"/>
                  </a:cubicBezTo>
                  <a:close/>
                  <a:moveTo>
                    <a:pt x="338" y="999"/>
                  </a:moveTo>
                  <a:cubicBezTo>
                    <a:pt x="335" y="1005"/>
                    <a:pt x="335" y="1005"/>
                    <a:pt x="335" y="1007"/>
                  </a:cubicBezTo>
                  <a:cubicBezTo>
                    <a:pt x="335" y="1005"/>
                    <a:pt x="338" y="999"/>
                    <a:pt x="338" y="999"/>
                  </a:cubicBezTo>
                  <a:close/>
                  <a:moveTo>
                    <a:pt x="2130" y="1903"/>
                  </a:moveTo>
                  <a:cubicBezTo>
                    <a:pt x="2133" y="1913"/>
                    <a:pt x="2137" y="1922"/>
                    <a:pt x="2140" y="1931"/>
                  </a:cubicBezTo>
                  <a:cubicBezTo>
                    <a:pt x="2138" y="1922"/>
                    <a:pt x="2134" y="1912"/>
                    <a:pt x="2130" y="1903"/>
                  </a:cubicBezTo>
                  <a:close/>
                  <a:moveTo>
                    <a:pt x="2907" y="2983"/>
                  </a:moveTo>
                  <a:lnTo>
                    <a:pt x="2907" y="2983"/>
                  </a:lnTo>
                  <a:cubicBezTo>
                    <a:pt x="2913" y="2988"/>
                    <a:pt x="2916" y="2988"/>
                    <a:pt x="2916" y="2991"/>
                  </a:cubicBezTo>
                  <a:cubicBezTo>
                    <a:pt x="2913" y="2988"/>
                    <a:pt x="2907" y="2988"/>
                    <a:pt x="2907" y="2983"/>
                  </a:cubicBezTo>
                  <a:close/>
                  <a:moveTo>
                    <a:pt x="3496" y="4202"/>
                  </a:moveTo>
                  <a:cubicBezTo>
                    <a:pt x="3497" y="4202"/>
                    <a:pt x="3499" y="4203"/>
                    <a:pt x="3499" y="4204"/>
                  </a:cubicBezTo>
                  <a:lnTo>
                    <a:pt x="3496" y="4202"/>
                  </a:lnTo>
                  <a:close/>
                  <a:moveTo>
                    <a:pt x="1155" y="0"/>
                  </a:moveTo>
                  <a:cubicBezTo>
                    <a:pt x="1119" y="14"/>
                    <a:pt x="1086" y="17"/>
                    <a:pt x="1052" y="23"/>
                  </a:cubicBezTo>
                  <a:cubicBezTo>
                    <a:pt x="1010" y="31"/>
                    <a:pt x="974" y="45"/>
                    <a:pt x="935" y="62"/>
                  </a:cubicBezTo>
                  <a:cubicBezTo>
                    <a:pt x="896" y="78"/>
                    <a:pt x="865" y="101"/>
                    <a:pt x="829" y="120"/>
                  </a:cubicBezTo>
                  <a:cubicBezTo>
                    <a:pt x="793" y="148"/>
                    <a:pt x="751" y="176"/>
                    <a:pt x="712" y="201"/>
                  </a:cubicBezTo>
                  <a:cubicBezTo>
                    <a:pt x="625" y="260"/>
                    <a:pt x="556" y="338"/>
                    <a:pt x="491" y="422"/>
                  </a:cubicBezTo>
                  <a:cubicBezTo>
                    <a:pt x="458" y="469"/>
                    <a:pt x="430" y="519"/>
                    <a:pt x="402" y="567"/>
                  </a:cubicBezTo>
                  <a:cubicBezTo>
                    <a:pt x="374" y="620"/>
                    <a:pt x="338" y="670"/>
                    <a:pt x="307" y="720"/>
                  </a:cubicBezTo>
                  <a:cubicBezTo>
                    <a:pt x="279" y="770"/>
                    <a:pt x="251" y="818"/>
                    <a:pt x="229" y="868"/>
                  </a:cubicBezTo>
                  <a:cubicBezTo>
                    <a:pt x="207" y="924"/>
                    <a:pt x="187" y="977"/>
                    <a:pt x="171" y="1035"/>
                  </a:cubicBezTo>
                  <a:cubicBezTo>
                    <a:pt x="154" y="1094"/>
                    <a:pt x="131" y="1152"/>
                    <a:pt x="115" y="1217"/>
                  </a:cubicBezTo>
                  <a:cubicBezTo>
                    <a:pt x="101" y="1256"/>
                    <a:pt x="90" y="1292"/>
                    <a:pt x="84" y="1331"/>
                  </a:cubicBezTo>
                  <a:cubicBezTo>
                    <a:pt x="76" y="1359"/>
                    <a:pt x="73" y="1387"/>
                    <a:pt x="70" y="1415"/>
                  </a:cubicBezTo>
                  <a:cubicBezTo>
                    <a:pt x="45" y="1532"/>
                    <a:pt x="17" y="1649"/>
                    <a:pt x="3" y="1766"/>
                  </a:cubicBezTo>
                  <a:cubicBezTo>
                    <a:pt x="0" y="1791"/>
                    <a:pt x="25" y="1816"/>
                    <a:pt x="48" y="1816"/>
                  </a:cubicBezTo>
                  <a:cubicBezTo>
                    <a:pt x="76" y="1816"/>
                    <a:pt x="95" y="1794"/>
                    <a:pt x="98" y="1769"/>
                  </a:cubicBezTo>
                  <a:cubicBezTo>
                    <a:pt x="101" y="1738"/>
                    <a:pt x="104" y="1710"/>
                    <a:pt x="112" y="1680"/>
                  </a:cubicBezTo>
                  <a:cubicBezTo>
                    <a:pt x="123" y="1630"/>
                    <a:pt x="131" y="1585"/>
                    <a:pt x="140" y="1537"/>
                  </a:cubicBezTo>
                  <a:cubicBezTo>
                    <a:pt x="145" y="1504"/>
                    <a:pt x="154" y="1471"/>
                    <a:pt x="159" y="1434"/>
                  </a:cubicBezTo>
                  <a:cubicBezTo>
                    <a:pt x="182" y="1356"/>
                    <a:pt x="215" y="1275"/>
                    <a:pt x="251" y="1197"/>
                  </a:cubicBezTo>
                  <a:lnTo>
                    <a:pt x="251" y="1197"/>
                  </a:lnTo>
                  <a:cubicBezTo>
                    <a:pt x="250" y="1200"/>
                    <a:pt x="247" y="1203"/>
                    <a:pt x="246" y="1206"/>
                  </a:cubicBezTo>
                  <a:lnTo>
                    <a:pt x="246" y="1206"/>
                  </a:lnTo>
                  <a:cubicBezTo>
                    <a:pt x="281" y="1135"/>
                    <a:pt x="311" y="1061"/>
                    <a:pt x="341" y="985"/>
                  </a:cubicBezTo>
                  <a:cubicBezTo>
                    <a:pt x="360" y="954"/>
                    <a:pt x="374" y="924"/>
                    <a:pt x="391" y="887"/>
                  </a:cubicBezTo>
                  <a:cubicBezTo>
                    <a:pt x="410" y="846"/>
                    <a:pt x="444" y="807"/>
                    <a:pt x="466" y="765"/>
                  </a:cubicBezTo>
                  <a:cubicBezTo>
                    <a:pt x="491" y="728"/>
                    <a:pt x="522" y="687"/>
                    <a:pt x="547" y="648"/>
                  </a:cubicBezTo>
                  <a:cubicBezTo>
                    <a:pt x="572" y="608"/>
                    <a:pt x="597" y="575"/>
                    <a:pt x="620" y="536"/>
                  </a:cubicBezTo>
                  <a:cubicBezTo>
                    <a:pt x="667" y="483"/>
                    <a:pt x="715" y="441"/>
                    <a:pt x="768" y="399"/>
                  </a:cubicBezTo>
                  <a:cubicBezTo>
                    <a:pt x="835" y="355"/>
                    <a:pt x="907" y="313"/>
                    <a:pt x="982" y="285"/>
                  </a:cubicBezTo>
                  <a:cubicBezTo>
                    <a:pt x="1007" y="276"/>
                    <a:pt x="1033" y="271"/>
                    <a:pt x="1058" y="268"/>
                  </a:cubicBezTo>
                  <a:cubicBezTo>
                    <a:pt x="1063" y="266"/>
                    <a:pt x="1068" y="266"/>
                    <a:pt x="1073" y="266"/>
                  </a:cubicBezTo>
                  <a:cubicBezTo>
                    <a:pt x="1085" y="266"/>
                    <a:pt x="1096" y="269"/>
                    <a:pt x="1108" y="271"/>
                  </a:cubicBezTo>
                  <a:cubicBezTo>
                    <a:pt x="1141" y="276"/>
                    <a:pt x="1169" y="288"/>
                    <a:pt x="1197" y="299"/>
                  </a:cubicBezTo>
                  <a:cubicBezTo>
                    <a:pt x="1211" y="304"/>
                    <a:pt x="1219" y="313"/>
                    <a:pt x="1233" y="321"/>
                  </a:cubicBezTo>
                  <a:cubicBezTo>
                    <a:pt x="1259" y="341"/>
                    <a:pt x="1281" y="369"/>
                    <a:pt x="1300" y="394"/>
                  </a:cubicBezTo>
                  <a:cubicBezTo>
                    <a:pt x="1331" y="438"/>
                    <a:pt x="1365" y="489"/>
                    <a:pt x="1387" y="533"/>
                  </a:cubicBezTo>
                  <a:cubicBezTo>
                    <a:pt x="1426" y="603"/>
                    <a:pt x="1457" y="678"/>
                    <a:pt x="1490" y="754"/>
                  </a:cubicBezTo>
                  <a:cubicBezTo>
                    <a:pt x="1498" y="776"/>
                    <a:pt x="1507" y="801"/>
                    <a:pt x="1518" y="823"/>
                  </a:cubicBezTo>
                  <a:lnTo>
                    <a:pt x="1498" y="784"/>
                  </a:lnTo>
                  <a:lnTo>
                    <a:pt x="1498" y="784"/>
                  </a:lnTo>
                  <a:cubicBezTo>
                    <a:pt x="1588" y="1021"/>
                    <a:pt x="1644" y="1270"/>
                    <a:pt x="1702" y="1512"/>
                  </a:cubicBezTo>
                  <a:cubicBezTo>
                    <a:pt x="1730" y="1627"/>
                    <a:pt x="1761" y="1747"/>
                    <a:pt x="1797" y="1861"/>
                  </a:cubicBezTo>
                  <a:cubicBezTo>
                    <a:pt x="1830" y="1978"/>
                    <a:pt x="1886" y="2093"/>
                    <a:pt x="1939" y="2204"/>
                  </a:cubicBezTo>
                  <a:cubicBezTo>
                    <a:pt x="2023" y="2377"/>
                    <a:pt x="2132" y="2539"/>
                    <a:pt x="2257" y="2684"/>
                  </a:cubicBezTo>
                  <a:cubicBezTo>
                    <a:pt x="2285" y="2715"/>
                    <a:pt x="2308" y="2751"/>
                    <a:pt x="2341" y="2782"/>
                  </a:cubicBezTo>
                  <a:cubicBezTo>
                    <a:pt x="2374" y="2821"/>
                    <a:pt x="2411" y="2860"/>
                    <a:pt x="2447" y="2896"/>
                  </a:cubicBezTo>
                  <a:cubicBezTo>
                    <a:pt x="2494" y="2944"/>
                    <a:pt x="2539" y="2985"/>
                    <a:pt x="2584" y="3027"/>
                  </a:cubicBezTo>
                  <a:cubicBezTo>
                    <a:pt x="2642" y="3083"/>
                    <a:pt x="2706" y="3139"/>
                    <a:pt x="2773" y="3186"/>
                  </a:cubicBezTo>
                  <a:cubicBezTo>
                    <a:pt x="2790" y="3200"/>
                    <a:pt x="2810" y="3214"/>
                    <a:pt x="2829" y="3225"/>
                  </a:cubicBezTo>
                  <a:cubicBezTo>
                    <a:pt x="2874" y="3264"/>
                    <a:pt x="2916" y="3309"/>
                    <a:pt x="2958" y="3351"/>
                  </a:cubicBezTo>
                  <a:cubicBezTo>
                    <a:pt x="2997" y="3390"/>
                    <a:pt x="3033" y="3426"/>
                    <a:pt x="3069" y="3474"/>
                  </a:cubicBezTo>
                  <a:cubicBezTo>
                    <a:pt x="3061" y="3462"/>
                    <a:pt x="3055" y="3454"/>
                    <a:pt x="3052" y="3448"/>
                  </a:cubicBezTo>
                  <a:lnTo>
                    <a:pt x="3052" y="3448"/>
                  </a:lnTo>
                  <a:cubicBezTo>
                    <a:pt x="3128" y="3557"/>
                    <a:pt x="3206" y="3669"/>
                    <a:pt x="3278" y="3780"/>
                  </a:cubicBezTo>
                  <a:cubicBezTo>
                    <a:pt x="3317" y="3842"/>
                    <a:pt x="3354" y="3906"/>
                    <a:pt x="3387" y="3970"/>
                  </a:cubicBezTo>
                  <a:cubicBezTo>
                    <a:pt x="3421" y="4045"/>
                    <a:pt x="3460" y="4121"/>
                    <a:pt x="3493" y="4199"/>
                  </a:cubicBezTo>
                  <a:cubicBezTo>
                    <a:pt x="3490" y="4191"/>
                    <a:pt x="3490" y="4188"/>
                    <a:pt x="3488" y="4179"/>
                  </a:cubicBezTo>
                  <a:lnTo>
                    <a:pt x="3488" y="4179"/>
                  </a:lnTo>
                  <a:cubicBezTo>
                    <a:pt x="3490" y="4188"/>
                    <a:pt x="3493" y="4193"/>
                    <a:pt x="3493" y="4199"/>
                  </a:cubicBezTo>
                  <a:cubicBezTo>
                    <a:pt x="3493" y="4199"/>
                    <a:pt x="3493" y="4199"/>
                    <a:pt x="3493" y="4199"/>
                  </a:cubicBezTo>
                  <a:lnTo>
                    <a:pt x="3493" y="4199"/>
                  </a:lnTo>
                  <a:cubicBezTo>
                    <a:pt x="3493" y="4199"/>
                    <a:pt x="3493" y="4200"/>
                    <a:pt x="3494" y="4200"/>
                  </a:cubicBezTo>
                  <a:lnTo>
                    <a:pt x="3494" y="4200"/>
                  </a:lnTo>
                  <a:cubicBezTo>
                    <a:pt x="3519" y="4270"/>
                    <a:pt x="3544" y="4342"/>
                    <a:pt x="3563" y="4417"/>
                  </a:cubicBezTo>
                  <a:cubicBezTo>
                    <a:pt x="3577" y="4467"/>
                    <a:pt x="3591" y="4520"/>
                    <a:pt x="3599" y="4567"/>
                  </a:cubicBezTo>
                  <a:cubicBezTo>
                    <a:pt x="3605" y="4637"/>
                    <a:pt x="3610" y="4707"/>
                    <a:pt x="3605" y="4774"/>
                  </a:cubicBezTo>
                  <a:cubicBezTo>
                    <a:pt x="3605" y="4807"/>
                    <a:pt x="3602" y="4841"/>
                    <a:pt x="3599" y="4874"/>
                  </a:cubicBezTo>
                  <a:cubicBezTo>
                    <a:pt x="3596" y="4910"/>
                    <a:pt x="3591" y="4947"/>
                    <a:pt x="3588" y="4983"/>
                  </a:cubicBezTo>
                  <a:cubicBezTo>
                    <a:pt x="3582" y="5014"/>
                    <a:pt x="3610" y="5044"/>
                    <a:pt x="3638" y="5053"/>
                  </a:cubicBezTo>
                  <a:cubicBezTo>
                    <a:pt x="3644" y="5055"/>
                    <a:pt x="3650" y="5055"/>
                    <a:pt x="3657" y="5055"/>
                  </a:cubicBezTo>
                  <a:cubicBezTo>
                    <a:pt x="3686" y="5055"/>
                    <a:pt x="3718" y="5035"/>
                    <a:pt x="3728" y="5002"/>
                  </a:cubicBezTo>
                  <a:cubicBezTo>
                    <a:pt x="3741" y="4952"/>
                    <a:pt x="3741" y="4899"/>
                    <a:pt x="3750" y="4849"/>
                  </a:cubicBezTo>
                  <a:cubicBezTo>
                    <a:pt x="3755" y="4802"/>
                    <a:pt x="3758" y="4757"/>
                    <a:pt x="3758" y="4707"/>
                  </a:cubicBezTo>
                  <a:cubicBezTo>
                    <a:pt x="3764" y="4654"/>
                    <a:pt x="3764" y="4603"/>
                    <a:pt x="3755" y="4550"/>
                  </a:cubicBezTo>
                  <a:cubicBezTo>
                    <a:pt x="3753" y="4492"/>
                    <a:pt x="3741" y="4430"/>
                    <a:pt x="3730" y="4372"/>
                  </a:cubicBezTo>
                  <a:cubicBezTo>
                    <a:pt x="3714" y="4291"/>
                    <a:pt x="3700" y="4213"/>
                    <a:pt x="3675" y="4132"/>
                  </a:cubicBezTo>
                  <a:cubicBezTo>
                    <a:pt x="3658" y="4073"/>
                    <a:pt x="3633" y="4012"/>
                    <a:pt x="3613" y="3953"/>
                  </a:cubicBezTo>
                  <a:cubicBezTo>
                    <a:pt x="3591" y="3892"/>
                    <a:pt x="3568" y="3831"/>
                    <a:pt x="3541" y="3772"/>
                  </a:cubicBezTo>
                  <a:cubicBezTo>
                    <a:pt x="3518" y="3730"/>
                    <a:pt x="3493" y="3686"/>
                    <a:pt x="3471" y="3647"/>
                  </a:cubicBezTo>
                  <a:cubicBezTo>
                    <a:pt x="3435" y="3585"/>
                    <a:pt x="3393" y="3524"/>
                    <a:pt x="3354" y="3465"/>
                  </a:cubicBezTo>
                  <a:cubicBezTo>
                    <a:pt x="3309" y="3404"/>
                    <a:pt x="3270" y="3334"/>
                    <a:pt x="3223" y="3273"/>
                  </a:cubicBezTo>
                  <a:cubicBezTo>
                    <a:pt x="3184" y="3222"/>
                    <a:pt x="3136" y="3175"/>
                    <a:pt x="3089" y="3130"/>
                  </a:cubicBezTo>
                  <a:lnTo>
                    <a:pt x="3016" y="3058"/>
                  </a:lnTo>
                  <a:cubicBezTo>
                    <a:pt x="2988" y="3030"/>
                    <a:pt x="2958" y="3005"/>
                    <a:pt x="2927" y="2980"/>
                  </a:cubicBezTo>
                  <a:cubicBezTo>
                    <a:pt x="2865" y="2932"/>
                    <a:pt x="2810" y="2879"/>
                    <a:pt x="2754" y="2826"/>
                  </a:cubicBezTo>
                  <a:cubicBezTo>
                    <a:pt x="2704" y="2779"/>
                    <a:pt x="2653" y="2729"/>
                    <a:pt x="2609" y="2678"/>
                  </a:cubicBezTo>
                  <a:cubicBezTo>
                    <a:pt x="2573" y="2637"/>
                    <a:pt x="2539" y="2598"/>
                    <a:pt x="2503" y="2556"/>
                  </a:cubicBezTo>
                  <a:cubicBezTo>
                    <a:pt x="2472" y="2514"/>
                    <a:pt x="2439" y="2469"/>
                    <a:pt x="2405" y="2427"/>
                  </a:cubicBezTo>
                  <a:lnTo>
                    <a:pt x="2405" y="2427"/>
                  </a:lnTo>
                  <a:cubicBezTo>
                    <a:pt x="2414" y="2436"/>
                    <a:pt x="2419" y="2444"/>
                    <a:pt x="2427" y="2455"/>
                  </a:cubicBezTo>
                  <a:cubicBezTo>
                    <a:pt x="2305" y="2280"/>
                    <a:pt x="2204" y="2093"/>
                    <a:pt x="2126" y="1897"/>
                  </a:cubicBezTo>
                  <a:lnTo>
                    <a:pt x="2126" y="1897"/>
                  </a:lnTo>
                  <a:cubicBezTo>
                    <a:pt x="2127" y="1899"/>
                    <a:pt x="2129" y="1901"/>
                    <a:pt x="2130" y="1903"/>
                  </a:cubicBezTo>
                  <a:lnTo>
                    <a:pt x="2130" y="1903"/>
                  </a:lnTo>
                  <a:cubicBezTo>
                    <a:pt x="2126" y="1895"/>
                    <a:pt x="2123" y="1886"/>
                    <a:pt x="2121" y="1875"/>
                  </a:cubicBezTo>
                  <a:cubicBezTo>
                    <a:pt x="2084" y="1775"/>
                    <a:pt x="2062" y="1674"/>
                    <a:pt x="2040" y="1568"/>
                  </a:cubicBezTo>
                  <a:cubicBezTo>
                    <a:pt x="2015" y="1459"/>
                    <a:pt x="1992" y="1348"/>
                    <a:pt x="1967" y="1242"/>
                  </a:cubicBezTo>
                  <a:cubicBezTo>
                    <a:pt x="1912" y="1006"/>
                    <a:pt x="1843" y="770"/>
                    <a:pt x="1751" y="543"/>
                  </a:cubicBezTo>
                  <a:lnTo>
                    <a:pt x="1751" y="543"/>
                  </a:lnTo>
                  <a:cubicBezTo>
                    <a:pt x="1752" y="544"/>
                    <a:pt x="1754" y="545"/>
                    <a:pt x="1755" y="546"/>
                  </a:cubicBezTo>
                  <a:lnTo>
                    <a:pt x="1755" y="546"/>
                  </a:lnTo>
                  <a:cubicBezTo>
                    <a:pt x="1727" y="474"/>
                    <a:pt x="1694" y="396"/>
                    <a:pt x="1657" y="327"/>
                  </a:cubicBezTo>
                  <a:cubicBezTo>
                    <a:pt x="1632" y="285"/>
                    <a:pt x="1604" y="246"/>
                    <a:pt x="1577" y="210"/>
                  </a:cubicBezTo>
                  <a:cubicBezTo>
                    <a:pt x="1546" y="168"/>
                    <a:pt x="1507" y="131"/>
                    <a:pt x="1462" y="98"/>
                  </a:cubicBezTo>
                  <a:cubicBezTo>
                    <a:pt x="1415" y="64"/>
                    <a:pt x="1367" y="37"/>
                    <a:pt x="1314" y="23"/>
                  </a:cubicBezTo>
                  <a:cubicBezTo>
                    <a:pt x="1270" y="9"/>
                    <a:pt x="1222" y="3"/>
                    <a:pt x="1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1"/>
            <p:cNvSpPr/>
            <p:nvPr/>
          </p:nvSpPr>
          <p:spPr>
            <a:xfrm>
              <a:off x="6709450" y="3908800"/>
              <a:ext cx="51975" cy="71475"/>
            </a:xfrm>
            <a:custGeom>
              <a:avLst/>
              <a:gdLst/>
              <a:ahLst/>
              <a:cxnLst/>
              <a:rect l="l" t="t" r="r" b="b"/>
              <a:pathLst>
                <a:path w="2079" h="2859" extrusionOk="0">
                  <a:moveTo>
                    <a:pt x="550" y="800"/>
                  </a:moveTo>
                  <a:lnTo>
                    <a:pt x="553" y="806"/>
                  </a:lnTo>
                  <a:cubicBezTo>
                    <a:pt x="553" y="806"/>
                    <a:pt x="550" y="806"/>
                    <a:pt x="550" y="800"/>
                  </a:cubicBezTo>
                  <a:close/>
                  <a:moveTo>
                    <a:pt x="290" y="1017"/>
                  </a:moveTo>
                  <a:cubicBezTo>
                    <a:pt x="290" y="1018"/>
                    <a:pt x="289" y="1019"/>
                    <a:pt x="288" y="1020"/>
                  </a:cubicBezTo>
                  <a:cubicBezTo>
                    <a:pt x="289" y="1020"/>
                    <a:pt x="289" y="1019"/>
                    <a:pt x="290" y="1017"/>
                  </a:cubicBezTo>
                  <a:close/>
                  <a:moveTo>
                    <a:pt x="499" y="1"/>
                  </a:moveTo>
                  <a:cubicBezTo>
                    <a:pt x="495" y="1"/>
                    <a:pt x="492" y="1"/>
                    <a:pt x="489" y="2"/>
                  </a:cubicBezTo>
                  <a:cubicBezTo>
                    <a:pt x="439" y="10"/>
                    <a:pt x="397" y="49"/>
                    <a:pt x="361" y="86"/>
                  </a:cubicBezTo>
                  <a:cubicBezTo>
                    <a:pt x="333" y="114"/>
                    <a:pt x="305" y="144"/>
                    <a:pt x="285" y="178"/>
                  </a:cubicBezTo>
                  <a:cubicBezTo>
                    <a:pt x="260" y="211"/>
                    <a:pt x="238" y="253"/>
                    <a:pt x="224" y="292"/>
                  </a:cubicBezTo>
                  <a:cubicBezTo>
                    <a:pt x="204" y="337"/>
                    <a:pt x="179" y="379"/>
                    <a:pt x="162" y="426"/>
                  </a:cubicBezTo>
                  <a:cubicBezTo>
                    <a:pt x="140" y="476"/>
                    <a:pt x="123" y="529"/>
                    <a:pt x="104" y="582"/>
                  </a:cubicBezTo>
                  <a:cubicBezTo>
                    <a:pt x="79" y="644"/>
                    <a:pt x="56" y="705"/>
                    <a:pt x="40" y="766"/>
                  </a:cubicBezTo>
                  <a:cubicBezTo>
                    <a:pt x="34" y="792"/>
                    <a:pt x="26" y="817"/>
                    <a:pt x="23" y="839"/>
                  </a:cubicBezTo>
                  <a:cubicBezTo>
                    <a:pt x="12" y="889"/>
                    <a:pt x="6" y="948"/>
                    <a:pt x="48" y="984"/>
                  </a:cubicBezTo>
                  <a:cubicBezTo>
                    <a:pt x="56" y="992"/>
                    <a:pt x="68" y="1001"/>
                    <a:pt x="79" y="1006"/>
                  </a:cubicBezTo>
                  <a:cubicBezTo>
                    <a:pt x="31" y="1143"/>
                    <a:pt x="15" y="1283"/>
                    <a:pt x="9" y="1422"/>
                  </a:cubicBezTo>
                  <a:cubicBezTo>
                    <a:pt x="1" y="1573"/>
                    <a:pt x="12" y="1726"/>
                    <a:pt x="26" y="1871"/>
                  </a:cubicBezTo>
                  <a:cubicBezTo>
                    <a:pt x="31" y="1941"/>
                    <a:pt x="42" y="2008"/>
                    <a:pt x="51" y="2078"/>
                  </a:cubicBezTo>
                  <a:cubicBezTo>
                    <a:pt x="62" y="2150"/>
                    <a:pt x="68" y="2228"/>
                    <a:pt x="79" y="2304"/>
                  </a:cubicBezTo>
                  <a:cubicBezTo>
                    <a:pt x="90" y="2379"/>
                    <a:pt x="101" y="2454"/>
                    <a:pt x="112" y="2532"/>
                  </a:cubicBezTo>
                  <a:cubicBezTo>
                    <a:pt x="123" y="2608"/>
                    <a:pt x="143" y="2683"/>
                    <a:pt x="154" y="2764"/>
                  </a:cubicBezTo>
                  <a:cubicBezTo>
                    <a:pt x="154" y="2778"/>
                    <a:pt x="160" y="2792"/>
                    <a:pt x="160" y="2811"/>
                  </a:cubicBezTo>
                  <a:cubicBezTo>
                    <a:pt x="160" y="2834"/>
                    <a:pt x="176" y="2859"/>
                    <a:pt x="204" y="2859"/>
                  </a:cubicBezTo>
                  <a:cubicBezTo>
                    <a:pt x="229" y="2859"/>
                    <a:pt x="257" y="2836"/>
                    <a:pt x="252" y="2814"/>
                  </a:cubicBezTo>
                  <a:cubicBezTo>
                    <a:pt x="249" y="2778"/>
                    <a:pt x="246" y="2739"/>
                    <a:pt x="241" y="2705"/>
                  </a:cubicBezTo>
                  <a:cubicBezTo>
                    <a:pt x="235" y="2666"/>
                    <a:pt x="224" y="2627"/>
                    <a:pt x="218" y="2591"/>
                  </a:cubicBezTo>
                  <a:cubicBezTo>
                    <a:pt x="204" y="2513"/>
                    <a:pt x="190" y="2432"/>
                    <a:pt x="179" y="2354"/>
                  </a:cubicBezTo>
                  <a:cubicBezTo>
                    <a:pt x="171" y="2273"/>
                    <a:pt x="171" y="2189"/>
                    <a:pt x="171" y="2106"/>
                  </a:cubicBezTo>
                  <a:cubicBezTo>
                    <a:pt x="168" y="2022"/>
                    <a:pt x="165" y="1938"/>
                    <a:pt x="165" y="1857"/>
                  </a:cubicBezTo>
                  <a:cubicBezTo>
                    <a:pt x="162" y="1687"/>
                    <a:pt x="168" y="1520"/>
                    <a:pt x="196" y="1352"/>
                  </a:cubicBezTo>
                  <a:lnTo>
                    <a:pt x="196" y="1352"/>
                  </a:lnTo>
                  <a:lnTo>
                    <a:pt x="193" y="1377"/>
                  </a:lnTo>
                  <a:cubicBezTo>
                    <a:pt x="199" y="1341"/>
                    <a:pt x="207" y="1302"/>
                    <a:pt x="213" y="1269"/>
                  </a:cubicBezTo>
                  <a:cubicBezTo>
                    <a:pt x="232" y="1177"/>
                    <a:pt x="263" y="1093"/>
                    <a:pt x="296" y="1009"/>
                  </a:cubicBezTo>
                  <a:cubicBezTo>
                    <a:pt x="319" y="967"/>
                    <a:pt x="344" y="931"/>
                    <a:pt x="372" y="892"/>
                  </a:cubicBezTo>
                  <a:cubicBezTo>
                    <a:pt x="388" y="870"/>
                    <a:pt x="405" y="853"/>
                    <a:pt x="430" y="836"/>
                  </a:cubicBezTo>
                  <a:cubicBezTo>
                    <a:pt x="447" y="825"/>
                    <a:pt x="461" y="819"/>
                    <a:pt x="478" y="811"/>
                  </a:cubicBezTo>
                  <a:cubicBezTo>
                    <a:pt x="489" y="808"/>
                    <a:pt x="500" y="806"/>
                    <a:pt x="506" y="806"/>
                  </a:cubicBezTo>
                  <a:lnTo>
                    <a:pt x="525" y="806"/>
                  </a:lnTo>
                  <a:cubicBezTo>
                    <a:pt x="531" y="808"/>
                    <a:pt x="533" y="808"/>
                    <a:pt x="542" y="811"/>
                  </a:cubicBezTo>
                  <a:cubicBezTo>
                    <a:pt x="547" y="814"/>
                    <a:pt x="556" y="819"/>
                    <a:pt x="559" y="825"/>
                  </a:cubicBezTo>
                  <a:cubicBezTo>
                    <a:pt x="584" y="850"/>
                    <a:pt x="609" y="875"/>
                    <a:pt x="628" y="903"/>
                  </a:cubicBezTo>
                  <a:cubicBezTo>
                    <a:pt x="679" y="973"/>
                    <a:pt x="712" y="1048"/>
                    <a:pt x="743" y="1126"/>
                  </a:cubicBezTo>
                  <a:lnTo>
                    <a:pt x="743" y="1121"/>
                  </a:lnTo>
                  <a:cubicBezTo>
                    <a:pt x="799" y="1280"/>
                    <a:pt x="846" y="1439"/>
                    <a:pt x="893" y="1601"/>
                  </a:cubicBezTo>
                  <a:cubicBezTo>
                    <a:pt x="938" y="1754"/>
                    <a:pt x="991" y="1907"/>
                    <a:pt x="1050" y="2053"/>
                  </a:cubicBezTo>
                  <a:cubicBezTo>
                    <a:pt x="1089" y="2150"/>
                    <a:pt x="1130" y="2248"/>
                    <a:pt x="1189" y="2340"/>
                  </a:cubicBezTo>
                  <a:cubicBezTo>
                    <a:pt x="1223" y="2387"/>
                    <a:pt x="1256" y="2438"/>
                    <a:pt x="1295" y="2482"/>
                  </a:cubicBezTo>
                  <a:cubicBezTo>
                    <a:pt x="1320" y="2513"/>
                    <a:pt x="1348" y="2544"/>
                    <a:pt x="1370" y="2577"/>
                  </a:cubicBezTo>
                  <a:cubicBezTo>
                    <a:pt x="1396" y="2605"/>
                    <a:pt x="1421" y="2636"/>
                    <a:pt x="1446" y="2664"/>
                  </a:cubicBezTo>
                  <a:cubicBezTo>
                    <a:pt x="1474" y="2694"/>
                    <a:pt x="1502" y="2725"/>
                    <a:pt x="1535" y="2750"/>
                  </a:cubicBezTo>
                  <a:cubicBezTo>
                    <a:pt x="1564" y="2770"/>
                    <a:pt x="1595" y="2776"/>
                    <a:pt x="1626" y="2776"/>
                  </a:cubicBezTo>
                  <a:cubicBezTo>
                    <a:pt x="1655" y="2776"/>
                    <a:pt x="1685" y="2771"/>
                    <a:pt x="1714" y="2767"/>
                  </a:cubicBezTo>
                  <a:lnTo>
                    <a:pt x="1850" y="2747"/>
                  </a:lnTo>
                  <a:cubicBezTo>
                    <a:pt x="1889" y="2739"/>
                    <a:pt x="1931" y="2733"/>
                    <a:pt x="1967" y="2725"/>
                  </a:cubicBezTo>
                  <a:cubicBezTo>
                    <a:pt x="1984" y="2722"/>
                    <a:pt x="2004" y="2719"/>
                    <a:pt x="2018" y="2708"/>
                  </a:cubicBezTo>
                  <a:cubicBezTo>
                    <a:pt x="2037" y="2694"/>
                    <a:pt x="2046" y="2689"/>
                    <a:pt x="2059" y="2669"/>
                  </a:cubicBezTo>
                  <a:cubicBezTo>
                    <a:pt x="2068" y="2652"/>
                    <a:pt x="2073" y="2633"/>
                    <a:pt x="2076" y="2611"/>
                  </a:cubicBezTo>
                  <a:cubicBezTo>
                    <a:pt x="2079" y="2571"/>
                    <a:pt x="2062" y="2530"/>
                    <a:pt x="2046" y="2496"/>
                  </a:cubicBezTo>
                  <a:cubicBezTo>
                    <a:pt x="2034" y="2471"/>
                    <a:pt x="2020" y="2446"/>
                    <a:pt x="2006" y="2426"/>
                  </a:cubicBezTo>
                  <a:cubicBezTo>
                    <a:pt x="1981" y="2387"/>
                    <a:pt x="1956" y="2345"/>
                    <a:pt x="1934" y="2304"/>
                  </a:cubicBezTo>
                  <a:cubicBezTo>
                    <a:pt x="1895" y="2242"/>
                    <a:pt x="1856" y="2175"/>
                    <a:pt x="1817" y="2117"/>
                  </a:cubicBezTo>
                  <a:cubicBezTo>
                    <a:pt x="1744" y="2000"/>
                    <a:pt x="1669" y="1882"/>
                    <a:pt x="1594" y="1762"/>
                  </a:cubicBezTo>
                  <a:cubicBezTo>
                    <a:pt x="1560" y="1704"/>
                    <a:pt x="1524" y="1642"/>
                    <a:pt x="1490" y="1578"/>
                  </a:cubicBezTo>
                  <a:cubicBezTo>
                    <a:pt x="1451" y="1506"/>
                    <a:pt x="1412" y="1433"/>
                    <a:pt x="1370" y="1358"/>
                  </a:cubicBezTo>
                  <a:cubicBezTo>
                    <a:pt x="1301" y="1232"/>
                    <a:pt x="1242" y="1101"/>
                    <a:pt x="1184" y="967"/>
                  </a:cubicBezTo>
                  <a:cubicBezTo>
                    <a:pt x="1117" y="833"/>
                    <a:pt x="1061" y="694"/>
                    <a:pt x="997" y="557"/>
                  </a:cubicBezTo>
                  <a:cubicBezTo>
                    <a:pt x="955" y="465"/>
                    <a:pt x="905" y="379"/>
                    <a:pt x="852" y="298"/>
                  </a:cubicBezTo>
                  <a:cubicBezTo>
                    <a:pt x="824" y="253"/>
                    <a:pt x="790" y="214"/>
                    <a:pt x="754" y="178"/>
                  </a:cubicBezTo>
                  <a:cubicBezTo>
                    <a:pt x="729" y="150"/>
                    <a:pt x="706" y="125"/>
                    <a:pt x="681" y="100"/>
                  </a:cubicBezTo>
                  <a:cubicBezTo>
                    <a:pt x="665" y="83"/>
                    <a:pt x="645" y="69"/>
                    <a:pt x="626" y="52"/>
                  </a:cubicBezTo>
                  <a:cubicBezTo>
                    <a:pt x="612" y="41"/>
                    <a:pt x="589" y="33"/>
                    <a:pt x="573" y="27"/>
                  </a:cubicBezTo>
                  <a:cubicBezTo>
                    <a:pt x="559" y="19"/>
                    <a:pt x="545" y="19"/>
                    <a:pt x="528" y="19"/>
                  </a:cubicBezTo>
                  <a:cubicBezTo>
                    <a:pt x="518" y="5"/>
                    <a:pt x="508" y="1"/>
                    <a:pt x="4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1"/>
            <p:cNvSpPr/>
            <p:nvPr/>
          </p:nvSpPr>
          <p:spPr>
            <a:xfrm>
              <a:off x="6841825" y="4031300"/>
              <a:ext cx="39725" cy="18075"/>
            </a:xfrm>
            <a:custGeom>
              <a:avLst/>
              <a:gdLst/>
              <a:ahLst/>
              <a:cxnLst/>
              <a:rect l="l" t="t" r="r" b="b"/>
              <a:pathLst>
                <a:path w="1589" h="723" extrusionOk="0">
                  <a:moveTo>
                    <a:pt x="215" y="249"/>
                  </a:moveTo>
                  <a:cubicBezTo>
                    <a:pt x="224" y="258"/>
                    <a:pt x="227" y="260"/>
                    <a:pt x="235" y="263"/>
                  </a:cubicBezTo>
                  <a:cubicBezTo>
                    <a:pt x="227" y="269"/>
                    <a:pt x="221" y="269"/>
                    <a:pt x="215" y="272"/>
                  </a:cubicBezTo>
                  <a:cubicBezTo>
                    <a:pt x="214" y="268"/>
                    <a:pt x="212" y="265"/>
                    <a:pt x="211" y="263"/>
                  </a:cubicBezTo>
                  <a:lnTo>
                    <a:pt x="211" y="263"/>
                  </a:lnTo>
                  <a:cubicBezTo>
                    <a:pt x="211" y="263"/>
                    <a:pt x="212" y="263"/>
                    <a:pt x="213" y="263"/>
                  </a:cubicBezTo>
                  <a:lnTo>
                    <a:pt x="210" y="262"/>
                  </a:lnTo>
                  <a:lnTo>
                    <a:pt x="210" y="262"/>
                  </a:lnTo>
                  <a:cubicBezTo>
                    <a:pt x="210" y="262"/>
                    <a:pt x="210" y="263"/>
                    <a:pt x="211" y="263"/>
                  </a:cubicBezTo>
                  <a:lnTo>
                    <a:pt x="211" y="263"/>
                  </a:lnTo>
                  <a:cubicBezTo>
                    <a:pt x="207" y="262"/>
                    <a:pt x="207" y="260"/>
                    <a:pt x="207" y="260"/>
                  </a:cubicBezTo>
                  <a:lnTo>
                    <a:pt x="207" y="260"/>
                  </a:lnTo>
                  <a:lnTo>
                    <a:pt x="210" y="262"/>
                  </a:lnTo>
                  <a:lnTo>
                    <a:pt x="210" y="262"/>
                  </a:lnTo>
                  <a:cubicBezTo>
                    <a:pt x="210" y="261"/>
                    <a:pt x="210" y="261"/>
                    <a:pt x="210" y="260"/>
                  </a:cubicBezTo>
                  <a:cubicBezTo>
                    <a:pt x="207" y="258"/>
                    <a:pt x="207" y="258"/>
                    <a:pt x="207" y="255"/>
                  </a:cubicBezTo>
                  <a:cubicBezTo>
                    <a:pt x="210" y="255"/>
                    <a:pt x="213" y="249"/>
                    <a:pt x="215" y="249"/>
                  </a:cubicBezTo>
                  <a:close/>
                  <a:moveTo>
                    <a:pt x="1373" y="676"/>
                  </a:moveTo>
                  <a:cubicBezTo>
                    <a:pt x="1379" y="679"/>
                    <a:pt x="1382" y="679"/>
                    <a:pt x="1384" y="679"/>
                  </a:cubicBezTo>
                  <a:cubicBezTo>
                    <a:pt x="1382" y="679"/>
                    <a:pt x="1379" y="676"/>
                    <a:pt x="1373" y="676"/>
                  </a:cubicBezTo>
                  <a:close/>
                  <a:moveTo>
                    <a:pt x="408" y="1"/>
                  </a:moveTo>
                  <a:cubicBezTo>
                    <a:pt x="394" y="6"/>
                    <a:pt x="377" y="9"/>
                    <a:pt x="363" y="9"/>
                  </a:cubicBezTo>
                  <a:cubicBezTo>
                    <a:pt x="282" y="15"/>
                    <a:pt x="199" y="34"/>
                    <a:pt x="126" y="65"/>
                  </a:cubicBezTo>
                  <a:cubicBezTo>
                    <a:pt x="87" y="82"/>
                    <a:pt x="54" y="107"/>
                    <a:pt x="31" y="146"/>
                  </a:cubicBezTo>
                  <a:cubicBezTo>
                    <a:pt x="1" y="213"/>
                    <a:pt x="15" y="283"/>
                    <a:pt x="48" y="344"/>
                  </a:cubicBezTo>
                  <a:cubicBezTo>
                    <a:pt x="59" y="361"/>
                    <a:pt x="70" y="375"/>
                    <a:pt x="84" y="389"/>
                  </a:cubicBezTo>
                  <a:cubicBezTo>
                    <a:pt x="76" y="397"/>
                    <a:pt x="73" y="403"/>
                    <a:pt x="73" y="411"/>
                  </a:cubicBezTo>
                  <a:cubicBezTo>
                    <a:pt x="62" y="439"/>
                    <a:pt x="82" y="481"/>
                    <a:pt x="112" y="484"/>
                  </a:cubicBezTo>
                  <a:cubicBezTo>
                    <a:pt x="165" y="495"/>
                    <a:pt x="213" y="500"/>
                    <a:pt x="263" y="509"/>
                  </a:cubicBezTo>
                  <a:lnTo>
                    <a:pt x="257" y="509"/>
                  </a:lnTo>
                  <a:cubicBezTo>
                    <a:pt x="260" y="509"/>
                    <a:pt x="263" y="510"/>
                    <a:pt x="267" y="510"/>
                  </a:cubicBezTo>
                  <a:lnTo>
                    <a:pt x="267" y="510"/>
                  </a:lnTo>
                  <a:cubicBezTo>
                    <a:pt x="269" y="511"/>
                    <a:pt x="271" y="511"/>
                    <a:pt x="274" y="511"/>
                  </a:cubicBezTo>
                  <a:lnTo>
                    <a:pt x="274" y="511"/>
                  </a:lnTo>
                  <a:cubicBezTo>
                    <a:pt x="332" y="521"/>
                    <a:pt x="386" y="526"/>
                    <a:pt x="444" y="528"/>
                  </a:cubicBezTo>
                  <a:cubicBezTo>
                    <a:pt x="500" y="534"/>
                    <a:pt x="550" y="537"/>
                    <a:pt x="603" y="542"/>
                  </a:cubicBezTo>
                  <a:cubicBezTo>
                    <a:pt x="659" y="551"/>
                    <a:pt x="715" y="553"/>
                    <a:pt x="773" y="556"/>
                  </a:cubicBezTo>
                  <a:cubicBezTo>
                    <a:pt x="825" y="561"/>
                    <a:pt x="874" y="566"/>
                    <a:pt x="924" y="576"/>
                  </a:cubicBezTo>
                  <a:lnTo>
                    <a:pt x="924" y="576"/>
                  </a:lnTo>
                  <a:cubicBezTo>
                    <a:pt x="919" y="576"/>
                    <a:pt x="915" y="576"/>
                    <a:pt x="910" y="576"/>
                  </a:cubicBezTo>
                  <a:cubicBezTo>
                    <a:pt x="963" y="584"/>
                    <a:pt x="1013" y="591"/>
                    <a:pt x="1063" y="597"/>
                  </a:cubicBezTo>
                  <a:lnTo>
                    <a:pt x="1063" y="597"/>
                  </a:lnTo>
                  <a:lnTo>
                    <a:pt x="1231" y="626"/>
                  </a:lnTo>
                  <a:cubicBezTo>
                    <a:pt x="1259" y="634"/>
                    <a:pt x="1284" y="637"/>
                    <a:pt x="1309" y="643"/>
                  </a:cubicBezTo>
                  <a:cubicBezTo>
                    <a:pt x="1329" y="651"/>
                    <a:pt x="1351" y="657"/>
                    <a:pt x="1370" y="668"/>
                  </a:cubicBezTo>
                  <a:lnTo>
                    <a:pt x="1368" y="668"/>
                  </a:lnTo>
                  <a:cubicBezTo>
                    <a:pt x="1407" y="684"/>
                    <a:pt x="1440" y="710"/>
                    <a:pt x="1482" y="721"/>
                  </a:cubicBezTo>
                  <a:cubicBezTo>
                    <a:pt x="1490" y="722"/>
                    <a:pt x="1498" y="723"/>
                    <a:pt x="1505" y="723"/>
                  </a:cubicBezTo>
                  <a:cubicBezTo>
                    <a:pt x="1532" y="723"/>
                    <a:pt x="1557" y="714"/>
                    <a:pt x="1574" y="690"/>
                  </a:cubicBezTo>
                  <a:cubicBezTo>
                    <a:pt x="1588" y="668"/>
                    <a:pt x="1588" y="640"/>
                    <a:pt x="1582" y="615"/>
                  </a:cubicBezTo>
                  <a:cubicBezTo>
                    <a:pt x="1580" y="581"/>
                    <a:pt x="1577" y="545"/>
                    <a:pt x="1566" y="509"/>
                  </a:cubicBezTo>
                  <a:cubicBezTo>
                    <a:pt x="1552" y="461"/>
                    <a:pt x="1535" y="428"/>
                    <a:pt x="1507" y="391"/>
                  </a:cubicBezTo>
                  <a:cubicBezTo>
                    <a:pt x="1479" y="355"/>
                    <a:pt x="1437" y="327"/>
                    <a:pt x="1396" y="302"/>
                  </a:cubicBezTo>
                  <a:cubicBezTo>
                    <a:pt x="1345" y="274"/>
                    <a:pt x="1295" y="249"/>
                    <a:pt x="1242" y="224"/>
                  </a:cubicBezTo>
                  <a:cubicBezTo>
                    <a:pt x="1164" y="191"/>
                    <a:pt x="1091" y="149"/>
                    <a:pt x="1016" y="118"/>
                  </a:cubicBezTo>
                  <a:cubicBezTo>
                    <a:pt x="966" y="96"/>
                    <a:pt x="918" y="79"/>
                    <a:pt x="865" y="65"/>
                  </a:cubicBezTo>
                  <a:cubicBezTo>
                    <a:pt x="801" y="48"/>
                    <a:pt x="740" y="37"/>
                    <a:pt x="673" y="34"/>
                  </a:cubicBezTo>
                  <a:cubicBezTo>
                    <a:pt x="628" y="29"/>
                    <a:pt x="584" y="26"/>
                    <a:pt x="536" y="20"/>
                  </a:cubicBezTo>
                  <a:cubicBezTo>
                    <a:pt x="506" y="12"/>
                    <a:pt x="478" y="9"/>
                    <a:pt x="447" y="6"/>
                  </a:cubicBezTo>
                  <a:cubicBezTo>
                    <a:pt x="433" y="6"/>
                    <a:pt x="419" y="1"/>
                    <a:pt x="4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1"/>
            <p:cNvSpPr/>
            <p:nvPr/>
          </p:nvSpPr>
          <p:spPr>
            <a:xfrm>
              <a:off x="6845675" y="4041850"/>
              <a:ext cx="36000" cy="9000"/>
            </a:xfrm>
            <a:custGeom>
              <a:avLst/>
              <a:gdLst/>
              <a:ahLst/>
              <a:cxnLst/>
              <a:rect l="l" t="t" r="r" b="b"/>
              <a:pathLst>
                <a:path w="1440" h="360" extrusionOk="0">
                  <a:moveTo>
                    <a:pt x="823" y="31"/>
                  </a:moveTo>
                  <a:cubicBezTo>
                    <a:pt x="826" y="31"/>
                    <a:pt x="829" y="34"/>
                    <a:pt x="829" y="34"/>
                  </a:cubicBezTo>
                  <a:cubicBezTo>
                    <a:pt x="826" y="34"/>
                    <a:pt x="826" y="34"/>
                    <a:pt x="823" y="31"/>
                  </a:cubicBezTo>
                  <a:close/>
                  <a:moveTo>
                    <a:pt x="1216" y="142"/>
                  </a:moveTo>
                  <a:cubicBezTo>
                    <a:pt x="1217" y="143"/>
                    <a:pt x="1218" y="143"/>
                    <a:pt x="1219" y="144"/>
                  </a:cubicBezTo>
                  <a:lnTo>
                    <a:pt x="1219" y="144"/>
                  </a:lnTo>
                  <a:cubicBezTo>
                    <a:pt x="1218" y="143"/>
                    <a:pt x="1218" y="142"/>
                    <a:pt x="1216" y="142"/>
                  </a:cubicBezTo>
                  <a:close/>
                  <a:moveTo>
                    <a:pt x="1202" y="140"/>
                  </a:moveTo>
                  <a:lnTo>
                    <a:pt x="1202" y="140"/>
                  </a:lnTo>
                  <a:cubicBezTo>
                    <a:pt x="1205" y="140"/>
                    <a:pt x="1211" y="142"/>
                    <a:pt x="1214" y="145"/>
                  </a:cubicBezTo>
                  <a:cubicBezTo>
                    <a:pt x="1208" y="142"/>
                    <a:pt x="1205" y="142"/>
                    <a:pt x="1202" y="140"/>
                  </a:cubicBezTo>
                  <a:close/>
                  <a:moveTo>
                    <a:pt x="856" y="209"/>
                  </a:moveTo>
                  <a:cubicBezTo>
                    <a:pt x="857" y="209"/>
                    <a:pt x="858" y="209"/>
                    <a:pt x="859" y="209"/>
                  </a:cubicBezTo>
                  <a:cubicBezTo>
                    <a:pt x="858" y="209"/>
                    <a:pt x="857" y="209"/>
                    <a:pt x="856" y="209"/>
                  </a:cubicBezTo>
                  <a:close/>
                  <a:moveTo>
                    <a:pt x="617" y="0"/>
                  </a:moveTo>
                  <a:cubicBezTo>
                    <a:pt x="603" y="6"/>
                    <a:pt x="583" y="9"/>
                    <a:pt x="561" y="9"/>
                  </a:cubicBezTo>
                  <a:cubicBezTo>
                    <a:pt x="527" y="9"/>
                    <a:pt x="491" y="9"/>
                    <a:pt x="458" y="14"/>
                  </a:cubicBezTo>
                  <a:cubicBezTo>
                    <a:pt x="391" y="20"/>
                    <a:pt x="324" y="20"/>
                    <a:pt x="262" y="20"/>
                  </a:cubicBezTo>
                  <a:cubicBezTo>
                    <a:pt x="193" y="20"/>
                    <a:pt x="123" y="22"/>
                    <a:pt x="56" y="22"/>
                  </a:cubicBezTo>
                  <a:cubicBezTo>
                    <a:pt x="28" y="22"/>
                    <a:pt x="3" y="45"/>
                    <a:pt x="0" y="73"/>
                  </a:cubicBezTo>
                  <a:cubicBezTo>
                    <a:pt x="0" y="101"/>
                    <a:pt x="20" y="126"/>
                    <a:pt x="53" y="129"/>
                  </a:cubicBezTo>
                  <a:cubicBezTo>
                    <a:pt x="103" y="131"/>
                    <a:pt x="156" y="131"/>
                    <a:pt x="204" y="131"/>
                  </a:cubicBezTo>
                  <a:cubicBezTo>
                    <a:pt x="257" y="134"/>
                    <a:pt x="310" y="142"/>
                    <a:pt x="363" y="145"/>
                  </a:cubicBezTo>
                  <a:cubicBezTo>
                    <a:pt x="460" y="156"/>
                    <a:pt x="558" y="159"/>
                    <a:pt x="650" y="170"/>
                  </a:cubicBezTo>
                  <a:cubicBezTo>
                    <a:pt x="657" y="171"/>
                    <a:pt x="664" y="173"/>
                    <a:pt x="670" y="174"/>
                  </a:cubicBezTo>
                  <a:lnTo>
                    <a:pt x="670" y="174"/>
                  </a:lnTo>
                  <a:cubicBezTo>
                    <a:pt x="669" y="173"/>
                    <a:pt x="669" y="173"/>
                    <a:pt x="667" y="173"/>
                  </a:cubicBezTo>
                  <a:lnTo>
                    <a:pt x="667" y="173"/>
                  </a:lnTo>
                  <a:cubicBezTo>
                    <a:pt x="669" y="173"/>
                    <a:pt x="671" y="173"/>
                    <a:pt x="672" y="174"/>
                  </a:cubicBezTo>
                  <a:lnTo>
                    <a:pt x="672" y="174"/>
                  </a:lnTo>
                  <a:cubicBezTo>
                    <a:pt x="671" y="174"/>
                    <a:pt x="671" y="174"/>
                    <a:pt x="670" y="174"/>
                  </a:cubicBezTo>
                  <a:lnTo>
                    <a:pt x="670" y="174"/>
                  </a:lnTo>
                  <a:cubicBezTo>
                    <a:pt x="671" y="174"/>
                    <a:pt x="672" y="175"/>
                    <a:pt x="672" y="176"/>
                  </a:cubicBezTo>
                  <a:cubicBezTo>
                    <a:pt x="672" y="175"/>
                    <a:pt x="672" y="175"/>
                    <a:pt x="672" y="174"/>
                  </a:cubicBezTo>
                  <a:lnTo>
                    <a:pt x="672" y="174"/>
                  </a:lnTo>
                  <a:cubicBezTo>
                    <a:pt x="698" y="179"/>
                    <a:pt x="725" y="186"/>
                    <a:pt x="753" y="190"/>
                  </a:cubicBezTo>
                  <a:cubicBezTo>
                    <a:pt x="786" y="198"/>
                    <a:pt x="823" y="203"/>
                    <a:pt x="856" y="209"/>
                  </a:cubicBezTo>
                  <a:lnTo>
                    <a:pt x="856" y="209"/>
                  </a:lnTo>
                  <a:cubicBezTo>
                    <a:pt x="853" y="208"/>
                    <a:pt x="851" y="206"/>
                    <a:pt x="847" y="205"/>
                  </a:cubicBezTo>
                  <a:lnTo>
                    <a:pt x="847" y="205"/>
                  </a:lnTo>
                  <a:cubicBezTo>
                    <a:pt x="890" y="214"/>
                    <a:pt x="932" y="227"/>
                    <a:pt x="977" y="237"/>
                  </a:cubicBezTo>
                  <a:cubicBezTo>
                    <a:pt x="1021" y="246"/>
                    <a:pt x="1066" y="257"/>
                    <a:pt x="1108" y="271"/>
                  </a:cubicBezTo>
                  <a:cubicBezTo>
                    <a:pt x="1147" y="285"/>
                    <a:pt x="1186" y="299"/>
                    <a:pt x="1228" y="310"/>
                  </a:cubicBezTo>
                  <a:cubicBezTo>
                    <a:pt x="1261" y="321"/>
                    <a:pt x="1297" y="335"/>
                    <a:pt x="1331" y="349"/>
                  </a:cubicBezTo>
                  <a:cubicBezTo>
                    <a:pt x="1331" y="349"/>
                    <a:pt x="1331" y="348"/>
                    <a:pt x="1330" y="348"/>
                  </a:cubicBezTo>
                  <a:lnTo>
                    <a:pt x="1330" y="348"/>
                  </a:lnTo>
                  <a:cubicBezTo>
                    <a:pt x="1333" y="351"/>
                    <a:pt x="1337" y="352"/>
                    <a:pt x="1342" y="352"/>
                  </a:cubicBezTo>
                  <a:cubicBezTo>
                    <a:pt x="1353" y="354"/>
                    <a:pt x="1362" y="354"/>
                    <a:pt x="1370" y="357"/>
                  </a:cubicBezTo>
                  <a:lnTo>
                    <a:pt x="1367" y="357"/>
                  </a:lnTo>
                  <a:cubicBezTo>
                    <a:pt x="1371" y="358"/>
                    <a:pt x="1374" y="359"/>
                    <a:pt x="1378" y="359"/>
                  </a:cubicBezTo>
                  <a:cubicBezTo>
                    <a:pt x="1391" y="359"/>
                    <a:pt x="1404" y="352"/>
                    <a:pt x="1415" y="343"/>
                  </a:cubicBezTo>
                  <a:cubicBezTo>
                    <a:pt x="1431" y="327"/>
                    <a:pt x="1440" y="296"/>
                    <a:pt x="1426" y="274"/>
                  </a:cubicBezTo>
                  <a:cubicBezTo>
                    <a:pt x="1423" y="271"/>
                    <a:pt x="1423" y="268"/>
                    <a:pt x="1417" y="265"/>
                  </a:cubicBezTo>
                  <a:cubicBezTo>
                    <a:pt x="1409" y="251"/>
                    <a:pt x="1401" y="243"/>
                    <a:pt x="1387" y="232"/>
                  </a:cubicBezTo>
                  <a:cubicBezTo>
                    <a:pt x="1381" y="229"/>
                    <a:pt x="1373" y="223"/>
                    <a:pt x="1367" y="218"/>
                  </a:cubicBezTo>
                  <a:cubicBezTo>
                    <a:pt x="1353" y="209"/>
                    <a:pt x="1334" y="201"/>
                    <a:pt x="1317" y="190"/>
                  </a:cubicBezTo>
                  <a:cubicBezTo>
                    <a:pt x="1290" y="175"/>
                    <a:pt x="1258" y="162"/>
                    <a:pt x="1228" y="148"/>
                  </a:cubicBezTo>
                  <a:lnTo>
                    <a:pt x="1228" y="148"/>
                  </a:lnTo>
                  <a:cubicBezTo>
                    <a:pt x="1229" y="148"/>
                    <a:pt x="1230" y="148"/>
                    <a:pt x="1230" y="148"/>
                  </a:cubicBezTo>
                  <a:cubicBezTo>
                    <a:pt x="1229" y="146"/>
                    <a:pt x="1224" y="146"/>
                    <a:pt x="1221" y="144"/>
                  </a:cubicBezTo>
                  <a:lnTo>
                    <a:pt x="1221" y="144"/>
                  </a:lnTo>
                  <a:cubicBezTo>
                    <a:pt x="1220" y="144"/>
                    <a:pt x="1219" y="144"/>
                    <a:pt x="1219" y="144"/>
                  </a:cubicBezTo>
                  <a:lnTo>
                    <a:pt x="1219" y="144"/>
                  </a:lnTo>
                  <a:cubicBezTo>
                    <a:pt x="1219" y="144"/>
                    <a:pt x="1219" y="144"/>
                    <a:pt x="1219" y="144"/>
                  </a:cubicBezTo>
                  <a:lnTo>
                    <a:pt x="1219" y="144"/>
                  </a:lnTo>
                  <a:cubicBezTo>
                    <a:pt x="1218" y="144"/>
                    <a:pt x="1217" y="143"/>
                    <a:pt x="1216" y="142"/>
                  </a:cubicBezTo>
                  <a:lnTo>
                    <a:pt x="1216" y="142"/>
                  </a:lnTo>
                  <a:cubicBezTo>
                    <a:pt x="1216" y="143"/>
                    <a:pt x="1216" y="143"/>
                    <a:pt x="1216" y="143"/>
                  </a:cubicBezTo>
                  <a:lnTo>
                    <a:pt x="1216" y="143"/>
                  </a:lnTo>
                  <a:cubicBezTo>
                    <a:pt x="1214" y="142"/>
                    <a:pt x="1212" y="142"/>
                    <a:pt x="1208" y="140"/>
                  </a:cubicBezTo>
                  <a:cubicBezTo>
                    <a:pt x="1205" y="134"/>
                    <a:pt x="1205" y="134"/>
                    <a:pt x="1202" y="134"/>
                  </a:cubicBezTo>
                  <a:lnTo>
                    <a:pt x="1205" y="134"/>
                  </a:lnTo>
                  <a:cubicBezTo>
                    <a:pt x="1202" y="132"/>
                    <a:pt x="1197" y="130"/>
                    <a:pt x="1193" y="129"/>
                  </a:cubicBezTo>
                  <a:lnTo>
                    <a:pt x="1193" y="129"/>
                  </a:lnTo>
                  <a:cubicBezTo>
                    <a:pt x="1166" y="116"/>
                    <a:pt x="1134" y="103"/>
                    <a:pt x="1105" y="98"/>
                  </a:cubicBezTo>
                  <a:cubicBezTo>
                    <a:pt x="1077" y="87"/>
                    <a:pt x="1046" y="78"/>
                    <a:pt x="1013" y="70"/>
                  </a:cubicBezTo>
                  <a:cubicBezTo>
                    <a:pt x="982" y="62"/>
                    <a:pt x="954" y="50"/>
                    <a:pt x="924" y="45"/>
                  </a:cubicBezTo>
                  <a:cubicBezTo>
                    <a:pt x="887" y="34"/>
                    <a:pt x="851" y="31"/>
                    <a:pt x="812" y="22"/>
                  </a:cubicBezTo>
                  <a:cubicBezTo>
                    <a:pt x="759" y="14"/>
                    <a:pt x="706" y="6"/>
                    <a:pt x="656" y="3"/>
                  </a:cubicBezTo>
                  <a:cubicBezTo>
                    <a:pt x="642" y="0"/>
                    <a:pt x="628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1"/>
            <p:cNvSpPr/>
            <p:nvPr/>
          </p:nvSpPr>
          <p:spPr>
            <a:xfrm>
              <a:off x="6805350" y="4071350"/>
              <a:ext cx="17325" cy="29125"/>
            </a:xfrm>
            <a:custGeom>
              <a:avLst/>
              <a:gdLst/>
              <a:ahLst/>
              <a:cxnLst/>
              <a:rect l="l" t="t" r="r" b="b"/>
              <a:pathLst>
                <a:path w="693" h="1165" extrusionOk="0">
                  <a:moveTo>
                    <a:pt x="528" y="991"/>
                  </a:moveTo>
                  <a:lnTo>
                    <a:pt x="528" y="991"/>
                  </a:lnTo>
                  <a:cubicBezTo>
                    <a:pt x="525" y="991"/>
                    <a:pt x="525" y="993"/>
                    <a:pt x="522" y="996"/>
                  </a:cubicBezTo>
                  <a:cubicBezTo>
                    <a:pt x="525" y="996"/>
                    <a:pt x="525" y="996"/>
                    <a:pt x="528" y="991"/>
                  </a:cubicBezTo>
                  <a:close/>
                  <a:moveTo>
                    <a:pt x="522" y="999"/>
                  </a:moveTo>
                  <a:cubicBezTo>
                    <a:pt x="517" y="999"/>
                    <a:pt x="517" y="999"/>
                    <a:pt x="514" y="1002"/>
                  </a:cubicBezTo>
                  <a:cubicBezTo>
                    <a:pt x="517" y="1002"/>
                    <a:pt x="517" y="1002"/>
                    <a:pt x="522" y="999"/>
                  </a:cubicBezTo>
                  <a:close/>
                  <a:moveTo>
                    <a:pt x="249" y="0"/>
                  </a:moveTo>
                  <a:cubicBezTo>
                    <a:pt x="224" y="17"/>
                    <a:pt x="204" y="25"/>
                    <a:pt x="188" y="37"/>
                  </a:cubicBezTo>
                  <a:cubicBezTo>
                    <a:pt x="168" y="50"/>
                    <a:pt x="162" y="56"/>
                    <a:pt x="148" y="76"/>
                  </a:cubicBezTo>
                  <a:cubicBezTo>
                    <a:pt x="140" y="84"/>
                    <a:pt x="135" y="98"/>
                    <a:pt x="132" y="109"/>
                  </a:cubicBezTo>
                  <a:cubicBezTo>
                    <a:pt x="123" y="123"/>
                    <a:pt x="121" y="137"/>
                    <a:pt x="118" y="151"/>
                  </a:cubicBezTo>
                  <a:cubicBezTo>
                    <a:pt x="109" y="173"/>
                    <a:pt x="109" y="196"/>
                    <a:pt x="104" y="218"/>
                  </a:cubicBezTo>
                  <a:cubicBezTo>
                    <a:pt x="98" y="226"/>
                    <a:pt x="95" y="235"/>
                    <a:pt x="93" y="240"/>
                  </a:cubicBezTo>
                  <a:cubicBezTo>
                    <a:pt x="83" y="235"/>
                    <a:pt x="72" y="231"/>
                    <a:pt x="60" y="231"/>
                  </a:cubicBezTo>
                  <a:cubicBezTo>
                    <a:pt x="52" y="231"/>
                    <a:pt x="45" y="233"/>
                    <a:pt x="37" y="237"/>
                  </a:cubicBezTo>
                  <a:cubicBezTo>
                    <a:pt x="12" y="251"/>
                    <a:pt x="1" y="288"/>
                    <a:pt x="15" y="310"/>
                  </a:cubicBezTo>
                  <a:cubicBezTo>
                    <a:pt x="31" y="338"/>
                    <a:pt x="45" y="363"/>
                    <a:pt x="62" y="391"/>
                  </a:cubicBezTo>
                  <a:cubicBezTo>
                    <a:pt x="84" y="458"/>
                    <a:pt x="107" y="528"/>
                    <a:pt x="123" y="594"/>
                  </a:cubicBezTo>
                  <a:cubicBezTo>
                    <a:pt x="140" y="664"/>
                    <a:pt x="160" y="734"/>
                    <a:pt x="171" y="806"/>
                  </a:cubicBezTo>
                  <a:cubicBezTo>
                    <a:pt x="182" y="865"/>
                    <a:pt x="190" y="929"/>
                    <a:pt x="201" y="988"/>
                  </a:cubicBezTo>
                  <a:cubicBezTo>
                    <a:pt x="207" y="1016"/>
                    <a:pt x="210" y="1044"/>
                    <a:pt x="213" y="1069"/>
                  </a:cubicBezTo>
                  <a:cubicBezTo>
                    <a:pt x="218" y="1099"/>
                    <a:pt x="224" y="1138"/>
                    <a:pt x="254" y="1155"/>
                  </a:cubicBezTo>
                  <a:cubicBezTo>
                    <a:pt x="269" y="1161"/>
                    <a:pt x="282" y="1165"/>
                    <a:pt x="295" y="1165"/>
                  </a:cubicBezTo>
                  <a:cubicBezTo>
                    <a:pt x="312" y="1165"/>
                    <a:pt x="328" y="1158"/>
                    <a:pt x="344" y="1144"/>
                  </a:cubicBezTo>
                  <a:cubicBezTo>
                    <a:pt x="358" y="1133"/>
                    <a:pt x="363" y="1122"/>
                    <a:pt x="366" y="1105"/>
                  </a:cubicBezTo>
                  <a:cubicBezTo>
                    <a:pt x="372" y="1108"/>
                    <a:pt x="377" y="1109"/>
                    <a:pt x="383" y="1109"/>
                  </a:cubicBezTo>
                  <a:cubicBezTo>
                    <a:pt x="388" y="1109"/>
                    <a:pt x="394" y="1108"/>
                    <a:pt x="400" y="1105"/>
                  </a:cubicBezTo>
                  <a:cubicBezTo>
                    <a:pt x="419" y="1099"/>
                    <a:pt x="433" y="1088"/>
                    <a:pt x="447" y="1072"/>
                  </a:cubicBezTo>
                  <a:lnTo>
                    <a:pt x="469" y="1041"/>
                  </a:lnTo>
                  <a:lnTo>
                    <a:pt x="519" y="988"/>
                  </a:lnTo>
                  <a:cubicBezTo>
                    <a:pt x="542" y="974"/>
                    <a:pt x="567" y="963"/>
                    <a:pt x="586" y="949"/>
                  </a:cubicBezTo>
                  <a:cubicBezTo>
                    <a:pt x="628" y="924"/>
                    <a:pt x="659" y="887"/>
                    <a:pt x="679" y="840"/>
                  </a:cubicBezTo>
                  <a:cubicBezTo>
                    <a:pt x="692" y="804"/>
                    <a:pt x="687" y="753"/>
                    <a:pt x="687" y="712"/>
                  </a:cubicBezTo>
                  <a:lnTo>
                    <a:pt x="687" y="594"/>
                  </a:lnTo>
                  <a:cubicBezTo>
                    <a:pt x="684" y="536"/>
                    <a:pt x="679" y="472"/>
                    <a:pt x="670" y="413"/>
                  </a:cubicBezTo>
                  <a:cubicBezTo>
                    <a:pt x="665" y="363"/>
                    <a:pt x="653" y="315"/>
                    <a:pt x="639" y="268"/>
                  </a:cubicBezTo>
                  <a:cubicBezTo>
                    <a:pt x="626" y="237"/>
                    <a:pt x="614" y="207"/>
                    <a:pt x="589" y="179"/>
                  </a:cubicBezTo>
                  <a:cubicBezTo>
                    <a:pt x="578" y="162"/>
                    <a:pt x="556" y="143"/>
                    <a:pt x="533" y="129"/>
                  </a:cubicBezTo>
                  <a:cubicBezTo>
                    <a:pt x="506" y="112"/>
                    <a:pt x="475" y="98"/>
                    <a:pt x="444" y="84"/>
                  </a:cubicBezTo>
                  <a:cubicBezTo>
                    <a:pt x="408" y="67"/>
                    <a:pt x="372" y="45"/>
                    <a:pt x="335" y="28"/>
                  </a:cubicBezTo>
                  <a:cubicBezTo>
                    <a:pt x="319" y="23"/>
                    <a:pt x="305" y="11"/>
                    <a:pt x="282" y="9"/>
                  </a:cubicBezTo>
                  <a:cubicBezTo>
                    <a:pt x="274" y="3"/>
                    <a:pt x="260" y="0"/>
                    <a:pt x="2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1"/>
            <p:cNvSpPr/>
            <p:nvPr/>
          </p:nvSpPr>
          <p:spPr>
            <a:xfrm>
              <a:off x="6806200" y="4078525"/>
              <a:ext cx="6500" cy="23800"/>
            </a:xfrm>
            <a:custGeom>
              <a:avLst/>
              <a:gdLst/>
              <a:ahLst/>
              <a:cxnLst/>
              <a:rect l="l" t="t" r="r" b="b"/>
              <a:pathLst>
                <a:path w="260" h="952" extrusionOk="0">
                  <a:moveTo>
                    <a:pt x="59" y="1"/>
                  </a:moveTo>
                  <a:cubicBezTo>
                    <a:pt x="48" y="3"/>
                    <a:pt x="45" y="3"/>
                    <a:pt x="42" y="3"/>
                  </a:cubicBezTo>
                  <a:cubicBezTo>
                    <a:pt x="17" y="9"/>
                    <a:pt x="0" y="34"/>
                    <a:pt x="6" y="59"/>
                  </a:cubicBezTo>
                  <a:lnTo>
                    <a:pt x="87" y="394"/>
                  </a:lnTo>
                  <a:cubicBezTo>
                    <a:pt x="101" y="444"/>
                    <a:pt x="112" y="492"/>
                    <a:pt x="117" y="545"/>
                  </a:cubicBezTo>
                  <a:cubicBezTo>
                    <a:pt x="126" y="578"/>
                    <a:pt x="128" y="612"/>
                    <a:pt x="131" y="645"/>
                  </a:cubicBezTo>
                  <a:lnTo>
                    <a:pt x="142" y="782"/>
                  </a:lnTo>
                  <a:cubicBezTo>
                    <a:pt x="145" y="821"/>
                    <a:pt x="142" y="854"/>
                    <a:pt x="142" y="893"/>
                  </a:cubicBezTo>
                  <a:cubicBezTo>
                    <a:pt x="137" y="924"/>
                    <a:pt x="167" y="949"/>
                    <a:pt x="198" y="952"/>
                  </a:cubicBezTo>
                  <a:cubicBezTo>
                    <a:pt x="212" y="952"/>
                    <a:pt x="229" y="946"/>
                    <a:pt x="240" y="935"/>
                  </a:cubicBezTo>
                  <a:cubicBezTo>
                    <a:pt x="251" y="924"/>
                    <a:pt x="254" y="910"/>
                    <a:pt x="257" y="896"/>
                  </a:cubicBezTo>
                  <a:cubicBezTo>
                    <a:pt x="260" y="879"/>
                    <a:pt x="260" y="857"/>
                    <a:pt x="257" y="838"/>
                  </a:cubicBezTo>
                  <a:cubicBezTo>
                    <a:pt x="257" y="810"/>
                    <a:pt x="254" y="782"/>
                    <a:pt x="251" y="754"/>
                  </a:cubicBezTo>
                  <a:cubicBezTo>
                    <a:pt x="243" y="690"/>
                    <a:pt x="232" y="628"/>
                    <a:pt x="226" y="564"/>
                  </a:cubicBezTo>
                  <a:lnTo>
                    <a:pt x="204" y="461"/>
                  </a:lnTo>
                  <a:cubicBezTo>
                    <a:pt x="190" y="411"/>
                    <a:pt x="181" y="363"/>
                    <a:pt x="170" y="313"/>
                  </a:cubicBezTo>
                  <a:cubicBezTo>
                    <a:pt x="148" y="221"/>
                    <a:pt x="126" y="129"/>
                    <a:pt x="103" y="34"/>
                  </a:cubicBezTo>
                  <a:cubicBezTo>
                    <a:pt x="98" y="15"/>
                    <a:pt x="78" y="1"/>
                    <a:pt x="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1"/>
            <p:cNvSpPr/>
            <p:nvPr/>
          </p:nvSpPr>
          <p:spPr>
            <a:xfrm>
              <a:off x="6698225" y="3900825"/>
              <a:ext cx="86100" cy="136300"/>
            </a:xfrm>
            <a:custGeom>
              <a:avLst/>
              <a:gdLst/>
              <a:ahLst/>
              <a:cxnLst/>
              <a:rect l="l" t="t" r="r" b="b"/>
              <a:pathLst>
                <a:path w="3444" h="5452" extrusionOk="0">
                  <a:moveTo>
                    <a:pt x="489" y="399"/>
                  </a:moveTo>
                  <a:cubicBezTo>
                    <a:pt x="488" y="400"/>
                    <a:pt x="486" y="402"/>
                    <a:pt x="485" y="405"/>
                  </a:cubicBezTo>
                  <a:lnTo>
                    <a:pt x="485" y="405"/>
                  </a:lnTo>
                  <a:cubicBezTo>
                    <a:pt x="486" y="403"/>
                    <a:pt x="488" y="401"/>
                    <a:pt x="489" y="399"/>
                  </a:cubicBezTo>
                  <a:close/>
                  <a:moveTo>
                    <a:pt x="268" y="1337"/>
                  </a:moveTo>
                  <a:lnTo>
                    <a:pt x="268" y="1337"/>
                  </a:lnTo>
                  <a:cubicBezTo>
                    <a:pt x="268" y="1340"/>
                    <a:pt x="268" y="1343"/>
                    <a:pt x="268" y="1347"/>
                  </a:cubicBezTo>
                  <a:lnTo>
                    <a:pt x="268" y="1347"/>
                  </a:lnTo>
                  <a:cubicBezTo>
                    <a:pt x="268" y="1343"/>
                    <a:pt x="268" y="1340"/>
                    <a:pt x="268" y="1337"/>
                  </a:cubicBezTo>
                  <a:close/>
                  <a:moveTo>
                    <a:pt x="1981" y="1786"/>
                  </a:moveTo>
                  <a:cubicBezTo>
                    <a:pt x="1981" y="1791"/>
                    <a:pt x="1984" y="1797"/>
                    <a:pt x="1990" y="1800"/>
                  </a:cubicBezTo>
                  <a:cubicBezTo>
                    <a:pt x="1984" y="1794"/>
                    <a:pt x="1981" y="1789"/>
                    <a:pt x="1981" y="1786"/>
                  </a:cubicBezTo>
                  <a:close/>
                  <a:moveTo>
                    <a:pt x="1907" y="4866"/>
                  </a:moveTo>
                  <a:cubicBezTo>
                    <a:pt x="1908" y="4866"/>
                    <a:pt x="1909" y="4867"/>
                    <a:pt x="1909" y="4868"/>
                  </a:cubicBezTo>
                  <a:cubicBezTo>
                    <a:pt x="1908" y="4867"/>
                    <a:pt x="1907" y="4866"/>
                    <a:pt x="1907" y="4866"/>
                  </a:cubicBezTo>
                  <a:close/>
                  <a:moveTo>
                    <a:pt x="2562" y="5200"/>
                  </a:moveTo>
                  <a:lnTo>
                    <a:pt x="2564" y="5200"/>
                  </a:lnTo>
                  <a:cubicBezTo>
                    <a:pt x="2563" y="5200"/>
                    <a:pt x="2563" y="5200"/>
                    <a:pt x="2562" y="5200"/>
                  </a:cubicBezTo>
                  <a:close/>
                  <a:moveTo>
                    <a:pt x="709" y="0"/>
                  </a:moveTo>
                  <a:cubicBezTo>
                    <a:pt x="695" y="3"/>
                    <a:pt x="678" y="9"/>
                    <a:pt x="656" y="9"/>
                  </a:cubicBezTo>
                  <a:cubicBezTo>
                    <a:pt x="586" y="14"/>
                    <a:pt x="519" y="39"/>
                    <a:pt x="461" y="73"/>
                  </a:cubicBezTo>
                  <a:cubicBezTo>
                    <a:pt x="408" y="103"/>
                    <a:pt x="363" y="148"/>
                    <a:pt x="324" y="190"/>
                  </a:cubicBezTo>
                  <a:cubicBezTo>
                    <a:pt x="279" y="243"/>
                    <a:pt x="246" y="304"/>
                    <a:pt x="210" y="368"/>
                  </a:cubicBezTo>
                  <a:cubicBezTo>
                    <a:pt x="179" y="430"/>
                    <a:pt x="154" y="500"/>
                    <a:pt x="134" y="567"/>
                  </a:cubicBezTo>
                  <a:cubicBezTo>
                    <a:pt x="109" y="639"/>
                    <a:pt x="93" y="717"/>
                    <a:pt x="73" y="793"/>
                  </a:cubicBezTo>
                  <a:cubicBezTo>
                    <a:pt x="42" y="949"/>
                    <a:pt x="28" y="1111"/>
                    <a:pt x="17" y="1270"/>
                  </a:cubicBezTo>
                  <a:cubicBezTo>
                    <a:pt x="0" y="1537"/>
                    <a:pt x="3" y="1805"/>
                    <a:pt x="23" y="2073"/>
                  </a:cubicBezTo>
                  <a:cubicBezTo>
                    <a:pt x="37" y="2305"/>
                    <a:pt x="73" y="2533"/>
                    <a:pt x="126" y="2759"/>
                  </a:cubicBezTo>
                  <a:cubicBezTo>
                    <a:pt x="190" y="3013"/>
                    <a:pt x="279" y="3259"/>
                    <a:pt x="394" y="3496"/>
                  </a:cubicBezTo>
                  <a:cubicBezTo>
                    <a:pt x="511" y="3733"/>
                    <a:pt x="645" y="3953"/>
                    <a:pt x="807" y="4157"/>
                  </a:cubicBezTo>
                  <a:cubicBezTo>
                    <a:pt x="907" y="4291"/>
                    <a:pt x="1019" y="4408"/>
                    <a:pt x="1139" y="4525"/>
                  </a:cubicBezTo>
                  <a:cubicBezTo>
                    <a:pt x="1270" y="4654"/>
                    <a:pt x="1412" y="4776"/>
                    <a:pt x="1563" y="4885"/>
                  </a:cubicBezTo>
                  <a:cubicBezTo>
                    <a:pt x="1725" y="5008"/>
                    <a:pt x="1895" y="5119"/>
                    <a:pt x="2073" y="5214"/>
                  </a:cubicBezTo>
                  <a:cubicBezTo>
                    <a:pt x="2179" y="5273"/>
                    <a:pt x="2296" y="5323"/>
                    <a:pt x="2414" y="5365"/>
                  </a:cubicBezTo>
                  <a:cubicBezTo>
                    <a:pt x="2534" y="5404"/>
                    <a:pt x="2651" y="5435"/>
                    <a:pt x="2776" y="5443"/>
                  </a:cubicBezTo>
                  <a:cubicBezTo>
                    <a:pt x="2832" y="5451"/>
                    <a:pt x="2888" y="5451"/>
                    <a:pt x="2941" y="5451"/>
                  </a:cubicBezTo>
                  <a:cubicBezTo>
                    <a:pt x="3000" y="5449"/>
                    <a:pt x="3058" y="5438"/>
                    <a:pt x="3119" y="5424"/>
                  </a:cubicBezTo>
                  <a:cubicBezTo>
                    <a:pt x="3170" y="5412"/>
                    <a:pt x="3217" y="5393"/>
                    <a:pt x="3262" y="5368"/>
                  </a:cubicBezTo>
                  <a:cubicBezTo>
                    <a:pt x="3287" y="5357"/>
                    <a:pt x="3306" y="5343"/>
                    <a:pt x="3329" y="5329"/>
                  </a:cubicBezTo>
                  <a:cubicBezTo>
                    <a:pt x="3337" y="5323"/>
                    <a:pt x="3348" y="5315"/>
                    <a:pt x="3359" y="5304"/>
                  </a:cubicBezTo>
                  <a:cubicBezTo>
                    <a:pt x="3376" y="5295"/>
                    <a:pt x="3390" y="5284"/>
                    <a:pt x="3407" y="5273"/>
                  </a:cubicBezTo>
                  <a:cubicBezTo>
                    <a:pt x="3435" y="5256"/>
                    <a:pt x="3443" y="5214"/>
                    <a:pt x="3421" y="5186"/>
                  </a:cubicBezTo>
                  <a:cubicBezTo>
                    <a:pt x="3411" y="5169"/>
                    <a:pt x="3391" y="5160"/>
                    <a:pt x="3371" y="5160"/>
                  </a:cubicBezTo>
                  <a:cubicBezTo>
                    <a:pt x="3358" y="5160"/>
                    <a:pt x="3345" y="5164"/>
                    <a:pt x="3334" y="5172"/>
                  </a:cubicBezTo>
                  <a:cubicBezTo>
                    <a:pt x="3320" y="5184"/>
                    <a:pt x="3309" y="5189"/>
                    <a:pt x="3295" y="5198"/>
                  </a:cubicBezTo>
                  <a:cubicBezTo>
                    <a:pt x="3242" y="5217"/>
                    <a:pt x="3195" y="5231"/>
                    <a:pt x="3142" y="5245"/>
                  </a:cubicBezTo>
                  <a:cubicBezTo>
                    <a:pt x="3078" y="5256"/>
                    <a:pt x="3015" y="5264"/>
                    <a:pt x="2951" y="5264"/>
                  </a:cubicBezTo>
                  <a:cubicBezTo>
                    <a:pt x="2934" y="5264"/>
                    <a:pt x="2916" y="5263"/>
                    <a:pt x="2899" y="5262"/>
                  </a:cubicBezTo>
                  <a:cubicBezTo>
                    <a:pt x="2782" y="5253"/>
                    <a:pt x="2673" y="5228"/>
                    <a:pt x="2567" y="5198"/>
                  </a:cubicBezTo>
                  <a:lnTo>
                    <a:pt x="2570" y="5198"/>
                  </a:lnTo>
                  <a:cubicBezTo>
                    <a:pt x="2567" y="5198"/>
                    <a:pt x="2567" y="5198"/>
                    <a:pt x="2567" y="5192"/>
                  </a:cubicBezTo>
                  <a:cubicBezTo>
                    <a:pt x="2564" y="5191"/>
                    <a:pt x="2561" y="5190"/>
                    <a:pt x="2557" y="5189"/>
                  </a:cubicBezTo>
                  <a:lnTo>
                    <a:pt x="2557" y="5189"/>
                  </a:lnTo>
                  <a:cubicBezTo>
                    <a:pt x="2557" y="5189"/>
                    <a:pt x="2558" y="5189"/>
                    <a:pt x="2559" y="5189"/>
                  </a:cubicBezTo>
                  <a:cubicBezTo>
                    <a:pt x="2333" y="5114"/>
                    <a:pt x="2121" y="4994"/>
                    <a:pt x="1917" y="4866"/>
                  </a:cubicBezTo>
                  <a:cubicBezTo>
                    <a:pt x="1758" y="4757"/>
                    <a:pt x="1602" y="4642"/>
                    <a:pt x="1454" y="4514"/>
                  </a:cubicBezTo>
                  <a:cubicBezTo>
                    <a:pt x="1331" y="4408"/>
                    <a:pt x="1214" y="4297"/>
                    <a:pt x="1102" y="4179"/>
                  </a:cubicBezTo>
                  <a:cubicBezTo>
                    <a:pt x="921" y="3978"/>
                    <a:pt x="770" y="3755"/>
                    <a:pt x="645" y="3518"/>
                  </a:cubicBezTo>
                  <a:cubicBezTo>
                    <a:pt x="508" y="3250"/>
                    <a:pt x="411" y="2969"/>
                    <a:pt x="346" y="2676"/>
                  </a:cubicBezTo>
                  <a:cubicBezTo>
                    <a:pt x="310" y="2500"/>
                    <a:pt x="285" y="2327"/>
                    <a:pt x="271" y="2148"/>
                  </a:cubicBezTo>
                  <a:cubicBezTo>
                    <a:pt x="266" y="2076"/>
                    <a:pt x="266" y="1998"/>
                    <a:pt x="263" y="1922"/>
                  </a:cubicBezTo>
                  <a:cubicBezTo>
                    <a:pt x="254" y="1731"/>
                    <a:pt x="257" y="1539"/>
                    <a:pt x="268" y="1347"/>
                  </a:cubicBezTo>
                  <a:lnTo>
                    <a:pt x="268" y="1347"/>
                  </a:lnTo>
                  <a:cubicBezTo>
                    <a:pt x="267" y="1353"/>
                    <a:pt x="266" y="1359"/>
                    <a:pt x="266" y="1364"/>
                  </a:cubicBezTo>
                  <a:lnTo>
                    <a:pt x="266" y="1364"/>
                  </a:lnTo>
                  <a:cubicBezTo>
                    <a:pt x="280" y="1106"/>
                    <a:pt x="311" y="844"/>
                    <a:pt x="394" y="594"/>
                  </a:cubicBezTo>
                  <a:lnTo>
                    <a:pt x="394" y="594"/>
                  </a:lnTo>
                  <a:lnTo>
                    <a:pt x="383" y="625"/>
                  </a:lnTo>
                  <a:cubicBezTo>
                    <a:pt x="407" y="554"/>
                    <a:pt x="438" y="481"/>
                    <a:pt x="475" y="416"/>
                  </a:cubicBezTo>
                  <a:lnTo>
                    <a:pt x="475" y="416"/>
                  </a:lnTo>
                  <a:cubicBezTo>
                    <a:pt x="480" y="412"/>
                    <a:pt x="483" y="408"/>
                    <a:pt x="485" y="405"/>
                  </a:cubicBezTo>
                  <a:lnTo>
                    <a:pt x="485" y="405"/>
                  </a:lnTo>
                  <a:cubicBezTo>
                    <a:pt x="482" y="409"/>
                    <a:pt x="478" y="413"/>
                    <a:pt x="475" y="415"/>
                  </a:cubicBezTo>
                  <a:lnTo>
                    <a:pt x="475" y="415"/>
                  </a:lnTo>
                  <a:cubicBezTo>
                    <a:pt x="481" y="406"/>
                    <a:pt x="486" y="397"/>
                    <a:pt x="491" y="388"/>
                  </a:cubicBezTo>
                  <a:cubicBezTo>
                    <a:pt x="514" y="360"/>
                    <a:pt x="536" y="332"/>
                    <a:pt x="561" y="307"/>
                  </a:cubicBezTo>
                  <a:cubicBezTo>
                    <a:pt x="578" y="290"/>
                    <a:pt x="600" y="279"/>
                    <a:pt x="620" y="265"/>
                  </a:cubicBezTo>
                  <a:cubicBezTo>
                    <a:pt x="645" y="254"/>
                    <a:pt x="667" y="249"/>
                    <a:pt x="690" y="240"/>
                  </a:cubicBezTo>
                  <a:cubicBezTo>
                    <a:pt x="717" y="237"/>
                    <a:pt x="745" y="235"/>
                    <a:pt x="770" y="235"/>
                  </a:cubicBezTo>
                  <a:cubicBezTo>
                    <a:pt x="798" y="237"/>
                    <a:pt x="829" y="246"/>
                    <a:pt x="857" y="251"/>
                  </a:cubicBezTo>
                  <a:cubicBezTo>
                    <a:pt x="890" y="265"/>
                    <a:pt x="918" y="279"/>
                    <a:pt x="949" y="296"/>
                  </a:cubicBezTo>
                  <a:cubicBezTo>
                    <a:pt x="1002" y="332"/>
                    <a:pt x="1047" y="374"/>
                    <a:pt x="1088" y="416"/>
                  </a:cubicBezTo>
                  <a:cubicBezTo>
                    <a:pt x="1206" y="553"/>
                    <a:pt x="1301" y="709"/>
                    <a:pt x="1384" y="868"/>
                  </a:cubicBezTo>
                  <a:lnTo>
                    <a:pt x="1373" y="848"/>
                  </a:lnTo>
                  <a:lnTo>
                    <a:pt x="1373" y="848"/>
                  </a:lnTo>
                  <a:cubicBezTo>
                    <a:pt x="1448" y="993"/>
                    <a:pt x="1513" y="1141"/>
                    <a:pt x="1577" y="1292"/>
                  </a:cubicBezTo>
                  <a:cubicBezTo>
                    <a:pt x="1605" y="1353"/>
                    <a:pt x="1633" y="1417"/>
                    <a:pt x="1658" y="1479"/>
                  </a:cubicBezTo>
                  <a:cubicBezTo>
                    <a:pt x="1688" y="1549"/>
                    <a:pt x="1722" y="1616"/>
                    <a:pt x="1758" y="1682"/>
                  </a:cubicBezTo>
                  <a:cubicBezTo>
                    <a:pt x="1992" y="2134"/>
                    <a:pt x="2238" y="2589"/>
                    <a:pt x="2553" y="2988"/>
                  </a:cubicBezTo>
                  <a:cubicBezTo>
                    <a:pt x="2569" y="3009"/>
                    <a:pt x="2591" y="3020"/>
                    <a:pt x="2614" y="3020"/>
                  </a:cubicBezTo>
                  <a:cubicBezTo>
                    <a:pt x="2627" y="3020"/>
                    <a:pt x="2641" y="3016"/>
                    <a:pt x="2654" y="3008"/>
                  </a:cubicBezTo>
                  <a:cubicBezTo>
                    <a:pt x="2684" y="2985"/>
                    <a:pt x="2695" y="2938"/>
                    <a:pt x="2670" y="2904"/>
                  </a:cubicBezTo>
                  <a:cubicBezTo>
                    <a:pt x="2398" y="2557"/>
                    <a:pt x="2178" y="2174"/>
                    <a:pt x="1975" y="1779"/>
                  </a:cubicBezTo>
                  <a:lnTo>
                    <a:pt x="1975" y="1779"/>
                  </a:lnTo>
                  <a:cubicBezTo>
                    <a:pt x="1976" y="1780"/>
                    <a:pt x="1977" y="1780"/>
                    <a:pt x="1978" y="1780"/>
                  </a:cubicBezTo>
                  <a:cubicBezTo>
                    <a:pt x="1925" y="1682"/>
                    <a:pt x="1875" y="1585"/>
                    <a:pt x="1828" y="1487"/>
                  </a:cubicBezTo>
                  <a:cubicBezTo>
                    <a:pt x="1797" y="1417"/>
                    <a:pt x="1764" y="1348"/>
                    <a:pt x="1736" y="1278"/>
                  </a:cubicBezTo>
                  <a:cubicBezTo>
                    <a:pt x="1666" y="1105"/>
                    <a:pt x="1596" y="938"/>
                    <a:pt x="1518" y="776"/>
                  </a:cubicBezTo>
                  <a:cubicBezTo>
                    <a:pt x="1440" y="611"/>
                    <a:pt x="1345" y="447"/>
                    <a:pt x="1231" y="302"/>
                  </a:cubicBezTo>
                  <a:cubicBezTo>
                    <a:pt x="1183" y="237"/>
                    <a:pt x="1128" y="182"/>
                    <a:pt x="1063" y="134"/>
                  </a:cubicBezTo>
                  <a:cubicBezTo>
                    <a:pt x="1033" y="109"/>
                    <a:pt x="1002" y="87"/>
                    <a:pt x="966" y="70"/>
                  </a:cubicBezTo>
                  <a:cubicBezTo>
                    <a:pt x="927" y="50"/>
                    <a:pt x="885" y="37"/>
                    <a:pt x="843" y="23"/>
                  </a:cubicBezTo>
                  <a:cubicBezTo>
                    <a:pt x="798" y="9"/>
                    <a:pt x="754" y="0"/>
                    <a:pt x="7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1"/>
            <p:cNvSpPr/>
            <p:nvPr/>
          </p:nvSpPr>
          <p:spPr>
            <a:xfrm>
              <a:off x="6771525" y="4030200"/>
              <a:ext cx="52125" cy="85200"/>
            </a:xfrm>
            <a:custGeom>
              <a:avLst/>
              <a:gdLst/>
              <a:ahLst/>
              <a:cxnLst/>
              <a:rect l="l" t="t" r="r" b="b"/>
              <a:pathLst>
                <a:path w="2085" h="3408" extrusionOk="0">
                  <a:moveTo>
                    <a:pt x="288" y="439"/>
                  </a:moveTo>
                  <a:cubicBezTo>
                    <a:pt x="287" y="442"/>
                    <a:pt x="286" y="444"/>
                    <a:pt x="285" y="447"/>
                  </a:cubicBezTo>
                  <a:cubicBezTo>
                    <a:pt x="286" y="444"/>
                    <a:pt x="287" y="442"/>
                    <a:pt x="288" y="439"/>
                  </a:cubicBezTo>
                  <a:close/>
                  <a:moveTo>
                    <a:pt x="182" y="1027"/>
                  </a:moveTo>
                  <a:cubicBezTo>
                    <a:pt x="182" y="1031"/>
                    <a:pt x="181" y="1035"/>
                    <a:pt x="181" y="1039"/>
                  </a:cubicBezTo>
                  <a:lnTo>
                    <a:pt x="181" y="1039"/>
                  </a:lnTo>
                  <a:cubicBezTo>
                    <a:pt x="182" y="1035"/>
                    <a:pt x="182" y="1030"/>
                    <a:pt x="182" y="1027"/>
                  </a:cubicBezTo>
                  <a:close/>
                  <a:moveTo>
                    <a:pt x="1965" y="2442"/>
                  </a:moveTo>
                  <a:cubicBezTo>
                    <a:pt x="1965" y="2445"/>
                    <a:pt x="1965" y="2448"/>
                    <a:pt x="1965" y="2452"/>
                  </a:cubicBezTo>
                  <a:cubicBezTo>
                    <a:pt x="1965" y="2449"/>
                    <a:pt x="1965" y="2446"/>
                    <a:pt x="1965" y="2442"/>
                  </a:cubicBezTo>
                  <a:close/>
                  <a:moveTo>
                    <a:pt x="1920" y="2723"/>
                  </a:moveTo>
                  <a:cubicBezTo>
                    <a:pt x="1920" y="2728"/>
                    <a:pt x="1920" y="2729"/>
                    <a:pt x="1918" y="2729"/>
                  </a:cubicBezTo>
                  <a:lnTo>
                    <a:pt x="1918" y="2729"/>
                  </a:lnTo>
                  <a:cubicBezTo>
                    <a:pt x="1919" y="2727"/>
                    <a:pt x="1919" y="2725"/>
                    <a:pt x="1920" y="2723"/>
                  </a:cubicBezTo>
                  <a:close/>
                  <a:moveTo>
                    <a:pt x="1819" y="2930"/>
                  </a:moveTo>
                  <a:cubicBezTo>
                    <a:pt x="1819" y="2935"/>
                    <a:pt x="1814" y="2935"/>
                    <a:pt x="1814" y="2935"/>
                  </a:cubicBezTo>
                  <a:lnTo>
                    <a:pt x="1819" y="2930"/>
                  </a:lnTo>
                  <a:close/>
                  <a:moveTo>
                    <a:pt x="788" y="2941"/>
                  </a:moveTo>
                  <a:lnTo>
                    <a:pt x="788" y="2941"/>
                  </a:lnTo>
                  <a:cubicBezTo>
                    <a:pt x="790" y="2942"/>
                    <a:pt x="792" y="2944"/>
                    <a:pt x="793" y="2946"/>
                  </a:cubicBezTo>
                  <a:cubicBezTo>
                    <a:pt x="791" y="2944"/>
                    <a:pt x="789" y="2942"/>
                    <a:pt x="788" y="2941"/>
                  </a:cubicBezTo>
                  <a:close/>
                  <a:moveTo>
                    <a:pt x="386" y="0"/>
                  </a:moveTo>
                  <a:cubicBezTo>
                    <a:pt x="372" y="9"/>
                    <a:pt x="363" y="9"/>
                    <a:pt x="358" y="11"/>
                  </a:cubicBezTo>
                  <a:cubicBezTo>
                    <a:pt x="341" y="20"/>
                    <a:pt x="330" y="28"/>
                    <a:pt x="319" y="42"/>
                  </a:cubicBezTo>
                  <a:cubicBezTo>
                    <a:pt x="76" y="447"/>
                    <a:pt x="1" y="932"/>
                    <a:pt x="23" y="1395"/>
                  </a:cubicBezTo>
                  <a:cubicBezTo>
                    <a:pt x="34" y="1630"/>
                    <a:pt x="76" y="1867"/>
                    <a:pt x="137" y="2090"/>
                  </a:cubicBezTo>
                  <a:cubicBezTo>
                    <a:pt x="165" y="2187"/>
                    <a:pt x="196" y="2282"/>
                    <a:pt x="235" y="2374"/>
                  </a:cubicBezTo>
                  <a:cubicBezTo>
                    <a:pt x="274" y="2469"/>
                    <a:pt x="321" y="2564"/>
                    <a:pt x="372" y="2651"/>
                  </a:cubicBezTo>
                  <a:cubicBezTo>
                    <a:pt x="472" y="2832"/>
                    <a:pt x="598" y="3002"/>
                    <a:pt x="745" y="3147"/>
                  </a:cubicBezTo>
                  <a:cubicBezTo>
                    <a:pt x="877" y="3275"/>
                    <a:pt x="1044" y="3376"/>
                    <a:pt x="1225" y="3401"/>
                  </a:cubicBezTo>
                  <a:cubicBezTo>
                    <a:pt x="1251" y="3405"/>
                    <a:pt x="1276" y="3407"/>
                    <a:pt x="1302" y="3407"/>
                  </a:cubicBezTo>
                  <a:cubicBezTo>
                    <a:pt x="1362" y="3407"/>
                    <a:pt x="1420" y="3396"/>
                    <a:pt x="1479" y="3379"/>
                  </a:cubicBezTo>
                  <a:cubicBezTo>
                    <a:pt x="1527" y="3365"/>
                    <a:pt x="1568" y="3348"/>
                    <a:pt x="1605" y="3323"/>
                  </a:cubicBezTo>
                  <a:cubicBezTo>
                    <a:pt x="1660" y="3292"/>
                    <a:pt x="1708" y="3259"/>
                    <a:pt x="1755" y="3217"/>
                  </a:cubicBezTo>
                  <a:cubicBezTo>
                    <a:pt x="1797" y="3181"/>
                    <a:pt x="1836" y="3139"/>
                    <a:pt x="1870" y="3097"/>
                  </a:cubicBezTo>
                  <a:cubicBezTo>
                    <a:pt x="1903" y="3058"/>
                    <a:pt x="1931" y="3010"/>
                    <a:pt x="1959" y="2969"/>
                  </a:cubicBezTo>
                  <a:cubicBezTo>
                    <a:pt x="2015" y="2871"/>
                    <a:pt x="2045" y="2757"/>
                    <a:pt x="2062" y="2648"/>
                  </a:cubicBezTo>
                  <a:cubicBezTo>
                    <a:pt x="2085" y="2514"/>
                    <a:pt x="2085" y="2383"/>
                    <a:pt x="2076" y="2249"/>
                  </a:cubicBezTo>
                  <a:cubicBezTo>
                    <a:pt x="2065" y="2104"/>
                    <a:pt x="2043" y="1961"/>
                    <a:pt x="2018" y="1816"/>
                  </a:cubicBezTo>
                  <a:cubicBezTo>
                    <a:pt x="2009" y="1794"/>
                    <a:pt x="1992" y="1772"/>
                    <a:pt x="1965" y="1772"/>
                  </a:cubicBezTo>
                  <a:cubicBezTo>
                    <a:pt x="1939" y="1775"/>
                    <a:pt x="1917" y="1797"/>
                    <a:pt x="1920" y="1825"/>
                  </a:cubicBezTo>
                  <a:cubicBezTo>
                    <a:pt x="1947" y="2028"/>
                    <a:pt x="1975" y="2234"/>
                    <a:pt x="1965" y="2442"/>
                  </a:cubicBezTo>
                  <a:lnTo>
                    <a:pt x="1965" y="2442"/>
                  </a:lnTo>
                  <a:cubicBezTo>
                    <a:pt x="1965" y="2440"/>
                    <a:pt x="1966" y="2438"/>
                    <a:pt x="1967" y="2436"/>
                  </a:cubicBezTo>
                  <a:lnTo>
                    <a:pt x="1967" y="2436"/>
                  </a:lnTo>
                  <a:cubicBezTo>
                    <a:pt x="1962" y="2530"/>
                    <a:pt x="1949" y="2619"/>
                    <a:pt x="1923" y="2711"/>
                  </a:cubicBezTo>
                  <a:lnTo>
                    <a:pt x="1923" y="2711"/>
                  </a:lnTo>
                  <a:cubicBezTo>
                    <a:pt x="1923" y="2710"/>
                    <a:pt x="1923" y="2710"/>
                    <a:pt x="1923" y="2709"/>
                  </a:cubicBezTo>
                  <a:lnTo>
                    <a:pt x="1923" y="2709"/>
                  </a:lnTo>
                  <a:cubicBezTo>
                    <a:pt x="1920" y="2714"/>
                    <a:pt x="1920" y="2716"/>
                    <a:pt x="1920" y="2720"/>
                  </a:cubicBezTo>
                  <a:lnTo>
                    <a:pt x="1920" y="2720"/>
                  </a:lnTo>
                  <a:cubicBezTo>
                    <a:pt x="1920" y="2720"/>
                    <a:pt x="1920" y="2720"/>
                    <a:pt x="1920" y="2720"/>
                  </a:cubicBezTo>
                  <a:cubicBezTo>
                    <a:pt x="1920" y="2720"/>
                    <a:pt x="1920" y="2720"/>
                    <a:pt x="1920" y="2720"/>
                  </a:cubicBezTo>
                  <a:lnTo>
                    <a:pt x="1920" y="2720"/>
                  </a:lnTo>
                  <a:cubicBezTo>
                    <a:pt x="1920" y="2721"/>
                    <a:pt x="1920" y="2722"/>
                    <a:pt x="1920" y="2723"/>
                  </a:cubicBezTo>
                  <a:cubicBezTo>
                    <a:pt x="1917" y="2723"/>
                    <a:pt x="1917" y="2723"/>
                    <a:pt x="1917" y="2729"/>
                  </a:cubicBezTo>
                  <a:cubicBezTo>
                    <a:pt x="1917" y="2729"/>
                    <a:pt x="1918" y="2729"/>
                    <a:pt x="1918" y="2729"/>
                  </a:cubicBezTo>
                  <a:lnTo>
                    <a:pt x="1918" y="2729"/>
                  </a:lnTo>
                  <a:cubicBezTo>
                    <a:pt x="1893" y="2796"/>
                    <a:pt x="1863" y="2859"/>
                    <a:pt x="1825" y="2916"/>
                  </a:cubicBezTo>
                  <a:cubicBezTo>
                    <a:pt x="1806" y="2943"/>
                    <a:pt x="1786" y="2971"/>
                    <a:pt x="1764" y="2997"/>
                  </a:cubicBezTo>
                  <a:cubicBezTo>
                    <a:pt x="1741" y="3022"/>
                    <a:pt x="1716" y="3044"/>
                    <a:pt x="1694" y="3066"/>
                  </a:cubicBezTo>
                  <a:cubicBezTo>
                    <a:pt x="1641" y="3111"/>
                    <a:pt x="1588" y="3147"/>
                    <a:pt x="1532" y="3181"/>
                  </a:cubicBezTo>
                  <a:cubicBezTo>
                    <a:pt x="1493" y="3197"/>
                    <a:pt x="1451" y="3211"/>
                    <a:pt x="1409" y="3225"/>
                  </a:cubicBezTo>
                  <a:cubicBezTo>
                    <a:pt x="1373" y="3234"/>
                    <a:pt x="1334" y="3236"/>
                    <a:pt x="1292" y="3236"/>
                  </a:cubicBezTo>
                  <a:cubicBezTo>
                    <a:pt x="1253" y="3234"/>
                    <a:pt x="1211" y="3225"/>
                    <a:pt x="1172" y="3211"/>
                  </a:cubicBezTo>
                  <a:cubicBezTo>
                    <a:pt x="1114" y="3192"/>
                    <a:pt x="1061" y="3164"/>
                    <a:pt x="1010" y="3133"/>
                  </a:cubicBezTo>
                  <a:cubicBezTo>
                    <a:pt x="921" y="3072"/>
                    <a:pt x="849" y="3002"/>
                    <a:pt x="779" y="2930"/>
                  </a:cubicBezTo>
                  <a:lnTo>
                    <a:pt x="779" y="2930"/>
                  </a:lnTo>
                  <a:cubicBezTo>
                    <a:pt x="779" y="2930"/>
                    <a:pt x="779" y="2931"/>
                    <a:pt x="780" y="2932"/>
                  </a:cubicBezTo>
                  <a:lnTo>
                    <a:pt x="780" y="2932"/>
                  </a:lnTo>
                  <a:cubicBezTo>
                    <a:pt x="661" y="2797"/>
                    <a:pt x="563" y="2646"/>
                    <a:pt x="478" y="2489"/>
                  </a:cubicBezTo>
                  <a:lnTo>
                    <a:pt x="478" y="2489"/>
                  </a:lnTo>
                  <a:cubicBezTo>
                    <a:pt x="479" y="2490"/>
                    <a:pt x="479" y="2491"/>
                    <a:pt x="480" y="2492"/>
                  </a:cubicBezTo>
                  <a:cubicBezTo>
                    <a:pt x="480" y="2486"/>
                    <a:pt x="480" y="2486"/>
                    <a:pt x="475" y="2483"/>
                  </a:cubicBezTo>
                  <a:lnTo>
                    <a:pt x="475" y="2483"/>
                  </a:lnTo>
                  <a:cubicBezTo>
                    <a:pt x="476" y="2485"/>
                    <a:pt x="477" y="2487"/>
                    <a:pt x="478" y="2489"/>
                  </a:cubicBezTo>
                  <a:lnTo>
                    <a:pt x="478" y="2489"/>
                  </a:lnTo>
                  <a:cubicBezTo>
                    <a:pt x="475" y="2485"/>
                    <a:pt x="474" y="2483"/>
                    <a:pt x="472" y="2480"/>
                  </a:cubicBezTo>
                  <a:cubicBezTo>
                    <a:pt x="470" y="2478"/>
                    <a:pt x="469" y="2475"/>
                    <a:pt x="468" y="2472"/>
                  </a:cubicBezTo>
                  <a:lnTo>
                    <a:pt x="468" y="2472"/>
                  </a:lnTo>
                  <a:cubicBezTo>
                    <a:pt x="469" y="2472"/>
                    <a:pt x="469" y="2472"/>
                    <a:pt x="469" y="2472"/>
                  </a:cubicBezTo>
                  <a:cubicBezTo>
                    <a:pt x="419" y="2380"/>
                    <a:pt x="377" y="2285"/>
                    <a:pt x="346" y="2187"/>
                  </a:cubicBezTo>
                  <a:cubicBezTo>
                    <a:pt x="305" y="2073"/>
                    <a:pt x="274" y="1950"/>
                    <a:pt x="246" y="1828"/>
                  </a:cubicBezTo>
                  <a:cubicBezTo>
                    <a:pt x="191" y="1566"/>
                    <a:pt x="169" y="1305"/>
                    <a:pt x="181" y="1039"/>
                  </a:cubicBezTo>
                  <a:lnTo>
                    <a:pt x="181" y="1039"/>
                  </a:lnTo>
                  <a:cubicBezTo>
                    <a:pt x="181" y="1041"/>
                    <a:pt x="180" y="1044"/>
                    <a:pt x="179" y="1046"/>
                  </a:cubicBezTo>
                  <a:cubicBezTo>
                    <a:pt x="193" y="836"/>
                    <a:pt x="229" y="631"/>
                    <a:pt x="289" y="435"/>
                  </a:cubicBezTo>
                  <a:lnTo>
                    <a:pt x="289" y="435"/>
                  </a:lnTo>
                  <a:cubicBezTo>
                    <a:pt x="330" y="317"/>
                    <a:pt x="379" y="206"/>
                    <a:pt x="444" y="98"/>
                  </a:cubicBezTo>
                  <a:cubicBezTo>
                    <a:pt x="461" y="67"/>
                    <a:pt x="444" y="25"/>
                    <a:pt x="413" y="9"/>
                  </a:cubicBezTo>
                  <a:cubicBezTo>
                    <a:pt x="402" y="0"/>
                    <a:pt x="397" y="0"/>
                    <a:pt x="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1"/>
            <p:cNvSpPr/>
            <p:nvPr/>
          </p:nvSpPr>
          <p:spPr>
            <a:xfrm>
              <a:off x="6784350" y="3960725"/>
              <a:ext cx="50250" cy="67875"/>
            </a:xfrm>
            <a:custGeom>
              <a:avLst/>
              <a:gdLst/>
              <a:ahLst/>
              <a:cxnLst/>
              <a:rect l="l" t="t" r="r" b="b"/>
              <a:pathLst>
                <a:path w="2010" h="2715" extrusionOk="0">
                  <a:moveTo>
                    <a:pt x="1198" y="162"/>
                  </a:moveTo>
                  <a:lnTo>
                    <a:pt x="1198" y="162"/>
                  </a:lnTo>
                  <a:cubicBezTo>
                    <a:pt x="1200" y="165"/>
                    <a:pt x="1203" y="165"/>
                    <a:pt x="1209" y="165"/>
                  </a:cubicBezTo>
                  <a:cubicBezTo>
                    <a:pt x="1200" y="165"/>
                    <a:pt x="1200" y="162"/>
                    <a:pt x="1198" y="162"/>
                  </a:cubicBezTo>
                  <a:close/>
                  <a:moveTo>
                    <a:pt x="687" y="221"/>
                  </a:moveTo>
                  <a:cubicBezTo>
                    <a:pt x="684" y="221"/>
                    <a:pt x="684" y="221"/>
                    <a:pt x="682" y="224"/>
                  </a:cubicBezTo>
                  <a:cubicBezTo>
                    <a:pt x="684" y="224"/>
                    <a:pt x="684" y="224"/>
                    <a:pt x="687" y="221"/>
                  </a:cubicBezTo>
                  <a:close/>
                  <a:moveTo>
                    <a:pt x="1337" y="232"/>
                  </a:moveTo>
                  <a:cubicBezTo>
                    <a:pt x="1340" y="235"/>
                    <a:pt x="1340" y="235"/>
                    <a:pt x="1348" y="238"/>
                  </a:cubicBezTo>
                  <a:cubicBezTo>
                    <a:pt x="1343" y="235"/>
                    <a:pt x="1340" y="235"/>
                    <a:pt x="1337" y="232"/>
                  </a:cubicBezTo>
                  <a:close/>
                  <a:moveTo>
                    <a:pt x="447" y="386"/>
                  </a:moveTo>
                  <a:lnTo>
                    <a:pt x="442" y="391"/>
                  </a:lnTo>
                  <a:cubicBezTo>
                    <a:pt x="444" y="388"/>
                    <a:pt x="447" y="388"/>
                    <a:pt x="447" y="386"/>
                  </a:cubicBezTo>
                  <a:close/>
                  <a:moveTo>
                    <a:pt x="1820" y="1775"/>
                  </a:moveTo>
                  <a:cubicBezTo>
                    <a:pt x="1819" y="1776"/>
                    <a:pt x="1819" y="1777"/>
                    <a:pt x="1819" y="1779"/>
                  </a:cubicBezTo>
                  <a:lnTo>
                    <a:pt x="1819" y="1779"/>
                  </a:lnTo>
                  <a:cubicBezTo>
                    <a:pt x="1819" y="1778"/>
                    <a:pt x="1819" y="1776"/>
                    <a:pt x="1820" y="1775"/>
                  </a:cubicBezTo>
                  <a:close/>
                  <a:moveTo>
                    <a:pt x="1214" y="2523"/>
                  </a:moveTo>
                  <a:lnTo>
                    <a:pt x="1214" y="2523"/>
                  </a:lnTo>
                  <a:cubicBezTo>
                    <a:pt x="1213" y="2524"/>
                    <a:pt x="1210" y="2525"/>
                    <a:pt x="1207" y="2525"/>
                  </a:cubicBezTo>
                  <a:lnTo>
                    <a:pt x="1207" y="2525"/>
                  </a:lnTo>
                  <a:cubicBezTo>
                    <a:pt x="1211" y="2524"/>
                    <a:pt x="1213" y="2523"/>
                    <a:pt x="1214" y="2523"/>
                  </a:cubicBezTo>
                  <a:close/>
                  <a:moveTo>
                    <a:pt x="1005" y="2592"/>
                  </a:moveTo>
                  <a:lnTo>
                    <a:pt x="1005" y="2592"/>
                  </a:lnTo>
                  <a:cubicBezTo>
                    <a:pt x="1003" y="2593"/>
                    <a:pt x="1002" y="2593"/>
                    <a:pt x="1000" y="2594"/>
                  </a:cubicBezTo>
                  <a:lnTo>
                    <a:pt x="1000" y="2594"/>
                  </a:lnTo>
                  <a:cubicBezTo>
                    <a:pt x="1002" y="2593"/>
                    <a:pt x="1004" y="2592"/>
                    <a:pt x="1005" y="2592"/>
                  </a:cubicBezTo>
                  <a:close/>
                  <a:moveTo>
                    <a:pt x="1006" y="121"/>
                  </a:moveTo>
                  <a:cubicBezTo>
                    <a:pt x="1021" y="121"/>
                    <a:pt x="1035" y="122"/>
                    <a:pt x="1050" y="123"/>
                  </a:cubicBezTo>
                  <a:cubicBezTo>
                    <a:pt x="1044" y="129"/>
                    <a:pt x="1036" y="129"/>
                    <a:pt x="1033" y="129"/>
                  </a:cubicBezTo>
                  <a:cubicBezTo>
                    <a:pt x="1089" y="135"/>
                    <a:pt x="1142" y="143"/>
                    <a:pt x="1189" y="157"/>
                  </a:cubicBezTo>
                  <a:cubicBezTo>
                    <a:pt x="1242" y="176"/>
                    <a:pt x="1287" y="199"/>
                    <a:pt x="1334" y="227"/>
                  </a:cubicBezTo>
                  <a:cubicBezTo>
                    <a:pt x="1396" y="268"/>
                    <a:pt x="1452" y="319"/>
                    <a:pt x="1505" y="374"/>
                  </a:cubicBezTo>
                  <a:lnTo>
                    <a:pt x="1497" y="366"/>
                  </a:lnTo>
                  <a:lnTo>
                    <a:pt x="1497" y="366"/>
                  </a:lnTo>
                  <a:cubicBezTo>
                    <a:pt x="1502" y="372"/>
                    <a:pt x="1505" y="375"/>
                    <a:pt x="1505" y="377"/>
                  </a:cubicBezTo>
                  <a:cubicBezTo>
                    <a:pt x="1505" y="377"/>
                    <a:pt x="1505" y="377"/>
                    <a:pt x="1505" y="377"/>
                  </a:cubicBezTo>
                  <a:lnTo>
                    <a:pt x="1505" y="377"/>
                  </a:lnTo>
                  <a:cubicBezTo>
                    <a:pt x="1505" y="377"/>
                    <a:pt x="1505" y="380"/>
                    <a:pt x="1507" y="380"/>
                  </a:cubicBezTo>
                  <a:lnTo>
                    <a:pt x="1507" y="380"/>
                  </a:lnTo>
                  <a:cubicBezTo>
                    <a:pt x="1506" y="379"/>
                    <a:pt x="1505" y="378"/>
                    <a:pt x="1505" y="377"/>
                  </a:cubicBezTo>
                  <a:lnTo>
                    <a:pt x="1505" y="377"/>
                  </a:lnTo>
                  <a:lnTo>
                    <a:pt x="1507" y="380"/>
                  </a:lnTo>
                  <a:cubicBezTo>
                    <a:pt x="1507" y="380"/>
                    <a:pt x="1507" y="380"/>
                    <a:pt x="1507" y="380"/>
                  </a:cubicBezTo>
                  <a:lnTo>
                    <a:pt x="1507" y="380"/>
                  </a:lnTo>
                  <a:cubicBezTo>
                    <a:pt x="1570" y="457"/>
                    <a:pt x="1628" y="543"/>
                    <a:pt x="1678" y="637"/>
                  </a:cubicBezTo>
                  <a:cubicBezTo>
                    <a:pt x="1747" y="776"/>
                    <a:pt x="1800" y="921"/>
                    <a:pt x="1837" y="1075"/>
                  </a:cubicBezTo>
                  <a:cubicBezTo>
                    <a:pt x="1864" y="1211"/>
                    <a:pt x="1878" y="1351"/>
                    <a:pt x="1870" y="1490"/>
                  </a:cubicBezTo>
                  <a:cubicBezTo>
                    <a:pt x="1867" y="1538"/>
                    <a:pt x="1864" y="1591"/>
                    <a:pt x="1853" y="1635"/>
                  </a:cubicBezTo>
                  <a:cubicBezTo>
                    <a:pt x="1842" y="1691"/>
                    <a:pt x="1828" y="1741"/>
                    <a:pt x="1814" y="1792"/>
                  </a:cubicBezTo>
                  <a:cubicBezTo>
                    <a:pt x="1814" y="1791"/>
                    <a:pt x="1815" y="1791"/>
                    <a:pt x="1815" y="1790"/>
                  </a:cubicBezTo>
                  <a:lnTo>
                    <a:pt x="1815" y="1790"/>
                  </a:lnTo>
                  <a:cubicBezTo>
                    <a:pt x="1800" y="1837"/>
                    <a:pt x="1784" y="1881"/>
                    <a:pt x="1761" y="1928"/>
                  </a:cubicBezTo>
                  <a:cubicBezTo>
                    <a:pt x="1739" y="1984"/>
                    <a:pt x="1703" y="2040"/>
                    <a:pt x="1672" y="2093"/>
                  </a:cubicBezTo>
                  <a:cubicBezTo>
                    <a:pt x="1644" y="2135"/>
                    <a:pt x="1616" y="2174"/>
                    <a:pt x="1580" y="2210"/>
                  </a:cubicBezTo>
                  <a:cubicBezTo>
                    <a:pt x="1546" y="2258"/>
                    <a:pt x="1505" y="2299"/>
                    <a:pt x="1463" y="2336"/>
                  </a:cubicBezTo>
                  <a:cubicBezTo>
                    <a:pt x="1385" y="2405"/>
                    <a:pt x="1304" y="2467"/>
                    <a:pt x="1214" y="2514"/>
                  </a:cubicBezTo>
                  <a:cubicBezTo>
                    <a:pt x="1145" y="2551"/>
                    <a:pt x="1072" y="2578"/>
                    <a:pt x="991" y="2595"/>
                  </a:cubicBezTo>
                  <a:cubicBezTo>
                    <a:pt x="992" y="2595"/>
                    <a:pt x="992" y="2595"/>
                    <a:pt x="993" y="2595"/>
                  </a:cubicBezTo>
                  <a:lnTo>
                    <a:pt x="993" y="2595"/>
                  </a:lnTo>
                  <a:cubicBezTo>
                    <a:pt x="936" y="2607"/>
                    <a:pt x="875" y="2613"/>
                    <a:pt x="813" y="2613"/>
                  </a:cubicBezTo>
                  <a:cubicBezTo>
                    <a:pt x="800" y="2613"/>
                    <a:pt x="787" y="2612"/>
                    <a:pt x="774" y="2612"/>
                  </a:cubicBezTo>
                  <a:lnTo>
                    <a:pt x="771" y="2612"/>
                  </a:lnTo>
                  <a:cubicBezTo>
                    <a:pt x="740" y="2609"/>
                    <a:pt x="709" y="2606"/>
                    <a:pt x="673" y="2601"/>
                  </a:cubicBezTo>
                  <a:cubicBezTo>
                    <a:pt x="629" y="2595"/>
                    <a:pt x="590" y="2584"/>
                    <a:pt x="548" y="2570"/>
                  </a:cubicBezTo>
                  <a:cubicBezTo>
                    <a:pt x="545" y="2570"/>
                    <a:pt x="545" y="2570"/>
                    <a:pt x="545" y="2567"/>
                  </a:cubicBezTo>
                  <a:lnTo>
                    <a:pt x="548" y="2567"/>
                  </a:lnTo>
                  <a:lnTo>
                    <a:pt x="495" y="2545"/>
                  </a:lnTo>
                  <a:cubicBezTo>
                    <a:pt x="489" y="2542"/>
                    <a:pt x="478" y="2542"/>
                    <a:pt x="472" y="2542"/>
                  </a:cubicBezTo>
                  <a:cubicBezTo>
                    <a:pt x="361" y="2221"/>
                    <a:pt x="235" y="1903"/>
                    <a:pt x="160" y="1574"/>
                  </a:cubicBezTo>
                  <a:cubicBezTo>
                    <a:pt x="129" y="1412"/>
                    <a:pt x="110" y="1248"/>
                    <a:pt x="112" y="1086"/>
                  </a:cubicBezTo>
                  <a:cubicBezTo>
                    <a:pt x="118" y="983"/>
                    <a:pt x="138" y="885"/>
                    <a:pt x="168" y="793"/>
                  </a:cubicBezTo>
                  <a:cubicBezTo>
                    <a:pt x="196" y="718"/>
                    <a:pt x="227" y="645"/>
                    <a:pt x="271" y="578"/>
                  </a:cubicBezTo>
                  <a:cubicBezTo>
                    <a:pt x="322" y="508"/>
                    <a:pt x="375" y="444"/>
                    <a:pt x="436" y="388"/>
                  </a:cubicBezTo>
                  <a:cubicBezTo>
                    <a:pt x="514" y="321"/>
                    <a:pt x="598" y="257"/>
                    <a:pt x="684" y="210"/>
                  </a:cubicBezTo>
                  <a:cubicBezTo>
                    <a:pt x="751" y="179"/>
                    <a:pt x="821" y="151"/>
                    <a:pt x="896" y="132"/>
                  </a:cubicBezTo>
                  <a:cubicBezTo>
                    <a:pt x="935" y="126"/>
                    <a:pt x="970" y="121"/>
                    <a:pt x="1006" y="121"/>
                  </a:cubicBezTo>
                  <a:close/>
                  <a:moveTo>
                    <a:pt x="1019" y="1"/>
                  </a:moveTo>
                  <a:cubicBezTo>
                    <a:pt x="977" y="3"/>
                    <a:pt x="935" y="9"/>
                    <a:pt x="894" y="15"/>
                  </a:cubicBezTo>
                  <a:cubicBezTo>
                    <a:pt x="785" y="37"/>
                    <a:pt x="682" y="82"/>
                    <a:pt x="587" y="132"/>
                  </a:cubicBezTo>
                  <a:cubicBezTo>
                    <a:pt x="523" y="168"/>
                    <a:pt x="470" y="213"/>
                    <a:pt x="414" y="257"/>
                  </a:cubicBezTo>
                  <a:cubicBezTo>
                    <a:pt x="355" y="308"/>
                    <a:pt x="305" y="361"/>
                    <a:pt x="255" y="416"/>
                  </a:cubicBezTo>
                  <a:cubicBezTo>
                    <a:pt x="179" y="508"/>
                    <a:pt x="115" y="617"/>
                    <a:pt x="73" y="734"/>
                  </a:cubicBezTo>
                  <a:cubicBezTo>
                    <a:pt x="32" y="849"/>
                    <a:pt x="15" y="972"/>
                    <a:pt x="9" y="1094"/>
                  </a:cubicBezTo>
                  <a:cubicBezTo>
                    <a:pt x="1" y="1223"/>
                    <a:pt x="18" y="1345"/>
                    <a:pt x="37" y="1468"/>
                  </a:cubicBezTo>
                  <a:cubicBezTo>
                    <a:pt x="59" y="1605"/>
                    <a:pt x="96" y="1733"/>
                    <a:pt x="135" y="1867"/>
                  </a:cubicBezTo>
                  <a:cubicBezTo>
                    <a:pt x="213" y="2132"/>
                    <a:pt x="319" y="2386"/>
                    <a:pt x="405" y="2648"/>
                  </a:cubicBezTo>
                  <a:cubicBezTo>
                    <a:pt x="414" y="2666"/>
                    <a:pt x="432" y="2679"/>
                    <a:pt x="450" y="2679"/>
                  </a:cubicBezTo>
                  <a:cubicBezTo>
                    <a:pt x="455" y="2679"/>
                    <a:pt x="460" y="2678"/>
                    <a:pt x="464" y="2676"/>
                  </a:cubicBezTo>
                  <a:cubicBezTo>
                    <a:pt x="475" y="2670"/>
                    <a:pt x="486" y="2662"/>
                    <a:pt x="489" y="2654"/>
                  </a:cubicBezTo>
                  <a:cubicBezTo>
                    <a:pt x="525" y="2668"/>
                    <a:pt x="562" y="2679"/>
                    <a:pt x="601" y="2690"/>
                  </a:cubicBezTo>
                  <a:cubicBezTo>
                    <a:pt x="654" y="2704"/>
                    <a:pt x="709" y="2710"/>
                    <a:pt x="762" y="2712"/>
                  </a:cubicBezTo>
                  <a:cubicBezTo>
                    <a:pt x="783" y="2714"/>
                    <a:pt x="803" y="2715"/>
                    <a:pt x="824" y="2715"/>
                  </a:cubicBezTo>
                  <a:cubicBezTo>
                    <a:pt x="908" y="2715"/>
                    <a:pt x="994" y="2702"/>
                    <a:pt x="1075" y="2682"/>
                  </a:cubicBezTo>
                  <a:cubicBezTo>
                    <a:pt x="1173" y="2657"/>
                    <a:pt x="1267" y="2615"/>
                    <a:pt x="1354" y="2564"/>
                  </a:cubicBezTo>
                  <a:cubicBezTo>
                    <a:pt x="1452" y="2509"/>
                    <a:pt x="1538" y="2433"/>
                    <a:pt x="1616" y="2355"/>
                  </a:cubicBezTo>
                  <a:cubicBezTo>
                    <a:pt x="1689" y="2280"/>
                    <a:pt x="1753" y="2193"/>
                    <a:pt x="1809" y="2107"/>
                  </a:cubicBezTo>
                  <a:cubicBezTo>
                    <a:pt x="1870" y="2009"/>
                    <a:pt x="1912" y="1903"/>
                    <a:pt x="1951" y="1792"/>
                  </a:cubicBezTo>
                  <a:cubicBezTo>
                    <a:pt x="2004" y="1638"/>
                    <a:pt x="2010" y="1476"/>
                    <a:pt x="2004" y="1315"/>
                  </a:cubicBezTo>
                  <a:cubicBezTo>
                    <a:pt x="1993" y="1144"/>
                    <a:pt x="1954" y="969"/>
                    <a:pt x="1901" y="810"/>
                  </a:cubicBezTo>
                  <a:cubicBezTo>
                    <a:pt x="1845" y="653"/>
                    <a:pt x="1767" y="500"/>
                    <a:pt x="1669" y="363"/>
                  </a:cubicBezTo>
                  <a:cubicBezTo>
                    <a:pt x="1574" y="241"/>
                    <a:pt x="1463" y="137"/>
                    <a:pt x="1323" y="70"/>
                  </a:cubicBezTo>
                  <a:cubicBezTo>
                    <a:pt x="1228" y="20"/>
                    <a:pt x="1125" y="1"/>
                    <a:pt x="10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1"/>
            <p:cNvSpPr/>
            <p:nvPr/>
          </p:nvSpPr>
          <p:spPr>
            <a:xfrm>
              <a:off x="6740350" y="3973500"/>
              <a:ext cx="37675" cy="60350"/>
            </a:xfrm>
            <a:custGeom>
              <a:avLst/>
              <a:gdLst/>
              <a:ahLst/>
              <a:cxnLst/>
              <a:rect l="l" t="t" r="r" b="b"/>
              <a:pathLst>
                <a:path w="1507" h="2414" extrusionOk="0">
                  <a:moveTo>
                    <a:pt x="799" y="145"/>
                  </a:moveTo>
                  <a:cubicBezTo>
                    <a:pt x="801" y="145"/>
                    <a:pt x="805" y="145"/>
                    <a:pt x="810" y="145"/>
                  </a:cubicBezTo>
                  <a:cubicBezTo>
                    <a:pt x="806" y="145"/>
                    <a:pt x="802" y="145"/>
                    <a:pt x="799" y="145"/>
                  </a:cubicBezTo>
                  <a:close/>
                  <a:moveTo>
                    <a:pt x="620" y="154"/>
                  </a:moveTo>
                  <a:lnTo>
                    <a:pt x="620" y="154"/>
                  </a:lnTo>
                  <a:cubicBezTo>
                    <a:pt x="615" y="155"/>
                    <a:pt x="611" y="155"/>
                    <a:pt x="606" y="156"/>
                  </a:cubicBezTo>
                  <a:cubicBezTo>
                    <a:pt x="611" y="156"/>
                    <a:pt x="617" y="156"/>
                    <a:pt x="620" y="154"/>
                  </a:cubicBezTo>
                  <a:close/>
                  <a:moveTo>
                    <a:pt x="279" y="371"/>
                  </a:moveTo>
                  <a:cubicBezTo>
                    <a:pt x="277" y="377"/>
                    <a:pt x="277" y="380"/>
                    <a:pt x="271" y="382"/>
                  </a:cubicBezTo>
                  <a:cubicBezTo>
                    <a:pt x="271" y="380"/>
                    <a:pt x="277" y="374"/>
                    <a:pt x="279" y="371"/>
                  </a:cubicBezTo>
                  <a:close/>
                  <a:moveTo>
                    <a:pt x="196" y="561"/>
                  </a:moveTo>
                  <a:cubicBezTo>
                    <a:pt x="195" y="563"/>
                    <a:pt x="194" y="565"/>
                    <a:pt x="194" y="567"/>
                  </a:cubicBezTo>
                  <a:lnTo>
                    <a:pt x="194" y="567"/>
                  </a:lnTo>
                  <a:cubicBezTo>
                    <a:pt x="194" y="565"/>
                    <a:pt x="195" y="563"/>
                    <a:pt x="196" y="561"/>
                  </a:cubicBezTo>
                  <a:close/>
                  <a:moveTo>
                    <a:pt x="194" y="567"/>
                  </a:moveTo>
                  <a:cubicBezTo>
                    <a:pt x="193" y="569"/>
                    <a:pt x="192" y="571"/>
                    <a:pt x="192" y="573"/>
                  </a:cubicBezTo>
                  <a:lnTo>
                    <a:pt x="192" y="573"/>
                  </a:lnTo>
                  <a:cubicBezTo>
                    <a:pt x="192" y="571"/>
                    <a:pt x="193" y="569"/>
                    <a:pt x="194" y="567"/>
                  </a:cubicBezTo>
                  <a:close/>
                  <a:moveTo>
                    <a:pt x="639" y="0"/>
                  </a:moveTo>
                  <a:cubicBezTo>
                    <a:pt x="564" y="6"/>
                    <a:pt x="489" y="28"/>
                    <a:pt x="422" y="59"/>
                  </a:cubicBezTo>
                  <a:cubicBezTo>
                    <a:pt x="391" y="73"/>
                    <a:pt x="360" y="89"/>
                    <a:pt x="332" y="112"/>
                  </a:cubicBezTo>
                  <a:cubicBezTo>
                    <a:pt x="305" y="131"/>
                    <a:pt x="277" y="156"/>
                    <a:pt x="254" y="176"/>
                  </a:cubicBezTo>
                  <a:cubicBezTo>
                    <a:pt x="201" y="226"/>
                    <a:pt x="165" y="285"/>
                    <a:pt x="129" y="343"/>
                  </a:cubicBezTo>
                  <a:cubicBezTo>
                    <a:pt x="95" y="407"/>
                    <a:pt x="70" y="477"/>
                    <a:pt x="48" y="547"/>
                  </a:cubicBezTo>
                  <a:cubicBezTo>
                    <a:pt x="28" y="620"/>
                    <a:pt x="17" y="698"/>
                    <a:pt x="12" y="776"/>
                  </a:cubicBezTo>
                  <a:cubicBezTo>
                    <a:pt x="1" y="938"/>
                    <a:pt x="20" y="1102"/>
                    <a:pt x="62" y="1258"/>
                  </a:cubicBezTo>
                  <a:cubicBezTo>
                    <a:pt x="140" y="1565"/>
                    <a:pt x="319" y="1844"/>
                    <a:pt x="556" y="2053"/>
                  </a:cubicBezTo>
                  <a:cubicBezTo>
                    <a:pt x="673" y="2157"/>
                    <a:pt x="815" y="2240"/>
                    <a:pt x="963" y="2302"/>
                  </a:cubicBezTo>
                  <a:cubicBezTo>
                    <a:pt x="1116" y="2363"/>
                    <a:pt x="1284" y="2399"/>
                    <a:pt x="1446" y="2413"/>
                  </a:cubicBezTo>
                  <a:cubicBezTo>
                    <a:pt x="1448" y="2414"/>
                    <a:pt x="1450" y="2414"/>
                    <a:pt x="1452" y="2414"/>
                  </a:cubicBezTo>
                  <a:cubicBezTo>
                    <a:pt x="1475" y="2414"/>
                    <a:pt x="1499" y="2400"/>
                    <a:pt x="1504" y="2377"/>
                  </a:cubicBezTo>
                  <a:cubicBezTo>
                    <a:pt x="1507" y="2352"/>
                    <a:pt x="1493" y="2321"/>
                    <a:pt x="1468" y="2321"/>
                  </a:cubicBezTo>
                  <a:cubicBezTo>
                    <a:pt x="1343" y="2310"/>
                    <a:pt x="1217" y="2289"/>
                    <a:pt x="1100" y="2252"/>
                  </a:cubicBezTo>
                  <a:lnTo>
                    <a:pt x="1100" y="2252"/>
                  </a:lnTo>
                  <a:cubicBezTo>
                    <a:pt x="1101" y="2252"/>
                    <a:pt x="1102" y="2252"/>
                    <a:pt x="1102" y="2252"/>
                  </a:cubicBezTo>
                  <a:cubicBezTo>
                    <a:pt x="994" y="2212"/>
                    <a:pt x="888" y="2162"/>
                    <a:pt x="793" y="2101"/>
                  </a:cubicBezTo>
                  <a:lnTo>
                    <a:pt x="793" y="2101"/>
                  </a:lnTo>
                  <a:lnTo>
                    <a:pt x="801" y="2109"/>
                  </a:lnTo>
                  <a:cubicBezTo>
                    <a:pt x="695" y="2040"/>
                    <a:pt x="600" y="1959"/>
                    <a:pt x="514" y="1864"/>
                  </a:cubicBezTo>
                  <a:lnTo>
                    <a:pt x="514" y="1864"/>
                  </a:lnTo>
                  <a:lnTo>
                    <a:pt x="517" y="1869"/>
                  </a:lnTo>
                  <a:cubicBezTo>
                    <a:pt x="436" y="1774"/>
                    <a:pt x="366" y="1674"/>
                    <a:pt x="307" y="1565"/>
                  </a:cubicBezTo>
                  <a:lnTo>
                    <a:pt x="307" y="1565"/>
                  </a:lnTo>
                  <a:cubicBezTo>
                    <a:pt x="310" y="1571"/>
                    <a:pt x="313" y="1576"/>
                    <a:pt x="313" y="1579"/>
                  </a:cubicBezTo>
                  <a:cubicBezTo>
                    <a:pt x="254" y="1459"/>
                    <a:pt x="210" y="1339"/>
                    <a:pt x="179" y="1208"/>
                  </a:cubicBezTo>
                  <a:cubicBezTo>
                    <a:pt x="154" y="1088"/>
                    <a:pt x="140" y="957"/>
                    <a:pt x="143" y="832"/>
                  </a:cubicBezTo>
                  <a:cubicBezTo>
                    <a:pt x="151" y="744"/>
                    <a:pt x="164" y="656"/>
                    <a:pt x="192" y="573"/>
                  </a:cubicBezTo>
                  <a:lnTo>
                    <a:pt x="192" y="573"/>
                  </a:lnTo>
                  <a:cubicBezTo>
                    <a:pt x="191" y="575"/>
                    <a:pt x="189" y="577"/>
                    <a:pt x="187" y="578"/>
                  </a:cubicBezTo>
                  <a:cubicBezTo>
                    <a:pt x="210" y="514"/>
                    <a:pt x="238" y="452"/>
                    <a:pt x="277" y="394"/>
                  </a:cubicBezTo>
                  <a:cubicBezTo>
                    <a:pt x="305" y="346"/>
                    <a:pt x="338" y="310"/>
                    <a:pt x="377" y="271"/>
                  </a:cubicBezTo>
                  <a:cubicBezTo>
                    <a:pt x="408" y="243"/>
                    <a:pt x="444" y="223"/>
                    <a:pt x="478" y="201"/>
                  </a:cubicBezTo>
                  <a:cubicBezTo>
                    <a:pt x="522" y="179"/>
                    <a:pt x="572" y="162"/>
                    <a:pt x="620" y="154"/>
                  </a:cubicBezTo>
                  <a:lnTo>
                    <a:pt x="620" y="154"/>
                  </a:lnTo>
                  <a:cubicBezTo>
                    <a:pt x="620" y="154"/>
                    <a:pt x="620" y="154"/>
                    <a:pt x="620" y="154"/>
                  </a:cubicBezTo>
                  <a:lnTo>
                    <a:pt x="620" y="154"/>
                  </a:lnTo>
                  <a:cubicBezTo>
                    <a:pt x="661" y="146"/>
                    <a:pt x="703" y="144"/>
                    <a:pt x="746" y="144"/>
                  </a:cubicBezTo>
                  <a:cubicBezTo>
                    <a:pt x="763" y="144"/>
                    <a:pt x="781" y="144"/>
                    <a:pt x="799" y="145"/>
                  </a:cubicBezTo>
                  <a:lnTo>
                    <a:pt x="799" y="145"/>
                  </a:lnTo>
                  <a:cubicBezTo>
                    <a:pt x="796" y="144"/>
                    <a:pt x="794" y="144"/>
                    <a:pt x="793" y="142"/>
                  </a:cubicBezTo>
                  <a:lnTo>
                    <a:pt x="793" y="142"/>
                  </a:lnTo>
                  <a:cubicBezTo>
                    <a:pt x="821" y="145"/>
                    <a:pt x="849" y="145"/>
                    <a:pt x="877" y="145"/>
                  </a:cubicBezTo>
                  <a:cubicBezTo>
                    <a:pt x="904" y="145"/>
                    <a:pt x="927" y="120"/>
                    <a:pt x="932" y="98"/>
                  </a:cubicBezTo>
                  <a:cubicBezTo>
                    <a:pt x="938" y="62"/>
                    <a:pt x="913" y="34"/>
                    <a:pt x="882" y="28"/>
                  </a:cubicBezTo>
                  <a:cubicBezTo>
                    <a:pt x="863" y="20"/>
                    <a:pt x="840" y="14"/>
                    <a:pt x="815" y="14"/>
                  </a:cubicBezTo>
                  <a:cubicBezTo>
                    <a:pt x="798" y="9"/>
                    <a:pt x="782" y="9"/>
                    <a:pt x="765" y="6"/>
                  </a:cubicBezTo>
                  <a:cubicBezTo>
                    <a:pt x="745" y="3"/>
                    <a:pt x="726" y="3"/>
                    <a:pt x="709" y="3"/>
                  </a:cubicBezTo>
                  <a:cubicBezTo>
                    <a:pt x="681" y="0"/>
                    <a:pt x="659" y="0"/>
                    <a:pt x="6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1"/>
            <p:cNvSpPr/>
            <p:nvPr/>
          </p:nvSpPr>
          <p:spPr>
            <a:xfrm>
              <a:off x="6776200" y="4033400"/>
              <a:ext cx="35325" cy="49000"/>
            </a:xfrm>
            <a:custGeom>
              <a:avLst/>
              <a:gdLst/>
              <a:ahLst/>
              <a:cxnLst/>
              <a:rect l="l" t="t" r="r" b="b"/>
              <a:pathLst>
                <a:path w="1413" h="1960" extrusionOk="0">
                  <a:moveTo>
                    <a:pt x="168" y="246"/>
                  </a:moveTo>
                  <a:cubicBezTo>
                    <a:pt x="165" y="248"/>
                    <a:pt x="163" y="250"/>
                    <a:pt x="163" y="252"/>
                  </a:cubicBezTo>
                  <a:lnTo>
                    <a:pt x="163" y="252"/>
                  </a:lnTo>
                  <a:cubicBezTo>
                    <a:pt x="164" y="249"/>
                    <a:pt x="168" y="248"/>
                    <a:pt x="168" y="246"/>
                  </a:cubicBezTo>
                  <a:close/>
                  <a:moveTo>
                    <a:pt x="163" y="252"/>
                  </a:moveTo>
                  <a:cubicBezTo>
                    <a:pt x="162" y="253"/>
                    <a:pt x="162" y="253"/>
                    <a:pt x="162" y="254"/>
                  </a:cubicBezTo>
                  <a:lnTo>
                    <a:pt x="162" y="254"/>
                  </a:lnTo>
                  <a:cubicBezTo>
                    <a:pt x="162" y="254"/>
                    <a:pt x="162" y="253"/>
                    <a:pt x="163" y="252"/>
                  </a:cubicBezTo>
                  <a:close/>
                  <a:moveTo>
                    <a:pt x="140" y="807"/>
                  </a:moveTo>
                  <a:lnTo>
                    <a:pt x="140" y="807"/>
                  </a:lnTo>
                  <a:cubicBezTo>
                    <a:pt x="141" y="811"/>
                    <a:pt x="142" y="815"/>
                    <a:pt x="143" y="819"/>
                  </a:cubicBezTo>
                  <a:lnTo>
                    <a:pt x="143" y="819"/>
                  </a:lnTo>
                  <a:cubicBezTo>
                    <a:pt x="143" y="817"/>
                    <a:pt x="142" y="814"/>
                    <a:pt x="140" y="807"/>
                  </a:cubicBezTo>
                  <a:close/>
                  <a:moveTo>
                    <a:pt x="1274" y="1541"/>
                  </a:moveTo>
                  <a:cubicBezTo>
                    <a:pt x="1273" y="1542"/>
                    <a:pt x="1273" y="1543"/>
                    <a:pt x="1273" y="1543"/>
                  </a:cubicBezTo>
                  <a:cubicBezTo>
                    <a:pt x="1273" y="1543"/>
                    <a:pt x="1273" y="1542"/>
                    <a:pt x="1274" y="1541"/>
                  </a:cubicBezTo>
                  <a:close/>
                  <a:moveTo>
                    <a:pt x="1172" y="1739"/>
                  </a:moveTo>
                  <a:cubicBezTo>
                    <a:pt x="1167" y="1741"/>
                    <a:pt x="1164" y="1744"/>
                    <a:pt x="1161" y="1744"/>
                  </a:cubicBezTo>
                  <a:cubicBezTo>
                    <a:pt x="1161" y="1744"/>
                    <a:pt x="1164" y="1739"/>
                    <a:pt x="1172" y="1739"/>
                  </a:cubicBezTo>
                  <a:close/>
                  <a:moveTo>
                    <a:pt x="204" y="1"/>
                  </a:moveTo>
                  <a:cubicBezTo>
                    <a:pt x="187" y="1"/>
                    <a:pt x="173" y="12"/>
                    <a:pt x="162" y="31"/>
                  </a:cubicBezTo>
                  <a:cubicBezTo>
                    <a:pt x="90" y="151"/>
                    <a:pt x="42" y="291"/>
                    <a:pt x="20" y="436"/>
                  </a:cubicBezTo>
                  <a:cubicBezTo>
                    <a:pt x="0" y="581"/>
                    <a:pt x="9" y="732"/>
                    <a:pt x="42" y="874"/>
                  </a:cubicBezTo>
                  <a:cubicBezTo>
                    <a:pt x="73" y="1016"/>
                    <a:pt x="120" y="1153"/>
                    <a:pt x="187" y="1281"/>
                  </a:cubicBezTo>
                  <a:cubicBezTo>
                    <a:pt x="254" y="1407"/>
                    <a:pt x="330" y="1524"/>
                    <a:pt x="425" y="1630"/>
                  </a:cubicBezTo>
                  <a:cubicBezTo>
                    <a:pt x="466" y="1680"/>
                    <a:pt x="511" y="1722"/>
                    <a:pt x="558" y="1764"/>
                  </a:cubicBezTo>
                  <a:cubicBezTo>
                    <a:pt x="603" y="1803"/>
                    <a:pt x="650" y="1833"/>
                    <a:pt x="698" y="1864"/>
                  </a:cubicBezTo>
                  <a:cubicBezTo>
                    <a:pt x="743" y="1892"/>
                    <a:pt x="787" y="1914"/>
                    <a:pt x="837" y="1931"/>
                  </a:cubicBezTo>
                  <a:cubicBezTo>
                    <a:pt x="865" y="1942"/>
                    <a:pt x="888" y="1948"/>
                    <a:pt x="916" y="1951"/>
                  </a:cubicBezTo>
                  <a:cubicBezTo>
                    <a:pt x="943" y="1959"/>
                    <a:pt x="969" y="1959"/>
                    <a:pt x="996" y="1959"/>
                  </a:cubicBezTo>
                  <a:cubicBezTo>
                    <a:pt x="1001" y="1959"/>
                    <a:pt x="1006" y="1959"/>
                    <a:pt x="1010" y="1959"/>
                  </a:cubicBezTo>
                  <a:cubicBezTo>
                    <a:pt x="1051" y="1959"/>
                    <a:pt x="1093" y="1949"/>
                    <a:pt x="1130" y="1937"/>
                  </a:cubicBezTo>
                  <a:cubicBezTo>
                    <a:pt x="1153" y="1931"/>
                    <a:pt x="1178" y="1917"/>
                    <a:pt x="1194" y="1906"/>
                  </a:cubicBezTo>
                  <a:cubicBezTo>
                    <a:pt x="1220" y="1892"/>
                    <a:pt x="1236" y="1875"/>
                    <a:pt x="1259" y="1859"/>
                  </a:cubicBezTo>
                  <a:cubicBezTo>
                    <a:pt x="1345" y="1778"/>
                    <a:pt x="1387" y="1663"/>
                    <a:pt x="1404" y="1546"/>
                  </a:cubicBezTo>
                  <a:cubicBezTo>
                    <a:pt x="1412" y="1513"/>
                    <a:pt x="1387" y="1482"/>
                    <a:pt x="1356" y="1474"/>
                  </a:cubicBezTo>
                  <a:cubicBezTo>
                    <a:pt x="1352" y="1473"/>
                    <a:pt x="1348" y="1473"/>
                    <a:pt x="1344" y="1473"/>
                  </a:cubicBezTo>
                  <a:cubicBezTo>
                    <a:pt x="1331" y="1473"/>
                    <a:pt x="1317" y="1476"/>
                    <a:pt x="1306" y="1485"/>
                  </a:cubicBezTo>
                  <a:cubicBezTo>
                    <a:pt x="1292" y="1496"/>
                    <a:pt x="1287" y="1510"/>
                    <a:pt x="1278" y="1524"/>
                  </a:cubicBezTo>
                  <a:cubicBezTo>
                    <a:pt x="1276" y="1529"/>
                    <a:pt x="1275" y="1536"/>
                    <a:pt x="1274" y="1541"/>
                  </a:cubicBezTo>
                  <a:lnTo>
                    <a:pt x="1274" y="1541"/>
                  </a:lnTo>
                  <a:cubicBezTo>
                    <a:pt x="1274" y="1541"/>
                    <a:pt x="1275" y="1541"/>
                    <a:pt x="1275" y="1541"/>
                  </a:cubicBezTo>
                  <a:lnTo>
                    <a:pt x="1275" y="1541"/>
                  </a:lnTo>
                  <a:cubicBezTo>
                    <a:pt x="1274" y="1546"/>
                    <a:pt x="1272" y="1550"/>
                    <a:pt x="1270" y="1555"/>
                  </a:cubicBezTo>
                  <a:lnTo>
                    <a:pt x="1270" y="1555"/>
                  </a:lnTo>
                  <a:cubicBezTo>
                    <a:pt x="1269" y="1556"/>
                    <a:pt x="1267" y="1557"/>
                    <a:pt x="1267" y="1557"/>
                  </a:cubicBezTo>
                  <a:cubicBezTo>
                    <a:pt x="1268" y="1557"/>
                    <a:pt x="1269" y="1557"/>
                    <a:pt x="1270" y="1557"/>
                  </a:cubicBezTo>
                  <a:lnTo>
                    <a:pt x="1270" y="1557"/>
                  </a:lnTo>
                  <a:cubicBezTo>
                    <a:pt x="1253" y="1601"/>
                    <a:pt x="1235" y="1644"/>
                    <a:pt x="1212" y="1682"/>
                  </a:cubicBezTo>
                  <a:lnTo>
                    <a:pt x="1212" y="1682"/>
                  </a:lnTo>
                  <a:cubicBezTo>
                    <a:pt x="1212" y="1682"/>
                    <a:pt x="1213" y="1681"/>
                    <a:pt x="1214" y="1680"/>
                  </a:cubicBezTo>
                  <a:lnTo>
                    <a:pt x="1214" y="1680"/>
                  </a:lnTo>
                  <a:cubicBezTo>
                    <a:pt x="1213" y="1682"/>
                    <a:pt x="1212" y="1683"/>
                    <a:pt x="1211" y="1684"/>
                  </a:cubicBezTo>
                  <a:lnTo>
                    <a:pt x="1211" y="1684"/>
                  </a:lnTo>
                  <a:cubicBezTo>
                    <a:pt x="1211" y="1684"/>
                    <a:pt x="1211" y="1683"/>
                    <a:pt x="1212" y="1682"/>
                  </a:cubicBezTo>
                  <a:lnTo>
                    <a:pt x="1212" y="1682"/>
                  </a:lnTo>
                  <a:cubicBezTo>
                    <a:pt x="1210" y="1685"/>
                    <a:pt x="1208" y="1687"/>
                    <a:pt x="1207" y="1689"/>
                  </a:cubicBezTo>
                  <a:lnTo>
                    <a:pt x="1207" y="1689"/>
                  </a:lnTo>
                  <a:cubicBezTo>
                    <a:pt x="1208" y="1687"/>
                    <a:pt x="1209" y="1686"/>
                    <a:pt x="1211" y="1684"/>
                  </a:cubicBezTo>
                  <a:lnTo>
                    <a:pt x="1211" y="1684"/>
                  </a:lnTo>
                  <a:cubicBezTo>
                    <a:pt x="1208" y="1689"/>
                    <a:pt x="1206" y="1693"/>
                    <a:pt x="1203" y="1697"/>
                  </a:cubicBezTo>
                  <a:cubicBezTo>
                    <a:pt x="1204" y="1694"/>
                    <a:pt x="1206" y="1691"/>
                    <a:pt x="1207" y="1689"/>
                  </a:cubicBezTo>
                  <a:lnTo>
                    <a:pt x="1207" y="1689"/>
                  </a:lnTo>
                  <a:cubicBezTo>
                    <a:pt x="1190" y="1710"/>
                    <a:pt x="1175" y="1727"/>
                    <a:pt x="1158" y="1747"/>
                  </a:cubicBezTo>
                  <a:cubicBezTo>
                    <a:pt x="1144" y="1761"/>
                    <a:pt x="1125" y="1769"/>
                    <a:pt x="1108" y="1778"/>
                  </a:cubicBezTo>
                  <a:cubicBezTo>
                    <a:pt x="1091" y="1783"/>
                    <a:pt x="1075" y="1792"/>
                    <a:pt x="1055" y="1794"/>
                  </a:cubicBezTo>
                  <a:cubicBezTo>
                    <a:pt x="1040" y="1796"/>
                    <a:pt x="1024" y="1800"/>
                    <a:pt x="1008" y="1800"/>
                  </a:cubicBezTo>
                  <a:cubicBezTo>
                    <a:pt x="1001" y="1800"/>
                    <a:pt x="993" y="1799"/>
                    <a:pt x="985" y="1797"/>
                  </a:cubicBezTo>
                  <a:cubicBezTo>
                    <a:pt x="955" y="1794"/>
                    <a:pt x="921" y="1789"/>
                    <a:pt x="888" y="1778"/>
                  </a:cubicBezTo>
                  <a:cubicBezTo>
                    <a:pt x="829" y="1755"/>
                    <a:pt x="773" y="1725"/>
                    <a:pt x="720" y="1694"/>
                  </a:cubicBezTo>
                  <a:cubicBezTo>
                    <a:pt x="637" y="1635"/>
                    <a:pt x="564" y="1568"/>
                    <a:pt x="494" y="1496"/>
                  </a:cubicBezTo>
                  <a:lnTo>
                    <a:pt x="494" y="1496"/>
                  </a:lnTo>
                  <a:lnTo>
                    <a:pt x="505" y="1504"/>
                  </a:lnTo>
                  <a:cubicBezTo>
                    <a:pt x="411" y="1401"/>
                    <a:pt x="330" y="1281"/>
                    <a:pt x="265" y="1156"/>
                  </a:cubicBezTo>
                  <a:lnTo>
                    <a:pt x="265" y="1156"/>
                  </a:lnTo>
                  <a:cubicBezTo>
                    <a:pt x="268" y="1161"/>
                    <a:pt x="271" y="1167"/>
                    <a:pt x="271" y="1170"/>
                  </a:cubicBezTo>
                  <a:cubicBezTo>
                    <a:pt x="214" y="1059"/>
                    <a:pt x="171" y="940"/>
                    <a:pt x="143" y="819"/>
                  </a:cubicBezTo>
                  <a:lnTo>
                    <a:pt x="143" y="819"/>
                  </a:lnTo>
                  <a:cubicBezTo>
                    <a:pt x="143" y="820"/>
                    <a:pt x="143" y="820"/>
                    <a:pt x="143" y="821"/>
                  </a:cubicBezTo>
                  <a:cubicBezTo>
                    <a:pt x="120" y="718"/>
                    <a:pt x="112" y="612"/>
                    <a:pt x="115" y="506"/>
                  </a:cubicBezTo>
                  <a:lnTo>
                    <a:pt x="115" y="506"/>
                  </a:lnTo>
                  <a:lnTo>
                    <a:pt x="115" y="500"/>
                  </a:lnTo>
                  <a:lnTo>
                    <a:pt x="115" y="497"/>
                  </a:lnTo>
                  <a:cubicBezTo>
                    <a:pt x="120" y="411"/>
                    <a:pt x="134" y="330"/>
                    <a:pt x="162" y="249"/>
                  </a:cubicBezTo>
                  <a:cubicBezTo>
                    <a:pt x="168" y="246"/>
                    <a:pt x="168" y="244"/>
                    <a:pt x="168" y="241"/>
                  </a:cubicBezTo>
                  <a:lnTo>
                    <a:pt x="168" y="241"/>
                  </a:lnTo>
                  <a:cubicBezTo>
                    <a:pt x="168" y="243"/>
                    <a:pt x="168" y="243"/>
                    <a:pt x="162" y="246"/>
                  </a:cubicBezTo>
                  <a:cubicBezTo>
                    <a:pt x="185" y="182"/>
                    <a:pt x="212" y="123"/>
                    <a:pt x="246" y="68"/>
                  </a:cubicBezTo>
                  <a:cubicBezTo>
                    <a:pt x="260" y="42"/>
                    <a:pt x="246" y="15"/>
                    <a:pt x="226" y="6"/>
                  </a:cubicBezTo>
                  <a:cubicBezTo>
                    <a:pt x="218" y="1"/>
                    <a:pt x="212" y="1"/>
                    <a:pt x="2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1"/>
            <p:cNvSpPr/>
            <p:nvPr/>
          </p:nvSpPr>
          <p:spPr>
            <a:xfrm>
              <a:off x="6824400" y="4032225"/>
              <a:ext cx="24425" cy="35150"/>
            </a:xfrm>
            <a:custGeom>
              <a:avLst/>
              <a:gdLst/>
              <a:ahLst/>
              <a:cxnLst/>
              <a:rect l="l" t="t" r="r" b="b"/>
              <a:pathLst>
                <a:path w="977" h="1406" extrusionOk="0">
                  <a:moveTo>
                    <a:pt x="767" y="1152"/>
                  </a:moveTo>
                  <a:lnTo>
                    <a:pt x="767" y="1152"/>
                  </a:lnTo>
                  <a:cubicBezTo>
                    <a:pt x="765" y="1155"/>
                    <a:pt x="765" y="1158"/>
                    <a:pt x="759" y="1158"/>
                  </a:cubicBezTo>
                  <a:cubicBezTo>
                    <a:pt x="765" y="1155"/>
                    <a:pt x="765" y="1152"/>
                    <a:pt x="767" y="1152"/>
                  </a:cubicBezTo>
                  <a:close/>
                  <a:moveTo>
                    <a:pt x="698" y="1230"/>
                  </a:moveTo>
                  <a:lnTo>
                    <a:pt x="695" y="1236"/>
                  </a:lnTo>
                  <a:cubicBezTo>
                    <a:pt x="695" y="1230"/>
                    <a:pt x="698" y="1230"/>
                    <a:pt x="698" y="1230"/>
                  </a:cubicBezTo>
                  <a:close/>
                  <a:moveTo>
                    <a:pt x="494" y="0"/>
                  </a:moveTo>
                  <a:cubicBezTo>
                    <a:pt x="480" y="14"/>
                    <a:pt x="463" y="25"/>
                    <a:pt x="449" y="36"/>
                  </a:cubicBezTo>
                  <a:cubicBezTo>
                    <a:pt x="430" y="59"/>
                    <a:pt x="433" y="98"/>
                    <a:pt x="458" y="115"/>
                  </a:cubicBezTo>
                  <a:cubicBezTo>
                    <a:pt x="504" y="153"/>
                    <a:pt x="545" y="194"/>
                    <a:pt x="586" y="235"/>
                  </a:cubicBezTo>
                  <a:lnTo>
                    <a:pt x="586" y="235"/>
                  </a:lnTo>
                  <a:cubicBezTo>
                    <a:pt x="647" y="304"/>
                    <a:pt x="698" y="377"/>
                    <a:pt x="742" y="460"/>
                  </a:cubicBezTo>
                  <a:cubicBezTo>
                    <a:pt x="779" y="530"/>
                    <a:pt x="801" y="603"/>
                    <a:pt x="820" y="681"/>
                  </a:cubicBezTo>
                  <a:cubicBezTo>
                    <a:pt x="834" y="745"/>
                    <a:pt x="840" y="815"/>
                    <a:pt x="837" y="882"/>
                  </a:cubicBezTo>
                  <a:cubicBezTo>
                    <a:pt x="834" y="938"/>
                    <a:pt x="823" y="991"/>
                    <a:pt x="809" y="1044"/>
                  </a:cubicBezTo>
                  <a:cubicBezTo>
                    <a:pt x="795" y="1083"/>
                    <a:pt x="779" y="1116"/>
                    <a:pt x="756" y="1152"/>
                  </a:cubicBezTo>
                  <a:cubicBezTo>
                    <a:pt x="740" y="1175"/>
                    <a:pt x="723" y="1197"/>
                    <a:pt x="700" y="1217"/>
                  </a:cubicBezTo>
                  <a:cubicBezTo>
                    <a:pt x="678" y="1236"/>
                    <a:pt x="656" y="1253"/>
                    <a:pt x="631" y="1267"/>
                  </a:cubicBezTo>
                  <a:cubicBezTo>
                    <a:pt x="603" y="1281"/>
                    <a:pt x="572" y="1292"/>
                    <a:pt x="539" y="1297"/>
                  </a:cubicBezTo>
                  <a:cubicBezTo>
                    <a:pt x="497" y="1303"/>
                    <a:pt x="452" y="1309"/>
                    <a:pt x="410" y="1309"/>
                  </a:cubicBezTo>
                  <a:lnTo>
                    <a:pt x="408" y="1309"/>
                  </a:lnTo>
                  <a:cubicBezTo>
                    <a:pt x="347" y="1300"/>
                    <a:pt x="287" y="1292"/>
                    <a:pt x="229" y="1273"/>
                  </a:cubicBezTo>
                  <a:lnTo>
                    <a:pt x="229" y="1273"/>
                  </a:lnTo>
                  <a:cubicBezTo>
                    <a:pt x="229" y="1274"/>
                    <a:pt x="229" y="1275"/>
                    <a:pt x="229" y="1278"/>
                  </a:cubicBezTo>
                  <a:cubicBezTo>
                    <a:pt x="226" y="1278"/>
                    <a:pt x="226" y="1278"/>
                    <a:pt x="226" y="1272"/>
                  </a:cubicBezTo>
                  <a:lnTo>
                    <a:pt x="226" y="1272"/>
                  </a:lnTo>
                  <a:cubicBezTo>
                    <a:pt x="227" y="1273"/>
                    <a:pt x="228" y="1273"/>
                    <a:pt x="229" y="1273"/>
                  </a:cubicBezTo>
                  <a:lnTo>
                    <a:pt x="229" y="1273"/>
                  </a:lnTo>
                  <a:cubicBezTo>
                    <a:pt x="228" y="1272"/>
                    <a:pt x="228" y="1272"/>
                    <a:pt x="226" y="1272"/>
                  </a:cubicBezTo>
                  <a:cubicBezTo>
                    <a:pt x="223" y="1272"/>
                    <a:pt x="223" y="1272"/>
                    <a:pt x="223" y="1270"/>
                  </a:cubicBezTo>
                  <a:lnTo>
                    <a:pt x="226" y="1270"/>
                  </a:lnTo>
                  <a:cubicBezTo>
                    <a:pt x="173" y="1253"/>
                    <a:pt x="126" y="1230"/>
                    <a:pt x="73" y="1205"/>
                  </a:cubicBezTo>
                  <a:cubicBezTo>
                    <a:pt x="66" y="1203"/>
                    <a:pt x="58" y="1202"/>
                    <a:pt x="51" y="1202"/>
                  </a:cubicBezTo>
                  <a:cubicBezTo>
                    <a:pt x="33" y="1202"/>
                    <a:pt x="17" y="1210"/>
                    <a:pt x="11" y="1228"/>
                  </a:cubicBezTo>
                  <a:cubicBezTo>
                    <a:pt x="0" y="1253"/>
                    <a:pt x="11" y="1281"/>
                    <a:pt x="31" y="1292"/>
                  </a:cubicBezTo>
                  <a:cubicBezTo>
                    <a:pt x="137" y="1339"/>
                    <a:pt x="249" y="1381"/>
                    <a:pt x="360" y="1398"/>
                  </a:cubicBezTo>
                  <a:cubicBezTo>
                    <a:pt x="393" y="1403"/>
                    <a:pt x="427" y="1406"/>
                    <a:pt x="461" y="1406"/>
                  </a:cubicBezTo>
                  <a:cubicBezTo>
                    <a:pt x="519" y="1406"/>
                    <a:pt x="576" y="1398"/>
                    <a:pt x="631" y="1378"/>
                  </a:cubicBezTo>
                  <a:cubicBezTo>
                    <a:pt x="709" y="1353"/>
                    <a:pt x="773" y="1303"/>
                    <a:pt x="826" y="1244"/>
                  </a:cubicBezTo>
                  <a:cubicBezTo>
                    <a:pt x="851" y="1217"/>
                    <a:pt x="876" y="1186"/>
                    <a:pt x="893" y="1152"/>
                  </a:cubicBezTo>
                  <a:cubicBezTo>
                    <a:pt x="912" y="1113"/>
                    <a:pt x="926" y="1071"/>
                    <a:pt x="946" y="1030"/>
                  </a:cubicBezTo>
                  <a:cubicBezTo>
                    <a:pt x="968" y="949"/>
                    <a:pt x="977" y="862"/>
                    <a:pt x="974" y="779"/>
                  </a:cubicBezTo>
                  <a:cubicBezTo>
                    <a:pt x="968" y="681"/>
                    <a:pt x="949" y="583"/>
                    <a:pt x="912" y="491"/>
                  </a:cubicBezTo>
                  <a:cubicBezTo>
                    <a:pt x="879" y="394"/>
                    <a:pt x="826" y="301"/>
                    <a:pt x="765" y="221"/>
                  </a:cubicBezTo>
                  <a:cubicBezTo>
                    <a:pt x="731" y="182"/>
                    <a:pt x="698" y="142"/>
                    <a:pt x="659" y="109"/>
                  </a:cubicBezTo>
                  <a:cubicBezTo>
                    <a:pt x="617" y="70"/>
                    <a:pt x="569" y="36"/>
                    <a:pt x="519" y="9"/>
                  </a:cubicBezTo>
                  <a:cubicBezTo>
                    <a:pt x="514" y="0"/>
                    <a:pt x="502" y="0"/>
                    <a:pt x="4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1"/>
            <p:cNvSpPr/>
            <p:nvPr/>
          </p:nvSpPr>
          <p:spPr>
            <a:xfrm>
              <a:off x="6793625" y="3879825"/>
              <a:ext cx="76825" cy="110900"/>
            </a:xfrm>
            <a:custGeom>
              <a:avLst/>
              <a:gdLst/>
              <a:ahLst/>
              <a:cxnLst/>
              <a:rect l="l" t="t" r="r" b="b"/>
              <a:pathLst>
                <a:path w="3073" h="4436" extrusionOk="0">
                  <a:moveTo>
                    <a:pt x="511" y="126"/>
                  </a:moveTo>
                  <a:lnTo>
                    <a:pt x="511" y="126"/>
                  </a:lnTo>
                  <a:cubicBezTo>
                    <a:pt x="507" y="127"/>
                    <a:pt x="503" y="128"/>
                    <a:pt x="499" y="129"/>
                  </a:cubicBezTo>
                  <a:lnTo>
                    <a:pt x="499" y="129"/>
                  </a:lnTo>
                  <a:cubicBezTo>
                    <a:pt x="504" y="129"/>
                    <a:pt x="509" y="129"/>
                    <a:pt x="511" y="126"/>
                  </a:cubicBezTo>
                  <a:close/>
                  <a:moveTo>
                    <a:pt x="829" y="143"/>
                  </a:moveTo>
                  <a:cubicBezTo>
                    <a:pt x="829" y="143"/>
                    <a:pt x="830" y="143"/>
                    <a:pt x="830" y="143"/>
                  </a:cubicBezTo>
                  <a:lnTo>
                    <a:pt x="830" y="143"/>
                  </a:lnTo>
                  <a:cubicBezTo>
                    <a:pt x="830" y="143"/>
                    <a:pt x="830" y="143"/>
                    <a:pt x="829" y="143"/>
                  </a:cubicBezTo>
                  <a:close/>
                  <a:moveTo>
                    <a:pt x="830" y="143"/>
                  </a:moveTo>
                  <a:cubicBezTo>
                    <a:pt x="832" y="144"/>
                    <a:pt x="833" y="148"/>
                    <a:pt x="838" y="148"/>
                  </a:cubicBezTo>
                  <a:cubicBezTo>
                    <a:pt x="834" y="144"/>
                    <a:pt x="831" y="143"/>
                    <a:pt x="830" y="143"/>
                  </a:cubicBezTo>
                  <a:close/>
                  <a:moveTo>
                    <a:pt x="958" y="204"/>
                  </a:moveTo>
                  <a:cubicBezTo>
                    <a:pt x="958" y="204"/>
                    <a:pt x="958" y="207"/>
                    <a:pt x="962" y="207"/>
                  </a:cubicBezTo>
                  <a:lnTo>
                    <a:pt x="962" y="207"/>
                  </a:lnTo>
                  <a:cubicBezTo>
                    <a:pt x="961" y="206"/>
                    <a:pt x="959" y="205"/>
                    <a:pt x="958" y="204"/>
                  </a:cubicBezTo>
                  <a:close/>
                  <a:moveTo>
                    <a:pt x="232" y="228"/>
                  </a:moveTo>
                  <a:cubicBezTo>
                    <a:pt x="229" y="229"/>
                    <a:pt x="227" y="231"/>
                    <a:pt x="224" y="232"/>
                  </a:cubicBezTo>
                  <a:cubicBezTo>
                    <a:pt x="227" y="232"/>
                    <a:pt x="229" y="232"/>
                    <a:pt x="232" y="228"/>
                  </a:cubicBezTo>
                  <a:close/>
                  <a:moveTo>
                    <a:pt x="2863" y="4115"/>
                  </a:moveTo>
                  <a:cubicBezTo>
                    <a:pt x="2864" y="4117"/>
                    <a:pt x="2865" y="4119"/>
                    <a:pt x="2866" y="4121"/>
                  </a:cubicBezTo>
                  <a:lnTo>
                    <a:pt x="2866" y="4121"/>
                  </a:lnTo>
                  <a:cubicBezTo>
                    <a:pt x="2865" y="4119"/>
                    <a:pt x="2865" y="4117"/>
                    <a:pt x="2863" y="4115"/>
                  </a:cubicBezTo>
                  <a:close/>
                  <a:moveTo>
                    <a:pt x="2866" y="4121"/>
                  </a:moveTo>
                  <a:cubicBezTo>
                    <a:pt x="2867" y="4123"/>
                    <a:pt x="2867" y="4125"/>
                    <a:pt x="2869" y="4127"/>
                  </a:cubicBezTo>
                  <a:lnTo>
                    <a:pt x="2869" y="4127"/>
                  </a:lnTo>
                  <a:cubicBezTo>
                    <a:pt x="2868" y="4125"/>
                    <a:pt x="2867" y="4123"/>
                    <a:pt x="2866" y="4121"/>
                  </a:cubicBezTo>
                  <a:close/>
                  <a:moveTo>
                    <a:pt x="594" y="1"/>
                  </a:moveTo>
                  <a:cubicBezTo>
                    <a:pt x="578" y="1"/>
                    <a:pt x="563" y="2"/>
                    <a:pt x="548" y="3"/>
                  </a:cubicBezTo>
                  <a:cubicBezTo>
                    <a:pt x="364" y="28"/>
                    <a:pt x="188" y="115"/>
                    <a:pt x="32" y="218"/>
                  </a:cubicBezTo>
                  <a:cubicBezTo>
                    <a:pt x="6" y="235"/>
                    <a:pt x="1" y="268"/>
                    <a:pt x="18" y="293"/>
                  </a:cubicBezTo>
                  <a:cubicBezTo>
                    <a:pt x="28" y="309"/>
                    <a:pt x="45" y="316"/>
                    <a:pt x="62" y="316"/>
                  </a:cubicBezTo>
                  <a:cubicBezTo>
                    <a:pt x="73" y="316"/>
                    <a:pt x="84" y="313"/>
                    <a:pt x="93" y="307"/>
                  </a:cubicBezTo>
                  <a:cubicBezTo>
                    <a:pt x="140" y="279"/>
                    <a:pt x="185" y="252"/>
                    <a:pt x="232" y="226"/>
                  </a:cubicBezTo>
                  <a:lnTo>
                    <a:pt x="232" y="226"/>
                  </a:lnTo>
                  <a:cubicBezTo>
                    <a:pt x="232" y="227"/>
                    <a:pt x="232" y="228"/>
                    <a:pt x="232" y="228"/>
                  </a:cubicBezTo>
                  <a:lnTo>
                    <a:pt x="232" y="228"/>
                  </a:lnTo>
                  <a:cubicBezTo>
                    <a:pt x="318" y="182"/>
                    <a:pt x="406" y="150"/>
                    <a:pt x="499" y="129"/>
                  </a:cubicBezTo>
                  <a:lnTo>
                    <a:pt x="499" y="129"/>
                  </a:lnTo>
                  <a:cubicBezTo>
                    <a:pt x="499" y="129"/>
                    <a:pt x="498" y="129"/>
                    <a:pt x="497" y="129"/>
                  </a:cubicBezTo>
                  <a:cubicBezTo>
                    <a:pt x="562" y="115"/>
                    <a:pt x="620" y="112"/>
                    <a:pt x="684" y="112"/>
                  </a:cubicBezTo>
                  <a:cubicBezTo>
                    <a:pt x="732" y="115"/>
                    <a:pt x="782" y="126"/>
                    <a:pt x="827" y="140"/>
                  </a:cubicBezTo>
                  <a:cubicBezTo>
                    <a:pt x="874" y="157"/>
                    <a:pt x="922" y="179"/>
                    <a:pt x="963" y="207"/>
                  </a:cubicBezTo>
                  <a:cubicBezTo>
                    <a:pt x="963" y="207"/>
                    <a:pt x="963" y="207"/>
                    <a:pt x="962" y="207"/>
                  </a:cubicBezTo>
                  <a:lnTo>
                    <a:pt x="962" y="207"/>
                  </a:lnTo>
                  <a:cubicBezTo>
                    <a:pt x="1016" y="240"/>
                    <a:pt x="1065" y="284"/>
                    <a:pt x="1108" y="332"/>
                  </a:cubicBezTo>
                  <a:cubicBezTo>
                    <a:pt x="1189" y="421"/>
                    <a:pt x="1256" y="524"/>
                    <a:pt x="1311" y="630"/>
                  </a:cubicBezTo>
                  <a:lnTo>
                    <a:pt x="1311" y="630"/>
                  </a:lnTo>
                  <a:cubicBezTo>
                    <a:pt x="1311" y="629"/>
                    <a:pt x="1309" y="628"/>
                    <a:pt x="1307" y="628"/>
                  </a:cubicBezTo>
                  <a:cubicBezTo>
                    <a:pt x="1432" y="877"/>
                    <a:pt x="1516" y="1144"/>
                    <a:pt x="1586" y="1412"/>
                  </a:cubicBezTo>
                  <a:cubicBezTo>
                    <a:pt x="1661" y="1691"/>
                    <a:pt x="1719" y="1970"/>
                    <a:pt x="1786" y="2255"/>
                  </a:cubicBezTo>
                  <a:cubicBezTo>
                    <a:pt x="1814" y="2369"/>
                    <a:pt x="1845" y="2486"/>
                    <a:pt x="1878" y="2606"/>
                  </a:cubicBezTo>
                  <a:cubicBezTo>
                    <a:pt x="1912" y="2709"/>
                    <a:pt x="1948" y="2813"/>
                    <a:pt x="2001" y="2910"/>
                  </a:cubicBezTo>
                  <a:cubicBezTo>
                    <a:pt x="2224" y="3329"/>
                    <a:pt x="2590" y="3644"/>
                    <a:pt x="2833" y="4054"/>
                  </a:cubicBezTo>
                  <a:cubicBezTo>
                    <a:pt x="2846" y="4076"/>
                    <a:pt x="2860" y="4101"/>
                    <a:pt x="2869" y="4127"/>
                  </a:cubicBezTo>
                  <a:cubicBezTo>
                    <a:pt x="2869" y="4127"/>
                    <a:pt x="2869" y="4127"/>
                    <a:pt x="2869" y="4127"/>
                  </a:cubicBezTo>
                  <a:lnTo>
                    <a:pt x="2869" y="4127"/>
                  </a:lnTo>
                  <a:cubicBezTo>
                    <a:pt x="2914" y="4218"/>
                    <a:pt x="2951" y="4309"/>
                    <a:pt x="2978" y="4406"/>
                  </a:cubicBezTo>
                  <a:cubicBezTo>
                    <a:pt x="2984" y="4426"/>
                    <a:pt x="3005" y="4435"/>
                    <a:pt x="3024" y="4435"/>
                  </a:cubicBezTo>
                  <a:cubicBezTo>
                    <a:pt x="3028" y="4435"/>
                    <a:pt x="3032" y="4435"/>
                    <a:pt x="3036" y="4433"/>
                  </a:cubicBezTo>
                  <a:cubicBezTo>
                    <a:pt x="3061" y="4422"/>
                    <a:pt x="3072" y="4397"/>
                    <a:pt x="3064" y="4375"/>
                  </a:cubicBezTo>
                  <a:cubicBezTo>
                    <a:pt x="3045" y="4300"/>
                    <a:pt x="3017" y="4230"/>
                    <a:pt x="2989" y="4160"/>
                  </a:cubicBezTo>
                  <a:cubicBezTo>
                    <a:pt x="2961" y="4099"/>
                    <a:pt x="2925" y="4035"/>
                    <a:pt x="2894" y="3973"/>
                  </a:cubicBezTo>
                  <a:cubicBezTo>
                    <a:pt x="2821" y="3839"/>
                    <a:pt x="2729" y="3719"/>
                    <a:pt x="2643" y="3599"/>
                  </a:cubicBezTo>
                  <a:cubicBezTo>
                    <a:pt x="2554" y="3477"/>
                    <a:pt x="2456" y="3362"/>
                    <a:pt x="2367" y="3239"/>
                  </a:cubicBezTo>
                  <a:cubicBezTo>
                    <a:pt x="2280" y="3122"/>
                    <a:pt x="2196" y="3000"/>
                    <a:pt x="2130" y="2871"/>
                  </a:cubicBezTo>
                  <a:cubicBezTo>
                    <a:pt x="2107" y="2818"/>
                    <a:pt x="2079" y="2765"/>
                    <a:pt x="2060" y="2715"/>
                  </a:cubicBezTo>
                  <a:cubicBezTo>
                    <a:pt x="2043" y="2665"/>
                    <a:pt x="2026" y="2612"/>
                    <a:pt x="2012" y="2564"/>
                  </a:cubicBezTo>
                  <a:cubicBezTo>
                    <a:pt x="1976" y="2450"/>
                    <a:pt x="1948" y="2330"/>
                    <a:pt x="1920" y="2213"/>
                  </a:cubicBezTo>
                  <a:cubicBezTo>
                    <a:pt x="1856" y="1934"/>
                    <a:pt x="1792" y="1649"/>
                    <a:pt x="1719" y="1376"/>
                  </a:cubicBezTo>
                  <a:cubicBezTo>
                    <a:pt x="1647" y="1102"/>
                    <a:pt x="1555" y="832"/>
                    <a:pt x="1424" y="581"/>
                  </a:cubicBezTo>
                  <a:cubicBezTo>
                    <a:pt x="1315" y="377"/>
                    <a:pt x="1173" y="182"/>
                    <a:pt x="958" y="79"/>
                  </a:cubicBezTo>
                  <a:cubicBezTo>
                    <a:pt x="866" y="28"/>
                    <a:pt x="760" y="9"/>
                    <a:pt x="651" y="9"/>
                  </a:cubicBezTo>
                  <a:cubicBezTo>
                    <a:pt x="632" y="3"/>
                    <a:pt x="613" y="1"/>
                    <a:pt x="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1"/>
            <p:cNvSpPr/>
            <p:nvPr/>
          </p:nvSpPr>
          <p:spPr>
            <a:xfrm>
              <a:off x="6708125" y="3907175"/>
              <a:ext cx="23675" cy="105050"/>
            </a:xfrm>
            <a:custGeom>
              <a:avLst/>
              <a:gdLst/>
              <a:ahLst/>
              <a:cxnLst/>
              <a:rect l="l" t="t" r="r" b="b"/>
              <a:pathLst>
                <a:path w="947" h="4202" extrusionOk="0">
                  <a:moveTo>
                    <a:pt x="517" y="187"/>
                  </a:moveTo>
                  <a:lnTo>
                    <a:pt x="517" y="187"/>
                  </a:lnTo>
                  <a:cubicBezTo>
                    <a:pt x="516" y="188"/>
                    <a:pt x="515" y="189"/>
                    <a:pt x="514" y="189"/>
                  </a:cubicBezTo>
                  <a:lnTo>
                    <a:pt x="514" y="189"/>
                  </a:lnTo>
                  <a:cubicBezTo>
                    <a:pt x="515" y="189"/>
                    <a:pt x="516" y="188"/>
                    <a:pt x="517" y="187"/>
                  </a:cubicBezTo>
                  <a:close/>
                  <a:moveTo>
                    <a:pt x="229" y="2465"/>
                  </a:moveTo>
                  <a:cubicBezTo>
                    <a:pt x="229" y="2467"/>
                    <a:pt x="229" y="2468"/>
                    <a:pt x="229" y="2469"/>
                  </a:cubicBezTo>
                  <a:cubicBezTo>
                    <a:pt x="229" y="2468"/>
                    <a:pt x="229" y="2467"/>
                    <a:pt x="229" y="2465"/>
                  </a:cubicBezTo>
                  <a:close/>
                  <a:moveTo>
                    <a:pt x="615" y="1"/>
                  </a:moveTo>
                  <a:cubicBezTo>
                    <a:pt x="610" y="1"/>
                    <a:pt x="603" y="4"/>
                    <a:pt x="595" y="6"/>
                  </a:cubicBezTo>
                  <a:cubicBezTo>
                    <a:pt x="478" y="81"/>
                    <a:pt x="374" y="184"/>
                    <a:pt x="294" y="301"/>
                  </a:cubicBezTo>
                  <a:cubicBezTo>
                    <a:pt x="213" y="424"/>
                    <a:pt x="154" y="558"/>
                    <a:pt x="109" y="703"/>
                  </a:cubicBezTo>
                  <a:cubicBezTo>
                    <a:pt x="56" y="862"/>
                    <a:pt x="34" y="1030"/>
                    <a:pt x="20" y="1197"/>
                  </a:cubicBezTo>
                  <a:cubicBezTo>
                    <a:pt x="1" y="1378"/>
                    <a:pt x="6" y="1557"/>
                    <a:pt x="12" y="1735"/>
                  </a:cubicBezTo>
                  <a:cubicBezTo>
                    <a:pt x="34" y="2106"/>
                    <a:pt x="104" y="2477"/>
                    <a:pt x="196" y="2840"/>
                  </a:cubicBezTo>
                  <a:cubicBezTo>
                    <a:pt x="277" y="3147"/>
                    <a:pt x="388" y="3451"/>
                    <a:pt x="539" y="3730"/>
                  </a:cubicBezTo>
                  <a:cubicBezTo>
                    <a:pt x="631" y="3897"/>
                    <a:pt x="737" y="4054"/>
                    <a:pt x="865" y="4190"/>
                  </a:cubicBezTo>
                  <a:cubicBezTo>
                    <a:pt x="874" y="4198"/>
                    <a:pt x="885" y="4201"/>
                    <a:pt x="896" y="4201"/>
                  </a:cubicBezTo>
                  <a:cubicBezTo>
                    <a:pt x="910" y="4201"/>
                    <a:pt x="924" y="4195"/>
                    <a:pt x="932" y="4182"/>
                  </a:cubicBezTo>
                  <a:cubicBezTo>
                    <a:pt x="941" y="4171"/>
                    <a:pt x="946" y="4162"/>
                    <a:pt x="944" y="4149"/>
                  </a:cubicBezTo>
                  <a:cubicBezTo>
                    <a:pt x="941" y="4135"/>
                    <a:pt x="935" y="4123"/>
                    <a:pt x="927" y="4115"/>
                  </a:cubicBezTo>
                  <a:cubicBezTo>
                    <a:pt x="918" y="4109"/>
                    <a:pt x="916" y="4104"/>
                    <a:pt x="907" y="4098"/>
                  </a:cubicBezTo>
                  <a:cubicBezTo>
                    <a:pt x="874" y="4065"/>
                    <a:pt x="843" y="4023"/>
                    <a:pt x="815" y="3981"/>
                  </a:cubicBezTo>
                  <a:cubicBezTo>
                    <a:pt x="782" y="3939"/>
                    <a:pt x="759" y="3895"/>
                    <a:pt x="732" y="3847"/>
                  </a:cubicBezTo>
                  <a:cubicBezTo>
                    <a:pt x="703" y="3798"/>
                    <a:pt x="677" y="3751"/>
                    <a:pt x="646" y="3702"/>
                  </a:cubicBezTo>
                  <a:lnTo>
                    <a:pt x="646" y="3702"/>
                  </a:lnTo>
                  <a:cubicBezTo>
                    <a:pt x="555" y="3524"/>
                    <a:pt x="486" y="3344"/>
                    <a:pt x="419" y="3158"/>
                  </a:cubicBezTo>
                  <a:cubicBezTo>
                    <a:pt x="342" y="2929"/>
                    <a:pt x="278" y="2694"/>
                    <a:pt x="225" y="2459"/>
                  </a:cubicBezTo>
                  <a:lnTo>
                    <a:pt x="225" y="2459"/>
                  </a:lnTo>
                  <a:cubicBezTo>
                    <a:pt x="226" y="2462"/>
                    <a:pt x="228" y="2464"/>
                    <a:pt x="229" y="2465"/>
                  </a:cubicBezTo>
                  <a:lnTo>
                    <a:pt x="229" y="2465"/>
                  </a:lnTo>
                  <a:cubicBezTo>
                    <a:pt x="140" y="2062"/>
                    <a:pt x="90" y="1650"/>
                    <a:pt x="112" y="1236"/>
                  </a:cubicBezTo>
                  <a:cubicBezTo>
                    <a:pt x="123" y="1049"/>
                    <a:pt x="151" y="859"/>
                    <a:pt x="210" y="678"/>
                  </a:cubicBezTo>
                  <a:lnTo>
                    <a:pt x="210" y="681"/>
                  </a:lnTo>
                  <a:cubicBezTo>
                    <a:pt x="246" y="578"/>
                    <a:pt x="291" y="477"/>
                    <a:pt x="355" y="380"/>
                  </a:cubicBezTo>
                  <a:cubicBezTo>
                    <a:pt x="402" y="311"/>
                    <a:pt x="454" y="245"/>
                    <a:pt x="514" y="189"/>
                  </a:cubicBezTo>
                  <a:lnTo>
                    <a:pt x="514" y="189"/>
                  </a:lnTo>
                  <a:cubicBezTo>
                    <a:pt x="513" y="190"/>
                    <a:pt x="513" y="190"/>
                    <a:pt x="511" y="190"/>
                  </a:cubicBezTo>
                  <a:cubicBezTo>
                    <a:pt x="553" y="156"/>
                    <a:pt x="598" y="120"/>
                    <a:pt x="648" y="92"/>
                  </a:cubicBezTo>
                  <a:cubicBezTo>
                    <a:pt x="670" y="78"/>
                    <a:pt x="676" y="45"/>
                    <a:pt x="662" y="22"/>
                  </a:cubicBezTo>
                  <a:cubicBezTo>
                    <a:pt x="651" y="8"/>
                    <a:pt x="637" y="3"/>
                    <a:pt x="620" y="3"/>
                  </a:cubicBezTo>
                  <a:cubicBezTo>
                    <a:pt x="619" y="1"/>
                    <a:pt x="617" y="1"/>
                    <a:pt x="6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1"/>
            <p:cNvSpPr/>
            <p:nvPr/>
          </p:nvSpPr>
          <p:spPr>
            <a:xfrm>
              <a:off x="6859275" y="4037425"/>
              <a:ext cx="24575" cy="42225"/>
            </a:xfrm>
            <a:custGeom>
              <a:avLst/>
              <a:gdLst/>
              <a:ahLst/>
              <a:cxnLst/>
              <a:rect l="l" t="t" r="r" b="b"/>
              <a:pathLst>
                <a:path w="983" h="1689" extrusionOk="0">
                  <a:moveTo>
                    <a:pt x="778" y="981"/>
                  </a:moveTo>
                  <a:cubicBezTo>
                    <a:pt x="778" y="986"/>
                    <a:pt x="773" y="986"/>
                    <a:pt x="773" y="989"/>
                  </a:cubicBezTo>
                  <a:cubicBezTo>
                    <a:pt x="778" y="986"/>
                    <a:pt x="778" y="986"/>
                    <a:pt x="778" y="981"/>
                  </a:cubicBezTo>
                  <a:close/>
                  <a:moveTo>
                    <a:pt x="491" y="1435"/>
                  </a:moveTo>
                  <a:lnTo>
                    <a:pt x="488" y="1438"/>
                  </a:lnTo>
                  <a:cubicBezTo>
                    <a:pt x="488" y="1438"/>
                    <a:pt x="491" y="1438"/>
                    <a:pt x="491" y="1435"/>
                  </a:cubicBezTo>
                  <a:close/>
                  <a:moveTo>
                    <a:pt x="735" y="0"/>
                  </a:moveTo>
                  <a:cubicBezTo>
                    <a:pt x="727" y="0"/>
                    <a:pt x="721" y="4"/>
                    <a:pt x="714" y="10"/>
                  </a:cubicBezTo>
                  <a:cubicBezTo>
                    <a:pt x="695" y="21"/>
                    <a:pt x="686" y="54"/>
                    <a:pt x="703" y="74"/>
                  </a:cubicBezTo>
                  <a:cubicBezTo>
                    <a:pt x="725" y="102"/>
                    <a:pt x="739" y="130"/>
                    <a:pt x="756" y="160"/>
                  </a:cubicBezTo>
                  <a:cubicBezTo>
                    <a:pt x="787" y="227"/>
                    <a:pt x="811" y="293"/>
                    <a:pt x="828" y="362"/>
                  </a:cubicBezTo>
                  <a:lnTo>
                    <a:pt x="828" y="362"/>
                  </a:lnTo>
                  <a:cubicBezTo>
                    <a:pt x="826" y="364"/>
                    <a:pt x="826" y="367"/>
                    <a:pt x="829" y="367"/>
                  </a:cubicBezTo>
                  <a:lnTo>
                    <a:pt x="829" y="364"/>
                  </a:lnTo>
                  <a:lnTo>
                    <a:pt x="829" y="361"/>
                  </a:lnTo>
                  <a:cubicBezTo>
                    <a:pt x="829" y="364"/>
                    <a:pt x="829" y="364"/>
                    <a:pt x="834" y="367"/>
                  </a:cubicBezTo>
                  <a:cubicBezTo>
                    <a:pt x="834" y="370"/>
                    <a:pt x="837" y="375"/>
                    <a:pt x="837" y="378"/>
                  </a:cubicBezTo>
                  <a:lnTo>
                    <a:pt x="837" y="378"/>
                  </a:lnTo>
                  <a:cubicBezTo>
                    <a:pt x="837" y="375"/>
                    <a:pt x="834" y="370"/>
                    <a:pt x="834" y="370"/>
                  </a:cubicBezTo>
                  <a:lnTo>
                    <a:pt x="834" y="370"/>
                  </a:lnTo>
                  <a:cubicBezTo>
                    <a:pt x="851" y="459"/>
                    <a:pt x="854" y="545"/>
                    <a:pt x="851" y="637"/>
                  </a:cubicBezTo>
                  <a:cubicBezTo>
                    <a:pt x="843" y="752"/>
                    <a:pt x="820" y="866"/>
                    <a:pt x="784" y="978"/>
                  </a:cubicBezTo>
                  <a:lnTo>
                    <a:pt x="784" y="975"/>
                  </a:lnTo>
                  <a:cubicBezTo>
                    <a:pt x="751" y="1075"/>
                    <a:pt x="709" y="1165"/>
                    <a:pt x="647" y="1257"/>
                  </a:cubicBezTo>
                  <a:cubicBezTo>
                    <a:pt x="646" y="1260"/>
                    <a:pt x="644" y="1262"/>
                    <a:pt x="642" y="1265"/>
                  </a:cubicBezTo>
                  <a:lnTo>
                    <a:pt x="642" y="1265"/>
                  </a:lnTo>
                  <a:cubicBezTo>
                    <a:pt x="645" y="1260"/>
                    <a:pt x="645" y="1257"/>
                    <a:pt x="645" y="1257"/>
                  </a:cubicBezTo>
                  <a:lnTo>
                    <a:pt x="645" y="1257"/>
                  </a:lnTo>
                  <a:lnTo>
                    <a:pt x="642" y="1265"/>
                  </a:lnTo>
                  <a:lnTo>
                    <a:pt x="642" y="1265"/>
                  </a:lnTo>
                  <a:cubicBezTo>
                    <a:pt x="599" y="1328"/>
                    <a:pt x="553" y="1382"/>
                    <a:pt x="499" y="1435"/>
                  </a:cubicBezTo>
                  <a:cubicBezTo>
                    <a:pt x="452" y="1474"/>
                    <a:pt x="405" y="1508"/>
                    <a:pt x="352" y="1536"/>
                  </a:cubicBezTo>
                  <a:cubicBezTo>
                    <a:pt x="307" y="1558"/>
                    <a:pt x="262" y="1572"/>
                    <a:pt x="215" y="1583"/>
                  </a:cubicBezTo>
                  <a:cubicBezTo>
                    <a:pt x="179" y="1592"/>
                    <a:pt x="141" y="1595"/>
                    <a:pt x="103" y="1595"/>
                  </a:cubicBezTo>
                  <a:cubicBezTo>
                    <a:pt x="91" y="1595"/>
                    <a:pt x="79" y="1595"/>
                    <a:pt x="67" y="1594"/>
                  </a:cubicBezTo>
                  <a:lnTo>
                    <a:pt x="59" y="1594"/>
                  </a:lnTo>
                  <a:cubicBezTo>
                    <a:pt x="55" y="1594"/>
                    <a:pt x="52" y="1593"/>
                    <a:pt x="49" y="1593"/>
                  </a:cubicBezTo>
                  <a:cubicBezTo>
                    <a:pt x="39" y="1593"/>
                    <a:pt x="31" y="1596"/>
                    <a:pt x="25" y="1603"/>
                  </a:cubicBezTo>
                  <a:cubicBezTo>
                    <a:pt x="14" y="1608"/>
                    <a:pt x="6" y="1619"/>
                    <a:pt x="3" y="1631"/>
                  </a:cubicBezTo>
                  <a:cubicBezTo>
                    <a:pt x="0" y="1645"/>
                    <a:pt x="3" y="1653"/>
                    <a:pt x="11" y="1664"/>
                  </a:cubicBezTo>
                  <a:cubicBezTo>
                    <a:pt x="17" y="1675"/>
                    <a:pt x="28" y="1684"/>
                    <a:pt x="39" y="1686"/>
                  </a:cubicBezTo>
                  <a:cubicBezTo>
                    <a:pt x="61" y="1688"/>
                    <a:pt x="83" y="1689"/>
                    <a:pt x="104" y="1689"/>
                  </a:cubicBezTo>
                  <a:cubicBezTo>
                    <a:pt x="126" y="1689"/>
                    <a:pt x="147" y="1688"/>
                    <a:pt x="167" y="1686"/>
                  </a:cubicBezTo>
                  <a:cubicBezTo>
                    <a:pt x="209" y="1684"/>
                    <a:pt x="248" y="1672"/>
                    <a:pt x="290" y="1661"/>
                  </a:cubicBezTo>
                  <a:cubicBezTo>
                    <a:pt x="377" y="1636"/>
                    <a:pt x="458" y="1594"/>
                    <a:pt x="530" y="1544"/>
                  </a:cubicBezTo>
                  <a:cubicBezTo>
                    <a:pt x="605" y="1488"/>
                    <a:pt x="672" y="1419"/>
                    <a:pt x="728" y="1343"/>
                  </a:cubicBezTo>
                  <a:cubicBezTo>
                    <a:pt x="787" y="1268"/>
                    <a:pt x="837" y="1181"/>
                    <a:pt x="876" y="1087"/>
                  </a:cubicBezTo>
                  <a:cubicBezTo>
                    <a:pt x="912" y="992"/>
                    <a:pt x="940" y="894"/>
                    <a:pt x="963" y="797"/>
                  </a:cubicBezTo>
                  <a:cubicBezTo>
                    <a:pt x="982" y="699"/>
                    <a:pt x="982" y="598"/>
                    <a:pt x="979" y="501"/>
                  </a:cubicBezTo>
                  <a:cubicBezTo>
                    <a:pt x="974" y="406"/>
                    <a:pt x="951" y="311"/>
                    <a:pt x="921" y="225"/>
                  </a:cubicBezTo>
                  <a:cubicBezTo>
                    <a:pt x="904" y="186"/>
                    <a:pt x="884" y="152"/>
                    <a:pt x="865" y="116"/>
                  </a:cubicBezTo>
                  <a:cubicBezTo>
                    <a:pt x="840" y="80"/>
                    <a:pt x="809" y="46"/>
                    <a:pt x="773" y="13"/>
                  </a:cubicBezTo>
                  <a:cubicBezTo>
                    <a:pt x="767" y="4"/>
                    <a:pt x="756" y="1"/>
                    <a:pt x="745" y="1"/>
                  </a:cubicBezTo>
                  <a:cubicBezTo>
                    <a:pt x="741" y="1"/>
                    <a:pt x="738" y="0"/>
                    <a:pt x="7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1"/>
            <p:cNvSpPr/>
            <p:nvPr/>
          </p:nvSpPr>
          <p:spPr>
            <a:xfrm>
              <a:off x="6781075" y="4086050"/>
              <a:ext cx="42375" cy="18975"/>
            </a:xfrm>
            <a:custGeom>
              <a:avLst/>
              <a:gdLst/>
              <a:ahLst/>
              <a:cxnLst/>
              <a:rect l="l" t="t" r="r" b="b"/>
              <a:pathLst>
                <a:path w="1695" h="759" extrusionOk="0">
                  <a:moveTo>
                    <a:pt x="1558" y="190"/>
                  </a:moveTo>
                  <a:lnTo>
                    <a:pt x="1558" y="190"/>
                  </a:lnTo>
                  <a:cubicBezTo>
                    <a:pt x="1558" y="190"/>
                    <a:pt x="1557" y="190"/>
                    <a:pt x="1557" y="191"/>
                  </a:cubicBezTo>
                  <a:lnTo>
                    <a:pt x="1557" y="191"/>
                  </a:lnTo>
                  <a:cubicBezTo>
                    <a:pt x="1557" y="191"/>
                    <a:pt x="1557" y="190"/>
                    <a:pt x="1558" y="190"/>
                  </a:cubicBezTo>
                  <a:close/>
                  <a:moveTo>
                    <a:pt x="1482" y="358"/>
                  </a:moveTo>
                  <a:cubicBezTo>
                    <a:pt x="1482" y="361"/>
                    <a:pt x="1479" y="361"/>
                    <a:pt x="1479" y="361"/>
                  </a:cubicBezTo>
                  <a:lnTo>
                    <a:pt x="1482" y="358"/>
                  </a:lnTo>
                  <a:close/>
                  <a:moveTo>
                    <a:pt x="1641" y="1"/>
                  </a:moveTo>
                  <a:cubicBezTo>
                    <a:pt x="1619" y="4"/>
                    <a:pt x="1597" y="18"/>
                    <a:pt x="1594" y="40"/>
                  </a:cubicBezTo>
                  <a:cubicBezTo>
                    <a:pt x="1586" y="89"/>
                    <a:pt x="1578" y="134"/>
                    <a:pt x="1564" y="183"/>
                  </a:cubicBezTo>
                  <a:lnTo>
                    <a:pt x="1564" y="183"/>
                  </a:lnTo>
                  <a:cubicBezTo>
                    <a:pt x="1565" y="182"/>
                    <a:pt x="1565" y="182"/>
                    <a:pt x="1566" y="182"/>
                  </a:cubicBezTo>
                  <a:lnTo>
                    <a:pt x="1566" y="182"/>
                  </a:lnTo>
                  <a:cubicBezTo>
                    <a:pt x="1566" y="188"/>
                    <a:pt x="1563" y="188"/>
                    <a:pt x="1563" y="188"/>
                  </a:cubicBezTo>
                  <a:cubicBezTo>
                    <a:pt x="1563" y="186"/>
                    <a:pt x="1564" y="185"/>
                    <a:pt x="1564" y="183"/>
                  </a:cubicBezTo>
                  <a:lnTo>
                    <a:pt x="1564" y="183"/>
                  </a:lnTo>
                  <a:cubicBezTo>
                    <a:pt x="1563" y="184"/>
                    <a:pt x="1563" y="188"/>
                    <a:pt x="1563" y="188"/>
                  </a:cubicBezTo>
                  <a:lnTo>
                    <a:pt x="1563" y="182"/>
                  </a:lnTo>
                  <a:cubicBezTo>
                    <a:pt x="1559" y="186"/>
                    <a:pt x="1558" y="189"/>
                    <a:pt x="1558" y="190"/>
                  </a:cubicBezTo>
                  <a:lnTo>
                    <a:pt x="1558" y="190"/>
                  </a:lnTo>
                  <a:cubicBezTo>
                    <a:pt x="1558" y="188"/>
                    <a:pt x="1563" y="188"/>
                    <a:pt x="1563" y="188"/>
                  </a:cubicBezTo>
                  <a:lnTo>
                    <a:pt x="1563" y="188"/>
                  </a:lnTo>
                  <a:cubicBezTo>
                    <a:pt x="1563" y="191"/>
                    <a:pt x="1557" y="193"/>
                    <a:pt x="1557" y="193"/>
                  </a:cubicBezTo>
                  <a:lnTo>
                    <a:pt x="1557" y="191"/>
                  </a:lnTo>
                  <a:cubicBezTo>
                    <a:pt x="1538" y="252"/>
                    <a:pt x="1510" y="308"/>
                    <a:pt x="1474" y="364"/>
                  </a:cubicBezTo>
                  <a:cubicBezTo>
                    <a:pt x="1446" y="405"/>
                    <a:pt x="1412" y="444"/>
                    <a:pt x="1376" y="481"/>
                  </a:cubicBezTo>
                  <a:cubicBezTo>
                    <a:pt x="1331" y="517"/>
                    <a:pt x="1284" y="553"/>
                    <a:pt x="1231" y="581"/>
                  </a:cubicBezTo>
                  <a:cubicBezTo>
                    <a:pt x="1234" y="578"/>
                    <a:pt x="1237" y="578"/>
                    <a:pt x="1242" y="573"/>
                  </a:cubicBezTo>
                  <a:lnTo>
                    <a:pt x="1242" y="573"/>
                  </a:lnTo>
                  <a:cubicBezTo>
                    <a:pt x="1186" y="601"/>
                    <a:pt x="1125" y="623"/>
                    <a:pt x="1064" y="637"/>
                  </a:cubicBezTo>
                  <a:cubicBezTo>
                    <a:pt x="1064" y="637"/>
                    <a:pt x="1064" y="637"/>
                    <a:pt x="1064" y="637"/>
                  </a:cubicBezTo>
                  <a:lnTo>
                    <a:pt x="1064" y="637"/>
                  </a:lnTo>
                  <a:cubicBezTo>
                    <a:pt x="1064" y="637"/>
                    <a:pt x="1063" y="637"/>
                    <a:pt x="1061" y="638"/>
                  </a:cubicBezTo>
                  <a:lnTo>
                    <a:pt x="1061" y="638"/>
                  </a:lnTo>
                  <a:cubicBezTo>
                    <a:pt x="1062" y="637"/>
                    <a:pt x="1063" y="637"/>
                    <a:pt x="1064" y="637"/>
                  </a:cubicBezTo>
                  <a:lnTo>
                    <a:pt x="1064" y="637"/>
                  </a:lnTo>
                  <a:lnTo>
                    <a:pt x="1055" y="640"/>
                  </a:lnTo>
                  <a:cubicBezTo>
                    <a:pt x="1058" y="639"/>
                    <a:pt x="1059" y="638"/>
                    <a:pt x="1061" y="638"/>
                  </a:cubicBezTo>
                  <a:lnTo>
                    <a:pt x="1061" y="638"/>
                  </a:lnTo>
                  <a:cubicBezTo>
                    <a:pt x="995" y="650"/>
                    <a:pt x="930" y="658"/>
                    <a:pt x="865" y="658"/>
                  </a:cubicBezTo>
                  <a:cubicBezTo>
                    <a:pt x="848" y="658"/>
                    <a:pt x="830" y="658"/>
                    <a:pt x="813" y="656"/>
                  </a:cubicBezTo>
                  <a:cubicBezTo>
                    <a:pt x="715" y="651"/>
                    <a:pt x="623" y="634"/>
                    <a:pt x="534" y="601"/>
                  </a:cubicBezTo>
                  <a:lnTo>
                    <a:pt x="534" y="601"/>
                  </a:lnTo>
                  <a:lnTo>
                    <a:pt x="545" y="606"/>
                  </a:lnTo>
                  <a:cubicBezTo>
                    <a:pt x="455" y="578"/>
                    <a:pt x="380" y="537"/>
                    <a:pt x="299" y="489"/>
                  </a:cubicBezTo>
                  <a:cubicBezTo>
                    <a:pt x="230" y="444"/>
                    <a:pt x="168" y="391"/>
                    <a:pt x="112" y="330"/>
                  </a:cubicBezTo>
                  <a:cubicBezTo>
                    <a:pt x="104" y="322"/>
                    <a:pt x="98" y="316"/>
                    <a:pt x="93" y="308"/>
                  </a:cubicBezTo>
                  <a:cubicBezTo>
                    <a:pt x="84" y="299"/>
                    <a:pt x="76" y="291"/>
                    <a:pt x="62" y="291"/>
                  </a:cubicBezTo>
                  <a:cubicBezTo>
                    <a:pt x="59" y="290"/>
                    <a:pt x="55" y="290"/>
                    <a:pt x="52" y="290"/>
                  </a:cubicBezTo>
                  <a:cubicBezTo>
                    <a:pt x="43" y="290"/>
                    <a:pt x="35" y="293"/>
                    <a:pt x="29" y="299"/>
                  </a:cubicBezTo>
                  <a:cubicBezTo>
                    <a:pt x="6" y="313"/>
                    <a:pt x="1" y="347"/>
                    <a:pt x="17" y="364"/>
                  </a:cubicBezTo>
                  <a:cubicBezTo>
                    <a:pt x="45" y="397"/>
                    <a:pt x="76" y="428"/>
                    <a:pt x="107" y="458"/>
                  </a:cubicBezTo>
                  <a:cubicBezTo>
                    <a:pt x="140" y="489"/>
                    <a:pt x="177" y="517"/>
                    <a:pt x="216" y="545"/>
                  </a:cubicBezTo>
                  <a:cubicBezTo>
                    <a:pt x="288" y="598"/>
                    <a:pt x="369" y="640"/>
                    <a:pt x="450" y="676"/>
                  </a:cubicBezTo>
                  <a:cubicBezTo>
                    <a:pt x="582" y="730"/>
                    <a:pt x="722" y="759"/>
                    <a:pt x="861" y="759"/>
                  </a:cubicBezTo>
                  <a:cubicBezTo>
                    <a:pt x="902" y="759"/>
                    <a:pt x="942" y="756"/>
                    <a:pt x="983" y="751"/>
                  </a:cubicBezTo>
                  <a:cubicBezTo>
                    <a:pt x="1066" y="746"/>
                    <a:pt x="1147" y="721"/>
                    <a:pt x="1228" y="690"/>
                  </a:cubicBezTo>
                  <a:cubicBezTo>
                    <a:pt x="1304" y="656"/>
                    <a:pt x="1373" y="612"/>
                    <a:pt x="1440" y="556"/>
                  </a:cubicBezTo>
                  <a:cubicBezTo>
                    <a:pt x="1507" y="500"/>
                    <a:pt x="1555" y="433"/>
                    <a:pt x="1594" y="361"/>
                  </a:cubicBezTo>
                  <a:cubicBezTo>
                    <a:pt x="1647" y="272"/>
                    <a:pt x="1675" y="165"/>
                    <a:pt x="1691" y="62"/>
                  </a:cubicBezTo>
                  <a:cubicBezTo>
                    <a:pt x="1694" y="37"/>
                    <a:pt x="1680" y="9"/>
                    <a:pt x="1652" y="6"/>
                  </a:cubicBezTo>
                  <a:cubicBezTo>
                    <a:pt x="1650" y="6"/>
                    <a:pt x="1647" y="1"/>
                    <a:pt x="1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1"/>
            <p:cNvSpPr/>
            <p:nvPr/>
          </p:nvSpPr>
          <p:spPr>
            <a:xfrm>
              <a:off x="6724925" y="4006075"/>
              <a:ext cx="10225" cy="11300"/>
            </a:xfrm>
            <a:custGeom>
              <a:avLst/>
              <a:gdLst/>
              <a:ahLst/>
              <a:cxnLst/>
              <a:rect l="l" t="t" r="r" b="b"/>
              <a:pathLst>
                <a:path w="409" h="452" extrusionOk="0">
                  <a:moveTo>
                    <a:pt x="51" y="0"/>
                  </a:moveTo>
                  <a:cubicBezTo>
                    <a:pt x="43" y="0"/>
                    <a:pt x="34" y="0"/>
                    <a:pt x="29" y="8"/>
                  </a:cubicBezTo>
                  <a:cubicBezTo>
                    <a:pt x="7" y="20"/>
                    <a:pt x="1" y="53"/>
                    <a:pt x="15" y="73"/>
                  </a:cubicBezTo>
                  <a:cubicBezTo>
                    <a:pt x="113" y="195"/>
                    <a:pt x="216" y="312"/>
                    <a:pt x="322" y="432"/>
                  </a:cubicBezTo>
                  <a:cubicBezTo>
                    <a:pt x="327" y="444"/>
                    <a:pt x="339" y="449"/>
                    <a:pt x="350" y="449"/>
                  </a:cubicBezTo>
                  <a:cubicBezTo>
                    <a:pt x="354" y="451"/>
                    <a:pt x="357" y="451"/>
                    <a:pt x="361" y="451"/>
                  </a:cubicBezTo>
                  <a:cubicBezTo>
                    <a:pt x="369" y="451"/>
                    <a:pt x="375" y="448"/>
                    <a:pt x="383" y="444"/>
                  </a:cubicBezTo>
                  <a:cubicBezTo>
                    <a:pt x="394" y="435"/>
                    <a:pt x="400" y="427"/>
                    <a:pt x="405" y="416"/>
                  </a:cubicBezTo>
                  <a:cubicBezTo>
                    <a:pt x="408" y="405"/>
                    <a:pt x="405" y="388"/>
                    <a:pt x="397" y="379"/>
                  </a:cubicBezTo>
                  <a:cubicBezTo>
                    <a:pt x="294" y="262"/>
                    <a:pt x="191" y="142"/>
                    <a:pt x="90" y="20"/>
                  </a:cubicBezTo>
                  <a:cubicBezTo>
                    <a:pt x="79" y="8"/>
                    <a:pt x="65" y="0"/>
                    <a:pt x="51" y="0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1"/>
            <p:cNvSpPr/>
            <p:nvPr/>
          </p:nvSpPr>
          <p:spPr>
            <a:xfrm>
              <a:off x="6725425" y="4005375"/>
              <a:ext cx="11600" cy="12600"/>
            </a:xfrm>
            <a:custGeom>
              <a:avLst/>
              <a:gdLst/>
              <a:ahLst/>
              <a:cxnLst/>
              <a:rect l="l" t="t" r="r" b="b"/>
              <a:pathLst>
                <a:path w="464" h="504" extrusionOk="0">
                  <a:moveTo>
                    <a:pt x="36" y="1"/>
                  </a:moveTo>
                  <a:cubicBezTo>
                    <a:pt x="24" y="1"/>
                    <a:pt x="16" y="6"/>
                    <a:pt x="12" y="14"/>
                  </a:cubicBezTo>
                  <a:cubicBezTo>
                    <a:pt x="3" y="25"/>
                    <a:pt x="0" y="36"/>
                    <a:pt x="0" y="50"/>
                  </a:cubicBezTo>
                  <a:cubicBezTo>
                    <a:pt x="3" y="64"/>
                    <a:pt x="9" y="73"/>
                    <a:pt x="17" y="81"/>
                  </a:cubicBezTo>
                  <a:cubicBezTo>
                    <a:pt x="67" y="128"/>
                    <a:pt x="115" y="181"/>
                    <a:pt x="162" y="232"/>
                  </a:cubicBezTo>
                  <a:lnTo>
                    <a:pt x="151" y="221"/>
                  </a:lnTo>
                  <a:lnTo>
                    <a:pt x="151" y="221"/>
                  </a:lnTo>
                  <a:cubicBezTo>
                    <a:pt x="226" y="307"/>
                    <a:pt x="302" y="393"/>
                    <a:pt x="377" y="483"/>
                  </a:cubicBezTo>
                  <a:cubicBezTo>
                    <a:pt x="385" y="491"/>
                    <a:pt x="394" y="499"/>
                    <a:pt x="405" y="502"/>
                  </a:cubicBezTo>
                  <a:cubicBezTo>
                    <a:pt x="409" y="503"/>
                    <a:pt x="412" y="503"/>
                    <a:pt x="416" y="503"/>
                  </a:cubicBezTo>
                  <a:cubicBezTo>
                    <a:pt x="425" y="503"/>
                    <a:pt x="433" y="501"/>
                    <a:pt x="441" y="497"/>
                  </a:cubicBezTo>
                  <a:cubicBezTo>
                    <a:pt x="450" y="488"/>
                    <a:pt x="458" y="477"/>
                    <a:pt x="461" y="469"/>
                  </a:cubicBezTo>
                  <a:cubicBezTo>
                    <a:pt x="464" y="455"/>
                    <a:pt x="461" y="441"/>
                    <a:pt x="455" y="433"/>
                  </a:cubicBezTo>
                  <a:cubicBezTo>
                    <a:pt x="332" y="290"/>
                    <a:pt x="210" y="148"/>
                    <a:pt x="79" y="14"/>
                  </a:cubicBezTo>
                  <a:cubicBezTo>
                    <a:pt x="70" y="8"/>
                    <a:pt x="59" y="3"/>
                    <a:pt x="51" y="3"/>
                  </a:cubicBezTo>
                  <a:cubicBezTo>
                    <a:pt x="45" y="1"/>
                    <a:pt x="41" y="1"/>
                    <a:pt x="36" y="1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1"/>
            <p:cNvSpPr/>
            <p:nvPr/>
          </p:nvSpPr>
          <p:spPr>
            <a:xfrm>
              <a:off x="6753675" y="3971950"/>
              <a:ext cx="25475" cy="32900"/>
            </a:xfrm>
            <a:custGeom>
              <a:avLst/>
              <a:gdLst/>
              <a:ahLst/>
              <a:cxnLst/>
              <a:rect l="l" t="t" r="r" b="b"/>
              <a:pathLst>
                <a:path w="1019" h="1316" extrusionOk="0">
                  <a:moveTo>
                    <a:pt x="249" y="528"/>
                  </a:moveTo>
                  <a:lnTo>
                    <a:pt x="249" y="528"/>
                  </a:lnTo>
                  <a:cubicBezTo>
                    <a:pt x="249" y="531"/>
                    <a:pt x="246" y="536"/>
                    <a:pt x="246" y="536"/>
                  </a:cubicBezTo>
                  <a:cubicBezTo>
                    <a:pt x="249" y="531"/>
                    <a:pt x="249" y="531"/>
                    <a:pt x="249" y="528"/>
                  </a:cubicBezTo>
                  <a:close/>
                  <a:moveTo>
                    <a:pt x="422" y="1153"/>
                  </a:moveTo>
                  <a:cubicBezTo>
                    <a:pt x="422" y="1153"/>
                    <a:pt x="422" y="1153"/>
                    <a:pt x="422" y="1153"/>
                  </a:cubicBezTo>
                  <a:lnTo>
                    <a:pt x="422" y="1153"/>
                  </a:lnTo>
                  <a:cubicBezTo>
                    <a:pt x="422" y="1153"/>
                    <a:pt x="422" y="1153"/>
                    <a:pt x="422" y="1153"/>
                  </a:cubicBezTo>
                  <a:close/>
                  <a:moveTo>
                    <a:pt x="631" y="1"/>
                  </a:moveTo>
                  <a:cubicBezTo>
                    <a:pt x="575" y="1"/>
                    <a:pt x="519" y="12"/>
                    <a:pt x="469" y="37"/>
                  </a:cubicBezTo>
                  <a:cubicBezTo>
                    <a:pt x="380" y="76"/>
                    <a:pt x="307" y="138"/>
                    <a:pt x="246" y="216"/>
                  </a:cubicBezTo>
                  <a:cubicBezTo>
                    <a:pt x="179" y="291"/>
                    <a:pt x="129" y="389"/>
                    <a:pt x="92" y="483"/>
                  </a:cubicBezTo>
                  <a:cubicBezTo>
                    <a:pt x="23" y="676"/>
                    <a:pt x="0" y="902"/>
                    <a:pt x="98" y="1086"/>
                  </a:cubicBezTo>
                  <a:cubicBezTo>
                    <a:pt x="143" y="1173"/>
                    <a:pt x="212" y="1237"/>
                    <a:pt x="302" y="1273"/>
                  </a:cubicBezTo>
                  <a:cubicBezTo>
                    <a:pt x="349" y="1295"/>
                    <a:pt x="399" y="1306"/>
                    <a:pt x="447" y="1312"/>
                  </a:cubicBezTo>
                  <a:cubicBezTo>
                    <a:pt x="466" y="1314"/>
                    <a:pt x="486" y="1315"/>
                    <a:pt x="505" y="1315"/>
                  </a:cubicBezTo>
                  <a:cubicBezTo>
                    <a:pt x="553" y="1315"/>
                    <a:pt x="599" y="1310"/>
                    <a:pt x="645" y="1304"/>
                  </a:cubicBezTo>
                  <a:cubicBezTo>
                    <a:pt x="681" y="1298"/>
                    <a:pt x="712" y="1267"/>
                    <a:pt x="709" y="1228"/>
                  </a:cubicBezTo>
                  <a:cubicBezTo>
                    <a:pt x="706" y="1196"/>
                    <a:pt x="675" y="1167"/>
                    <a:pt x="641" y="1167"/>
                  </a:cubicBezTo>
                  <a:cubicBezTo>
                    <a:pt x="640" y="1167"/>
                    <a:pt x="638" y="1167"/>
                    <a:pt x="636" y="1167"/>
                  </a:cubicBezTo>
                  <a:cubicBezTo>
                    <a:pt x="613" y="1169"/>
                    <a:pt x="589" y="1171"/>
                    <a:pt x="564" y="1171"/>
                  </a:cubicBezTo>
                  <a:cubicBezTo>
                    <a:pt x="554" y="1171"/>
                    <a:pt x="544" y="1171"/>
                    <a:pt x="533" y="1170"/>
                  </a:cubicBezTo>
                  <a:cubicBezTo>
                    <a:pt x="491" y="1167"/>
                    <a:pt x="450" y="1159"/>
                    <a:pt x="408" y="1145"/>
                  </a:cubicBezTo>
                  <a:cubicBezTo>
                    <a:pt x="385" y="1133"/>
                    <a:pt x="363" y="1125"/>
                    <a:pt x="344" y="1114"/>
                  </a:cubicBezTo>
                  <a:cubicBezTo>
                    <a:pt x="324" y="1100"/>
                    <a:pt x="307" y="1086"/>
                    <a:pt x="290" y="1069"/>
                  </a:cubicBezTo>
                  <a:cubicBezTo>
                    <a:pt x="274" y="1047"/>
                    <a:pt x="260" y="1025"/>
                    <a:pt x="246" y="1002"/>
                  </a:cubicBezTo>
                  <a:cubicBezTo>
                    <a:pt x="232" y="972"/>
                    <a:pt x="221" y="935"/>
                    <a:pt x="212" y="905"/>
                  </a:cubicBezTo>
                  <a:cubicBezTo>
                    <a:pt x="204" y="852"/>
                    <a:pt x="198" y="801"/>
                    <a:pt x="204" y="748"/>
                  </a:cubicBezTo>
                  <a:cubicBezTo>
                    <a:pt x="210" y="679"/>
                    <a:pt x="224" y="606"/>
                    <a:pt x="246" y="536"/>
                  </a:cubicBezTo>
                  <a:cubicBezTo>
                    <a:pt x="268" y="467"/>
                    <a:pt x="302" y="397"/>
                    <a:pt x="344" y="333"/>
                  </a:cubicBezTo>
                  <a:cubicBezTo>
                    <a:pt x="371" y="291"/>
                    <a:pt x="402" y="252"/>
                    <a:pt x="441" y="218"/>
                  </a:cubicBezTo>
                  <a:cubicBezTo>
                    <a:pt x="469" y="193"/>
                    <a:pt x="497" y="171"/>
                    <a:pt x="528" y="157"/>
                  </a:cubicBezTo>
                  <a:cubicBezTo>
                    <a:pt x="547" y="149"/>
                    <a:pt x="572" y="140"/>
                    <a:pt x="595" y="135"/>
                  </a:cubicBezTo>
                  <a:cubicBezTo>
                    <a:pt x="614" y="129"/>
                    <a:pt x="639" y="126"/>
                    <a:pt x="659" y="126"/>
                  </a:cubicBezTo>
                  <a:cubicBezTo>
                    <a:pt x="684" y="132"/>
                    <a:pt x="712" y="135"/>
                    <a:pt x="737" y="140"/>
                  </a:cubicBezTo>
                  <a:cubicBezTo>
                    <a:pt x="768" y="151"/>
                    <a:pt x="795" y="168"/>
                    <a:pt x="823" y="188"/>
                  </a:cubicBezTo>
                  <a:cubicBezTo>
                    <a:pt x="860" y="210"/>
                    <a:pt x="890" y="238"/>
                    <a:pt x="918" y="269"/>
                  </a:cubicBezTo>
                  <a:cubicBezTo>
                    <a:pt x="929" y="280"/>
                    <a:pt x="943" y="285"/>
                    <a:pt x="956" y="285"/>
                  </a:cubicBezTo>
                  <a:cubicBezTo>
                    <a:pt x="973" y="285"/>
                    <a:pt x="990" y="277"/>
                    <a:pt x="1002" y="263"/>
                  </a:cubicBezTo>
                  <a:cubicBezTo>
                    <a:pt x="1013" y="252"/>
                    <a:pt x="1019" y="235"/>
                    <a:pt x="1016" y="221"/>
                  </a:cubicBezTo>
                  <a:cubicBezTo>
                    <a:pt x="1010" y="204"/>
                    <a:pt x="1005" y="193"/>
                    <a:pt x="994" y="182"/>
                  </a:cubicBezTo>
                  <a:cubicBezTo>
                    <a:pt x="954" y="140"/>
                    <a:pt x="913" y="107"/>
                    <a:pt x="862" y="73"/>
                  </a:cubicBezTo>
                  <a:cubicBezTo>
                    <a:pt x="821" y="51"/>
                    <a:pt x="779" y="29"/>
                    <a:pt x="728" y="15"/>
                  </a:cubicBezTo>
                  <a:cubicBezTo>
                    <a:pt x="698" y="4"/>
                    <a:pt x="667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1"/>
            <p:cNvSpPr/>
            <p:nvPr/>
          </p:nvSpPr>
          <p:spPr>
            <a:xfrm>
              <a:off x="6767550" y="4001200"/>
              <a:ext cx="16900" cy="31075"/>
            </a:xfrm>
            <a:custGeom>
              <a:avLst/>
              <a:gdLst/>
              <a:ahLst/>
              <a:cxnLst/>
              <a:rect l="l" t="t" r="r" b="b"/>
              <a:pathLst>
                <a:path w="676" h="1243" extrusionOk="0">
                  <a:moveTo>
                    <a:pt x="137" y="282"/>
                  </a:moveTo>
                  <a:cubicBezTo>
                    <a:pt x="137" y="285"/>
                    <a:pt x="137" y="289"/>
                    <a:pt x="137" y="292"/>
                  </a:cubicBezTo>
                  <a:lnTo>
                    <a:pt x="137" y="292"/>
                  </a:lnTo>
                  <a:cubicBezTo>
                    <a:pt x="137" y="289"/>
                    <a:pt x="137" y="286"/>
                    <a:pt x="137" y="282"/>
                  </a:cubicBezTo>
                  <a:close/>
                  <a:moveTo>
                    <a:pt x="238" y="848"/>
                  </a:moveTo>
                  <a:cubicBezTo>
                    <a:pt x="238" y="851"/>
                    <a:pt x="240" y="851"/>
                    <a:pt x="240" y="851"/>
                  </a:cubicBezTo>
                  <a:lnTo>
                    <a:pt x="238" y="848"/>
                  </a:lnTo>
                  <a:close/>
                  <a:moveTo>
                    <a:pt x="103" y="0"/>
                  </a:moveTo>
                  <a:cubicBezTo>
                    <a:pt x="95" y="0"/>
                    <a:pt x="86" y="5"/>
                    <a:pt x="76" y="11"/>
                  </a:cubicBezTo>
                  <a:cubicBezTo>
                    <a:pt x="62" y="22"/>
                    <a:pt x="56" y="33"/>
                    <a:pt x="54" y="50"/>
                  </a:cubicBezTo>
                  <a:cubicBezTo>
                    <a:pt x="17" y="164"/>
                    <a:pt x="3" y="287"/>
                    <a:pt x="3" y="407"/>
                  </a:cubicBezTo>
                  <a:cubicBezTo>
                    <a:pt x="1" y="544"/>
                    <a:pt x="26" y="680"/>
                    <a:pt x="62" y="809"/>
                  </a:cubicBezTo>
                  <a:cubicBezTo>
                    <a:pt x="101" y="929"/>
                    <a:pt x="165" y="1043"/>
                    <a:pt x="257" y="1127"/>
                  </a:cubicBezTo>
                  <a:cubicBezTo>
                    <a:pt x="305" y="1166"/>
                    <a:pt x="355" y="1197"/>
                    <a:pt x="411" y="1216"/>
                  </a:cubicBezTo>
                  <a:cubicBezTo>
                    <a:pt x="465" y="1236"/>
                    <a:pt x="520" y="1242"/>
                    <a:pt x="577" y="1242"/>
                  </a:cubicBezTo>
                  <a:cubicBezTo>
                    <a:pt x="590" y="1242"/>
                    <a:pt x="604" y="1242"/>
                    <a:pt x="617" y="1241"/>
                  </a:cubicBezTo>
                  <a:cubicBezTo>
                    <a:pt x="648" y="1238"/>
                    <a:pt x="676" y="1210"/>
                    <a:pt x="673" y="1174"/>
                  </a:cubicBezTo>
                  <a:cubicBezTo>
                    <a:pt x="670" y="1157"/>
                    <a:pt x="662" y="1144"/>
                    <a:pt x="653" y="1132"/>
                  </a:cubicBezTo>
                  <a:cubicBezTo>
                    <a:pt x="639" y="1118"/>
                    <a:pt x="625" y="1118"/>
                    <a:pt x="606" y="1118"/>
                  </a:cubicBezTo>
                  <a:lnTo>
                    <a:pt x="600" y="1118"/>
                  </a:lnTo>
                  <a:cubicBezTo>
                    <a:pt x="564" y="1116"/>
                    <a:pt x="531" y="1110"/>
                    <a:pt x="494" y="1099"/>
                  </a:cubicBezTo>
                  <a:cubicBezTo>
                    <a:pt x="466" y="1088"/>
                    <a:pt x="439" y="1074"/>
                    <a:pt x="411" y="1057"/>
                  </a:cubicBezTo>
                  <a:cubicBezTo>
                    <a:pt x="380" y="1035"/>
                    <a:pt x="352" y="1012"/>
                    <a:pt x="324" y="985"/>
                  </a:cubicBezTo>
                  <a:cubicBezTo>
                    <a:pt x="293" y="945"/>
                    <a:pt x="266" y="904"/>
                    <a:pt x="240" y="859"/>
                  </a:cubicBezTo>
                  <a:cubicBezTo>
                    <a:pt x="207" y="784"/>
                    <a:pt x="179" y="706"/>
                    <a:pt x="160" y="625"/>
                  </a:cubicBezTo>
                  <a:lnTo>
                    <a:pt x="160" y="627"/>
                  </a:lnTo>
                  <a:cubicBezTo>
                    <a:pt x="141" y="519"/>
                    <a:pt x="130" y="408"/>
                    <a:pt x="137" y="292"/>
                  </a:cubicBezTo>
                  <a:lnTo>
                    <a:pt x="137" y="292"/>
                  </a:lnTo>
                  <a:cubicBezTo>
                    <a:pt x="136" y="295"/>
                    <a:pt x="134" y="298"/>
                    <a:pt x="132" y="301"/>
                  </a:cubicBezTo>
                  <a:cubicBezTo>
                    <a:pt x="140" y="223"/>
                    <a:pt x="151" y="150"/>
                    <a:pt x="171" y="78"/>
                  </a:cubicBezTo>
                  <a:cubicBezTo>
                    <a:pt x="179" y="64"/>
                    <a:pt x="168" y="42"/>
                    <a:pt x="160" y="28"/>
                  </a:cubicBezTo>
                  <a:cubicBezTo>
                    <a:pt x="151" y="14"/>
                    <a:pt x="137" y="3"/>
                    <a:pt x="123" y="3"/>
                  </a:cubicBezTo>
                  <a:lnTo>
                    <a:pt x="112" y="3"/>
                  </a:lnTo>
                  <a:cubicBezTo>
                    <a:pt x="109" y="1"/>
                    <a:pt x="106" y="0"/>
                    <a:pt x="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1"/>
            <p:cNvSpPr/>
            <p:nvPr/>
          </p:nvSpPr>
          <p:spPr>
            <a:xfrm>
              <a:off x="6781925" y="4029300"/>
              <a:ext cx="48425" cy="46925"/>
            </a:xfrm>
            <a:custGeom>
              <a:avLst/>
              <a:gdLst/>
              <a:ahLst/>
              <a:cxnLst/>
              <a:rect l="l" t="t" r="r" b="b"/>
              <a:pathLst>
                <a:path w="1937" h="1877" extrusionOk="0">
                  <a:moveTo>
                    <a:pt x="670" y="1202"/>
                  </a:moveTo>
                  <a:lnTo>
                    <a:pt x="678" y="1208"/>
                  </a:lnTo>
                  <a:cubicBezTo>
                    <a:pt x="673" y="1205"/>
                    <a:pt x="670" y="1205"/>
                    <a:pt x="670" y="1202"/>
                  </a:cubicBezTo>
                  <a:close/>
                  <a:moveTo>
                    <a:pt x="1808" y="1590"/>
                  </a:moveTo>
                  <a:cubicBezTo>
                    <a:pt x="1808" y="1593"/>
                    <a:pt x="1808" y="1593"/>
                    <a:pt x="1811" y="1596"/>
                  </a:cubicBezTo>
                  <a:cubicBezTo>
                    <a:pt x="1811" y="1593"/>
                    <a:pt x="1811" y="1593"/>
                    <a:pt x="1808" y="1590"/>
                  </a:cubicBezTo>
                  <a:close/>
                  <a:moveTo>
                    <a:pt x="1800" y="1724"/>
                  </a:moveTo>
                  <a:lnTo>
                    <a:pt x="1797" y="1730"/>
                  </a:lnTo>
                  <a:cubicBezTo>
                    <a:pt x="1800" y="1730"/>
                    <a:pt x="1800" y="1724"/>
                    <a:pt x="1800" y="1724"/>
                  </a:cubicBezTo>
                  <a:close/>
                  <a:moveTo>
                    <a:pt x="64" y="0"/>
                  </a:moveTo>
                  <a:cubicBezTo>
                    <a:pt x="28" y="3"/>
                    <a:pt x="0" y="33"/>
                    <a:pt x="3" y="64"/>
                  </a:cubicBezTo>
                  <a:cubicBezTo>
                    <a:pt x="14" y="162"/>
                    <a:pt x="28" y="254"/>
                    <a:pt x="53" y="349"/>
                  </a:cubicBezTo>
                  <a:cubicBezTo>
                    <a:pt x="78" y="446"/>
                    <a:pt x="109" y="538"/>
                    <a:pt x="151" y="631"/>
                  </a:cubicBezTo>
                  <a:cubicBezTo>
                    <a:pt x="232" y="823"/>
                    <a:pt x="343" y="999"/>
                    <a:pt x="472" y="1163"/>
                  </a:cubicBezTo>
                  <a:cubicBezTo>
                    <a:pt x="600" y="1325"/>
                    <a:pt x="748" y="1470"/>
                    <a:pt x="907" y="1596"/>
                  </a:cubicBezTo>
                  <a:cubicBezTo>
                    <a:pt x="938" y="1621"/>
                    <a:pt x="974" y="1640"/>
                    <a:pt x="1005" y="1663"/>
                  </a:cubicBezTo>
                  <a:cubicBezTo>
                    <a:pt x="1055" y="1691"/>
                    <a:pt x="1099" y="1716"/>
                    <a:pt x="1147" y="1735"/>
                  </a:cubicBezTo>
                  <a:cubicBezTo>
                    <a:pt x="1253" y="1785"/>
                    <a:pt x="1364" y="1822"/>
                    <a:pt x="1473" y="1850"/>
                  </a:cubicBezTo>
                  <a:cubicBezTo>
                    <a:pt x="1521" y="1864"/>
                    <a:pt x="1571" y="1872"/>
                    <a:pt x="1621" y="1875"/>
                  </a:cubicBezTo>
                  <a:cubicBezTo>
                    <a:pt x="1639" y="1876"/>
                    <a:pt x="1657" y="1876"/>
                    <a:pt x="1675" y="1876"/>
                  </a:cubicBezTo>
                  <a:cubicBezTo>
                    <a:pt x="1706" y="1876"/>
                    <a:pt x="1737" y="1874"/>
                    <a:pt x="1769" y="1869"/>
                  </a:cubicBezTo>
                  <a:cubicBezTo>
                    <a:pt x="1802" y="1861"/>
                    <a:pt x="1839" y="1847"/>
                    <a:pt x="1867" y="1822"/>
                  </a:cubicBezTo>
                  <a:cubicBezTo>
                    <a:pt x="1881" y="1813"/>
                    <a:pt x="1892" y="1799"/>
                    <a:pt x="1900" y="1785"/>
                  </a:cubicBezTo>
                  <a:cubicBezTo>
                    <a:pt x="1914" y="1763"/>
                    <a:pt x="1922" y="1746"/>
                    <a:pt x="1928" y="1721"/>
                  </a:cubicBezTo>
                  <a:cubicBezTo>
                    <a:pt x="1936" y="1699"/>
                    <a:pt x="1936" y="1682"/>
                    <a:pt x="1936" y="1663"/>
                  </a:cubicBezTo>
                  <a:cubicBezTo>
                    <a:pt x="1936" y="1638"/>
                    <a:pt x="1934" y="1613"/>
                    <a:pt x="1925" y="1593"/>
                  </a:cubicBezTo>
                  <a:cubicBezTo>
                    <a:pt x="1908" y="1526"/>
                    <a:pt x="1881" y="1459"/>
                    <a:pt x="1850" y="1400"/>
                  </a:cubicBezTo>
                  <a:cubicBezTo>
                    <a:pt x="1842" y="1388"/>
                    <a:pt x="1825" y="1380"/>
                    <a:pt x="1809" y="1380"/>
                  </a:cubicBezTo>
                  <a:cubicBezTo>
                    <a:pt x="1804" y="1380"/>
                    <a:pt x="1799" y="1382"/>
                    <a:pt x="1794" y="1384"/>
                  </a:cubicBezTo>
                  <a:cubicBezTo>
                    <a:pt x="1769" y="1395"/>
                    <a:pt x="1755" y="1423"/>
                    <a:pt x="1766" y="1445"/>
                  </a:cubicBezTo>
                  <a:cubicBezTo>
                    <a:pt x="1786" y="1495"/>
                    <a:pt x="1802" y="1548"/>
                    <a:pt x="1816" y="1596"/>
                  </a:cubicBezTo>
                  <a:cubicBezTo>
                    <a:pt x="1822" y="1621"/>
                    <a:pt x="1825" y="1640"/>
                    <a:pt x="1825" y="1666"/>
                  </a:cubicBezTo>
                  <a:cubicBezTo>
                    <a:pt x="1825" y="1677"/>
                    <a:pt x="1822" y="1682"/>
                    <a:pt x="1822" y="1693"/>
                  </a:cubicBezTo>
                  <a:lnTo>
                    <a:pt x="1811" y="1716"/>
                  </a:lnTo>
                  <a:cubicBezTo>
                    <a:pt x="1805" y="1719"/>
                    <a:pt x="1802" y="1724"/>
                    <a:pt x="1800" y="1730"/>
                  </a:cubicBezTo>
                  <a:cubicBezTo>
                    <a:pt x="1797" y="1732"/>
                    <a:pt x="1788" y="1735"/>
                    <a:pt x="1786" y="1738"/>
                  </a:cubicBezTo>
                  <a:cubicBezTo>
                    <a:pt x="1772" y="1746"/>
                    <a:pt x="1761" y="1749"/>
                    <a:pt x="1752" y="1752"/>
                  </a:cubicBezTo>
                  <a:cubicBezTo>
                    <a:pt x="1727" y="1758"/>
                    <a:pt x="1699" y="1760"/>
                    <a:pt x="1674" y="1760"/>
                  </a:cubicBezTo>
                  <a:cubicBezTo>
                    <a:pt x="1588" y="1752"/>
                    <a:pt x="1501" y="1732"/>
                    <a:pt x="1417" y="1705"/>
                  </a:cubicBezTo>
                  <a:cubicBezTo>
                    <a:pt x="1281" y="1660"/>
                    <a:pt x="1147" y="1599"/>
                    <a:pt x="1030" y="1523"/>
                  </a:cubicBezTo>
                  <a:cubicBezTo>
                    <a:pt x="977" y="1487"/>
                    <a:pt x="932" y="1445"/>
                    <a:pt x="887" y="1409"/>
                  </a:cubicBezTo>
                  <a:cubicBezTo>
                    <a:pt x="812" y="1342"/>
                    <a:pt x="740" y="1272"/>
                    <a:pt x="673" y="1194"/>
                  </a:cubicBezTo>
                  <a:cubicBezTo>
                    <a:pt x="542" y="1044"/>
                    <a:pt x="431" y="886"/>
                    <a:pt x="339" y="714"/>
                  </a:cubicBezTo>
                  <a:lnTo>
                    <a:pt x="339" y="714"/>
                  </a:lnTo>
                  <a:cubicBezTo>
                    <a:pt x="339" y="714"/>
                    <a:pt x="340" y="714"/>
                    <a:pt x="341" y="714"/>
                  </a:cubicBezTo>
                  <a:cubicBezTo>
                    <a:pt x="307" y="647"/>
                    <a:pt x="276" y="577"/>
                    <a:pt x="249" y="508"/>
                  </a:cubicBezTo>
                  <a:cubicBezTo>
                    <a:pt x="218" y="427"/>
                    <a:pt x="193" y="343"/>
                    <a:pt x="173" y="259"/>
                  </a:cubicBezTo>
                  <a:cubicBezTo>
                    <a:pt x="162" y="195"/>
                    <a:pt x="151" y="128"/>
                    <a:pt x="145" y="61"/>
                  </a:cubicBezTo>
                  <a:cubicBezTo>
                    <a:pt x="143" y="31"/>
                    <a:pt x="115" y="3"/>
                    <a:pt x="84" y="3"/>
                  </a:cubicBezTo>
                  <a:cubicBezTo>
                    <a:pt x="67" y="0"/>
                    <a:pt x="64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1"/>
            <p:cNvSpPr/>
            <p:nvPr/>
          </p:nvSpPr>
          <p:spPr>
            <a:xfrm>
              <a:off x="6736100" y="3935900"/>
              <a:ext cx="25625" cy="44775"/>
            </a:xfrm>
            <a:custGeom>
              <a:avLst/>
              <a:gdLst/>
              <a:ahLst/>
              <a:cxnLst/>
              <a:rect l="l" t="t" r="r" b="b"/>
              <a:pathLst>
                <a:path w="1025" h="1791" extrusionOk="0">
                  <a:moveTo>
                    <a:pt x="438" y="224"/>
                  </a:moveTo>
                  <a:lnTo>
                    <a:pt x="443" y="227"/>
                  </a:lnTo>
                  <a:lnTo>
                    <a:pt x="443" y="227"/>
                  </a:lnTo>
                  <a:cubicBezTo>
                    <a:pt x="441" y="225"/>
                    <a:pt x="440" y="224"/>
                    <a:pt x="438" y="224"/>
                  </a:cubicBezTo>
                  <a:close/>
                  <a:moveTo>
                    <a:pt x="443" y="227"/>
                  </a:moveTo>
                  <a:lnTo>
                    <a:pt x="443" y="227"/>
                  </a:lnTo>
                  <a:cubicBezTo>
                    <a:pt x="444" y="227"/>
                    <a:pt x="445" y="228"/>
                    <a:pt x="447" y="229"/>
                  </a:cubicBezTo>
                  <a:lnTo>
                    <a:pt x="443" y="227"/>
                  </a:lnTo>
                  <a:close/>
                  <a:moveTo>
                    <a:pt x="553" y="425"/>
                  </a:moveTo>
                  <a:cubicBezTo>
                    <a:pt x="553" y="430"/>
                    <a:pt x="553" y="430"/>
                    <a:pt x="558" y="433"/>
                  </a:cubicBezTo>
                  <a:cubicBezTo>
                    <a:pt x="558" y="430"/>
                    <a:pt x="553" y="430"/>
                    <a:pt x="553" y="425"/>
                  </a:cubicBezTo>
                  <a:close/>
                  <a:moveTo>
                    <a:pt x="252" y="975"/>
                  </a:moveTo>
                  <a:cubicBezTo>
                    <a:pt x="254" y="978"/>
                    <a:pt x="255" y="982"/>
                    <a:pt x="257" y="985"/>
                  </a:cubicBezTo>
                  <a:cubicBezTo>
                    <a:pt x="257" y="983"/>
                    <a:pt x="255" y="979"/>
                    <a:pt x="252" y="975"/>
                  </a:cubicBezTo>
                  <a:close/>
                  <a:moveTo>
                    <a:pt x="757" y="1552"/>
                  </a:moveTo>
                  <a:cubicBezTo>
                    <a:pt x="759" y="1554"/>
                    <a:pt x="762" y="1555"/>
                    <a:pt x="765" y="1557"/>
                  </a:cubicBezTo>
                  <a:cubicBezTo>
                    <a:pt x="763" y="1555"/>
                    <a:pt x="760" y="1554"/>
                    <a:pt x="757" y="1552"/>
                  </a:cubicBezTo>
                  <a:close/>
                  <a:moveTo>
                    <a:pt x="299" y="0"/>
                  </a:moveTo>
                  <a:cubicBezTo>
                    <a:pt x="265" y="6"/>
                    <a:pt x="237" y="12"/>
                    <a:pt x="210" y="26"/>
                  </a:cubicBezTo>
                  <a:cubicBezTo>
                    <a:pt x="101" y="81"/>
                    <a:pt x="56" y="210"/>
                    <a:pt x="31" y="321"/>
                  </a:cubicBezTo>
                  <a:cubicBezTo>
                    <a:pt x="9" y="411"/>
                    <a:pt x="0" y="508"/>
                    <a:pt x="3" y="600"/>
                  </a:cubicBezTo>
                  <a:cubicBezTo>
                    <a:pt x="6" y="648"/>
                    <a:pt x="11" y="692"/>
                    <a:pt x="23" y="740"/>
                  </a:cubicBezTo>
                  <a:cubicBezTo>
                    <a:pt x="37" y="798"/>
                    <a:pt x="53" y="854"/>
                    <a:pt x="76" y="913"/>
                  </a:cubicBezTo>
                  <a:cubicBezTo>
                    <a:pt x="112" y="1010"/>
                    <a:pt x="162" y="1105"/>
                    <a:pt x="218" y="1192"/>
                  </a:cubicBezTo>
                  <a:cubicBezTo>
                    <a:pt x="282" y="1289"/>
                    <a:pt x="355" y="1379"/>
                    <a:pt x="438" y="1460"/>
                  </a:cubicBezTo>
                  <a:cubicBezTo>
                    <a:pt x="511" y="1538"/>
                    <a:pt x="592" y="1605"/>
                    <a:pt x="678" y="1660"/>
                  </a:cubicBezTo>
                  <a:cubicBezTo>
                    <a:pt x="717" y="1683"/>
                    <a:pt x="756" y="1708"/>
                    <a:pt x="798" y="1730"/>
                  </a:cubicBezTo>
                  <a:cubicBezTo>
                    <a:pt x="843" y="1752"/>
                    <a:pt x="890" y="1772"/>
                    <a:pt x="940" y="1789"/>
                  </a:cubicBezTo>
                  <a:cubicBezTo>
                    <a:pt x="944" y="1790"/>
                    <a:pt x="948" y="1791"/>
                    <a:pt x="953" y="1791"/>
                  </a:cubicBezTo>
                  <a:cubicBezTo>
                    <a:pt x="967" y="1791"/>
                    <a:pt x="983" y="1784"/>
                    <a:pt x="993" y="1778"/>
                  </a:cubicBezTo>
                  <a:cubicBezTo>
                    <a:pt x="1007" y="1766"/>
                    <a:pt x="1019" y="1752"/>
                    <a:pt x="1021" y="1736"/>
                  </a:cubicBezTo>
                  <a:cubicBezTo>
                    <a:pt x="1024" y="1719"/>
                    <a:pt x="1021" y="1702"/>
                    <a:pt x="1010" y="1683"/>
                  </a:cubicBezTo>
                  <a:cubicBezTo>
                    <a:pt x="999" y="1666"/>
                    <a:pt x="985" y="1663"/>
                    <a:pt x="968" y="1655"/>
                  </a:cubicBezTo>
                  <a:cubicBezTo>
                    <a:pt x="965" y="1653"/>
                    <a:pt x="961" y="1653"/>
                    <a:pt x="958" y="1652"/>
                  </a:cubicBezTo>
                  <a:lnTo>
                    <a:pt x="958" y="1652"/>
                  </a:lnTo>
                  <a:cubicBezTo>
                    <a:pt x="885" y="1625"/>
                    <a:pt x="815" y="1592"/>
                    <a:pt x="751" y="1549"/>
                  </a:cubicBezTo>
                  <a:lnTo>
                    <a:pt x="751" y="1549"/>
                  </a:lnTo>
                  <a:cubicBezTo>
                    <a:pt x="753" y="1550"/>
                    <a:pt x="755" y="1551"/>
                    <a:pt x="757" y="1552"/>
                  </a:cubicBezTo>
                  <a:lnTo>
                    <a:pt x="757" y="1552"/>
                  </a:lnTo>
                  <a:cubicBezTo>
                    <a:pt x="662" y="1489"/>
                    <a:pt x="576" y="1412"/>
                    <a:pt x="497" y="1328"/>
                  </a:cubicBezTo>
                  <a:cubicBezTo>
                    <a:pt x="399" y="1220"/>
                    <a:pt x="316" y="1102"/>
                    <a:pt x="249" y="971"/>
                  </a:cubicBezTo>
                  <a:lnTo>
                    <a:pt x="249" y="971"/>
                  </a:lnTo>
                  <a:cubicBezTo>
                    <a:pt x="250" y="973"/>
                    <a:pt x="251" y="974"/>
                    <a:pt x="252" y="975"/>
                  </a:cubicBezTo>
                  <a:lnTo>
                    <a:pt x="252" y="975"/>
                  </a:lnTo>
                  <a:cubicBezTo>
                    <a:pt x="210" y="889"/>
                    <a:pt x="175" y="797"/>
                    <a:pt x="151" y="704"/>
                  </a:cubicBezTo>
                  <a:cubicBezTo>
                    <a:pt x="137" y="637"/>
                    <a:pt x="134" y="575"/>
                    <a:pt x="134" y="508"/>
                  </a:cubicBezTo>
                  <a:cubicBezTo>
                    <a:pt x="143" y="427"/>
                    <a:pt x="157" y="344"/>
                    <a:pt x="184" y="266"/>
                  </a:cubicBezTo>
                  <a:lnTo>
                    <a:pt x="184" y="268"/>
                  </a:lnTo>
                  <a:cubicBezTo>
                    <a:pt x="193" y="238"/>
                    <a:pt x="207" y="210"/>
                    <a:pt x="221" y="182"/>
                  </a:cubicBezTo>
                  <a:cubicBezTo>
                    <a:pt x="232" y="168"/>
                    <a:pt x="240" y="157"/>
                    <a:pt x="249" y="148"/>
                  </a:cubicBezTo>
                  <a:cubicBezTo>
                    <a:pt x="257" y="143"/>
                    <a:pt x="263" y="140"/>
                    <a:pt x="268" y="134"/>
                  </a:cubicBezTo>
                  <a:cubicBezTo>
                    <a:pt x="274" y="132"/>
                    <a:pt x="277" y="132"/>
                    <a:pt x="285" y="129"/>
                  </a:cubicBezTo>
                  <a:cubicBezTo>
                    <a:pt x="290" y="126"/>
                    <a:pt x="296" y="126"/>
                    <a:pt x="302" y="126"/>
                  </a:cubicBezTo>
                  <a:cubicBezTo>
                    <a:pt x="313" y="129"/>
                    <a:pt x="318" y="129"/>
                    <a:pt x="330" y="132"/>
                  </a:cubicBezTo>
                  <a:cubicBezTo>
                    <a:pt x="343" y="140"/>
                    <a:pt x="357" y="146"/>
                    <a:pt x="374" y="154"/>
                  </a:cubicBezTo>
                  <a:cubicBezTo>
                    <a:pt x="399" y="171"/>
                    <a:pt x="422" y="187"/>
                    <a:pt x="441" y="213"/>
                  </a:cubicBezTo>
                  <a:cubicBezTo>
                    <a:pt x="472" y="252"/>
                    <a:pt x="505" y="288"/>
                    <a:pt x="528" y="335"/>
                  </a:cubicBezTo>
                  <a:lnTo>
                    <a:pt x="528" y="330"/>
                  </a:lnTo>
                  <a:cubicBezTo>
                    <a:pt x="547" y="363"/>
                    <a:pt x="556" y="397"/>
                    <a:pt x="564" y="433"/>
                  </a:cubicBezTo>
                  <a:cubicBezTo>
                    <a:pt x="567" y="441"/>
                    <a:pt x="567" y="452"/>
                    <a:pt x="567" y="464"/>
                  </a:cubicBezTo>
                  <a:cubicBezTo>
                    <a:pt x="567" y="466"/>
                    <a:pt x="564" y="469"/>
                    <a:pt x="564" y="475"/>
                  </a:cubicBezTo>
                  <a:lnTo>
                    <a:pt x="564" y="478"/>
                  </a:lnTo>
                  <a:lnTo>
                    <a:pt x="547" y="478"/>
                  </a:lnTo>
                  <a:lnTo>
                    <a:pt x="505" y="466"/>
                  </a:lnTo>
                  <a:cubicBezTo>
                    <a:pt x="502" y="466"/>
                    <a:pt x="498" y="465"/>
                    <a:pt x="495" y="465"/>
                  </a:cubicBezTo>
                  <a:cubicBezTo>
                    <a:pt x="482" y="465"/>
                    <a:pt x="469" y="469"/>
                    <a:pt x="458" y="478"/>
                  </a:cubicBezTo>
                  <a:cubicBezTo>
                    <a:pt x="444" y="489"/>
                    <a:pt x="438" y="497"/>
                    <a:pt x="436" y="517"/>
                  </a:cubicBezTo>
                  <a:cubicBezTo>
                    <a:pt x="430" y="531"/>
                    <a:pt x="436" y="547"/>
                    <a:pt x="444" y="561"/>
                  </a:cubicBezTo>
                  <a:cubicBezTo>
                    <a:pt x="455" y="575"/>
                    <a:pt x="466" y="581"/>
                    <a:pt x="483" y="586"/>
                  </a:cubicBezTo>
                  <a:cubicBezTo>
                    <a:pt x="505" y="592"/>
                    <a:pt x="525" y="595"/>
                    <a:pt x="550" y="595"/>
                  </a:cubicBezTo>
                  <a:cubicBezTo>
                    <a:pt x="554" y="596"/>
                    <a:pt x="558" y="597"/>
                    <a:pt x="562" y="597"/>
                  </a:cubicBezTo>
                  <a:cubicBezTo>
                    <a:pt x="575" y="597"/>
                    <a:pt x="588" y="591"/>
                    <a:pt x="603" y="589"/>
                  </a:cubicBezTo>
                  <a:cubicBezTo>
                    <a:pt x="620" y="586"/>
                    <a:pt x="636" y="572"/>
                    <a:pt x="650" y="561"/>
                  </a:cubicBezTo>
                  <a:cubicBezTo>
                    <a:pt x="662" y="550"/>
                    <a:pt x="667" y="536"/>
                    <a:pt x="675" y="525"/>
                  </a:cubicBezTo>
                  <a:cubicBezTo>
                    <a:pt x="689" y="494"/>
                    <a:pt x="689" y="455"/>
                    <a:pt x="687" y="422"/>
                  </a:cubicBezTo>
                  <a:cubicBezTo>
                    <a:pt x="678" y="377"/>
                    <a:pt x="662" y="330"/>
                    <a:pt x="639" y="288"/>
                  </a:cubicBezTo>
                  <a:cubicBezTo>
                    <a:pt x="597" y="201"/>
                    <a:pt x="539" y="118"/>
                    <a:pt x="458" y="59"/>
                  </a:cubicBezTo>
                  <a:cubicBezTo>
                    <a:pt x="410" y="23"/>
                    <a:pt x="355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754575" y="3927175"/>
              <a:ext cx="17250" cy="47200"/>
            </a:xfrm>
            <a:custGeom>
              <a:avLst/>
              <a:gdLst/>
              <a:ahLst/>
              <a:cxnLst/>
              <a:rect l="l" t="t" r="r" b="b"/>
              <a:pathLst>
                <a:path w="690" h="1888" extrusionOk="0">
                  <a:moveTo>
                    <a:pt x="143" y="564"/>
                  </a:moveTo>
                  <a:lnTo>
                    <a:pt x="143" y="564"/>
                  </a:lnTo>
                  <a:cubicBezTo>
                    <a:pt x="143" y="567"/>
                    <a:pt x="143" y="570"/>
                    <a:pt x="143" y="572"/>
                  </a:cubicBezTo>
                  <a:lnTo>
                    <a:pt x="143" y="572"/>
                  </a:lnTo>
                  <a:cubicBezTo>
                    <a:pt x="143" y="570"/>
                    <a:pt x="143" y="567"/>
                    <a:pt x="143" y="564"/>
                  </a:cubicBezTo>
                  <a:close/>
                  <a:moveTo>
                    <a:pt x="188" y="1005"/>
                  </a:moveTo>
                  <a:lnTo>
                    <a:pt x="188" y="1005"/>
                  </a:lnTo>
                  <a:cubicBezTo>
                    <a:pt x="188" y="1008"/>
                    <a:pt x="189" y="1011"/>
                    <a:pt x="189" y="1014"/>
                  </a:cubicBezTo>
                  <a:lnTo>
                    <a:pt x="189" y="1014"/>
                  </a:lnTo>
                  <a:cubicBezTo>
                    <a:pt x="188" y="1010"/>
                    <a:pt x="188" y="1008"/>
                    <a:pt x="188" y="1005"/>
                  </a:cubicBezTo>
                  <a:close/>
                  <a:moveTo>
                    <a:pt x="420" y="1677"/>
                  </a:moveTo>
                  <a:cubicBezTo>
                    <a:pt x="421" y="1678"/>
                    <a:pt x="422" y="1679"/>
                    <a:pt x="422" y="1680"/>
                  </a:cubicBezTo>
                  <a:lnTo>
                    <a:pt x="420" y="1677"/>
                  </a:lnTo>
                  <a:close/>
                  <a:moveTo>
                    <a:pt x="363" y="1"/>
                  </a:moveTo>
                  <a:cubicBezTo>
                    <a:pt x="327" y="4"/>
                    <a:pt x="296" y="18"/>
                    <a:pt x="266" y="31"/>
                  </a:cubicBezTo>
                  <a:cubicBezTo>
                    <a:pt x="204" y="62"/>
                    <a:pt x="157" y="112"/>
                    <a:pt x="115" y="165"/>
                  </a:cubicBezTo>
                  <a:cubicBezTo>
                    <a:pt x="65" y="224"/>
                    <a:pt x="40" y="294"/>
                    <a:pt x="20" y="366"/>
                  </a:cubicBezTo>
                  <a:cubicBezTo>
                    <a:pt x="1" y="439"/>
                    <a:pt x="1" y="520"/>
                    <a:pt x="1" y="598"/>
                  </a:cubicBezTo>
                  <a:cubicBezTo>
                    <a:pt x="1" y="695"/>
                    <a:pt x="12" y="793"/>
                    <a:pt x="34" y="885"/>
                  </a:cubicBezTo>
                  <a:cubicBezTo>
                    <a:pt x="70" y="1078"/>
                    <a:pt x="132" y="1267"/>
                    <a:pt x="210" y="1449"/>
                  </a:cubicBezTo>
                  <a:cubicBezTo>
                    <a:pt x="241" y="1524"/>
                    <a:pt x="274" y="1597"/>
                    <a:pt x="313" y="1675"/>
                  </a:cubicBezTo>
                  <a:cubicBezTo>
                    <a:pt x="349" y="1742"/>
                    <a:pt x="383" y="1803"/>
                    <a:pt x="425" y="1867"/>
                  </a:cubicBezTo>
                  <a:cubicBezTo>
                    <a:pt x="434" y="1880"/>
                    <a:pt x="450" y="1888"/>
                    <a:pt x="467" y="1888"/>
                  </a:cubicBezTo>
                  <a:cubicBezTo>
                    <a:pt x="475" y="1888"/>
                    <a:pt x="484" y="1886"/>
                    <a:pt x="492" y="1881"/>
                  </a:cubicBezTo>
                  <a:cubicBezTo>
                    <a:pt x="511" y="1867"/>
                    <a:pt x="520" y="1834"/>
                    <a:pt x="500" y="1814"/>
                  </a:cubicBezTo>
                  <a:cubicBezTo>
                    <a:pt x="472" y="1772"/>
                    <a:pt x="444" y="1728"/>
                    <a:pt x="425" y="1680"/>
                  </a:cubicBezTo>
                  <a:cubicBezTo>
                    <a:pt x="319" y="1471"/>
                    <a:pt x="243" y="1245"/>
                    <a:pt x="190" y="1019"/>
                  </a:cubicBezTo>
                  <a:cubicBezTo>
                    <a:pt x="190" y="1017"/>
                    <a:pt x="190" y="1016"/>
                    <a:pt x="189" y="1014"/>
                  </a:cubicBezTo>
                  <a:lnTo>
                    <a:pt x="189" y="1014"/>
                  </a:lnTo>
                  <a:cubicBezTo>
                    <a:pt x="190" y="1015"/>
                    <a:pt x="190" y="1015"/>
                    <a:pt x="190" y="1016"/>
                  </a:cubicBezTo>
                  <a:cubicBezTo>
                    <a:pt x="190" y="1011"/>
                    <a:pt x="190" y="1008"/>
                    <a:pt x="188" y="1005"/>
                  </a:cubicBezTo>
                  <a:lnTo>
                    <a:pt x="188" y="1005"/>
                  </a:lnTo>
                  <a:cubicBezTo>
                    <a:pt x="188" y="1005"/>
                    <a:pt x="188" y="1005"/>
                    <a:pt x="188" y="1005"/>
                  </a:cubicBezTo>
                  <a:lnTo>
                    <a:pt x="188" y="1005"/>
                  </a:lnTo>
                  <a:cubicBezTo>
                    <a:pt x="159" y="862"/>
                    <a:pt x="141" y="718"/>
                    <a:pt x="143" y="572"/>
                  </a:cubicBezTo>
                  <a:lnTo>
                    <a:pt x="143" y="572"/>
                  </a:lnTo>
                  <a:cubicBezTo>
                    <a:pt x="143" y="577"/>
                    <a:pt x="142" y="581"/>
                    <a:pt x="140" y="587"/>
                  </a:cubicBezTo>
                  <a:cubicBezTo>
                    <a:pt x="143" y="522"/>
                    <a:pt x="151" y="458"/>
                    <a:pt x="171" y="397"/>
                  </a:cubicBezTo>
                  <a:cubicBezTo>
                    <a:pt x="173" y="395"/>
                    <a:pt x="173" y="392"/>
                    <a:pt x="173" y="388"/>
                  </a:cubicBezTo>
                  <a:lnTo>
                    <a:pt x="173" y="388"/>
                  </a:lnTo>
                  <a:cubicBezTo>
                    <a:pt x="182" y="363"/>
                    <a:pt x="195" y="336"/>
                    <a:pt x="210" y="310"/>
                  </a:cubicBezTo>
                  <a:cubicBezTo>
                    <a:pt x="229" y="283"/>
                    <a:pt x="249" y="263"/>
                    <a:pt x="274" y="238"/>
                  </a:cubicBezTo>
                  <a:cubicBezTo>
                    <a:pt x="296" y="221"/>
                    <a:pt x="313" y="207"/>
                    <a:pt x="338" y="193"/>
                  </a:cubicBezTo>
                  <a:cubicBezTo>
                    <a:pt x="349" y="185"/>
                    <a:pt x="358" y="182"/>
                    <a:pt x="369" y="179"/>
                  </a:cubicBezTo>
                  <a:cubicBezTo>
                    <a:pt x="374" y="179"/>
                    <a:pt x="380" y="174"/>
                    <a:pt x="383" y="174"/>
                  </a:cubicBezTo>
                  <a:cubicBezTo>
                    <a:pt x="386" y="174"/>
                    <a:pt x="388" y="179"/>
                    <a:pt x="394" y="179"/>
                  </a:cubicBezTo>
                  <a:cubicBezTo>
                    <a:pt x="400" y="182"/>
                    <a:pt x="402" y="185"/>
                    <a:pt x="408" y="185"/>
                  </a:cubicBezTo>
                  <a:cubicBezTo>
                    <a:pt x="414" y="193"/>
                    <a:pt x="422" y="196"/>
                    <a:pt x="427" y="202"/>
                  </a:cubicBezTo>
                  <a:cubicBezTo>
                    <a:pt x="439" y="216"/>
                    <a:pt x="450" y="230"/>
                    <a:pt x="455" y="249"/>
                  </a:cubicBezTo>
                  <a:cubicBezTo>
                    <a:pt x="472" y="283"/>
                    <a:pt x="483" y="322"/>
                    <a:pt x="494" y="361"/>
                  </a:cubicBezTo>
                  <a:cubicBezTo>
                    <a:pt x="506" y="408"/>
                    <a:pt x="508" y="461"/>
                    <a:pt x="506" y="509"/>
                  </a:cubicBezTo>
                  <a:cubicBezTo>
                    <a:pt x="500" y="534"/>
                    <a:pt x="497" y="562"/>
                    <a:pt x="492" y="587"/>
                  </a:cubicBezTo>
                  <a:cubicBezTo>
                    <a:pt x="489" y="598"/>
                    <a:pt x="483" y="603"/>
                    <a:pt x="478" y="615"/>
                  </a:cubicBezTo>
                  <a:cubicBezTo>
                    <a:pt x="475" y="617"/>
                    <a:pt x="469" y="620"/>
                    <a:pt x="469" y="626"/>
                  </a:cubicBezTo>
                  <a:lnTo>
                    <a:pt x="467" y="628"/>
                  </a:lnTo>
                  <a:cubicBezTo>
                    <a:pt x="464" y="628"/>
                    <a:pt x="464" y="628"/>
                    <a:pt x="464" y="631"/>
                  </a:cubicBezTo>
                  <a:lnTo>
                    <a:pt x="458" y="631"/>
                  </a:lnTo>
                  <a:cubicBezTo>
                    <a:pt x="450" y="628"/>
                    <a:pt x="441" y="628"/>
                    <a:pt x="430" y="626"/>
                  </a:cubicBezTo>
                  <a:cubicBezTo>
                    <a:pt x="425" y="624"/>
                    <a:pt x="419" y="623"/>
                    <a:pt x="413" y="623"/>
                  </a:cubicBezTo>
                  <a:cubicBezTo>
                    <a:pt x="385" y="623"/>
                    <a:pt x="355" y="645"/>
                    <a:pt x="344" y="670"/>
                  </a:cubicBezTo>
                  <a:cubicBezTo>
                    <a:pt x="327" y="709"/>
                    <a:pt x="341" y="760"/>
                    <a:pt x="383" y="779"/>
                  </a:cubicBezTo>
                  <a:cubicBezTo>
                    <a:pt x="405" y="787"/>
                    <a:pt x="425" y="796"/>
                    <a:pt x="450" y="799"/>
                  </a:cubicBezTo>
                  <a:cubicBezTo>
                    <a:pt x="457" y="799"/>
                    <a:pt x="464" y="800"/>
                    <a:pt x="471" y="800"/>
                  </a:cubicBezTo>
                  <a:cubicBezTo>
                    <a:pt x="490" y="800"/>
                    <a:pt x="507" y="797"/>
                    <a:pt x="525" y="793"/>
                  </a:cubicBezTo>
                  <a:cubicBezTo>
                    <a:pt x="542" y="785"/>
                    <a:pt x="564" y="774"/>
                    <a:pt x="581" y="765"/>
                  </a:cubicBezTo>
                  <a:cubicBezTo>
                    <a:pt x="606" y="743"/>
                    <a:pt x="620" y="723"/>
                    <a:pt x="637" y="698"/>
                  </a:cubicBezTo>
                  <a:cubicBezTo>
                    <a:pt x="651" y="676"/>
                    <a:pt x="659" y="654"/>
                    <a:pt x="665" y="631"/>
                  </a:cubicBezTo>
                  <a:cubicBezTo>
                    <a:pt x="673" y="612"/>
                    <a:pt x="679" y="587"/>
                    <a:pt x="679" y="564"/>
                  </a:cubicBezTo>
                  <a:cubicBezTo>
                    <a:pt x="690" y="506"/>
                    <a:pt x="687" y="450"/>
                    <a:pt x="684" y="391"/>
                  </a:cubicBezTo>
                  <a:cubicBezTo>
                    <a:pt x="676" y="336"/>
                    <a:pt x="665" y="283"/>
                    <a:pt x="645" y="230"/>
                  </a:cubicBezTo>
                  <a:cubicBezTo>
                    <a:pt x="623" y="174"/>
                    <a:pt x="592" y="126"/>
                    <a:pt x="553" y="84"/>
                  </a:cubicBezTo>
                  <a:cubicBezTo>
                    <a:pt x="536" y="68"/>
                    <a:pt x="520" y="54"/>
                    <a:pt x="494" y="40"/>
                  </a:cubicBezTo>
                  <a:cubicBezTo>
                    <a:pt x="472" y="26"/>
                    <a:pt x="450" y="18"/>
                    <a:pt x="427" y="12"/>
                  </a:cubicBezTo>
                  <a:cubicBezTo>
                    <a:pt x="414" y="6"/>
                    <a:pt x="400" y="4"/>
                    <a:pt x="383" y="4"/>
                  </a:cubicBezTo>
                  <a:cubicBezTo>
                    <a:pt x="383" y="1"/>
                    <a:pt x="37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6773125" y="3867350"/>
              <a:ext cx="101300" cy="169650"/>
            </a:xfrm>
            <a:custGeom>
              <a:avLst/>
              <a:gdLst/>
              <a:ahLst/>
              <a:cxnLst/>
              <a:rect l="l" t="t" r="r" b="b"/>
              <a:pathLst>
                <a:path w="4052" h="6786" extrusionOk="0">
                  <a:moveTo>
                    <a:pt x="2197" y="338"/>
                  </a:moveTo>
                  <a:cubicBezTo>
                    <a:pt x="2198" y="340"/>
                    <a:pt x="2199" y="342"/>
                    <a:pt x="2202" y="343"/>
                  </a:cubicBezTo>
                  <a:lnTo>
                    <a:pt x="2197" y="338"/>
                  </a:lnTo>
                  <a:close/>
                  <a:moveTo>
                    <a:pt x="1050" y="725"/>
                  </a:moveTo>
                  <a:lnTo>
                    <a:pt x="1050" y="725"/>
                  </a:lnTo>
                  <a:cubicBezTo>
                    <a:pt x="1047" y="731"/>
                    <a:pt x="1039" y="737"/>
                    <a:pt x="1036" y="745"/>
                  </a:cubicBezTo>
                  <a:cubicBezTo>
                    <a:pt x="1039" y="737"/>
                    <a:pt x="1047" y="734"/>
                    <a:pt x="1050" y="725"/>
                  </a:cubicBezTo>
                  <a:close/>
                  <a:moveTo>
                    <a:pt x="282" y="2383"/>
                  </a:moveTo>
                  <a:cubicBezTo>
                    <a:pt x="282" y="2383"/>
                    <a:pt x="282" y="2384"/>
                    <a:pt x="282" y="2385"/>
                  </a:cubicBezTo>
                  <a:lnTo>
                    <a:pt x="282" y="2385"/>
                  </a:lnTo>
                  <a:cubicBezTo>
                    <a:pt x="282" y="2384"/>
                    <a:pt x="282" y="2383"/>
                    <a:pt x="282" y="2383"/>
                  </a:cubicBezTo>
                  <a:close/>
                  <a:moveTo>
                    <a:pt x="3555" y="6082"/>
                  </a:moveTo>
                  <a:cubicBezTo>
                    <a:pt x="3553" y="6084"/>
                    <a:pt x="3551" y="6086"/>
                    <a:pt x="3550" y="6087"/>
                  </a:cubicBezTo>
                  <a:lnTo>
                    <a:pt x="3550" y="6087"/>
                  </a:lnTo>
                  <a:cubicBezTo>
                    <a:pt x="3551" y="6085"/>
                    <a:pt x="3552" y="6083"/>
                    <a:pt x="3555" y="6082"/>
                  </a:cubicBezTo>
                  <a:close/>
                  <a:moveTo>
                    <a:pt x="1842" y="195"/>
                  </a:moveTo>
                  <a:cubicBezTo>
                    <a:pt x="1873" y="201"/>
                    <a:pt x="1912" y="201"/>
                    <a:pt x="1951" y="207"/>
                  </a:cubicBezTo>
                  <a:cubicBezTo>
                    <a:pt x="1987" y="218"/>
                    <a:pt x="2026" y="229"/>
                    <a:pt x="2062" y="246"/>
                  </a:cubicBezTo>
                  <a:cubicBezTo>
                    <a:pt x="2110" y="271"/>
                    <a:pt x="2152" y="301"/>
                    <a:pt x="2191" y="332"/>
                  </a:cubicBezTo>
                  <a:cubicBezTo>
                    <a:pt x="2192" y="333"/>
                    <a:pt x="2193" y="334"/>
                    <a:pt x="2194" y="335"/>
                  </a:cubicBezTo>
                  <a:lnTo>
                    <a:pt x="2194" y="335"/>
                  </a:lnTo>
                  <a:cubicBezTo>
                    <a:pt x="2194" y="335"/>
                    <a:pt x="2194" y="335"/>
                    <a:pt x="2193" y="335"/>
                  </a:cubicBezTo>
                  <a:lnTo>
                    <a:pt x="2193" y="335"/>
                  </a:lnTo>
                  <a:lnTo>
                    <a:pt x="2197" y="338"/>
                  </a:lnTo>
                  <a:lnTo>
                    <a:pt x="2197" y="338"/>
                  </a:lnTo>
                  <a:cubicBezTo>
                    <a:pt x="2196" y="338"/>
                    <a:pt x="2196" y="337"/>
                    <a:pt x="2196" y="337"/>
                  </a:cubicBezTo>
                  <a:lnTo>
                    <a:pt x="2196" y="337"/>
                  </a:lnTo>
                  <a:cubicBezTo>
                    <a:pt x="2260" y="394"/>
                    <a:pt x="2315" y="462"/>
                    <a:pt x="2364" y="536"/>
                  </a:cubicBezTo>
                  <a:cubicBezTo>
                    <a:pt x="2500" y="737"/>
                    <a:pt x="2592" y="963"/>
                    <a:pt x="2671" y="1194"/>
                  </a:cubicBezTo>
                  <a:cubicBezTo>
                    <a:pt x="2763" y="1456"/>
                    <a:pt x="2832" y="1721"/>
                    <a:pt x="2899" y="1989"/>
                  </a:cubicBezTo>
                  <a:cubicBezTo>
                    <a:pt x="2963" y="2268"/>
                    <a:pt x="3025" y="2547"/>
                    <a:pt x="3083" y="2826"/>
                  </a:cubicBezTo>
                  <a:cubicBezTo>
                    <a:pt x="3136" y="3069"/>
                    <a:pt x="3184" y="3317"/>
                    <a:pt x="3242" y="3557"/>
                  </a:cubicBezTo>
                  <a:cubicBezTo>
                    <a:pt x="3268" y="3655"/>
                    <a:pt x="3295" y="3750"/>
                    <a:pt x="3323" y="3844"/>
                  </a:cubicBezTo>
                  <a:cubicBezTo>
                    <a:pt x="3337" y="3886"/>
                    <a:pt x="3351" y="3931"/>
                    <a:pt x="3368" y="3970"/>
                  </a:cubicBezTo>
                  <a:cubicBezTo>
                    <a:pt x="3393" y="4031"/>
                    <a:pt x="3429" y="4096"/>
                    <a:pt x="3457" y="4157"/>
                  </a:cubicBezTo>
                  <a:cubicBezTo>
                    <a:pt x="3560" y="4375"/>
                    <a:pt x="3669" y="4589"/>
                    <a:pt x="3745" y="4818"/>
                  </a:cubicBezTo>
                  <a:cubicBezTo>
                    <a:pt x="3795" y="4963"/>
                    <a:pt x="3828" y="5114"/>
                    <a:pt x="3842" y="5267"/>
                  </a:cubicBezTo>
                  <a:cubicBezTo>
                    <a:pt x="3848" y="5356"/>
                    <a:pt x="3840" y="5447"/>
                    <a:pt x="3827" y="5535"/>
                  </a:cubicBezTo>
                  <a:lnTo>
                    <a:pt x="3827" y="5535"/>
                  </a:lnTo>
                  <a:cubicBezTo>
                    <a:pt x="3826" y="5538"/>
                    <a:pt x="3826" y="5542"/>
                    <a:pt x="3826" y="5546"/>
                  </a:cubicBezTo>
                  <a:lnTo>
                    <a:pt x="3826" y="5546"/>
                  </a:lnTo>
                  <a:cubicBezTo>
                    <a:pt x="3826" y="5546"/>
                    <a:pt x="3826" y="5546"/>
                    <a:pt x="3826" y="5546"/>
                  </a:cubicBezTo>
                  <a:cubicBezTo>
                    <a:pt x="3806" y="5636"/>
                    <a:pt x="3773" y="5725"/>
                    <a:pt x="3736" y="5806"/>
                  </a:cubicBezTo>
                  <a:cubicBezTo>
                    <a:pt x="3683" y="5909"/>
                    <a:pt x="3619" y="6004"/>
                    <a:pt x="3544" y="6090"/>
                  </a:cubicBezTo>
                  <a:cubicBezTo>
                    <a:pt x="3471" y="6166"/>
                    <a:pt x="3393" y="6235"/>
                    <a:pt x="3307" y="6299"/>
                  </a:cubicBezTo>
                  <a:cubicBezTo>
                    <a:pt x="3198" y="6369"/>
                    <a:pt x="3083" y="6428"/>
                    <a:pt x="2963" y="6470"/>
                  </a:cubicBezTo>
                  <a:cubicBezTo>
                    <a:pt x="2782" y="6534"/>
                    <a:pt x="2592" y="6564"/>
                    <a:pt x="2400" y="6578"/>
                  </a:cubicBezTo>
                  <a:cubicBezTo>
                    <a:pt x="2352" y="6581"/>
                    <a:pt x="2304" y="6582"/>
                    <a:pt x="2256" y="6582"/>
                  </a:cubicBezTo>
                  <a:cubicBezTo>
                    <a:pt x="2070" y="6582"/>
                    <a:pt x="1885" y="6565"/>
                    <a:pt x="1705" y="6534"/>
                  </a:cubicBezTo>
                  <a:cubicBezTo>
                    <a:pt x="1591" y="6509"/>
                    <a:pt x="1477" y="6475"/>
                    <a:pt x="1359" y="6442"/>
                  </a:cubicBezTo>
                  <a:cubicBezTo>
                    <a:pt x="1228" y="6403"/>
                    <a:pt x="1094" y="6358"/>
                    <a:pt x="960" y="6325"/>
                  </a:cubicBezTo>
                  <a:cubicBezTo>
                    <a:pt x="946" y="6319"/>
                    <a:pt x="935" y="6319"/>
                    <a:pt x="921" y="6319"/>
                  </a:cubicBezTo>
                  <a:cubicBezTo>
                    <a:pt x="757" y="6040"/>
                    <a:pt x="628" y="5744"/>
                    <a:pt x="522" y="5440"/>
                  </a:cubicBezTo>
                  <a:lnTo>
                    <a:pt x="522" y="5440"/>
                  </a:lnTo>
                  <a:cubicBezTo>
                    <a:pt x="528" y="5446"/>
                    <a:pt x="528" y="5451"/>
                    <a:pt x="531" y="5454"/>
                  </a:cubicBezTo>
                  <a:cubicBezTo>
                    <a:pt x="349" y="4924"/>
                    <a:pt x="229" y="4369"/>
                    <a:pt x="196" y="3808"/>
                  </a:cubicBezTo>
                  <a:lnTo>
                    <a:pt x="196" y="3814"/>
                  </a:lnTo>
                  <a:cubicBezTo>
                    <a:pt x="168" y="3335"/>
                    <a:pt x="188" y="2856"/>
                    <a:pt x="282" y="2385"/>
                  </a:cubicBezTo>
                  <a:lnTo>
                    <a:pt x="282" y="2385"/>
                  </a:lnTo>
                  <a:cubicBezTo>
                    <a:pt x="282" y="2386"/>
                    <a:pt x="281" y="2386"/>
                    <a:pt x="281" y="2387"/>
                  </a:cubicBezTo>
                  <a:lnTo>
                    <a:pt x="281" y="2387"/>
                  </a:lnTo>
                  <a:cubicBezTo>
                    <a:pt x="351" y="2041"/>
                    <a:pt x="459" y="1700"/>
                    <a:pt x="612" y="1387"/>
                  </a:cubicBezTo>
                  <a:cubicBezTo>
                    <a:pt x="726" y="1152"/>
                    <a:pt x="868" y="935"/>
                    <a:pt x="1039" y="737"/>
                  </a:cubicBezTo>
                  <a:cubicBezTo>
                    <a:pt x="1166" y="598"/>
                    <a:pt x="1299" y="460"/>
                    <a:pt x="1454" y="351"/>
                  </a:cubicBezTo>
                  <a:lnTo>
                    <a:pt x="1454" y="351"/>
                  </a:lnTo>
                  <a:cubicBezTo>
                    <a:pt x="1453" y="352"/>
                    <a:pt x="1452" y="353"/>
                    <a:pt x="1451" y="354"/>
                  </a:cubicBezTo>
                  <a:cubicBezTo>
                    <a:pt x="1454" y="354"/>
                    <a:pt x="1463" y="349"/>
                    <a:pt x="1465" y="343"/>
                  </a:cubicBezTo>
                  <a:lnTo>
                    <a:pt x="1465" y="343"/>
                  </a:lnTo>
                  <a:cubicBezTo>
                    <a:pt x="1465" y="344"/>
                    <a:pt x="1464" y="344"/>
                    <a:pt x="1463" y="344"/>
                  </a:cubicBezTo>
                  <a:lnTo>
                    <a:pt x="1463" y="344"/>
                  </a:lnTo>
                  <a:cubicBezTo>
                    <a:pt x="1468" y="341"/>
                    <a:pt x="1472" y="338"/>
                    <a:pt x="1477" y="335"/>
                  </a:cubicBezTo>
                  <a:lnTo>
                    <a:pt x="1477" y="335"/>
                  </a:lnTo>
                  <a:lnTo>
                    <a:pt x="1471" y="340"/>
                  </a:lnTo>
                  <a:cubicBezTo>
                    <a:pt x="1541" y="293"/>
                    <a:pt x="1610" y="257"/>
                    <a:pt x="1689" y="229"/>
                  </a:cubicBezTo>
                  <a:cubicBezTo>
                    <a:pt x="1742" y="209"/>
                    <a:pt x="1789" y="201"/>
                    <a:pt x="1842" y="195"/>
                  </a:cubicBezTo>
                  <a:close/>
                  <a:moveTo>
                    <a:pt x="1848" y="0"/>
                  </a:moveTo>
                  <a:cubicBezTo>
                    <a:pt x="1772" y="6"/>
                    <a:pt x="1680" y="25"/>
                    <a:pt x="1596" y="53"/>
                  </a:cubicBezTo>
                  <a:cubicBezTo>
                    <a:pt x="1485" y="92"/>
                    <a:pt x="1382" y="156"/>
                    <a:pt x="1284" y="226"/>
                  </a:cubicBezTo>
                  <a:cubicBezTo>
                    <a:pt x="1158" y="318"/>
                    <a:pt x="1047" y="427"/>
                    <a:pt x="938" y="539"/>
                  </a:cubicBezTo>
                  <a:cubicBezTo>
                    <a:pt x="799" y="684"/>
                    <a:pt x="676" y="848"/>
                    <a:pt x="573" y="1018"/>
                  </a:cubicBezTo>
                  <a:cubicBezTo>
                    <a:pt x="355" y="1373"/>
                    <a:pt x="210" y="1760"/>
                    <a:pt x="123" y="2162"/>
                  </a:cubicBezTo>
                  <a:cubicBezTo>
                    <a:pt x="29" y="2581"/>
                    <a:pt x="1" y="3013"/>
                    <a:pt x="15" y="3443"/>
                  </a:cubicBezTo>
                  <a:cubicBezTo>
                    <a:pt x="29" y="3875"/>
                    <a:pt x="87" y="4308"/>
                    <a:pt x="185" y="4729"/>
                  </a:cubicBezTo>
                  <a:cubicBezTo>
                    <a:pt x="280" y="5133"/>
                    <a:pt x="411" y="5527"/>
                    <a:pt x="587" y="5901"/>
                  </a:cubicBezTo>
                  <a:cubicBezTo>
                    <a:pt x="662" y="6068"/>
                    <a:pt x="751" y="6230"/>
                    <a:pt x="843" y="6389"/>
                  </a:cubicBezTo>
                  <a:cubicBezTo>
                    <a:pt x="829" y="6433"/>
                    <a:pt x="857" y="6475"/>
                    <a:pt x="899" y="6495"/>
                  </a:cubicBezTo>
                  <a:cubicBezTo>
                    <a:pt x="1030" y="6545"/>
                    <a:pt x="1161" y="6592"/>
                    <a:pt x="1295" y="6629"/>
                  </a:cubicBezTo>
                  <a:cubicBezTo>
                    <a:pt x="1424" y="6668"/>
                    <a:pt x="1552" y="6698"/>
                    <a:pt x="1686" y="6726"/>
                  </a:cubicBezTo>
                  <a:cubicBezTo>
                    <a:pt x="1871" y="6765"/>
                    <a:pt x="2062" y="6785"/>
                    <a:pt x="2252" y="6785"/>
                  </a:cubicBezTo>
                  <a:cubicBezTo>
                    <a:pt x="2311" y="6785"/>
                    <a:pt x="2369" y="6783"/>
                    <a:pt x="2428" y="6779"/>
                  </a:cubicBezTo>
                  <a:cubicBezTo>
                    <a:pt x="2537" y="6774"/>
                    <a:pt x="2648" y="6760"/>
                    <a:pt x="2751" y="6737"/>
                  </a:cubicBezTo>
                  <a:cubicBezTo>
                    <a:pt x="2857" y="6718"/>
                    <a:pt x="2961" y="6684"/>
                    <a:pt x="3061" y="6648"/>
                  </a:cubicBezTo>
                  <a:cubicBezTo>
                    <a:pt x="3276" y="6570"/>
                    <a:pt x="3466" y="6447"/>
                    <a:pt x="3625" y="6288"/>
                  </a:cubicBezTo>
                  <a:cubicBezTo>
                    <a:pt x="3798" y="6113"/>
                    <a:pt x="3932" y="5889"/>
                    <a:pt x="3990" y="5649"/>
                  </a:cubicBezTo>
                  <a:cubicBezTo>
                    <a:pt x="4051" y="5410"/>
                    <a:pt x="4029" y="5156"/>
                    <a:pt x="3968" y="4919"/>
                  </a:cubicBezTo>
                  <a:cubicBezTo>
                    <a:pt x="3937" y="4799"/>
                    <a:pt x="3895" y="4684"/>
                    <a:pt x="3848" y="4573"/>
                  </a:cubicBezTo>
                  <a:cubicBezTo>
                    <a:pt x="3795" y="4444"/>
                    <a:pt x="3731" y="4319"/>
                    <a:pt x="3672" y="4196"/>
                  </a:cubicBezTo>
                  <a:cubicBezTo>
                    <a:pt x="3613" y="4073"/>
                    <a:pt x="3549" y="3956"/>
                    <a:pt x="3505" y="3825"/>
                  </a:cubicBezTo>
                  <a:cubicBezTo>
                    <a:pt x="3438" y="3630"/>
                    <a:pt x="3393" y="3429"/>
                    <a:pt x="3348" y="3225"/>
                  </a:cubicBezTo>
                  <a:cubicBezTo>
                    <a:pt x="3290" y="2960"/>
                    <a:pt x="3237" y="2695"/>
                    <a:pt x="3178" y="2430"/>
                  </a:cubicBezTo>
                  <a:cubicBezTo>
                    <a:pt x="3117" y="2148"/>
                    <a:pt x="3053" y="1867"/>
                    <a:pt x="2977" y="1588"/>
                  </a:cubicBezTo>
                  <a:cubicBezTo>
                    <a:pt x="2908" y="1325"/>
                    <a:pt x="2824" y="1063"/>
                    <a:pt x="2718" y="818"/>
                  </a:cubicBezTo>
                  <a:cubicBezTo>
                    <a:pt x="2671" y="712"/>
                    <a:pt x="2620" y="603"/>
                    <a:pt x="2559" y="505"/>
                  </a:cubicBezTo>
                  <a:cubicBezTo>
                    <a:pt x="2503" y="416"/>
                    <a:pt x="2445" y="329"/>
                    <a:pt x="2372" y="251"/>
                  </a:cubicBezTo>
                  <a:cubicBezTo>
                    <a:pt x="2308" y="184"/>
                    <a:pt x="2235" y="123"/>
                    <a:pt x="2152" y="81"/>
                  </a:cubicBezTo>
                  <a:cubicBezTo>
                    <a:pt x="2071" y="36"/>
                    <a:pt x="1979" y="11"/>
                    <a:pt x="1887" y="3"/>
                  </a:cubicBezTo>
                  <a:cubicBezTo>
                    <a:pt x="1873" y="3"/>
                    <a:pt x="1862" y="0"/>
                    <a:pt x="18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1"/>
            <p:cNvSpPr/>
            <p:nvPr/>
          </p:nvSpPr>
          <p:spPr>
            <a:xfrm>
              <a:off x="6783725" y="4003275"/>
              <a:ext cx="13275" cy="25975"/>
            </a:xfrm>
            <a:custGeom>
              <a:avLst/>
              <a:gdLst/>
              <a:ahLst/>
              <a:cxnLst/>
              <a:rect l="l" t="t" r="r" b="b"/>
              <a:pathLst>
                <a:path w="531" h="1039" extrusionOk="0">
                  <a:moveTo>
                    <a:pt x="54" y="0"/>
                  </a:moveTo>
                  <a:cubicBezTo>
                    <a:pt x="43" y="3"/>
                    <a:pt x="40" y="9"/>
                    <a:pt x="34" y="9"/>
                  </a:cubicBezTo>
                  <a:cubicBezTo>
                    <a:pt x="23" y="12"/>
                    <a:pt x="12" y="20"/>
                    <a:pt x="9" y="31"/>
                  </a:cubicBezTo>
                  <a:cubicBezTo>
                    <a:pt x="1" y="42"/>
                    <a:pt x="6" y="56"/>
                    <a:pt x="9" y="67"/>
                  </a:cubicBezTo>
                  <a:cubicBezTo>
                    <a:pt x="110" y="402"/>
                    <a:pt x="243" y="729"/>
                    <a:pt x="442" y="1019"/>
                  </a:cubicBezTo>
                  <a:cubicBezTo>
                    <a:pt x="450" y="1032"/>
                    <a:pt x="464" y="1038"/>
                    <a:pt x="479" y="1038"/>
                  </a:cubicBezTo>
                  <a:cubicBezTo>
                    <a:pt x="489" y="1038"/>
                    <a:pt x="500" y="1035"/>
                    <a:pt x="509" y="1030"/>
                  </a:cubicBezTo>
                  <a:cubicBezTo>
                    <a:pt x="528" y="1013"/>
                    <a:pt x="531" y="985"/>
                    <a:pt x="517" y="963"/>
                  </a:cubicBezTo>
                  <a:cubicBezTo>
                    <a:pt x="469" y="893"/>
                    <a:pt x="425" y="821"/>
                    <a:pt x="386" y="748"/>
                  </a:cubicBezTo>
                  <a:cubicBezTo>
                    <a:pt x="263" y="519"/>
                    <a:pt x="168" y="277"/>
                    <a:pt x="98" y="31"/>
                  </a:cubicBezTo>
                  <a:cubicBezTo>
                    <a:pt x="93" y="12"/>
                    <a:pt x="76" y="0"/>
                    <a:pt x="54" y="0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1"/>
            <p:cNvSpPr/>
            <p:nvPr/>
          </p:nvSpPr>
          <p:spPr>
            <a:xfrm>
              <a:off x="6794325" y="4026600"/>
              <a:ext cx="100325" cy="55200"/>
            </a:xfrm>
            <a:custGeom>
              <a:avLst/>
              <a:gdLst/>
              <a:ahLst/>
              <a:cxnLst/>
              <a:rect l="l" t="t" r="r" b="b"/>
              <a:pathLst>
                <a:path w="4013" h="2208" extrusionOk="0">
                  <a:moveTo>
                    <a:pt x="3416" y="605"/>
                  </a:moveTo>
                  <a:cubicBezTo>
                    <a:pt x="3417" y="606"/>
                    <a:pt x="3418" y="607"/>
                    <a:pt x="3419" y="608"/>
                  </a:cubicBezTo>
                  <a:lnTo>
                    <a:pt x="3419" y="608"/>
                  </a:lnTo>
                  <a:cubicBezTo>
                    <a:pt x="3417" y="607"/>
                    <a:pt x="3416" y="606"/>
                    <a:pt x="3416" y="605"/>
                  </a:cubicBezTo>
                  <a:close/>
                  <a:moveTo>
                    <a:pt x="3418" y="613"/>
                  </a:moveTo>
                  <a:cubicBezTo>
                    <a:pt x="3421" y="616"/>
                    <a:pt x="3424" y="616"/>
                    <a:pt x="3424" y="616"/>
                  </a:cubicBezTo>
                  <a:cubicBezTo>
                    <a:pt x="3421" y="613"/>
                    <a:pt x="3421" y="613"/>
                    <a:pt x="3418" y="613"/>
                  </a:cubicBezTo>
                  <a:close/>
                  <a:moveTo>
                    <a:pt x="3801" y="1020"/>
                  </a:moveTo>
                  <a:cubicBezTo>
                    <a:pt x="3801" y="1023"/>
                    <a:pt x="3803" y="1023"/>
                    <a:pt x="3803" y="1023"/>
                  </a:cubicBezTo>
                  <a:lnTo>
                    <a:pt x="3801" y="1020"/>
                  </a:lnTo>
                  <a:close/>
                  <a:moveTo>
                    <a:pt x="3854" y="1163"/>
                  </a:moveTo>
                  <a:cubicBezTo>
                    <a:pt x="3854" y="1168"/>
                    <a:pt x="3854" y="1171"/>
                    <a:pt x="3856" y="1174"/>
                  </a:cubicBezTo>
                  <a:cubicBezTo>
                    <a:pt x="3856" y="1171"/>
                    <a:pt x="3854" y="1168"/>
                    <a:pt x="3854" y="1163"/>
                  </a:cubicBezTo>
                  <a:close/>
                  <a:moveTo>
                    <a:pt x="3761" y="1631"/>
                  </a:moveTo>
                  <a:lnTo>
                    <a:pt x="3761" y="1631"/>
                  </a:lnTo>
                  <a:cubicBezTo>
                    <a:pt x="3759" y="1634"/>
                    <a:pt x="3759" y="1634"/>
                    <a:pt x="3759" y="1637"/>
                  </a:cubicBezTo>
                  <a:cubicBezTo>
                    <a:pt x="3759" y="1634"/>
                    <a:pt x="3761" y="1631"/>
                    <a:pt x="3761" y="1631"/>
                  </a:cubicBezTo>
                  <a:close/>
                  <a:moveTo>
                    <a:pt x="3392" y="1944"/>
                  </a:moveTo>
                  <a:lnTo>
                    <a:pt x="3392" y="1944"/>
                  </a:lnTo>
                  <a:cubicBezTo>
                    <a:pt x="3391" y="1944"/>
                    <a:pt x="3390" y="1945"/>
                    <a:pt x="3389" y="1946"/>
                  </a:cubicBezTo>
                  <a:lnTo>
                    <a:pt x="3389" y="1946"/>
                  </a:lnTo>
                  <a:cubicBezTo>
                    <a:pt x="3390" y="1945"/>
                    <a:pt x="3391" y="1945"/>
                    <a:pt x="3392" y="1944"/>
                  </a:cubicBezTo>
                  <a:close/>
                  <a:moveTo>
                    <a:pt x="53" y="1"/>
                  </a:moveTo>
                  <a:cubicBezTo>
                    <a:pt x="40" y="1"/>
                    <a:pt x="33" y="4"/>
                    <a:pt x="29" y="10"/>
                  </a:cubicBezTo>
                  <a:cubicBezTo>
                    <a:pt x="15" y="16"/>
                    <a:pt x="6" y="30"/>
                    <a:pt x="4" y="44"/>
                  </a:cubicBezTo>
                  <a:cubicBezTo>
                    <a:pt x="1" y="61"/>
                    <a:pt x="4" y="72"/>
                    <a:pt x="9" y="86"/>
                  </a:cubicBezTo>
                  <a:cubicBezTo>
                    <a:pt x="230" y="521"/>
                    <a:pt x="525" y="911"/>
                    <a:pt x="880" y="1255"/>
                  </a:cubicBezTo>
                  <a:cubicBezTo>
                    <a:pt x="1055" y="1428"/>
                    <a:pt x="1251" y="1587"/>
                    <a:pt x="1460" y="1721"/>
                  </a:cubicBezTo>
                  <a:cubicBezTo>
                    <a:pt x="1669" y="1857"/>
                    <a:pt x="1887" y="1977"/>
                    <a:pt x="2118" y="2058"/>
                  </a:cubicBezTo>
                  <a:cubicBezTo>
                    <a:pt x="2224" y="2097"/>
                    <a:pt x="2333" y="2128"/>
                    <a:pt x="2439" y="2156"/>
                  </a:cubicBezTo>
                  <a:cubicBezTo>
                    <a:pt x="2556" y="2186"/>
                    <a:pt x="2671" y="2198"/>
                    <a:pt x="2788" y="2206"/>
                  </a:cubicBezTo>
                  <a:cubicBezTo>
                    <a:pt x="2812" y="2207"/>
                    <a:pt x="2836" y="2208"/>
                    <a:pt x="2860" y="2208"/>
                  </a:cubicBezTo>
                  <a:cubicBezTo>
                    <a:pt x="3037" y="2208"/>
                    <a:pt x="3215" y="2172"/>
                    <a:pt x="3379" y="2105"/>
                  </a:cubicBezTo>
                  <a:cubicBezTo>
                    <a:pt x="3538" y="2039"/>
                    <a:pt x="3689" y="1941"/>
                    <a:pt x="3803" y="1807"/>
                  </a:cubicBezTo>
                  <a:cubicBezTo>
                    <a:pt x="3856" y="1748"/>
                    <a:pt x="3898" y="1687"/>
                    <a:pt x="3929" y="1617"/>
                  </a:cubicBezTo>
                  <a:cubicBezTo>
                    <a:pt x="3965" y="1548"/>
                    <a:pt x="3985" y="1467"/>
                    <a:pt x="3996" y="1386"/>
                  </a:cubicBezTo>
                  <a:cubicBezTo>
                    <a:pt x="4013" y="1249"/>
                    <a:pt x="3987" y="1115"/>
                    <a:pt x="3932" y="990"/>
                  </a:cubicBezTo>
                  <a:cubicBezTo>
                    <a:pt x="3867" y="836"/>
                    <a:pt x="3750" y="705"/>
                    <a:pt x="3625" y="593"/>
                  </a:cubicBezTo>
                  <a:cubicBezTo>
                    <a:pt x="3552" y="529"/>
                    <a:pt x="3466" y="473"/>
                    <a:pt x="3382" y="420"/>
                  </a:cubicBezTo>
                  <a:cubicBezTo>
                    <a:pt x="3282" y="362"/>
                    <a:pt x="3170" y="314"/>
                    <a:pt x="3058" y="278"/>
                  </a:cubicBezTo>
                  <a:cubicBezTo>
                    <a:pt x="2838" y="203"/>
                    <a:pt x="2612" y="161"/>
                    <a:pt x="2392" y="91"/>
                  </a:cubicBezTo>
                  <a:cubicBezTo>
                    <a:pt x="2389" y="91"/>
                    <a:pt x="2386" y="90"/>
                    <a:pt x="2382" y="90"/>
                  </a:cubicBezTo>
                  <a:cubicBezTo>
                    <a:pt x="2362" y="90"/>
                    <a:pt x="2340" y="105"/>
                    <a:pt x="2333" y="119"/>
                  </a:cubicBezTo>
                  <a:cubicBezTo>
                    <a:pt x="2319" y="144"/>
                    <a:pt x="2327" y="181"/>
                    <a:pt x="2355" y="189"/>
                  </a:cubicBezTo>
                  <a:cubicBezTo>
                    <a:pt x="2565" y="287"/>
                    <a:pt x="2788" y="348"/>
                    <a:pt x="3008" y="420"/>
                  </a:cubicBezTo>
                  <a:cubicBezTo>
                    <a:pt x="3003" y="418"/>
                    <a:pt x="2994" y="418"/>
                    <a:pt x="2991" y="412"/>
                  </a:cubicBezTo>
                  <a:lnTo>
                    <a:pt x="2991" y="412"/>
                  </a:lnTo>
                  <a:cubicBezTo>
                    <a:pt x="3061" y="437"/>
                    <a:pt x="3131" y="462"/>
                    <a:pt x="3201" y="493"/>
                  </a:cubicBezTo>
                  <a:cubicBezTo>
                    <a:pt x="3276" y="524"/>
                    <a:pt x="3351" y="568"/>
                    <a:pt x="3424" y="613"/>
                  </a:cubicBezTo>
                  <a:cubicBezTo>
                    <a:pt x="3424" y="612"/>
                    <a:pt x="3423" y="612"/>
                    <a:pt x="3423" y="612"/>
                  </a:cubicBezTo>
                  <a:lnTo>
                    <a:pt x="3423" y="612"/>
                  </a:lnTo>
                  <a:cubicBezTo>
                    <a:pt x="3424" y="612"/>
                    <a:pt x="3426" y="613"/>
                    <a:pt x="3427" y="613"/>
                  </a:cubicBezTo>
                  <a:cubicBezTo>
                    <a:pt x="3427" y="613"/>
                    <a:pt x="3427" y="613"/>
                    <a:pt x="3427" y="613"/>
                  </a:cubicBezTo>
                  <a:lnTo>
                    <a:pt x="3427" y="613"/>
                  </a:lnTo>
                  <a:cubicBezTo>
                    <a:pt x="3428" y="613"/>
                    <a:pt x="3429" y="614"/>
                    <a:pt x="3429" y="615"/>
                  </a:cubicBezTo>
                  <a:lnTo>
                    <a:pt x="3429" y="615"/>
                  </a:lnTo>
                  <a:cubicBezTo>
                    <a:pt x="3428" y="614"/>
                    <a:pt x="3428" y="614"/>
                    <a:pt x="3427" y="613"/>
                  </a:cubicBezTo>
                  <a:lnTo>
                    <a:pt x="3427" y="613"/>
                  </a:lnTo>
                  <a:lnTo>
                    <a:pt x="3429" y="616"/>
                  </a:lnTo>
                  <a:cubicBezTo>
                    <a:pt x="3429" y="616"/>
                    <a:pt x="3429" y="615"/>
                    <a:pt x="3429" y="615"/>
                  </a:cubicBezTo>
                  <a:lnTo>
                    <a:pt x="3429" y="615"/>
                  </a:lnTo>
                  <a:cubicBezTo>
                    <a:pt x="3473" y="645"/>
                    <a:pt x="3514" y="675"/>
                    <a:pt x="3555" y="711"/>
                  </a:cubicBezTo>
                  <a:cubicBezTo>
                    <a:pt x="3602" y="750"/>
                    <a:pt x="3647" y="792"/>
                    <a:pt x="3686" y="839"/>
                  </a:cubicBezTo>
                  <a:cubicBezTo>
                    <a:pt x="3731" y="892"/>
                    <a:pt x="3764" y="948"/>
                    <a:pt x="3801" y="1009"/>
                  </a:cubicBezTo>
                  <a:cubicBezTo>
                    <a:pt x="3828" y="1065"/>
                    <a:pt x="3848" y="1121"/>
                    <a:pt x="3859" y="1179"/>
                  </a:cubicBezTo>
                  <a:lnTo>
                    <a:pt x="3859" y="1176"/>
                  </a:lnTo>
                  <a:cubicBezTo>
                    <a:pt x="3870" y="1230"/>
                    <a:pt x="3873" y="1283"/>
                    <a:pt x="3870" y="1333"/>
                  </a:cubicBezTo>
                  <a:cubicBezTo>
                    <a:pt x="3862" y="1383"/>
                    <a:pt x="3856" y="1430"/>
                    <a:pt x="3842" y="1481"/>
                  </a:cubicBezTo>
                  <a:cubicBezTo>
                    <a:pt x="3826" y="1534"/>
                    <a:pt x="3801" y="1578"/>
                    <a:pt x="3773" y="1623"/>
                  </a:cubicBezTo>
                  <a:cubicBezTo>
                    <a:pt x="3728" y="1690"/>
                    <a:pt x="3678" y="1746"/>
                    <a:pt x="3619" y="1801"/>
                  </a:cubicBezTo>
                  <a:lnTo>
                    <a:pt x="3622" y="1799"/>
                  </a:lnTo>
                  <a:lnTo>
                    <a:pt x="3622" y="1799"/>
                  </a:lnTo>
                  <a:cubicBezTo>
                    <a:pt x="3551" y="1856"/>
                    <a:pt x="3474" y="1903"/>
                    <a:pt x="3392" y="1944"/>
                  </a:cubicBezTo>
                  <a:lnTo>
                    <a:pt x="3392" y="1944"/>
                  </a:lnTo>
                  <a:cubicBezTo>
                    <a:pt x="3394" y="1944"/>
                    <a:pt x="3395" y="1944"/>
                    <a:pt x="3396" y="1944"/>
                  </a:cubicBezTo>
                  <a:cubicBezTo>
                    <a:pt x="3393" y="1949"/>
                    <a:pt x="3390" y="1949"/>
                    <a:pt x="3385" y="1949"/>
                  </a:cubicBezTo>
                  <a:cubicBezTo>
                    <a:pt x="3386" y="1948"/>
                    <a:pt x="3388" y="1947"/>
                    <a:pt x="3389" y="1946"/>
                  </a:cubicBezTo>
                  <a:lnTo>
                    <a:pt x="3389" y="1946"/>
                  </a:lnTo>
                  <a:cubicBezTo>
                    <a:pt x="3388" y="1946"/>
                    <a:pt x="3388" y="1946"/>
                    <a:pt x="3388" y="1946"/>
                  </a:cubicBezTo>
                  <a:cubicBezTo>
                    <a:pt x="3298" y="1986"/>
                    <a:pt x="3206" y="2016"/>
                    <a:pt x="3109" y="2039"/>
                  </a:cubicBezTo>
                  <a:cubicBezTo>
                    <a:pt x="3011" y="2056"/>
                    <a:pt x="2913" y="2064"/>
                    <a:pt x="2816" y="2064"/>
                  </a:cubicBezTo>
                  <a:cubicBezTo>
                    <a:pt x="2802" y="2064"/>
                    <a:pt x="2788" y="2064"/>
                    <a:pt x="2774" y="2064"/>
                  </a:cubicBezTo>
                  <a:lnTo>
                    <a:pt x="2779" y="2064"/>
                  </a:lnTo>
                  <a:cubicBezTo>
                    <a:pt x="2590" y="2050"/>
                    <a:pt x="2406" y="2008"/>
                    <a:pt x="2227" y="1946"/>
                  </a:cubicBezTo>
                  <a:lnTo>
                    <a:pt x="2227" y="1946"/>
                  </a:lnTo>
                  <a:cubicBezTo>
                    <a:pt x="2235" y="1952"/>
                    <a:pt x="2238" y="1952"/>
                    <a:pt x="2244" y="1955"/>
                  </a:cubicBezTo>
                  <a:cubicBezTo>
                    <a:pt x="2115" y="1910"/>
                    <a:pt x="1987" y="1857"/>
                    <a:pt x="1864" y="1799"/>
                  </a:cubicBezTo>
                  <a:cubicBezTo>
                    <a:pt x="1747" y="1737"/>
                    <a:pt x="1627" y="1668"/>
                    <a:pt x="1516" y="1598"/>
                  </a:cubicBezTo>
                  <a:cubicBezTo>
                    <a:pt x="1206" y="1394"/>
                    <a:pt x="930" y="1146"/>
                    <a:pt x="687" y="867"/>
                  </a:cubicBezTo>
                  <a:cubicBezTo>
                    <a:pt x="464" y="607"/>
                    <a:pt x="269" y="334"/>
                    <a:pt x="115" y="30"/>
                  </a:cubicBezTo>
                  <a:cubicBezTo>
                    <a:pt x="107" y="16"/>
                    <a:pt x="93" y="8"/>
                    <a:pt x="79" y="5"/>
                  </a:cubicBezTo>
                  <a:cubicBezTo>
                    <a:pt x="76" y="5"/>
                    <a:pt x="73" y="2"/>
                    <a:pt x="68" y="2"/>
                  </a:cubicBezTo>
                  <a:cubicBezTo>
                    <a:pt x="62" y="1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2" name="Google Shape;742;p31"/>
          <p:cNvGrpSpPr/>
          <p:nvPr/>
        </p:nvGrpSpPr>
        <p:grpSpPr>
          <a:xfrm>
            <a:off x="5838501" y="651680"/>
            <a:ext cx="461302" cy="478613"/>
            <a:chOff x="2713575" y="1756375"/>
            <a:chExt cx="330825" cy="366950"/>
          </a:xfrm>
        </p:grpSpPr>
        <p:sp>
          <p:nvSpPr>
            <p:cNvPr id="743" name="Google Shape;743;p31"/>
            <p:cNvSpPr/>
            <p:nvPr/>
          </p:nvSpPr>
          <p:spPr>
            <a:xfrm>
              <a:off x="2713575" y="1756375"/>
              <a:ext cx="330825" cy="366950"/>
            </a:xfrm>
            <a:custGeom>
              <a:avLst/>
              <a:gdLst/>
              <a:ahLst/>
              <a:cxnLst/>
              <a:rect l="l" t="t" r="r" b="b"/>
              <a:pathLst>
                <a:path w="13233" h="14678" extrusionOk="0">
                  <a:moveTo>
                    <a:pt x="6417" y="1"/>
                  </a:moveTo>
                  <a:cubicBezTo>
                    <a:pt x="5867" y="12"/>
                    <a:pt x="5343" y="85"/>
                    <a:pt x="4849" y="221"/>
                  </a:cubicBezTo>
                  <a:cubicBezTo>
                    <a:pt x="4380" y="350"/>
                    <a:pt x="3920" y="542"/>
                    <a:pt x="3479" y="785"/>
                  </a:cubicBezTo>
                  <a:cubicBezTo>
                    <a:pt x="2667" y="1242"/>
                    <a:pt x="1942" y="1884"/>
                    <a:pt x="1381" y="2643"/>
                  </a:cubicBezTo>
                  <a:lnTo>
                    <a:pt x="1370" y="2657"/>
                  </a:lnTo>
                  <a:cubicBezTo>
                    <a:pt x="804" y="3438"/>
                    <a:pt x="419" y="4283"/>
                    <a:pt x="218" y="5168"/>
                  </a:cubicBezTo>
                  <a:cubicBezTo>
                    <a:pt x="0" y="6150"/>
                    <a:pt x="14" y="7157"/>
                    <a:pt x="257" y="8088"/>
                  </a:cubicBezTo>
                  <a:cubicBezTo>
                    <a:pt x="391" y="8593"/>
                    <a:pt x="592" y="9082"/>
                    <a:pt x="857" y="9539"/>
                  </a:cubicBezTo>
                  <a:cubicBezTo>
                    <a:pt x="1055" y="9882"/>
                    <a:pt x="1275" y="10184"/>
                    <a:pt x="1442" y="10407"/>
                  </a:cubicBezTo>
                  <a:lnTo>
                    <a:pt x="1456" y="10423"/>
                  </a:lnTo>
                  <a:cubicBezTo>
                    <a:pt x="1900" y="10995"/>
                    <a:pt x="2391" y="11537"/>
                    <a:pt x="2918" y="12028"/>
                  </a:cubicBezTo>
                  <a:cubicBezTo>
                    <a:pt x="3504" y="12580"/>
                    <a:pt x="4123" y="13057"/>
                    <a:pt x="4762" y="13450"/>
                  </a:cubicBezTo>
                  <a:lnTo>
                    <a:pt x="4899" y="13534"/>
                  </a:lnTo>
                  <a:cubicBezTo>
                    <a:pt x="5390" y="13830"/>
                    <a:pt x="5889" y="14067"/>
                    <a:pt x="6380" y="14245"/>
                  </a:cubicBezTo>
                  <a:cubicBezTo>
                    <a:pt x="6584" y="14324"/>
                    <a:pt x="6885" y="14427"/>
                    <a:pt x="7226" y="14508"/>
                  </a:cubicBezTo>
                  <a:lnTo>
                    <a:pt x="7240" y="14510"/>
                  </a:lnTo>
                  <a:cubicBezTo>
                    <a:pt x="7326" y="14533"/>
                    <a:pt x="7410" y="14550"/>
                    <a:pt x="7491" y="14564"/>
                  </a:cubicBezTo>
                  <a:cubicBezTo>
                    <a:pt x="7527" y="14569"/>
                    <a:pt x="7577" y="14580"/>
                    <a:pt x="7633" y="14591"/>
                  </a:cubicBezTo>
                  <a:lnTo>
                    <a:pt x="7658" y="14594"/>
                  </a:lnTo>
                  <a:cubicBezTo>
                    <a:pt x="7786" y="14619"/>
                    <a:pt x="7909" y="14639"/>
                    <a:pt x="8029" y="14650"/>
                  </a:cubicBezTo>
                  <a:lnTo>
                    <a:pt x="8065" y="14653"/>
                  </a:lnTo>
                  <a:lnTo>
                    <a:pt x="8099" y="14658"/>
                  </a:lnTo>
                  <a:cubicBezTo>
                    <a:pt x="8224" y="14667"/>
                    <a:pt x="8378" y="14678"/>
                    <a:pt x="8556" y="14678"/>
                  </a:cubicBezTo>
                  <a:lnTo>
                    <a:pt x="8760" y="14678"/>
                  </a:lnTo>
                  <a:lnTo>
                    <a:pt x="8866" y="14661"/>
                  </a:lnTo>
                  <a:cubicBezTo>
                    <a:pt x="8900" y="14658"/>
                    <a:pt x="8925" y="14658"/>
                    <a:pt x="8958" y="14653"/>
                  </a:cubicBezTo>
                  <a:lnTo>
                    <a:pt x="8975" y="14653"/>
                  </a:lnTo>
                  <a:lnTo>
                    <a:pt x="9031" y="14647"/>
                  </a:lnTo>
                  <a:cubicBezTo>
                    <a:pt x="9351" y="14617"/>
                    <a:pt x="9653" y="14555"/>
                    <a:pt x="9948" y="14457"/>
                  </a:cubicBezTo>
                  <a:cubicBezTo>
                    <a:pt x="10289" y="14351"/>
                    <a:pt x="10607" y="14204"/>
                    <a:pt x="10889" y="14019"/>
                  </a:cubicBezTo>
                  <a:cubicBezTo>
                    <a:pt x="11145" y="13855"/>
                    <a:pt x="11374" y="13674"/>
                    <a:pt x="11586" y="13459"/>
                  </a:cubicBezTo>
                  <a:cubicBezTo>
                    <a:pt x="11946" y="13102"/>
                    <a:pt x="12253" y="12672"/>
                    <a:pt x="12498" y="12184"/>
                  </a:cubicBezTo>
                  <a:lnTo>
                    <a:pt x="12521" y="12167"/>
                  </a:lnTo>
                  <a:cubicBezTo>
                    <a:pt x="12708" y="11790"/>
                    <a:pt x="12853" y="11386"/>
                    <a:pt x="12973" y="10940"/>
                  </a:cubicBezTo>
                  <a:lnTo>
                    <a:pt x="12973" y="10934"/>
                  </a:lnTo>
                  <a:cubicBezTo>
                    <a:pt x="13148" y="10242"/>
                    <a:pt x="13232" y="9511"/>
                    <a:pt x="13226" y="8702"/>
                  </a:cubicBezTo>
                  <a:lnTo>
                    <a:pt x="13226" y="8694"/>
                  </a:lnTo>
                  <a:cubicBezTo>
                    <a:pt x="13215" y="7910"/>
                    <a:pt x="13140" y="7143"/>
                    <a:pt x="12992" y="6417"/>
                  </a:cubicBezTo>
                  <a:cubicBezTo>
                    <a:pt x="12780" y="5343"/>
                    <a:pt x="12465" y="4425"/>
                    <a:pt x="12041" y="3605"/>
                  </a:cubicBezTo>
                  <a:cubicBezTo>
                    <a:pt x="11767" y="3084"/>
                    <a:pt x="11494" y="2657"/>
                    <a:pt x="11179" y="2275"/>
                  </a:cubicBezTo>
                  <a:cubicBezTo>
                    <a:pt x="10791" y="1800"/>
                    <a:pt x="10386" y="1412"/>
                    <a:pt x="9937" y="1094"/>
                  </a:cubicBezTo>
                  <a:cubicBezTo>
                    <a:pt x="9416" y="723"/>
                    <a:pt x="8863" y="444"/>
                    <a:pt x="8300" y="271"/>
                  </a:cubicBezTo>
                  <a:cubicBezTo>
                    <a:pt x="7937" y="160"/>
                    <a:pt x="7644" y="96"/>
                    <a:pt x="7340" y="57"/>
                  </a:cubicBezTo>
                  <a:cubicBezTo>
                    <a:pt x="7047" y="18"/>
                    <a:pt x="6771" y="1"/>
                    <a:pt x="65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1"/>
            <p:cNvSpPr/>
            <p:nvPr/>
          </p:nvSpPr>
          <p:spPr>
            <a:xfrm>
              <a:off x="2781150" y="1822275"/>
              <a:ext cx="160300" cy="179925"/>
            </a:xfrm>
            <a:custGeom>
              <a:avLst/>
              <a:gdLst/>
              <a:ahLst/>
              <a:cxnLst/>
              <a:rect l="l" t="t" r="r" b="b"/>
              <a:pathLst>
                <a:path w="6412" h="7197" extrusionOk="0">
                  <a:moveTo>
                    <a:pt x="3754" y="0"/>
                  </a:moveTo>
                  <a:cubicBezTo>
                    <a:pt x="3707" y="0"/>
                    <a:pt x="3656" y="3"/>
                    <a:pt x="3605" y="7"/>
                  </a:cubicBezTo>
                  <a:cubicBezTo>
                    <a:pt x="3555" y="15"/>
                    <a:pt x="3510" y="21"/>
                    <a:pt x="3463" y="32"/>
                  </a:cubicBezTo>
                  <a:lnTo>
                    <a:pt x="3421" y="43"/>
                  </a:lnTo>
                  <a:cubicBezTo>
                    <a:pt x="3357" y="57"/>
                    <a:pt x="3298" y="71"/>
                    <a:pt x="3234" y="85"/>
                  </a:cubicBezTo>
                  <a:cubicBezTo>
                    <a:pt x="3156" y="104"/>
                    <a:pt x="3075" y="124"/>
                    <a:pt x="2991" y="138"/>
                  </a:cubicBezTo>
                  <a:cubicBezTo>
                    <a:pt x="2849" y="166"/>
                    <a:pt x="2709" y="199"/>
                    <a:pt x="2570" y="236"/>
                  </a:cubicBezTo>
                  <a:lnTo>
                    <a:pt x="2467" y="258"/>
                  </a:lnTo>
                  <a:cubicBezTo>
                    <a:pt x="2380" y="280"/>
                    <a:pt x="2296" y="311"/>
                    <a:pt x="2213" y="342"/>
                  </a:cubicBezTo>
                  <a:lnTo>
                    <a:pt x="2140" y="369"/>
                  </a:lnTo>
                  <a:cubicBezTo>
                    <a:pt x="2040" y="406"/>
                    <a:pt x="1950" y="448"/>
                    <a:pt x="1878" y="489"/>
                  </a:cubicBezTo>
                  <a:cubicBezTo>
                    <a:pt x="1764" y="556"/>
                    <a:pt x="1655" y="640"/>
                    <a:pt x="1557" y="715"/>
                  </a:cubicBezTo>
                  <a:cubicBezTo>
                    <a:pt x="1471" y="785"/>
                    <a:pt x="1370" y="872"/>
                    <a:pt x="1275" y="975"/>
                  </a:cubicBezTo>
                  <a:cubicBezTo>
                    <a:pt x="1208" y="1045"/>
                    <a:pt x="1141" y="1117"/>
                    <a:pt x="1080" y="1192"/>
                  </a:cubicBezTo>
                  <a:lnTo>
                    <a:pt x="982" y="1301"/>
                  </a:lnTo>
                  <a:cubicBezTo>
                    <a:pt x="938" y="1354"/>
                    <a:pt x="888" y="1402"/>
                    <a:pt x="840" y="1452"/>
                  </a:cubicBezTo>
                  <a:cubicBezTo>
                    <a:pt x="793" y="1497"/>
                    <a:pt x="748" y="1547"/>
                    <a:pt x="703" y="1591"/>
                  </a:cubicBezTo>
                  <a:cubicBezTo>
                    <a:pt x="595" y="1714"/>
                    <a:pt x="505" y="1828"/>
                    <a:pt x="427" y="1940"/>
                  </a:cubicBezTo>
                  <a:lnTo>
                    <a:pt x="394" y="1985"/>
                  </a:lnTo>
                  <a:cubicBezTo>
                    <a:pt x="357" y="2035"/>
                    <a:pt x="324" y="2082"/>
                    <a:pt x="296" y="2135"/>
                  </a:cubicBezTo>
                  <a:cubicBezTo>
                    <a:pt x="274" y="2174"/>
                    <a:pt x="257" y="2211"/>
                    <a:pt x="243" y="2253"/>
                  </a:cubicBezTo>
                  <a:cubicBezTo>
                    <a:pt x="232" y="2292"/>
                    <a:pt x="221" y="2333"/>
                    <a:pt x="215" y="2375"/>
                  </a:cubicBezTo>
                  <a:cubicBezTo>
                    <a:pt x="198" y="2462"/>
                    <a:pt x="193" y="2523"/>
                    <a:pt x="187" y="2582"/>
                  </a:cubicBezTo>
                  <a:lnTo>
                    <a:pt x="176" y="2663"/>
                  </a:lnTo>
                  <a:cubicBezTo>
                    <a:pt x="165" y="2741"/>
                    <a:pt x="159" y="2822"/>
                    <a:pt x="145" y="2903"/>
                  </a:cubicBezTo>
                  <a:cubicBezTo>
                    <a:pt x="145" y="2903"/>
                    <a:pt x="134" y="2956"/>
                    <a:pt x="134" y="2958"/>
                  </a:cubicBezTo>
                  <a:lnTo>
                    <a:pt x="137" y="2958"/>
                  </a:lnTo>
                  <a:lnTo>
                    <a:pt x="134" y="2964"/>
                  </a:lnTo>
                  <a:lnTo>
                    <a:pt x="132" y="2997"/>
                  </a:lnTo>
                  <a:lnTo>
                    <a:pt x="134" y="2997"/>
                  </a:lnTo>
                  <a:lnTo>
                    <a:pt x="106" y="3112"/>
                  </a:lnTo>
                  <a:lnTo>
                    <a:pt x="79" y="3254"/>
                  </a:lnTo>
                  <a:cubicBezTo>
                    <a:pt x="65" y="3332"/>
                    <a:pt x="53" y="3408"/>
                    <a:pt x="51" y="3486"/>
                  </a:cubicBezTo>
                  <a:cubicBezTo>
                    <a:pt x="20" y="3508"/>
                    <a:pt x="0" y="3550"/>
                    <a:pt x="12" y="3592"/>
                  </a:cubicBezTo>
                  <a:cubicBezTo>
                    <a:pt x="37" y="3695"/>
                    <a:pt x="48" y="3795"/>
                    <a:pt x="65" y="3899"/>
                  </a:cubicBezTo>
                  <a:lnTo>
                    <a:pt x="67" y="3946"/>
                  </a:lnTo>
                  <a:lnTo>
                    <a:pt x="67" y="3991"/>
                  </a:lnTo>
                  <a:cubicBezTo>
                    <a:pt x="67" y="4021"/>
                    <a:pt x="70" y="4058"/>
                    <a:pt x="76" y="4088"/>
                  </a:cubicBezTo>
                  <a:cubicBezTo>
                    <a:pt x="79" y="4136"/>
                    <a:pt x="95" y="4186"/>
                    <a:pt x="112" y="4230"/>
                  </a:cubicBezTo>
                  <a:lnTo>
                    <a:pt x="151" y="4426"/>
                  </a:lnTo>
                  <a:lnTo>
                    <a:pt x="190" y="4610"/>
                  </a:lnTo>
                  <a:cubicBezTo>
                    <a:pt x="204" y="4677"/>
                    <a:pt x="218" y="4744"/>
                    <a:pt x="235" y="4805"/>
                  </a:cubicBezTo>
                  <a:cubicBezTo>
                    <a:pt x="251" y="4867"/>
                    <a:pt x="271" y="4925"/>
                    <a:pt x="291" y="4984"/>
                  </a:cubicBezTo>
                  <a:lnTo>
                    <a:pt x="313" y="5042"/>
                  </a:lnTo>
                  <a:cubicBezTo>
                    <a:pt x="346" y="5140"/>
                    <a:pt x="385" y="5238"/>
                    <a:pt x="427" y="5344"/>
                  </a:cubicBezTo>
                  <a:cubicBezTo>
                    <a:pt x="466" y="5438"/>
                    <a:pt x="503" y="5531"/>
                    <a:pt x="553" y="5623"/>
                  </a:cubicBezTo>
                  <a:cubicBezTo>
                    <a:pt x="662" y="5829"/>
                    <a:pt x="773" y="6010"/>
                    <a:pt x="885" y="6169"/>
                  </a:cubicBezTo>
                  <a:cubicBezTo>
                    <a:pt x="988" y="6320"/>
                    <a:pt x="1100" y="6471"/>
                    <a:pt x="1211" y="6613"/>
                  </a:cubicBezTo>
                  <a:cubicBezTo>
                    <a:pt x="1267" y="6683"/>
                    <a:pt x="1320" y="6752"/>
                    <a:pt x="1381" y="6814"/>
                  </a:cubicBezTo>
                  <a:cubicBezTo>
                    <a:pt x="1423" y="6856"/>
                    <a:pt x="1471" y="6895"/>
                    <a:pt x="1512" y="6931"/>
                  </a:cubicBezTo>
                  <a:lnTo>
                    <a:pt x="1543" y="6959"/>
                  </a:lnTo>
                  <a:lnTo>
                    <a:pt x="1591" y="7001"/>
                  </a:lnTo>
                  <a:lnTo>
                    <a:pt x="1683" y="7073"/>
                  </a:lnTo>
                  <a:lnTo>
                    <a:pt x="1730" y="7112"/>
                  </a:lnTo>
                  <a:lnTo>
                    <a:pt x="1783" y="7154"/>
                  </a:lnTo>
                  <a:cubicBezTo>
                    <a:pt x="1800" y="7168"/>
                    <a:pt x="1814" y="7182"/>
                    <a:pt x="1833" y="7196"/>
                  </a:cubicBezTo>
                  <a:cubicBezTo>
                    <a:pt x="1825" y="7185"/>
                    <a:pt x="1819" y="7174"/>
                    <a:pt x="1811" y="7168"/>
                  </a:cubicBezTo>
                  <a:lnTo>
                    <a:pt x="1755" y="7098"/>
                  </a:lnTo>
                  <a:cubicBezTo>
                    <a:pt x="1694" y="7017"/>
                    <a:pt x="1627" y="6934"/>
                    <a:pt x="1563" y="6850"/>
                  </a:cubicBezTo>
                  <a:cubicBezTo>
                    <a:pt x="1529" y="6805"/>
                    <a:pt x="1499" y="6755"/>
                    <a:pt x="1462" y="6711"/>
                  </a:cubicBezTo>
                  <a:cubicBezTo>
                    <a:pt x="1418" y="6646"/>
                    <a:pt x="1376" y="6588"/>
                    <a:pt x="1331" y="6529"/>
                  </a:cubicBezTo>
                  <a:lnTo>
                    <a:pt x="1306" y="6499"/>
                  </a:lnTo>
                  <a:cubicBezTo>
                    <a:pt x="1275" y="6457"/>
                    <a:pt x="1239" y="6409"/>
                    <a:pt x="1206" y="6376"/>
                  </a:cubicBezTo>
                  <a:lnTo>
                    <a:pt x="1155" y="6323"/>
                  </a:lnTo>
                  <a:lnTo>
                    <a:pt x="1108" y="6270"/>
                  </a:lnTo>
                  <a:cubicBezTo>
                    <a:pt x="1083" y="6242"/>
                    <a:pt x="1055" y="6220"/>
                    <a:pt x="1005" y="6172"/>
                  </a:cubicBezTo>
                  <a:lnTo>
                    <a:pt x="957" y="6128"/>
                  </a:lnTo>
                  <a:lnTo>
                    <a:pt x="915" y="6088"/>
                  </a:lnTo>
                  <a:lnTo>
                    <a:pt x="888" y="6069"/>
                  </a:lnTo>
                  <a:cubicBezTo>
                    <a:pt x="843" y="6069"/>
                    <a:pt x="795" y="6038"/>
                    <a:pt x="765" y="5969"/>
                  </a:cubicBezTo>
                  <a:lnTo>
                    <a:pt x="768" y="5963"/>
                  </a:lnTo>
                  <a:lnTo>
                    <a:pt x="748" y="5932"/>
                  </a:lnTo>
                  <a:cubicBezTo>
                    <a:pt x="731" y="5904"/>
                    <a:pt x="717" y="5874"/>
                    <a:pt x="703" y="5843"/>
                  </a:cubicBezTo>
                  <a:cubicBezTo>
                    <a:pt x="684" y="5810"/>
                    <a:pt x="678" y="5773"/>
                    <a:pt x="670" y="5737"/>
                  </a:cubicBezTo>
                  <a:cubicBezTo>
                    <a:pt x="664" y="5698"/>
                    <a:pt x="662" y="5662"/>
                    <a:pt x="662" y="5620"/>
                  </a:cubicBezTo>
                  <a:cubicBezTo>
                    <a:pt x="656" y="5595"/>
                    <a:pt x="656" y="5570"/>
                    <a:pt x="653" y="5544"/>
                  </a:cubicBezTo>
                  <a:lnTo>
                    <a:pt x="648" y="5511"/>
                  </a:lnTo>
                  <a:lnTo>
                    <a:pt x="639" y="5455"/>
                  </a:lnTo>
                  <a:cubicBezTo>
                    <a:pt x="636" y="5425"/>
                    <a:pt x="639" y="5391"/>
                    <a:pt x="642" y="5360"/>
                  </a:cubicBezTo>
                  <a:lnTo>
                    <a:pt x="650" y="5305"/>
                  </a:lnTo>
                  <a:cubicBezTo>
                    <a:pt x="653" y="5277"/>
                    <a:pt x="656" y="5252"/>
                    <a:pt x="662" y="5221"/>
                  </a:cubicBezTo>
                  <a:lnTo>
                    <a:pt x="662" y="5165"/>
                  </a:lnTo>
                  <a:cubicBezTo>
                    <a:pt x="656" y="5106"/>
                    <a:pt x="656" y="5048"/>
                    <a:pt x="667" y="4987"/>
                  </a:cubicBezTo>
                  <a:cubicBezTo>
                    <a:pt x="684" y="4889"/>
                    <a:pt x="717" y="4811"/>
                    <a:pt x="765" y="4741"/>
                  </a:cubicBezTo>
                  <a:cubicBezTo>
                    <a:pt x="801" y="4688"/>
                    <a:pt x="835" y="4649"/>
                    <a:pt x="874" y="4618"/>
                  </a:cubicBezTo>
                  <a:cubicBezTo>
                    <a:pt x="913" y="4582"/>
                    <a:pt x="963" y="4562"/>
                    <a:pt x="1010" y="4546"/>
                  </a:cubicBezTo>
                  <a:cubicBezTo>
                    <a:pt x="1047" y="4532"/>
                    <a:pt x="1100" y="4518"/>
                    <a:pt x="1158" y="4518"/>
                  </a:cubicBezTo>
                  <a:cubicBezTo>
                    <a:pt x="1194" y="4518"/>
                    <a:pt x="1228" y="4523"/>
                    <a:pt x="1278" y="4537"/>
                  </a:cubicBezTo>
                  <a:lnTo>
                    <a:pt x="1278" y="4535"/>
                  </a:lnTo>
                  <a:lnTo>
                    <a:pt x="1284" y="4537"/>
                  </a:lnTo>
                  <a:lnTo>
                    <a:pt x="1284" y="4540"/>
                  </a:lnTo>
                  <a:cubicBezTo>
                    <a:pt x="1292" y="4546"/>
                    <a:pt x="1303" y="4549"/>
                    <a:pt x="1309" y="4551"/>
                  </a:cubicBezTo>
                  <a:cubicBezTo>
                    <a:pt x="1306" y="4523"/>
                    <a:pt x="1306" y="4496"/>
                    <a:pt x="1298" y="4465"/>
                  </a:cubicBezTo>
                  <a:cubicBezTo>
                    <a:pt x="1289" y="4412"/>
                    <a:pt x="1278" y="4359"/>
                    <a:pt x="1284" y="4300"/>
                  </a:cubicBezTo>
                  <a:cubicBezTo>
                    <a:pt x="1295" y="4247"/>
                    <a:pt x="1306" y="4203"/>
                    <a:pt x="1323" y="4172"/>
                  </a:cubicBezTo>
                  <a:cubicBezTo>
                    <a:pt x="1345" y="4136"/>
                    <a:pt x="1365" y="4102"/>
                    <a:pt x="1401" y="4063"/>
                  </a:cubicBezTo>
                  <a:cubicBezTo>
                    <a:pt x="1415" y="4046"/>
                    <a:pt x="1429" y="4030"/>
                    <a:pt x="1446" y="4010"/>
                  </a:cubicBezTo>
                  <a:cubicBezTo>
                    <a:pt x="1529" y="3921"/>
                    <a:pt x="1632" y="3848"/>
                    <a:pt x="1755" y="3793"/>
                  </a:cubicBezTo>
                  <a:cubicBezTo>
                    <a:pt x="1808" y="3770"/>
                    <a:pt x="1856" y="3751"/>
                    <a:pt x="1909" y="3728"/>
                  </a:cubicBezTo>
                  <a:cubicBezTo>
                    <a:pt x="1987" y="3698"/>
                    <a:pt x="2056" y="3675"/>
                    <a:pt x="2115" y="3673"/>
                  </a:cubicBezTo>
                  <a:lnTo>
                    <a:pt x="2196" y="3670"/>
                  </a:lnTo>
                  <a:lnTo>
                    <a:pt x="2274" y="3667"/>
                  </a:lnTo>
                  <a:lnTo>
                    <a:pt x="2302" y="3667"/>
                  </a:lnTo>
                  <a:cubicBezTo>
                    <a:pt x="2316" y="3667"/>
                    <a:pt x="2330" y="3667"/>
                    <a:pt x="2344" y="3670"/>
                  </a:cubicBezTo>
                  <a:cubicBezTo>
                    <a:pt x="2344" y="3656"/>
                    <a:pt x="2344" y="3645"/>
                    <a:pt x="2349" y="3633"/>
                  </a:cubicBezTo>
                  <a:cubicBezTo>
                    <a:pt x="2352" y="3592"/>
                    <a:pt x="2358" y="3550"/>
                    <a:pt x="2369" y="3505"/>
                  </a:cubicBezTo>
                  <a:cubicBezTo>
                    <a:pt x="2391" y="3419"/>
                    <a:pt x="2414" y="3349"/>
                    <a:pt x="2447" y="3285"/>
                  </a:cubicBezTo>
                  <a:cubicBezTo>
                    <a:pt x="2469" y="3237"/>
                    <a:pt x="2497" y="3187"/>
                    <a:pt x="2525" y="3145"/>
                  </a:cubicBezTo>
                  <a:cubicBezTo>
                    <a:pt x="2553" y="3109"/>
                    <a:pt x="2592" y="3070"/>
                    <a:pt x="2634" y="3034"/>
                  </a:cubicBezTo>
                  <a:cubicBezTo>
                    <a:pt x="2693" y="2986"/>
                    <a:pt x="2754" y="2942"/>
                    <a:pt x="2818" y="2917"/>
                  </a:cubicBezTo>
                  <a:cubicBezTo>
                    <a:pt x="2882" y="2889"/>
                    <a:pt x="2949" y="2872"/>
                    <a:pt x="3008" y="2864"/>
                  </a:cubicBezTo>
                  <a:cubicBezTo>
                    <a:pt x="3022" y="2861"/>
                    <a:pt x="3033" y="2861"/>
                    <a:pt x="3047" y="2861"/>
                  </a:cubicBezTo>
                  <a:cubicBezTo>
                    <a:pt x="3089" y="2861"/>
                    <a:pt x="3125" y="2866"/>
                    <a:pt x="3167" y="2875"/>
                  </a:cubicBezTo>
                  <a:lnTo>
                    <a:pt x="3214" y="2880"/>
                  </a:lnTo>
                  <a:cubicBezTo>
                    <a:pt x="3234" y="2886"/>
                    <a:pt x="3259" y="2889"/>
                    <a:pt x="3278" y="2891"/>
                  </a:cubicBezTo>
                  <a:lnTo>
                    <a:pt x="3334" y="2903"/>
                  </a:lnTo>
                  <a:lnTo>
                    <a:pt x="3359" y="2847"/>
                  </a:lnTo>
                  <a:cubicBezTo>
                    <a:pt x="3373" y="2810"/>
                    <a:pt x="3384" y="2780"/>
                    <a:pt x="3404" y="2749"/>
                  </a:cubicBezTo>
                  <a:cubicBezTo>
                    <a:pt x="3437" y="2696"/>
                    <a:pt x="3468" y="2649"/>
                    <a:pt x="3507" y="2601"/>
                  </a:cubicBezTo>
                  <a:cubicBezTo>
                    <a:pt x="3582" y="2504"/>
                    <a:pt x="3677" y="2428"/>
                    <a:pt x="3767" y="2375"/>
                  </a:cubicBezTo>
                  <a:cubicBezTo>
                    <a:pt x="3820" y="2347"/>
                    <a:pt x="3870" y="2328"/>
                    <a:pt x="3928" y="2303"/>
                  </a:cubicBezTo>
                  <a:cubicBezTo>
                    <a:pt x="3987" y="2278"/>
                    <a:pt x="4043" y="2253"/>
                    <a:pt x="4101" y="2236"/>
                  </a:cubicBezTo>
                  <a:cubicBezTo>
                    <a:pt x="4171" y="2211"/>
                    <a:pt x="4246" y="2197"/>
                    <a:pt x="4319" y="2197"/>
                  </a:cubicBezTo>
                  <a:lnTo>
                    <a:pt x="4431" y="2197"/>
                  </a:lnTo>
                  <a:cubicBezTo>
                    <a:pt x="4447" y="2197"/>
                    <a:pt x="4464" y="2202"/>
                    <a:pt x="4484" y="2205"/>
                  </a:cubicBezTo>
                  <a:lnTo>
                    <a:pt x="4498" y="2138"/>
                  </a:lnTo>
                  <a:cubicBezTo>
                    <a:pt x="4506" y="2080"/>
                    <a:pt x="4520" y="2015"/>
                    <a:pt x="4545" y="1957"/>
                  </a:cubicBezTo>
                  <a:cubicBezTo>
                    <a:pt x="4570" y="1898"/>
                    <a:pt x="4598" y="1856"/>
                    <a:pt x="4626" y="1826"/>
                  </a:cubicBezTo>
                  <a:cubicBezTo>
                    <a:pt x="4651" y="1801"/>
                    <a:pt x="4679" y="1770"/>
                    <a:pt x="4710" y="1750"/>
                  </a:cubicBezTo>
                  <a:cubicBezTo>
                    <a:pt x="4737" y="1734"/>
                    <a:pt x="4765" y="1720"/>
                    <a:pt x="4796" y="1706"/>
                  </a:cubicBezTo>
                  <a:cubicBezTo>
                    <a:pt x="4838" y="1686"/>
                    <a:pt x="4877" y="1667"/>
                    <a:pt x="4924" y="1658"/>
                  </a:cubicBezTo>
                  <a:cubicBezTo>
                    <a:pt x="4991" y="1639"/>
                    <a:pt x="5047" y="1633"/>
                    <a:pt x="5103" y="1633"/>
                  </a:cubicBezTo>
                  <a:lnTo>
                    <a:pt x="5134" y="1633"/>
                  </a:lnTo>
                  <a:cubicBezTo>
                    <a:pt x="5181" y="1636"/>
                    <a:pt x="5226" y="1639"/>
                    <a:pt x="5268" y="1647"/>
                  </a:cubicBezTo>
                  <a:lnTo>
                    <a:pt x="5309" y="1658"/>
                  </a:lnTo>
                  <a:cubicBezTo>
                    <a:pt x="5323" y="1661"/>
                    <a:pt x="5337" y="1664"/>
                    <a:pt x="5348" y="1667"/>
                  </a:cubicBezTo>
                  <a:cubicBezTo>
                    <a:pt x="5365" y="1661"/>
                    <a:pt x="5379" y="1653"/>
                    <a:pt x="5421" y="1630"/>
                  </a:cubicBezTo>
                  <a:cubicBezTo>
                    <a:pt x="5440" y="1591"/>
                    <a:pt x="5466" y="1550"/>
                    <a:pt x="5502" y="1510"/>
                  </a:cubicBezTo>
                  <a:cubicBezTo>
                    <a:pt x="5535" y="1477"/>
                    <a:pt x="5572" y="1449"/>
                    <a:pt x="5616" y="1421"/>
                  </a:cubicBezTo>
                  <a:cubicBezTo>
                    <a:pt x="5647" y="1402"/>
                    <a:pt x="5678" y="1385"/>
                    <a:pt x="5714" y="1374"/>
                  </a:cubicBezTo>
                  <a:cubicBezTo>
                    <a:pt x="5747" y="1365"/>
                    <a:pt x="5784" y="1357"/>
                    <a:pt x="5825" y="1351"/>
                  </a:cubicBezTo>
                  <a:cubicBezTo>
                    <a:pt x="5873" y="1343"/>
                    <a:pt x="5923" y="1337"/>
                    <a:pt x="5971" y="1337"/>
                  </a:cubicBezTo>
                  <a:cubicBezTo>
                    <a:pt x="5990" y="1337"/>
                    <a:pt x="6007" y="1340"/>
                    <a:pt x="6024" y="1340"/>
                  </a:cubicBezTo>
                  <a:lnTo>
                    <a:pt x="6088" y="1351"/>
                  </a:lnTo>
                  <a:lnTo>
                    <a:pt x="6149" y="1360"/>
                  </a:lnTo>
                  <a:lnTo>
                    <a:pt x="6194" y="1365"/>
                  </a:lnTo>
                  <a:lnTo>
                    <a:pt x="6241" y="1368"/>
                  </a:lnTo>
                  <a:cubicBezTo>
                    <a:pt x="6297" y="1371"/>
                    <a:pt x="6353" y="1371"/>
                    <a:pt x="6411" y="1379"/>
                  </a:cubicBezTo>
                  <a:lnTo>
                    <a:pt x="6272" y="1206"/>
                  </a:lnTo>
                  <a:cubicBezTo>
                    <a:pt x="6166" y="1078"/>
                    <a:pt x="6040" y="966"/>
                    <a:pt x="5920" y="863"/>
                  </a:cubicBezTo>
                  <a:lnTo>
                    <a:pt x="5884" y="838"/>
                  </a:lnTo>
                  <a:lnTo>
                    <a:pt x="5887" y="835"/>
                  </a:lnTo>
                  <a:cubicBezTo>
                    <a:pt x="5831" y="785"/>
                    <a:pt x="5770" y="740"/>
                    <a:pt x="5706" y="701"/>
                  </a:cubicBezTo>
                  <a:lnTo>
                    <a:pt x="5661" y="674"/>
                  </a:lnTo>
                  <a:cubicBezTo>
                    <a:pt x="5608" y="640"/>
                    <a:pt x="5558" y="607"/>
                    <a:pt x="5505" y="570"/>
                  </a:cubicBezTo>
                  <a:lnTo>
                    <a:pt x="5446" y="528"/>
                  </a:lnTo>
                  <a:cubicBezTo>
                    <a:pt x="5376" y="478"/>
                    <a:pt x="5301" y="425"/>
                    <a:pt x="5226" y="383"/>
                  </a:cubicBezTo>
                  <a:cubicBezTo>
                    <a:pt x="5198" y="367"/>
                    <a:pt x="5170" y="355"/>
                    <a:pt x="5139" y="342"/>
                  </a:cubicBezTo>
                  <a:lnTo>
                    <a:pt x="5086" y="319"/>
                  </a:lnTo>
                  <a:cubicBezTo>
                    <a:pt x="5019" y="286"/>
                    <a:pt x="4949" y="255"/>
                    <a:pt x="4883" y="230"/>
                  </a:cubicBezTo>
                  <a:lnTo>
                    <a:pt x="4765" y="188"/>
                  </a:lnTo>
                  <a:cubicBezTo>
                    <a:pt x="4715" y="171"/>
                    <a:pt x="4665" y="155"/>
                    <a:pt x="4615" y="138"/>
                  </a:cubicBezTo>
                  <a:cubicBezTo>
                    <a:pt x="4484" y="90"/>
                    <a:pt x="4364" y="63"/>
                    <a:pt x="4252" y="43"/>
                  </a:cubicBezTo>
                  <a:cubicBezTo>
                    <a:pt x="4115" y="18"/>
                    <a:pt x="3970" y="4"/>
                    <a:pt x="3803" y="1"/>
                  </a:cubicBezTo>
                  <a:cubicBezTo>
                    <a:pt x="3787" y="0"/>
                    <a:pt x="3771" y="0"/>
                    <a:pt x="37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1"/>
            <p:cNvSpPr/>
            <p:nvPr/>
          </p:nvSpPr>
          <p:spPr>
            <a:xfrm>
              <a:off x="2863800" y="1960800"/>
              <a:ext cx="114900" cy="95300"/>
            </a:xfrm>
            <a:custGeom>
              <a:avLst/>
              <a:gdLst/>
              <a:ahLst/>
              <a:cxnLst/>
              <a:rect l="l" t="t" r="r" b="b"/>
              <a:pathLst>
                <a:path w="4596" h="3812" extrusionOk="0">
                  <a:moveTo>
                    <a:pt x="4576" y="1"/>
                  </a:moveTo>
                  <a:cubicBezTo>
                    <a:pt x="4559" y="31"/>
                    <a:pt x="4559" y="68"/>
                    <a:pt x="4553" y="98"/>
                  </a:cubicBezTo>
                  <a:cubicBezTo>
                    <a:pt x="4542" y="165"/>
                    <a:pt x="4483" y="221"/>
                    <a:pt x="4391" y="221"/>
                  </a:cubicBezTo>
                  <a:lnTo>
                    <a:pt x="4389" y="221"/>
                  </a:lnTo>
                  <a:cubicBezTo>
                    <a:pt x="4369" y="213"/>
                    <a:pt x="4347" y="207"/>
                    <a:pt x="4313" y="193"/>
                  </a:cubicBezTo>
                  <a:cubicBezTo>
                    <a:pt x="4299" y="190"/>
                    <a:pt x="4285" y="185"/>
                    <a:pt x="4266" y="185"/>
                  </a:cubicBezTo>
                  <a:lnTo>
                    <a:pt x="4266" y="182"/>
                  </a:lnTo>
                  <a:lnTo>
                    <a:pt x="4230" y="193"/>
                  </a:lnTo>
                  <a:cubicBezTo>
                    <a:pt x="4179" y="207"/>
                    <a:pt x="4135" y="227"/>
                    <a:pt x="4093" y="252"/>
                  </a:cubicBezTo>
                  <a:cubicBezTo>
                    <a:pt x="4079" y="260"/>
                    <a:pt x="4068" y="269"/>
                    <a:pt x="4054" y="280"/>
                  </a:cubicBezTo>
                  <a:lnTo>
                    <a:pt x="4006" y="330"/>
                  </a:lnTo>
                  <a:lnTo>
                    <a:pt x="3917" y="416"/>
                  </a:lnTo>
                  <a:lnTo>
                    <a:pt x="3873" y="464"/>
                  </a:lnTo>
                  <a:cubicBezTo>
                    <a:pt x="3853" y="489"/>
                    <a:pt x="3825" y="500"/>
                    <a:pt x="3797" y="500"/>
                  </a:cubicBezTo>
                  <a:cubicBezTo>
                    <a:pt x="3783" y="500"/>
                    <a:pt x="3769" y="497"/>
                    <a:pt x="3758" y="489"/>
                  </a:cubicBezTo>
                  <a:cubicBezTo>
                    <a:pt x="3736" y="478"/>
                    <a:pt x="3719" y="469"/>
                    <a:pt x="3691" y="455"/>
                  </a:cubicBezTo>
                  <a:cubicBezTo>
                    <a:pt x="3677" y="447"/>
                    <a:pt x="3663" y="441"/>
                    <a:pt x="3649" y="436"/>
                  </a:cubicBezTo>
                  <a:cubicBezTo>
                    <a:pt x="3624" y="430"/>
                    <a:pt x="3596" y="430"/>
                    <a:pt x="3552" y="428"/>
                  </a:cubicBezTo>
                  <a:cubicBezTo>
                    <a:pt x="3513" y="428"/>
                    <a:pt x="3476" y="433"/>
                    <a:pt x="3440" y="441"/>
                  </a:cubicBezTo>
                  <a:cubicBezTo>
                    <a:pt x="3421" y="447"/>
                    <a:pt x="3401" y="455"/>
                    <a:pt x="3384" y="461"/>
                  </a:cubicBezTo>
                  <a:cubicBezTo>
                    <a:pt x="3342" y="486"/>
                    <a:pt x="3303" y="514"/>
                    <a:pt x="3270" y="547"/>
                  </a:cubicBezTo>
                  <a:lnTo>
                    <a:pt x="3228" y="587"/>
                  </a:lnTo>
                  <a:lnTo>
                    <a:pt x="3186" y="628"/>
                  </a:lnTo>
                  <a:lnTo>
                    <a:pt x="3164" y="651"/>
                  </a:lnTo>
                  <a:cubicBezTo>
                    <a:pt x="3133" y="679"/>
                    <a:pt x="3108" y="709"/>
                    <a:pt x="3089" y="740"/>
                  </a:cubicBezTo>
                  <a:cubicBezTo>
                    <a:pt x="3075" y="760"/>
                    <a:pt x="3063" y="785"/>
                    <a:pt x="3058" y="807"/>
                  </a:cubicBezTo>
                  <a:lnTo>
                    <a:pt x="3044" y="840"/>
                  </a:lnTo>
                  <a:cubicBezTo>
                    <a:pt x="3033" y="863"/>
                    <a:pt x="3024" y="882"/>
                    <a:pt x="3016" y="905"/>
                  </a:cubicBezTo>
                  <a:cubicBezTo>
                    <a:pt x="2980" y="963"/>
                    <a:pt x="2935" y="999"/>
                    <a:pt x="2868" y="1005"/>
                  </a:cubicBezTo>
                  <a:cubicBezTo>
                    <a:pt x="2838" y="1005"/>
                    <a:pt x="2810" y="994"/>
                    <a:pt x="2765" y="980"/>
                  </a:cubicBezTo>
                  <a:cubicBezTo>
                    <a:pt x="2690" y="960"/>
                    <a:pt x="2612" y="949"/>
                    <a:pt x="2536" y="949"/>
                  </a:cubicBezTo>
                  <a:cubicBezTo>
                    <a:pt x="2500" y="952"/>
                    <a:pt x="2464" y="958"/>
                    <a:pt x="2430" y="960"/>
                  </a:cubicBezTo>
                  <a:cubicBezTo>
                    <a:pt x="2405" y="966"/>
                    <a:pt x="2383" y="974"/>
                    <a:pt x="2363" y="980"/>
                  </a:cubicBezTo>
                  <a:cubicBezTo>
                    <a:pt x="2321" y="1008"/>
                    <a:pt x="2282" y="1047"/>
                    <a:pt x="2254" y="1075"/>
                  </a:cubicBezTo>
                  <a:cubicBezTo>
                    <a:pt x="2210" y="1117"/>
                    <a:pt x="2168" y="1161"/>
                    <a:pt x="2123" y="1237"/>
                  </a:cubicBezTo>
                  <a:cubicBezTo>
                    <a:pt x="2104" y="1264"/>
                    <a:pt x="2090" y="1295"/>
                    <a:pt x="2076" y="1326"/>
                  </a:cubicBezTo>
                  <a:lnTo>
                    <a:pt x="2056" y="1365"/>
                  </a:lnTo>
                  <a:cubicBezTo>
                    <a:pt x="2034" y="1401"/>
                    <a:pt x="2015" y="1440"/>
                    <a:pt x="2001" y="1482"/>
                  </a:cubicBezTo>
                  <a:cubicBezTo>
                    <a:pt x="1992" y="1518"/>
                    <a:pt x="1989" y="1549"/>
                    <a:pt x="1987" y="1585"/>
                  </a:cubicBezTo>
                  <a:cubicBezTo>
                    <a:pt x="1975" y="1636"/>
                    <a:pt x="1934" y="1675"/>
                    <a:pt x="1864" y="1675"/>
                  </a:cubicBezTo>
                  <a:lnTo>
                    <a:pt x="1861" y="1675"/>
                  </a:lnTo>
                  <a:lnTo>
                    <a:pt x="1861" y="1672"/>
                  </a:lnTo>
                  <a:lnTo>
                    <a:pt x="1830" y="1677"/>
                  </a:lnTo>
                  <a:cubicBezTo>
                    <a:pt x="1816" y="1677"/>
                    <a:pt x="1802" y="1672"/>
                    <a:pt x="1791" y="1666"/>
                  </a:cubicBezTo>
                  <a:cubicBezTo>
                    <a:pt x="1769" y="1661"/>
                    <a:pt x="1747" y="1649"/>
                    <a:pt x="1727" y="1644"/>
                  </a:cubicBezTo>
                  <a:cubicBezTo>
                    <a:pt x="1708" y="1633"/>
                    <a:pt x="1691" y="1627"/>
                    <a:pt x="1669" y="1619"/>
                  </a:cubicBezTo>
                  <a:cubicBezTo>
                    <a:pt x="1643" y="1613"/>
                    <a:pt x="1616" y="1613"/>
                    <a:pt x="1588" y="1608"/>
                  </a:cubicBezTo>
                  <a:lnTo>
                    <a:pt x="1554" y="1605"/>
                  </a:lnTo>
                  <a:cubicBezTo>
                    <a:pt x="1510" y="1605"/>
                    <a:pt x="1462" y="1608"/>
                    <a:pt x="1420" y="1616"/>
                  </a:cubicBezTo>
                  <a:cubicBezTo>
                    <a:pt x="1390" y="1627"/>
                    <a:pt x="1359" y="1636"/>
                    <a:pt x="1331" y="1649"/>
                  </a:cubicBezTo>
                  <a:cubicBezTo>
                    <a:pt x="1300" y="1663"/>
                    <a:pt x="1264" y="1677"/>
                    <a:pt x="1233" y="1697"/>
                  </a:cubicBezTo>
                  <a:cubicBezTo>
                    <a:pt x="1208" y="1711"/>
                    <a:pt x="1189" y="1728"/>
                    <a:pt x="1152" y="1758"/>
                  </a:cubicBezTo>
                  <a:cubicBezTo>
                    <a:pt x="1125" y="1786"/>
                    <a:pt x="1097" y="1817"/>
                    <a:pt x="1072" y="1850"/>
                  </a:cubicBezTo>
                  <a:lnTo>
                    <a:pt x="1035" y="1895"/>
                  </a:lnTo>
                  <a:cubicBezTo>
                    <a:pt x="999" y="1934"/>
                    <a:pt x="966" y="1967"/>
                    <a:pt x="938" y="2012"/>
                  </a:cubicBezTo>
                  <a:cubicBezTo>
                    <a:pt x="918" y="2040"/>
                    <a:pt x="904" y="2065"/>
                    <a:pt x="890" y="2104"/>
                  </a:cubicBezTo>
                  <a:cubicBezTo>
                    <a:pt x="873" y="2143"/>
                    <a:pt x="860" y="2188"/>
                    <a:pt x="823" y="2216"/>
                  </a:cubicBezTo>
                  <a:cubicBezTo>
                    <a:pt x="801" y="2235"/>
                    <a:pt x="773" y="2244"/>
                    <a:pt x="734" y="2244"/>
                  </a:cubicBezTo>
                  <a:cubicBezTo>
                    <a:pt x="709" y="2244"/>
                    <a:pt x="684" y="2241"/>
                    <a:pt x="661" y="2235"/>
                  </a:cubicBezTo>
                  <a:cubicBezTo>
                    <a:pt x="639" y="2233"/>
                    <a:pt x="622" y="2230"/>
                    <a:pt x="606" y="2230"/>
                  </a:cubicBezTo>
                  <a:cubicBezTo>
                    <a:pt x="589" y="2233"/>
                    <a:pt x="575" y="2233"/>
                    <a:pt x="555" y="2235"/>
                  </a:cubicBezTo>
                  <a:cubicBezTo>
                    <a:pt x="508" y="2249"/>
                    <a:pt x="458" y="2269"/>
                    <a:pt x="405" y="2297"/>
                  </a:cubicBezTo>
                  <a:cubicBezTo>
                    <a:pt x="377" y="2311"/>
                    <a:pt x="355" y="2327"/>
                    <a:pt x="332" y="2344"/>
                  </a:cubicBezTo>
                  <a:cubicBezTo>
                    <a:pt x="310" y="2369"/>
                    <a:pt x="285" y="2397"/>
                    <a:pt x="265" y="2425"/>
                  </a:cubicBezTo>
                  <a:cubicBezTo>
                    <a:pt x="257" y="2445"/>
                    <a:pt x="249" y="2464"/>
                    <a:pt x="243" y="2484"/>
                  </a:cubicBezTo>
                  <a:cubicBezTo>
                    <a:pt x="235" y="2509"/>
                    <a:pt x="232" y="2537"/>
                    <a:pt x="229" y="2581"/>
                  </a:cubicBezTo>
                  <a:cubicBezTo>
                    <a:pt x="226" y="2620"/>
                    <a:pt x="218" y="2654"/>
                    <a:pt x="218" y="2676"/>
                  </a:cubicBezTo>
                  <a:cubicBezTo>
                    <a:pt x="218" y="2735"/>
                    <a:pt x="215" y="2793"/>
                    <a:pt x="176" y="2841"/>
                  </a:cubicBezTo>
                  <a:cubicBezTo>
                    <a:pt x="145" y="2874"/>
                    <a:pt x="109" y="2896"/>
                    <a:pt x="39" y="2896"/>
                  </a:cubicBezTo>
                  <a:lnTo>
                    <a:pt x="28" y="2896"/>
                  </a:lnTo>
                  <a:cubicBezTo>
                    <a:pt x="20" y="2891"/>
                    <a:pt x="11" y="2891"/>
                    <a:pt x="0" y="2888"/>
                  </a:cubicBezTo>
                  <a:lnTo>
                    <a:pt x="0" y="2888"/>
                  </a:lnTo>
                  <a:cubicBezTo>
                    <a:pt x="51" y="2924"/>
                    <a:pt x="104" y="2958"/>
                    <a:pt x="151" y="2989"/>
                  </a:cubicBezTo>
                  <a:lnTo>
                    <a:pt x="285" y="3081"/>
                  </a:lnTo>
                  <a:cubicBezTo>
                    <a:pt x="366" y="3136"/>
                    <a:pt x="424" y="3178"/>
                    <a:pt x="491" y="3217"/>
                  </a:cubicBezTo>
                  <a:lnTo>
                    <a:pt x="578" y="3268"/>
                  </a:lnTo>
                  <a:lnTo>
                    <a:pt x="664" y="3321"/>
                  </a:lnTo>
                  <a:cubicBezTo>
                    <a:pt x="807" y="3407"/>
                    <a:pt x="960" y="3474"/>
                    <a:pt x="1099" y="3530"/>
                  </a:cubicBezTo>
                  <a:cubicBezTo>
                    <a:pt x="1217" y="3574"/>
                    <a:pt x="1337" y="3616"/>
                    <a:pt x="1487" y="3655"/>
                  </a:cubicBezTo>
                  <a:lnTo>
                    <a:pt x="1529" y="3669"/>
                  </a:lnTo>
                  <a:cubicBezTo>
                    <a:pt x="1657" y="3706"/>
                    <a:pt x="1786" y="3742"/>
                    <a:pt x="1922" y="3767"/>
                  </a:cubicBezTo>
                  <a:cubicBezTo>
                    <a:pt x="1995" y="3781"/>
                    <a:pt x="2073" y="3789"/>
                    <a:pt x="2148" y="3795"/>
                  </a:cubicBezTo>
                  <a:lnTo>
                    <a:pt x="2196" y="3803"/>
                  </a:lnTo>
                  <a:cubicBezTo>
                    <a:pt x="2252" y="3809"/>
                    <a:pt x="2305" y="3812"/>
                    <a:pt x="2358" y="3812"/>
                  </a:cubicBezTo>
                  <a:lnTo>
                    <a:pt x="2411" y="3812"/>
                  </a:lnTo>
                  <a:cubicBezTo>
                    <a:pt x="2589" y="3803"/>
                    <a:pt x="2740" y="3792"/>
                    <a:pt x="2888" y="3761"/>
                  </a:cubicBezTo>
                  <a:cubicBezTo>
                    <a:pt x="2983" y="3739"/>
                    <a:pt x="3077" y="3706"/>
                    <a:pt x="3164" y="3669"/>
                  </a:cubicBezTo>
                  <a:cubicBezTo>
                    <a:pt x="3256" y="3639"/>
                    <a:pt x="3320" y="3602"/>
                    <a:pt x="3376" y="3566"/>
                  </a:cubicBezTo>
                  <a:cubicBezTo>
                    <a:pt x="3507" y="3477"/>
                    <a:pt x="3610" y="3371"/>
                    <a:pt x="3697" y="3276"/>
                  </a:cubicBezTo>
                  <a:cubicBezTo>
                    <a:pt x="3750" y="3220"/>
                    <a:pt x="3803" y="3162"/>
                    <a:pt x="3850" y="3097"/>
                  </a:cubicBezTo>
                  <a:cubicBezTo>
                    <a:pt x="3889" y="3053"/>
                    <a:pt x="3926" y="3002"/>
                    <a:pt x="3956" y="2952"/>
                  </a:cubicBezTo>
                  <a:cubicBezTo>
                    <a:pt x="4045" y="2790"/>
                    <a:pt x="4115" y="2640"/>
                    <a:pt x="4171" y="2495"/>
                  </a:cubicBezTo>
                  <a:cubicBezTo>
                    <a:pt x="4210" y="2389"/>
                    <a:pt x="4252" y="2288"/>
                    <a:pt x="4302" y="2185"/>
                  </a:cubicBezTo>
                  <a:cubicBezTo>
                    <a:pt x="4338" y="2107"/>
                    <a:pt x="4366" y="2046"/>
                    <a:pt x="4386" y="1981"/>
                  </a:cubicBezTo>
                  <a:cubicBezTo>
                    <a:pt x="4405" y="1909"/>
                    <a:pt x="4417" y="1836"/>
                    <a:pt x="4428" y="1758"/>
                  </a:cubicBezTo>
                  <a:cubicBezTo>
                    <a:pt x="4433" y="1719"/>
                    <a:pt x="4436" y="1686"/>
                    <a:pt x="4444" y="1647"/>
                  </a:cubicBezTo>
                  <a:cubicBezTo>
                    <a:pt x="4461" y="1557"/>
                    <a:pt x="4475" y="1490"/>
                    <a:pt x="4486" y="1423"/>
                  </a:cubicBezTo>
                  <a:cubicBezTo>
                    <a:pt x="4492" y="1384"/>
                    <a:pt x="4497" y="1343"/>
                    <a:pt x="4503" y="1301"/>
                  </a:cubicBezTo>
                  <a:lnTo>
                    <a:pt x="4514" y="1228"/>
                  </a:lnTo>
                  <a:cubicBezTo>
                    <a:pt x="4525" y="1158"/>
                    <a:pt x="4531" y="1086"/>
                    <a:pt x="4539" y="1013"/>
                  </a:cubicBezTo>
                  <a:cubicBezTo>
                    <a:pt x="4545" y="960"/>
                    <a:pt x="4545" y="905"/>
                    <a:pt x="4548" y="852"/>
                  </a:cubicBezTo>
                  <a:lnTo>
                    <a:pt x="4559" y="734"/>
                  </a:lnTo>
                  <a:lnTo>
                    <a:pt x="4570" y="603"/>
                  </a:lnTo>
                  <a:cubicBezTo>
                    <a:pt x="4581" y="475"/>
                    <a:pt x="4595" y="344"/>
                    <a:pt x="4590" y="213"/>
                  </a:cubicBezTo>
                  <a:cubicBezTo>
                    <a:pt x="4587" y="143"/>
                    <a:pt x="4584" y="70"/>
                    <a:pt x="45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1"/>
            <p:cNvSpPr/>
            <p:nvPr/>
          </p:nvSpPr>
          <p:spPr>
            <a:xfrm>
              <a:off x="2797200" y="1855150"/>
              <a:ext cx="181425" cy="177650"/>
            </a:xfrm>
            <a:custGeom>
              <a:avLst/>
              <a:gdLst/>
              <a:ahLst/>
              <a:cxnLst/>
              <a:rect l="l" t="t" r="r" b="b"/>
              <a:pathLst>
                <a:path w="7257" h="7106" extrusionOk="0">
                  <a:moveTo>
                    <a:pt x="6966" y="2515"/>
                  </a:moveTo>
                  <a:cubicBezTo>
                    <a:pt x="6967" y="2518"/>
                    <a:pt x="6968" y="2522"/>
                    <a:pt x="6969" y="2525"/>
                  </a:cubicBezTo>
                  <a:cubicBezTo>
                    <a:pt x="6969" y="2524"/>
                    <a:pt x="6968" y="2520"/>
                    <a:pt x="6966" y="2515"/>
                  </a:cubicBezTo>
                  <a:close/>
                  <a:moveTo>
                    <a:pt x="5409" y="0"/>
                  </a:moveTo>
                  <a:cubicBezTo>
                    <a:pt x="5376" y="22"/>
                    <a:pt x="5354" y="22"/>
                    <a:pt x="5337" y="22"/>
                  </a:cubicBezTo>
                  <a:cubicBezTo>
                    <a:pt x="5289" y="22"/>
                    <a:pt x="5239" y="28"/>
                    <a:pt x="5195" y="36"/>
                  </a:cubicBezTo>
                  <a:cubicBezTo>
                    <a:pt x="5156" y="42"/>
                    <a:pt x="5117" y="50"/>
                    <a:pt x="5083" y="59"/>
                  </a:cubicBezTo>
                  <a:cubicBezTo>
                    <a:pt x="5047" y="70"/>
                    <a:pt x="5016" y="87"/>
                    <a:pt x="4985" y="106"/>
                  </a:cubicBezTo>
                  <a:cubicBezTo>
                    <a:pt x="4941" y="134"/>
                    <a:pt x="4907" y="162"/>
                    <a:pt x="4874" y="195"/>
                  </a:cubicBezTo>
                  <a:cubicBezTo>
                    <a:pt x="4838" y="232"/>
                    <a:pt x="4815" y="274"/>
                    <a:pt x="4793" y="310"/>
                  </a:cubicBezTo>
                  <a:cubicBezTo>
                    <a:pt x="4754" y="335"/>
                    <a:pt x="4737" y="343"/>
                    <a:pt x="4720" y="346"/>
                  </a:cubicBezTo>
                  <a:cubicBezTo>
                    <a:pt x="4706" y="343"/>
                    <a:pt x="4695" y="338"/>
                    <a:pt x="4681" y="335"/>
                  </a:cubicBezTo>
                  <a:lnTo>
                    <a:pt x="4639" y="324"/>
                  </a:lnTo>
                  <a:cubicBezTo>
                    <a:pt x="4595" y="313"/>
                    <a:pt x="4550" y="310"/>
                    <a:pt x="4508" y="310"/>
                  </a:cubicBezTo>
                  <a:lnTo>
                    <a:pt x="4475" y="307"/>
                  </a:lnTo>
                  <a:cubicBezTo>
                    <a:pt x="4419" y="307"/>
                    <a:pt x="4369" y="313"/>
                    <a:pt x="4299" y="327"/>
                  </a:cubicBezTo>
                  <a:cubicBezTo>
                    <a:pt x="4252" y="338"/>
                    <a:pt x="4210" y="357"/>
                    <a:pt x="4168" y="377"/>
                  </a:cubicBezTo>
                  <a:cubicBezTo>
                    <a:pt x="4137" y="391"/>
                    <a:pt x="4109" y="405"/>
                    <a:pt x="4082" y="421"/>
                  </a:cubicBezTo>
                  <a:cubicBezTo>
                    <a:pt x="4051" y="441"/>
                    <a:pt x="4023" y="472"/>
                    <a:pt x="3998" y="497"/>
                  </a:cubicBezTo>
                  <a:cubicBezTo>
                    <a:pt x="3970" y="527"/>
                    <a:pt x="3942" y="569"/>
                    <a:pt x="3917" y="628"/>
                  </a:cubicBezTo>
                  <a:cubicBezTo>
                    <a:pt x="3895" y="686"/>
                    <a:pt x="3883" y="748"/>
                    <a:pt x="3869" y="809"/>
                  </a:cubicBezTo>
                  <a:lnTo>
                    <a:pt x="3856" y="876"/>
                  </a:lnTo>
                  <a:cubicBezTo>
                    <a:pt x="3842" y="873"/>
                    <a:pt x="3825" y="868"/>
                    <a:pt x="3803" y="868"/>
                  </a:cubicBezTo>
                  <a:lnTo>
                    <a:pt x="3691" y="868"/>
                  </a:lnTo>
                  <a:cubicBezTo>
                    <a:pt x="3618" y="868"/>
                    <a:pt x="3549" y="879"/>
                    <a:pt x="3476" y="904"/>
                  </a:cubicBezTo>
                  <a:cubicBezTo>
                    <a:pt x="3415" y="924"/>
                    <a:pt x="3356" y="949"/>
                    <a:pt x="3298" y="974"/>
                  </a:cubicBezTo>
                  <a:cubicBezTo>
                    <a:pt x="3239" y="999"/>
                    <a:pt x="3186" y="1018"/>
                    <a:pt x="3136" y="1046"/>
                  </a:cubicBezTo>
                  <a:cubicBezTo>
                    <a:pt x="3044" y="1099"/>
                    <a:pt x="2952" y="1180"/>
                    <a:pt x="2876" y="1272"/>
                  </a:cubicBezTo>
                  <a:cubicBezTo>
                    <a:pt x="2837" y="1323"/>
                    <a:pt x="2807" y="1367"/>
                    <a:pt x="2773" y="1420"/>
                  </a:cubicBezTo>
                  <a:cubicBezTo>
                    <a:pt x="2756" y="1451"/>
                    <a:pt x="2742" y="1482"/>
                    <a:pt x="2728" y="1518"/>
                  </a:cubicBezTo>
                  <a:lnTo>
                    <a:pt x="2703" y="1574"/>
                  </a:lnTo>
                  <a:lnTo>
                    <a:pt x="2648" y="1562"/>
                  </a:lnTo>
                  <a:cubicBezTo>
                    <a:pt x="2628" y="1557"/>
                    <a:pt x="2603" y="1551"/>
                    <a:pt x="2583" y="1551"/>
                  </a:cubicBezTo>
                  <a:lnTo>
                    <a:pt x="2536" y="1540"/>
                  </a:lnTo>
                  <a:cubicBezTo>
                    <a:pt x="2500" y="1535"/>
                    <a:pt x="2458" y="1526"/>
                    <a:pt x="2416" y="1526"/>
                  </a:cubicBezTo>
                  <a:cubicBezTo>
                    <a:pt x="2402" y="1526"/>
                    <a:pt x="2391" y="1526"/>
                    <a:pt x="2377" y="1532"/>
                  </a:cubicBezTo>
                  <a:cubicBezTo>
                    <a:pt x="2318" y="1537"/>
                    <a:pt x="2251" y="1554"/>
                    <a:pt x="2187" y="1582"/>
                  </a:cubicBezTo>
                  <a:cubicBezTo>
                    <a:pt x="2117" y="1610"/>
                    <a:pt x="2059" y="1657"/>
                    <a:pt x="2003" y="1702"/>
                  </a:cubicBezTo>
                  <a:cubicBezTo>
                    <a:pt x="1958" y="1733"/>
                    <a:pt x="1922" y="1772"/>
                    <a:pt x="1894" y="1814"/>
                  </a:cubicBezTo>
                  <a:cubicBezTo>
                    <a:pt x="1864" y="1858"/>
                    <a:pt x="1839" y="1908"/>
                    <a:pt x="1816" y="1953"/>
                  </a:cubicBezTo>
                  <a:cubicBezTo>
                    <a:pt x="1783" y="2012"/>
                    <a:pt x="1755" y="2084"/>
                    <a:pt x="1738" y="2173"/>
                  </a:cubicBezTo>
                  <a:cubicBezTo>
                    <a:pt x="1727" y="2215"/>
                    <a:pt x="1721" y="2260"/>
                    <a:pt x="1719" y="2302"/>
                  </a:cubicBezTo>
                  <a:cubicBezTo>
                    <a:pt x="1713" y="2316"/>
                    <a:pt x="1713" y="2327"/>
                    <a:pt x="1713" y="2335"/>
                  </a:cubicBezTo>
                  <a:cubicBezTo>
                    <a:pt x="1699" y="2332"/>
                    <a:pt x="1685" y="2332"/>
                    <a:pt x="1668" y="2332"/>
                  </a:cubicBezTo>
                  <a:lnTo>
                    <a:pt x="1640" y="2332"/>
                  </a:lnTo>
                  <a:lnTo>
                    <a:pt x="1560" y="2335"/>
                  </a:lnTo>
                  <a:lnTo>
                    <a:pt x="1481" y="2341"/>
                  </a:lnTo>
                  <a:cubicBezTo>
                    <a:pt x="1417" y="2344"/>
                    <a:pt x="1348" y="2360"/>
                    <a:pt x="1275" y="2397"/>
                  </a:cubicBezTo>
                  <a:cubicBezTo>
                    <a:pt x="1222" y="2416"/>
                    <a:pt x="1172" y="2433"/>
                    <a:pt x="1122" y="2458"/>
                  </a:cubicBezTo>
                  <a:cubicBezTo>
                    <a:pt x="1002" y="2511"/>
                    <a:pt x="893" y="2586"/>
                    <a:pt x="809" y="2678"/>
                  </a:cubicBezTo>
                  <a:cubicBezTo>
                    <a:pt x="795" y="2695"/>
                    <a:pt x="778" y="2712"/>
                    <a:pt x="764" y="2731"/>
                  </a:cubicBezTo>
                  <a:cubicBezTo>
                    <a:pt x="734" y="2768"/>
                    <a:pt x="709" y="2804"/>
                    <a:pt x="689" y="2837"/>
                  </a:cubicBezTo>
                  <a:cubicBezTo>
                    <a:pt x="670" y="2874"/>
                    <a:pt x="656" y="2915"/>
                    <a:pt x="650" y="2969"/>
                  </a:cubicBezTo>
                  <a:cubicBezTo>
                    <a:pt x="639" y="3027"/>
                    <a:pt x="653" y="3083"/>
                    <a:pt x="664" y="3130"/>
                  </a:cubicBezTo>
                  <a:cubicBezTo>
                    <a:pt x="670" y="3164"/>
                    <a:pt x="675" y="3192"/>
                    <a:pt x="675" y="3220"/>
                  </a:cubicBezTo>
                  <a:cubicBezTo>
                    <a:pt x="664" y="3214"/>
                    <a:pt x="658" y="3211"/>
                    <a:pt x="647" y="3208"/>
                  </a:cubicBezTo>
                  <a:cubicBezTo>
                    <a:pt x="644" y="3208"/>
                    <a:pt x="639" y="3206"/>
                    <a:pt x="639" y="3206"/>
                  </a:cubicBezTo>
                  <a:lnTo>
                    <a:pt x="644" y="3206"/>
                  </a:lnTo>
                  <a:cubicBezTo>
                    <a:pt x="591" y="3186"/>
                    <a:pt x="555" y="3183"/>
                    <a:pt x="525" y="3183"/>
                  </a:cubicBezTo>
                  <a:cubicBezTo>
                    <a:pt x="466" y="3183"/>
                    <a:pt x="413" y="3200"/>
                    <a:pt x="374" y="3211"/>
                  </a:cubicBezTo>
                  <a:cubicBezTo>
                    <a:pt x="329" y="3228"/>
                    <a:pt x="276" y="3250"/>
                    <a:pt x="237" y="3284"/>
                  </a:cubicBezTo>
                  <a:cubicBezTo>
                    <a:pt x="204" y="3317"/>
                    <a:pt x="167" y="3353"/>
                    <a:pt x="131" y="3406"/>
                  </a:cubicBezTo>
                  <a:cubicBezTo>
                    <a:pt x="81" y="3473"/>
                    <a:pt x="50" y="3557"/>
                    <a:pt x="34" y="3655"/>
                  </a:cubicBezTo>
                  <a:cubicBezTo>
                    <a:pt x="22" y="3713"/>
                    <a:pt x="25" y="3772"/>
                    <a:pt x="25" y="3833"/>
                  </a:cubicBezTo>
                  <a:lnTo>
                    <a:pt x="25" y="3889"/>
                  </a:lnTo>
                  <a:cubicBezTo>
                    <a:pt x="22" y="3920"/>
                    <a:pt x="20" y="3945"/>
                    <a:pt x="14" y="3973"/>
                  </a:cubicBezTo>
                  <a:lnTo>
                    <a:pt x="8" y="4029"/>
                  </a:lnTo>
                  <a:cubicBezTo>
                    <a:pt x="6" y="4059"/>
                    <a:pt x="0" y="4090"/>
                    <a:pt x="6" y="4121"/>
                  </a:cubicBezTo>
                  <a:cubicBezTo>
                    <a:pt x="8" y="4140"/>
                    <a:pt x="11" y="4157"/>
                    <a:pt x="11" y="4176"/>
                  </a:cubicBezTo>
                  <a:lnTo>
                    <a:pt x="20" y="4213"/>
                  </a:lnTo>
                  <a:cubicBezTo>
                    <a:pt x="22" y="4238"/>
                    <a:pt x="22" y="4260"/>
                    <a:pt x="22" y="4285"/>
                  </a:cubicBezTo>
                  <a:cubicBezTo>
                    <a:pt x="25" y="4324"/>
                    <a:pt x="25" y="4363"/>
                    <a:pt x="34" y="4405"/>
                  </a:cubicBezTo>
                  <a:cubicBezTo>
                    <a:pt x="39" y="4439"/>
                    <a:pt x="47" y="4475"/>
                    <a:pt x="64" y="4508"/>
                  </a:cubicBezTo>
                  <a:cubicBezTo>
                    <a:pt x="78" y="4539"/>
                    <a:pt x="92" y="4567"/>
                    <a:pt x="109" y="4601"/>
                  </a:cubicBezTo>
                  <a:lnTo>
                    <a:pt x="131" y="4631"/>
                  </a:lnTo>
                  <a:lnTo>
                    <a:pt x="126" y="4634"/>
                  </a:lnTo>
                  <a:cubicBezTo>
                    <a:pt x="159" y="4704"/>
                    <a:pt x="204" y="4734"/>
                    <a:pt x="248" y="4734"/>
                  </a:cubicBezTo>
                  <a:lnTo>
                    <a:pt x="276" y="4754"/>
                  </a:lnTo>
                  <a:lnTo>
                    <a:pt x="324" y="4790"/>
                  </a:lnTo>
                  <a:lnTo>
                    <a:pt x="371" y="4838"/>
                  </a:lnTo>
                  <a:cubicBezTo>
                    <a:pt x="424" y="4882"/>
                    <a:pt x="449" y="4907"/>
                    <a:pt x="472" y="4935"/>
                  </a:cubicBezTo>
                  <a:lnTo>
                    <a:pt x="522" y="4986"/>
                  </a:lnTo>
                  <a:lnTo>
                    <a:pt x="569" y="5039"/>
                  </a:lnTo>
                  <a:cubicBezTo>
                    <a:pt x="605" y="5078"/>
                    <a:pt x="639" y="5119"/>
                    <a:pt x="672" y="5164"/>
                  </a:cubicBezTo>
                  <a:lnTo>
                    <a:pt x="695" y="5195"/>
                  </a:lnTo>
                  <a:cubicBezTo>
                    <a:pt x="742" y="5256"/>
                    <a:pt x="787" y="5315"/>
                    <a:pt x="829" y="5376"/>
                  </a:cubicBezTo>
                  <a:cubicBezTo>
                    <a:pt x="859" y="5426"/>
                    <a:pt x="896" y="5471"/>
                    <a:pt x="929" y="5516"/>
                  </a:cubicBezTo>
                  <a:cubicBezTo>
                    <a:pt x="993" y="5599"/>
                    <a:pt x="1057" y="5683"/>
                    <a:pt x="1122" y="5764"/>
                  </a:cubicBezTo>
                  <a:lnTo>
                    <a:pt x="1177" y="5834"/>
                  </a:lnTo>
                  <a:cubicBezTo>
                    <a:pt x="1202" y="5864"/>
                    <a:pt x="1230" y="5901"/>
                    <a:pt x="1250" y="5934"/>
                  </a:cubicBezTo>
                  <a:lnTo>
                    <a:pt x="1289" y="5987"/>
                  </a:lnTo>
                  <a:cubicBezTo>
                    <a:pt x="1317" y="6026"/>
                    <a:pt x="1348" y="6065"/>
                    <a:pt x="1384" y="6099"/>
                  </a:cubicBezTo>
                  <a:cubicBezTo>
                    <a:pt x="1428" y="6149"/>
                    <a:pt x="1473" y="6196"/>
                    <a:pt x="1523" y="6246"/>
                  </a:cubicBezTo>
                  <a:lnTo>
                    <a:pt x="1568" y="6291"/>
                  </a:lnTo>
                  <a:cubicBezTo>
                    <a:pt x="1599" y="6325"/>
                    <a:pt x="1635" y="6361"/>
                    <a:pt x="1671" y="6394"/>
                  </a:cubicBezTo>
                  <a:cubicBezTo>
                    <a:pt x="1755" y="6472"/>
                    <a:pt x="1858" y="6548"/>
                    <a:pt x="1989" y="6637"/>
                  </a:cubicBezTo>
                  <a:cubicBezTo>
                    <a:pt x="2034" y="6665"/>
                    <a:pt x="2076" y="6696"/>
                    <a:pt x="2115" y="6729"/>
                  </a:cubicBezTo>
                  <a:lnTo>
                    <a:pt x="2157" y="6768"/>
                  </a:lnTo>
                  <a:cubicBezTo>
                    <a:pt x="2184" y="6796"/>
                    <a:pt x="2212" y="6821"/>
                    <a:pt x="2243" y="6846"/>
                  </a:cubicBezTo>
                  <a:cubicBezTo>
                    <a:pt x="2277" y="6874"/>
                    <a:pt x="2307" y="6897"/>
                    <a:pt x="2341" y="6919"/>
                  </a:cubicBezTo>
                  <a:cubicBezTo>
                    <a:pt x="2380" y="6944"/>
                    <a:pt x="2422" y="6966"/>
                    <a:pt x="2463" y="6989"/>
                  </a:cubicBezTo>
                  <a:cubicBezTo>
                    <a:pt x="2477" y="7000"/>
                    <a:pt x="2491" y="7008"/>
                    <a:pt x="2508" y="7016"/>
                  </a:cubicBezTo>
                  <a:cubicBezTo>
                    <a:pt x="2530" y="7030"/>
                    <a:pt x="2547" y="7044"/>
                    <a:pt x="2572" y="7058"/>
                  </a:cubicBezTo>
                  <a:cubicBezTo>
                    <a:pt x="2614" y="7083"/>
                    <a:pt x="2667" y="7100"/>
                    <a:pt x="2709" y="7106"/>
                  </a:cubicBezTo>
                  <a:lnTo>
                    <a:pt x="2717" y="7106"/>
                  </a:lnTo>
                  <a:cubicBezTo>
                    <a:pt x="2784" y="7106"/>
                    <a:pt x="2823" y="7086"/>
                    <a:pt x="2854" y="7050"/>
                  </a:cubicBezTo>
                  <a:cubicBezTo>
                    <a:pt x="2896" y="7005"/>
                    <a:pt x="2896" y="6947"/>
                    <a:pt x="2899" y="6888"/>
                  </a:cubicBezTo>
                  <a:cubicBezTo>
                    <a:pt x="2904" y="6869"/>
                    <a:pt x="2907" y="6832"/>
                    <a:pt x="2910" y="6793"/>
                  </a:cubicBezTo>
                  <a:cubicBezTo>
                    <a:pt x="2918" y="6743"/>
                    <a:pt x="2918" y="6721"/>
                    <a:pt x="2924" y="6696"/>
                  </a:cubicBezTo>
                  <a:cubicBezTo>
                    <a:pt x="2932" y="6679"/>
                    <a:pt x="2938" y="6657"/>
                    <a:pt x="2949" y="6637"/>
                  </a:cubicBezTo>
                  <a:cubicBezTo>
                    <a:pt x="2966" y="6609"/>
                    <a:pt x="2988" y="6581"/>
                    <a:pt x="3016" y="6556"/>
                  </a:cubicBezTo>
                  <a:cubicBezTo>
                    <a:pt x="3035" y="6539"/>
                    <a:pt x="3063" y="6520"/>
                    <a:pt x="3088" y="6506"/>
                  </a:cubicBezTo>
                  <a:cubicBezTo>
                    <a:pt x="3141" y="6478"/>
                    <a:pt x="3189" y="6461"/>
                    <a:pt x="3239" y="6447"/>
                  </a:cubicBezTo>
                  <a:cubicBezTo>
                    <a:pt x="3256" y="6442"/>
                    <a:pt x="3272" y="6442"/>
                    <a:pt x="3289" y="6442"/>
                  </a:cubicBezTo>
                  <a:cubicBezTo>
                    <a:pt x="3309" y="6445"/>
                    <a:pt x="3325" y="6445"/>
                    <a:pt x="3345" y="6447"/>
                  </a:cubicBezTo>
                  <a:cubicBezTo>
                    <a:pt x="3370" y="6450"/>
                    <a:pt x="3398" y="6459"/>
                    <a:pt x="3420" y="6459"/>
                  </a:cubicBezTo>
                  <a:cubicBezTo>
                    <a:pt x="3454" y="6459"/>
                    <a:pt x="3484" y="6447"/>
                    <a:pt x="3510" y="6431"/>
                  </a:cubicBezTo>
                  <a:cubicBezTo>
                    <a:pt x="3546" y="6400"/>
                    <a:pt x="3563" y="6358"/>
                    <a:pt x="3579" y="6319"/>
                  </a:cubicBezTo>
                  <a:cubicBezTo>
                    <a:pt x="3593" y="6283"/>
                    <a:pt x="3607" y="6255"/>
                    <a:pt x="3624" y="6227"/>
                  </a:cubicBezTo>
                  <a:cubicBezTo>
                    <a:pt x="3652" y="6185"/>
                    <a:pt x="3688" y="6149"/>
                    <a:pt x="3722" y="6110"/>
                  </a:cubicBezTo>
                  <a:lnTo>
                    <a:pt x="3761" y="6065"/>
                  </a:lnTo>
                  <a:cubicBezTo>
                    <a:pt x="3789" y="6032"/>
                    <a:pt x="3814" y="6001"/>
                    <a:pt x="3842" y="5973"/>
                  </a:cubicBezTo>
                  <a:cubicBezTo>
                    <a:pt x="3881" y="5942"/>
                    <a:pt x="3900" y="5926"/>
                    <a:pt x="3925" y="5912"/>
                  </a:cubicBezTo>
                  <a:cubicBezTo>
                    <a:pt x="3956" y="5892"/>
                    <a:pt x="3992" y="5878"/>
                    <a:pt x="4023" y="5864"/>
                  </a:cubicBezTo>
                  <a:cubicBezTo>
                    <a:pt x="4051" y="5850"/>
                    <a:pt x="4082" y="5842"/>
                    <a:pt x="4112" y="5831"/>
                  </a:cubicBezTo>
                  <a:cubicBezTo>
                    <a:pt x="4154" y="5822"/>
                    <a:pt x="4201" y="5820"/>
                    <a:pt x="4246" y="5820"/>
                  </a:cubicBezTo>
                  <a:lnTo>
                    <a:pt x="4280" y="5820"/>
                  </a:lnTo>
                  <a:cubicBezTo>
                    <a:pt x="4307" y="5822"/>
                    <a:pt x="4335" y="5828"/>
                    <a:pt x="4360" y="5831"/>
                  </a:cubicBezTo>
                  <a:cubicBezTo>
                    <a:pt x="4383" y="5836"/>
                    <a:pt x="4400" y="5845"/>
                    <a:pt x="4419" y="5856"/>
                  </a:cubicBezTo>
                  <a:cubicBezTo>
                    <a:pt x="4441" y="5864"/>
                    <a:pt x="4461" y="5873"/>
                    <a:pt x="4486" y="5884"/>
                  </a:cubicBezTo>
                  <a:cubicBezTo>
                    <a:pt x="4497" y="5887"/>
                    <a:pt x="4511" y="5889"/>
                    <a:pt x="4525" y="5889"/>
                  </a:cubicBezTo>
                  <a:lnTo>
                    <a:pt x="4556" y="5884"/>
                  </a:lnTo>
                  <a:lnTo>
                    <a:pt x="4556" y="5887"/>
                  </a:lnTo>
                  <a:lnTo>
                    <a:pt x="4559" y="5887"/>
                  </a:lnTo>
                  <a:cubicBezTo>
                    <a:pt x="4626" y="5887"/>
                    <a:pt x="4670" y="5848"/>
                    <a:pt x="4679" y="5795"/>
                  </a:cubicBezTo>
                  <a:cubicBezTo>
                    <a:pt x="4681" y="5761"/>
                    <a:pt x="4684" y="5730"/>
                    <a:pt x="4695" y="5694"/>
                  </a:cubicBezTo>
                  <a:cubicBezTo>
                    <a:pt x="4712" y="5655"/>
                    <a:pt x="4732" y="5619"/>
                    <a:pt x="4751" y="5577"/>
                  </a:cubicBezTo>
                  <a:lnTo>
                    <a:pt x="4773" y="5538"/>
                  </a:lnTo>
                  <a:cubicBezTo>
                    <a:pt x="4787" y="5510"/>
                    <a:pt x="4801" y="5479"/>
                    <a:pt x="4818" y="5446"/>
                  </a:cubicBezTo>
                  <a:cubicBezTo>
                    <a:pt x="4863" y="5373"/>
                    <a:pt x="4904" y="5329"/>
                    <a:pt x="4949" y="5287"/>
                  </a:cubicBezTo>
                  <a:cubicBezTo>
                    <a:pt x="4977" y="5259"/>
                    <a:pt x="5013" y="5220"/>
                    <a:pt x="5058" y="5192"/>
                  </a:cubicBezTo>
                  <a:cubicBezTo>
                    <a:pt x="5080" y="5181"/>
                    <a:pt x="5103" y="5178"/>
                    <a:pt x="5125" y="5172"/>
                  </a:cubicBezTo>
                  <a:cubicBezTo>
                    <a:pt x="5158" y="5164"/>
                    <a:pt x="5197" y="5161"/>
                    <a:pt x="5234" y="5158"/>
                  </a:cubicBezTo>
                  <a:cubicBezTo>
                    <a:pt x="5306" y="5161"/>
                    <a:pt x="5382" y="5172"/>
                    <a:pt x="5460" y="5189"/>
                  </a:cubicBezTo>
                  <a:cubicBezTo>
                    <a:pt x="5504" y="5203"/>
                    <a:pt x="5529" y="5214"/>
                    <a:pt x="5560" y="5214"/>
                  </a:cubicBezTo>
                  <a:cubicBezTo>
                    <a:pt x="5627" y="5206"/>
                    <a:pt x="5672" y="5175"/>
                    <a:pt x="5708" y="5111"/>
                  </a:cubicBezTo>
                  <a:cubicBezTo>
                    <a:pt x="5716" y="5092"/>
                    <a:pt x="5725" y="5069"/>
                    <a:pt x="5730" y="5050"/>
                  </a:cubicBezTo>
                  <a:lnTo>
                    <a:pt x="5744" y="5013"/>
                  </a:lnTo>
                  <a:cubicBezTo>
                    <a:pt x="5755" y="4991"/>
                    <a:pt x="5767" y="4969"/>
                    <a:pt x="5778" y="4949"/>
                  </a:cubicBezTo>
                  <a:cubicBezTo>
                    <a:pt x="5797" y="4921"/>
                    <a:pt x="5822" y="4888"/>
                    <a:pt x="5850" y="4857"/>
                  </a:cubicBezTo>
                  <a:lnTo>
                    <a:pt x="5870" y="4838"/>
                  </a:lnTo>
                  <a:lnTo>
                    <a:pt x="5912" y="4796"/>
                  </a:lnTo>
                  <a:lnTo>
                    <a:pt x="5953" y="4754"/>
                  </a:lnTo>
                  <a:cubicBezTo>
                    <a:pt x="5990" y="4720"/>
                    <a:pt x="6032" y="4693"/>
                    <a:pt x="6073" y="4665"/>
                  </a:cubicBezTo>
                  <a:cubicBezTo>
                    <a:pt x="6090" y="4656"/>
                    <a:pt x="6107" y="4651"/>
                    <a:pt x="6129" y="4645"/>
                  </a:cubicBezTo>
                  <a:cubicBezTo>
                    <a:pt x="6163" y="4634"/>
                    <a:pt x="6199" y="4631"/>
                    <a:pt x="6241" y="4631"/>
                  </a:cubicBezTo>
                  <a:cubicBezTo>
                    <a:pt x="6283" y="4634"/>
                    <a:pt x="6311" y="4634"/>
                    <a:pt x="6338" y="4642"/>
                  </a:cubicBezTo>
                  <a:cubicBezTo>
                    <a:pt x="6352" y="4645"/>
                    <a:pt x="6366" y="4651"/>
                    <a:pt x="6378" y="4659"/>
                  </a:cubicBezTo>
                  <a:cubicBezTo>
                    <a:pt x="6400" y="4673"/>
                    <a:pt x="6422" y="4684"/>
                    <a:pt x="6442" y="4693"/>
                  </a:cubicBezTo>
                  <a:cubicBezTo>
                    <a:pt x="6456" y="4701"/>
                    <a:pt x="6467" y="4704"/>
                    <a:pt x="6481" y="4704"/>
                  </a:cubicBezTo>
                  <a:cubicBezTo>
                    <a:pt x="6511" y="4704"/>
                    <a:pt x="6539" y="4690"/>
                    <a:pt x="6559" y="4670"/>
                  </a:cubicBezTo>
                  <a:lnTo>
                    <a:pt x="6603" y="4620"/>
                  </a:lnTo>
                  <a:cubicBezTo>
                    <a:pt x="6645" y="4581"/>
                    <a:pt x="6665" y="4559"/>
                    <a:pt x="6690" y="4534"/>
                  </a:cubicBezTo>
                  <a:lnTo>
                    <a:pt x="6740" y="4483"/>
                  </a:lnTo>
                  <a:cubicBezTo>
                    <a:pt x="6754" y="4469"/>
                    <a:pt x="6762" y="4464"/>
                    <a:pt x="6776" y="4455"/>
                  </a:cubicBezTo>
                  <a:cubicBezTo>
                    <a:pt x="6818" y="4436"/>
                    <a:pt x="6866" y="4411"/>
                    <a:pt x="6913" y="4397"/>
                  </a:cubicBezTo>
                  <a:lnTo>
                    <a:pt x="6952" y="4386"/>
                  </a:lnTo>
                  <a:lnTo>
                    <a:pt x="6952" y="4391"/>
                  </a:lnTo>
                  <a:cubicBezTo>
                    <a:pt x="6966" y="4394"/>
                    <a:pt x="6980" y="4394"/>
                    <a:pt x="6997" y="4397"/>
                  </a:cubicBezTo>
                  <a:cubicBezTo>
                    <a:pt x="7033" y="4411"/>
                    <a:pt x="7053" y="4419"/>
                    <a:pt x="7075" y="4422"/>
                  </a:cubicBezTo>
                  <a:lnTo>
                    <a:pt x="7078" y="4422"/>
                  </a:lnTo>
                  <a:cubicBezTo>
                    <a:pt x="7167" y="4422"/>
                    <a:pt x="7231" y="4369"/>
                    <a:pt x="7237" y="4299"/>
                  </a:cubicBezTo>
                  <a:cubicBezTo>
                    <a:pt x="7251" y="4196"/>
                    <a:pt x="7256" y="4084"/>
                    <a:pt x="7251" y="3967"/>
                  </a:cubicBezTo>
                  <a:cubicBezTo>
                    <a:pt x="7248" y="3870"/>
                    <a:pt x="7234" y="3772"/>
                    <a:pt x="7217" y="3680"/>
                  </a:cubicBezTo>
                  <a:cubicBezTo>
                    <a:pt x="7203" y="3613"/>
                    <a:pt x="7192" y="3543"/>
                    <a:pt x="7178" y="3476"/>
                  </a:cubicBezTo>
                  <a:lnTo>
                    <a:pt x="7153" y="3348"/>
                  </a:lnTo>
                  <a:cubicBezTo>
                    <a:pt x="7125" y="3178"/>
                    <a:pt x="7089" y="3013"/>
                    <a:pt x="7050" y="2846"/>
                  </a:cubicBezTo>
                  <a:cubicBezTo>
                    <a:pt x="7036" y="2782"/>
                    <a:pt x="7019" y="2723"/>
                    <a:pt x="7005" y="2662"/>
                  </a:cubicBezTo>
                  <a:cubicBezTo>
                    <a:pt x="6991" y="2600"/>
                    <a:pt x="6972" y="2544"/>
                    <a:pt x="6958" y="2486"/>
                  </a:cubicBezTo>
                  <a:lnTo>
                    <a:pt x="6958" y="2486"/>
                  </a:lnTo>
                  <a:cubicBezTo>
                    <a:pt x="6958" y="2486"/>
                    <a:pt x="6963" y="2503"/>
                    <a:pt x="6966" y="2515"/>
                  </a:cubicBezTo>
                  <a:lnTo>
                    <a:pt x="6966" y="2515"/>
                  </a:lnTo>
                  <a:cubicBezTo>
                    <a:pt x="6942" y="2418"/>
                    <a:pt x="6915" y="2318"/>
                    <a:pt x="6894" y="2221"/>
                  </a:cubicBezTo>
                  <a:lnTo>
                    <a:pt x="6882" y="2190"/>
                  </a:lnTo>
                  <a:cubicBezTo>
                    <a:pt x="6860" y="2118"/>
                    <a:pt x="6843" y="2048"/>
                    <a:pt x="6818" y="1973"/>
                  </a:cubicBezTo>
                  <a:cubicBezTo>
                    <a:pt x="6799" y="1914"/>
                    <a:pt x="6776" y="1855"/>
                    <a:pt x="6754" y="1791"/>
                  </a:cubicBezTo>
                  <a:lnTo>
                    <a:pt x="6721" y="1702"/>
                  </a:lnTo>
                  <a:lnTo>
                    <a:pt x="6687" y="1602"/>
                  </a:lnTo>
                  <a:cubicBezTo>
                    <a:pt x="6670" y="1546"/>
                    <a:pt x="6651" y="1493"/>
                    <a:pt x="6629" y="1437"/>
                  </a:cubicBezTo>
                  <a:cubicBezTo>
                    <a:pt x="6609" y="1392"/>
                    <a:pt x="6590" y="1345"/>
                    <a:pt x="6564" y="1300"/>
                  </a:cubicBezTo>
                  <a:lnTo>
                    <a:pt x="6537" y="1242"/>
                  </a:lnTo>
                  <a:cubicBezTo>
                    <a:pt x="6511" y="1189"/>
                    <a:pt x="6489" y="1141"/>
                    <a:pt x="6464" y="1091"/>
                  </a:cubicBezTo>
                  <a:cubicBezTo>
                    <a:pt x="6439" y="1046"/>
                    <a:pt x="6414" y="1004"/>
                    <a:pt x="6394" y="965"/>
                  </a:cubicBezTo>
                  <a:lnTo>
                    <a:pt x="6366" y="912"/>
                  </a:lnTo>
                  <a:lnTo>
                    <a:pt x="6352" y="898"/>
                  </a:lnTo>
                  <a:lnTo>
                    <a:pt x="6350" y="890"/>
                  </a:lnTo>
                  <a:cubicBezTo>
                    <a:pt x="6336" y="857"/>
                    <a:pt x="6313" y="809"/>
                    <a:pt x="6294" y="759"/>
                  </a:cubicBezTo>
                  <a:lnTo>
                    <a:pt x="6274" y="726"/>
                  </a:lnTo>
                  <a:cubicBezTo>
                    <a:pt x="6241" y="639"/>
                    <a:pt x="6185" y="564"/>
                    <a:pt x="6132" y="494"/>
                  </a:cubicBezTo>
                  <a:lnTo>
                    <a:pt x="6104" y="460"/>
                  </a:lnTo>
                  <a:cubicBezTo>
                    <a:pt x="6034" y="374"/>
                    <a:pt x="5965" y="282"/>
                    <a:pt x="5889" y="201"/>
                  </a:cubicBezTo>
                  <a:cubicBezTo>
                    <a:pt x="5898" y="193"/>
                    <a:pt x="5903" y="179"/>
                    <a:pt x="5906" y="165"/>
                  </a:cubicBezTo>
                  <a:cubicBezTo>
                    <a:pt x="5909" y="137"/>
                    <a:pt x="5903" y="101"/>
                    <a:pt x="5881" y="76"/>
                  </a:cubicBezTo>
                  <a:cubicBezTo>
                    <a:pt x="5864" y="53"/>
                    <a:pt x="5839" y="39"/>
                    <a:pt x="5811" y="39"/>
                  </a:cubicBezTo>
                  <a:cubicBezTo>
                    <a:pt x="5753" y="31"/>
                    <a:pt x="5688" y="28"/>
                    <a:pt x="5630" y="28"/>
                  </a:cubicBezTo>
                  <a:lnTo>
                    <a:pt x="5582" y="25"/>
                  </a:lnTo>
                  <a:lnTo>
                    <a:pt x="5535" y="20"/>
                  </a:lnTo>
                  <a:lnTo>
                    <a:pt x="5474" y="11"/>
                  </a:lnTo>
                  <a:lnTo>
                    <a:pt x="54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1"/>
            <p:cNvSpPr/>
            <p:nvPr/>
          </p:nvSpPr>
          <p:spPr>
            <a:xfrm>
              <a:off x="2796625" y="1919625"/>
              <a:ext cx="90000" cy="112425"/>
            </a:xfrm>
            <a:custGeom>
              <a:avLst/>
              <a:gdLst/>
              <a:ahLst/>
              <a:cxnLst/>
              <a:rect l="l" t="t" r="r" b="b"/>
              <a:pathLst>
                <a:path w="3600" h="4497" extrusionOk="0">
                  <a:moveTo>
                    <a:pt x="924" y="0"/>
                  </a:moveTo>
                  <a:cubicBezTo>
                    <a:pt x="915" y="0"/>
                    <a:pt x="908" y="2"/>
                    <a:pt x="899" y="5"/>
                  </a:cubicBezTo>
                  <a:cubicBezTo>
                    <a:pt x="866" y="18"/>
                    <a:pt x="840" y="44"/>
                    <a:pt x="827" y="80"/>
                  </a:cubicBezTo>
                  <a:cubicBezTo>
                    <a:pt x="821" y="97"/>
                    <a:pt x="815" y="111"/>
                    <a:pt x="815" y="127"/>
                  </a:cubicBezTo>
                  <a:cubicBezTo>
                    <a:pt x="787" y="130"/>
                    <a:pt x="760" y="150"/>
                    <a:pt x="740" y="177"/>
                  </a:cubicBezTo>
                  <a:cubicBezTo>
                    <a:pt x="673" y="256"/>
                    <a:pt x="676" y="362"/>
                    <a:pt x="681" y="459"/>
                  </a:cubicBezTo>
                  <a:cubicBezTo>
                    <a:pt x="684" y="507"/>
                    <a:pt x="687" y="535"/>
                    <a:pt x="690" y="562"/>
                  </a:cubicBezTo>
                  <a:cubicBezTo>
                    <a:pt x="673" y="560"/>
                    <a:pt x="656" y="560"/>
                    <a:pt x="640" y="560"/>
                  </a:cubicBezTo>
                  <a:cubicBezTo>
                    <a:pt x="606" y="560"/>
                    <a:pt x="575" y="562"/>
                    <a:pt x="545" y="568"/>
                  </a:cubicBezTo>
                  <a:cubicBezTo>
                    <a:pt x="528" y="574"/>
                    <a:pt x="514" y="574"/>
                    <a:pt x="495" y="576"/>
                  </a:cubicBezTo>
                  <a:cubicBezTo>
                    <a:pt x="439" y="588"/>
                    <a:pt x="389" y="602"/>
                    <a:pt x="338" y="627"/>
                  </a:cubicBezTo>
                  <a:cubicBezTo>
                    <a:pt x="277" y="657"/>
                    <a:pt x="227" y="708"/>
                    <a:pt x="179" y="763"/>
                  </a:cubicBezTo>
                  <a:cubicBezTo>
                    <a:pt x="154" y="791"/>
                    <a:pt x="137" y="811"/>
                    <a:pt x="118" y="836"/>
                  </a:cubicBezTo>
                  <a:cubicBezTo>
                    <a:pt x="90" y="883"/>
                    <a:pt x="68" y="936"/>
                    <a:pt x="54" y="995"/>
                  </a:cubicBezTo>
                  <a:cubicBezTo>
                    <a:pt x="15" y="1134"/>
                    <a:pt x="1" y="1268"/>
                    <a:pt x="12" y="1405"/>
                  </a:cubicBezTo>
                  <a:cubicBezTo>
                    <a:pt x="15" y="1455"/>
                    <a:pt x="26" y="1505"/>
                    <a:pt x="31" y="1553"/>
                  </a:cubicBezTo>
                  <a:lnTo>
                    <a:pt x="48" y="1650"/>
                  </a:lnTo>
                  <a:lnTo>
                    <a:pt x="68" y="1743"/>
                  </a:lnTo>
                  <a:cubicBezTo>
                    <a:pt x="76" y="1804"/>
                    <a:pt x="90" y="1871"/>
                    <a:pt x="112" y="1929"/>
                  </a:cubicBezTo>
                  <a:cubicBezTo>
                    <a:pt x="132" y="1982"/>
                    <a:pt x="160" y="2033"/>
                    <a:pt x="188" y="2077"/>
                  </a:cubicBezTo>
                  <a:cubicBezTo>
                    <a:pt x="202" y="2102"/>
                    <a:pt x="221" y="2130"/>
                    <a:pt x="235" y="2153"/>
                  </a:cubicBezTo>
                  <a:cubicBezTo>
                    <a:pt x="296" y="2259"/>
                    <a:pt x="352" y="2342"/>
                    <a:pt x="411" y="2415"/>
                  </a:cubicBezTo>
                  <a:cubicBezTo>
                    <a:pt x="467" y="2485"/>
                    <a:pt x="528" y="2557"/>
                    <a:pt x="587" y="2624"/>
                  </a:cubicBezTo>
                  <a:cubicBezTo>
                    <a:pt x="640" y="2683"/>
                    <a:pt x="695" y="2747"/>
                    <a:pt x="746" y="2808"/>
                  </a:cubicBezTo>
                  <a:lnTo>
                    <a:pt x="799" y="2870"/>
                  </a:lnTo>
                  <a:cubicBezTo>
                    <a:pt x="854" y="2931"/>
                    <a:pt x="913" y="2990"/>
                    <a:pt x="974" y="3048"/>
                  </a:cubicBezTo>
                  <a:cubicBezTo>
                    <a:pt x="1122" y="3199"/>
                    <a:pt x="1295" y="3344"/>
                    <a:pt x="1457" y="3486"/>
                  </a:cubicBezTo>
                  <a:cubicBezTo>
                    <a:pt x="1577" y="3587"/>
                    <a:pt x="1694" y="3693"/>
                    <a:pt x="1814" y="3799"/>
                  </a:cubicBezTo>
                  <a:cubicBezTo>
                    <a:pt x="1915" y="3896"/>
                    <a:pt x="2026" y="3980"/>
                    <a:pt x="2135" y="4072"/>
                  </a:cubicBezTo>
                  <a:lnTo>
                    <a:pt x="2235" y="4153"/>
                  </a:lnTo>
                  <a:lnTo>
                    <a:pt x="2294" y="4200"/>
                  </a:lnTo>
                  <a:cubicBezTo>
                    <a:pt x="2350" y="4245"/>
                    <a:pt x="2403" y="4292"/>
                    <a:pt x="2459" y="4334"/>
                  </a:cubicBezTo>
                  <a:cubicBezTo>
                    <a:pt x="2514" y="4376"/>
                    <a:pt x="2573" y="4412"/>
                    <a:pt x="2629" y="4451"/>
                  </a:cubicBezTo>
                  <a:cubicBezTo>
                    <a:pt x="2662" y="4474"/>
                    <a:pt x="2704" y="4493"/>
                    <a:pt x="2746" y="4496"/>
                  </a:cubicBezTo>
                  <a:cubicBezTo>
                    <a:pt x="2824" y="4496"/>
                    <a:pt x="2885" y="4449"/>
                    <a:pt x="2891" y="4371"/>
                  </a:cubicBezTo>
                  <a:cubicBezTo>
                    <a:pt x="2899" y="4306"/>
                    <a:pt x="2902" y="4267"/>
                    <a:pt x="2908" y="4231"/>
                  </a:cubicBezTo>
                  <a:cubicBezTo>
                    <a:pt x="2916" y="4217"/>
                    <a:pt x="2919" y="4203"/>
                    <a:pt x="2927" y="4195"/>
                  </a:cubicBezTo>
                  <a:cubicBezTo>
                    <a:pt x="2930" y="4186"/>
                    <a:pt x="2933" y="4184"/>
                    <a:pt x="2933" y="4181"/>
                  </a:cubicBezTo>
                  <a:cubicBezTo>
                    <a:pt x="2936" y="4181"/>
                    <a:pt x="2936" y="4175"/>
                    <a:pt x="2936" y="4175"/>
                  </a:cubicBezTo>
                  <a:cubicBezTo>
                    <a:pt x="2955" y="4153"/>
                    <a:pt x="2972" y="4131"/>
                    <a:pt x="2989" y="4105"/>
                  </a:cubicBezTo>
                  <a:cubicBezTo>
                    <a:pt x="3011" y="4086"/>
                    <a:pt x="3019" y="4069"/>
                    <a:pt x="3033" y="4055"/>
                  </a:cubicBezTo>
                  <a:lnTo>
                    <a:pt x="3058" y="4027"/>
                  </a:lnTo>
                  <a:cubicBezTo>
                    <a:pt x="3067" y="4016"/>
                    <a:pt x="3075" y="4013"/>
                    <a:pt x="3083" y="4005"/>
                  </a:cubicBezTo>
                  <a:cubicBezTo>
                    <a:pt x="3114" y="3988"/>
                    <a:pt x="3136" y="3977"/>
                    <a:pt x="3156" y="3972"/>
                  </a:cubicBezTo>
                  <a:cubicBezTo>
                    <a:pt x="3212" y="3958"/>
                    <a:pt x="3270" y="3946"/>
                    <a:pt x="3326" y="3938"/>
                  </a:cubicBezTo>
                  <a:cubicBezTo>
                    <a:pt x="3346" y="3935"/>
                    <a:pt x="3360" y="3935"/>
                    <a:pt x="3374" y="3935"/>
                  </a:cubicBezTo>
                  <a:cubicBezTo>
                    <a:pt x="3390" y="3933"/>
                    <a:pt x="3404" y="3933"/>
                    <a:pt x="3421" y="3933"/>
                  </a:cubicBezTo>
                  <a:cubicBezTo>
                    <a:pt x="3449" y="3930"/>
                    <a:pt x="3485" y="3916"/>
                    <a:pt x="3516" y="3893"/>
                  </a:cubicBezTo>
                  <a:cubicBezTo>
                    <a:pt x="3544" y="3874"/>
                    <a:pt x="3555" y="3846"/>
                    <a:pt x="3563" y="3821"/>
                  </a:cubicBezTo>
                  <a:lnTo>
                    <a:pt x="3574" y="3790"/>
                  </a:lnTo>
                  <a:cubicBezTo>
                    <a:pt x="3586" y="3765"/>
                    <a:pt x="3591" y="3737"/>
                    <a:pt x="3597" y="3709"/>
                  </a:cubicBezTo>
                  <a:cubicBezTo>
                    <a:pt x="3600" y="3673"/>
                    <a:pt x="3588" y="3640"/>
                    <a:pt x="3569" y="3609"/>
                  </a:cubicBezTo>
                  <a:cubicBezTo>
                    <a:pt x="3555" y="3587"/>
                    <a:pt x="3533" y="3570"/>
                    <a:pt x="3513" y="3556"/>
                  </a:cubicBezTo>
                  <a:lnTo>
                    <a:pt x="3488" y="3534"/>
                  </a:lnTo>
                  <a:cubicBezTo>
                    <a:pt x="3449" y="3489"/>
                    <a:pt x="3404" y="3447"/>
                    <a:pt x="3360" y="3405"/>
                  </a:cubicBezTo>
                  <a:cubicBezTo>
                    <a:pt x="3268" y="3319"/>
                    <a:pt x="3184" y="3227"/>
                    <a:pt x="3097" y="3137"/>
                  </a:cubicBezTo>
                  <a:lnTo>
                    <a:pt x="3025" y="3059"/>
                  </a:lnTo>
                  <a:cubicBezTo>
                    <a:pt x="2888" y="2917"/>
                    <a:pt x="2751" y="2766"/>
                    <a:pt x="2615" y="2596"/>
                  </a:cubicBezTo>
                  <a:cubicBezTo>
                    <a:pt x="2470" y="2418"/>
                    <a:pt x="2313" y="2231"/>
                    <a:pt x="2180" y="2027"/>
                  </a:cubicBezTo>
                  <a:cubicBezTo>
                    <a:pt x="2121" y="1938"/>
                    <a:pt x="2057" y="1846"/>
                    <a:pt x="1995" y="1756"/>
                  </a:cubicBezTo>
                  <a:lnTo>
                    <a:pt x="1942" y="1684"/>
                  </a:lnTo>
                  <a:cubicBezTo>
                    <a:pt x="1895" y="1617"/>
                    <a:pt x="1848" y="1547"/>
                    <a:pt x="1803" y="1480"/>
                  </a:cubicBezTo>
                  <a:cubicBezTo>
                    <a:pt x="1733" y="1377"/>
                    <a:pt x="1666" y="1268"/>
                    <a:pt x="1605" y="1159"/>
                  </a:cubicBezTo>
                  <a:lnTo>
                    <a:pt x="1577" y="1115"/>
                  </a:lnTo>
                  <a:lnTo>
                    <a:pt x="1591" y="1146"/>
                  </a:lnTo>
                  <a:cubicBezTo>
                    <a:pt x="1490" y="967"/>
                    <a:pt x="1401" y="805"/>
                    <a:pt x="1318" y="641"/>
                  </a:cubicBezTo>
                  <a:cubicBezTo>
                    <a:pt x="1276" y="560"/>
                    <a:pt x="1242" y="476"/>
                    <a:pt x="1203" y="395"/>
                  </a:cubicBezTo>
                  <a:cubicBezTo>
                    <a:pt x="1150" y="281"/>
                    <a:pt x="1117" y="191"/>
                    <a:pt x="1089" y="94"/>
                  </a:cubicBezTo>
                  <a:cubicBezTo>
                    <a:pt x="1072" y="38"/>
                    <a:pt x="1011" y="13"/>
                    <a:pt x="960" y="13"/>
                  </a:cubicBezTo>
                  <a:cubicBezTo>
                    <a:pt x="946" y="3"/>
                    <a:pt x="93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1"/>
            <p:cNvSpPr/>
            <p:nvPr/>
          </p:nvSpPr>
          <p:spPr>
            <a:xfrm>
              <a:off x="2782750" y="1843975"/>
              <a:ext cx="39775" cy="112400"/>
            </a:xfrm>
            <a:custGeom>
              <a:avLst/>
              <a:gdLst/>
              <a:ahLst/>
              <a:cxnLst/>
              <a:rect l="l" t="t" r="r" b="b"/>
              <a:pathLst>
                <a:path w="1591" h="4496" extrusionOk="0">
                  <a:moveTo>
                    <a:pt x="1437" y="1"/>
                  </a:moveTo>
                  <a:cubicBezTo>
                    <a:pt x="1426" y="1"/>
                    <a:pt x="1418" y="4"/>
                    <a:pt x="1407" y="6"/>
                  </a:cubicBezTo>
                  <a:cubicBezTo>
                    <a:pt x="1384" y="15"/>
                    <a:pt x="1370" y="29"/>
                    <a:pt x="1362" y="40"/>
                  </a:cubicBezTo>
                  <a:cubicBezTo>
                    <a:pt x="1345" y="54"/>
                    <a:pt x="1331" y="62"/>
                    <a:pt x="1323" y="76"/>
                  </a:cubicBezTo>
                  <a:cubicBezTo>
                    <a:pt x="1306" y="98"/>
                    <a:pt x="1287" y="118"/>
                    <a:pt x="1267" y="140"/>
                  </a:cubicBezTo>
                  <a:cubicBezTo>
                    <a:pt x="1242" y="168"/>
                    <a:pt x="1217" y="199"/>
                    <a:pt x="1195" y="227"/>
                  </a:cubicBezTo>
                  <a:cubicBezTo>
                    <a:pt x="1172" y="249"/>
                    <a:pt x="1156" y="266"/>
                    <a:pt x="1139" y="285"/>
                  </a:cubicBezTo>
                  <a:cubicBezTo>
                    <a:pt x="1097" y="316"/>
                    <a:pt x="1077" y="338"/>
                    <a:pt x="1072" y="363"/>
                  </a:cubicBezTo>
                  <a:cubicBezTo>
                    <a:pt x="1055" y="383"/>
                    <a:pt x="1036" y="408"/>
                    <a:pt x="1019" y="430"/>
                  </a:cubicBezTo>
                  <a:lnTo>
                    <a:pt x="1002" y="453"/>
                  </a:lnTo>
                  <a:lnTo>
                    <a:pt x="957" y="517"/>
                  </a:lnTo>
                  <a:cubicBezTo>
                    <a:pt x="916" y="573"/>
                    <a:pt x="874" y="629"/>
                    <a:pt x="826" y="682"/>
                  </a:cubicBezTo>
                  <a:cubicBezTo>
                    <a:pt x="771" y="751"/>
                    <a:pt x="723" y="824"/>
                    <a:pt x="670" y="896"/>
                  </a:cubicBezTo>
                  <a:cubicBezTo>
                    <a:pt x="614" y="974"/>
                    <a:pt x="567" y="1050"/>
                    <a:pt x="517" y="1133"/>
                  </a:cubicBezTo>
                  <a:cubicBezTo>
                    <a:pt x="461" y="1228"/>
                    <a:pt x="422" y="1326"/>
                    <a:pt x="380" y="1424"/>
                  </a:cubicBezTo>
                  <a:cubicBezTo>
                    <a:pt x="335" y="1535"/>
                    <a:pt x="299" y="1644"/>
                    <a:pt x="266" y="1750"/>
                  </a:cubicBezTo>
                  <a:cubicBezTo>
                    <a:pt x="229" y="1867"/>
                    <a:pt x="199" y="1982"/>
                    <a:pt x="171" y="2096"/>
                  </a:cubicBezTo>
                  <a:cubicBezTo>
                    <a:pt x="143" y="2224"/>
                    <a:pt x="123" y="2355"/>
                    <a:pt x="101" y="2484"/>
                  </a:cubicBezTo>
                  <a:cubicBezTo>
                    <a:pt x="81" y="2604"/>
                    <a:pt x="65" y="2721"/>
                    <a:pt x="45" y="2838"/>
                  </a:cubicBezTo>
                  <a:cubicBezTo>
                    <a:pt x="28" y="2955"/>
                    <a:pt x="12" y="3070"/>
                    <a:pt x="9" y="3184"/>
                  </a:cubicBezTo>
                  <a:cubicBezTo>
                    <a:pt x="1" y="3293"/>
                    <a:pt x="3" y="3402"/>
                    <a:pt x="17" y="3505"/>
                  </a:cubicBezTo>
                  <a:cubicBezTo>
                    <a:pt x="37" y="3669"/>
                    <a:pt x="70" y="3848"/>
                    <a:pt x="123" y="4029"/>
                  </a:cubicBezTo>
                  <a:lnTo>
                    <a:pt x="151" y="4130"/>
                  </a:lnTo>
                  <a:lnTo>
                    <a:pt x="151" y="4127"/>
                  </a:lnTo>
                  <a:lnTo>
                    <a:pt x="162" y="4158"/>
                  </a:lnTo>
                  <a:cubicBezTo>
                    <a:pt x="179" y="4227"/>
                    <a:pt x="193" y="4283"/>
                    <a:pt x="213" y="4339"/>
                  </a:cubicBezTo>
                  <a:cubicBezTo>
                    <a:pt x="227" y="4378"/>
                    <a:pt x="240" y="4409"/>
                    <a:pt x="263" y="4428"/>
                  </a:cubicBezTo>
                  <a:cubicBezTo>
                    <a:pt x="288" y="4462"/>
                    <a:pt x="335" y="4495"/>
                    <a:pt x="386" y="4495"/>
                  </a:cubicBezTo>
                  <a:lnTo>
                    <a:pt x="416" y="4490"/>
                  </a:lnTo>
                  <a:lnTo>
                    <a:pt x="447" y="4478"/>
                  </a:lnTo>
                  <a:cubicBezTo>
                    <a:pt x="475" y="4467"/>
                    <a:pt x="492" y="4451"/>
                    <a:pt x="511" y="4428"/>
                  </a:cubicBezTo>
                  <a:cubicBezTo>
                    <a:pt x="533" y="4400"/>
                    <a:pt x="542" y="4358"/>
                    <a:pt x="553" y="4322"/>
                  </a:cubicBezTo>
                  <a:cubicBezTo>
                    <a:pt x="561" y="4255"/>
                    <a:pt x="570" y="4205"/>
                    <a:pt x="575" y="4158"/>
                  </a:cubicBezTo>
                  <a:lnTo>
                    <a:pt x="584" y="4099"/>
                  </a:lnTo>
                  <a:cubicBezTo>
                    <a:pt x="595" y="4029"/>
                    <a:pt x="600" y="3960"/>
                    <a:pt x="614" y="3893"/>
                  </a:cubicBezTo>
                  <a:cubicBezTo>
                    <a:pt x="628" y="3851"/>
                    <a:pt x="642" y="3809"/>
                    <a:pt x="665" y="3770"/>
                  </a:cubicBezTo>
                  <a:cubicBezTo>
                    <a:pt x="684" y="3739"/>
                    <a:pt x="709" y="3711"/>
                    <a:pt x="734" y="3683"/>
                  </a:cubicBezTo>
                  <a:cubicBezTo>
                    <a:pt x="757" y="3658"/>
                    <a:pt x="790" y="3633"/>
                    <a:pt x="821" y="3616"/>
                  </a:cubicBezTo>
                  <a:cubicBezTo>
                    <a:pt x="835" y="3611"/>
                    <a:pt x="849" y="3602"/>
                    <a:pt x="865" y="3600"/>
                  </a:cubicBezTo>
                  <a:cubicBezTo>
                    <a:pt x="890" y="3594"/>
                    <a:pt x="918" y="3588"/>
                    <a:pt x="946" y="3586"/>
                  </a:cubicBezTo>
                  <a:lnTo>
                    <a:pt x="999" y="3583"/>
                  </a:lnTo>
                  <a:lnTo>
                    <a:pt x="994" y="3586"/>
                  </a:lnTo>
                  <a:cubicBezTo>
                    <a:pt x="1013" y="3591"/>
                    <a:pt x="1027" y="3597"/>
                    <a:pt x="1047" y="3597"/>
                  </a:cubicBezTo>
                  <a:cubicBezTo>
                    <a:pt x="1083" y="3597"/>
                    <a:pt x="1116" y="3586"/>
                    <a:pt x="1142" y="3563"/>
                  </a:cubicBezTo>
                  <a:cubicBezTo>
                    <a:pt x="1189" y="3527"/>
                    <a:pt x="1200" y="3471"/>
                    <a:pt x="1209" y="3418"/>
                  </a:cubicBezTo>
                  <a:lnTo>
                    <a:pt x="1214" y="3371"/>
                  </a:lnTo>
                  <a:cubicBezTo>
                    <a:pt x="1217" y="3335"/>
                    <a:pt x="1225" y="3296"/>
                    <a:pt x="1231" y="3262"/>
                  </a:cubicBezTo>
                  <a:cubicBezTo>
                    <a:pt x="1239" y="3234"/>
                    <a:pt x="1250" y="3209"/>
                    <a:pt x="1264" y="3192"/>
                  </a:cubicBezTo>
                  <a:cubicBezTo>
                    <a:pt x="1281" y="3167"/>
                    <a:pt x="1298" y="3142"/>
                    <a:pt x="1320" y="3120"/>
                  </a:cubicBezTo>
                  <a:cubicBezTo>
                    <a:pt x="1342" y="3097"/>
                    <a:pt x="1368" y="3072"/>
                    <a:pt x="1393" y="3056"/>
                  </a:cubicBezTo>
                  <a:cubicBezTo>
                    <a:pt x="1446" y="3017"/>
                    <a:pt x="1474" y="2975"/>
                    <a:pt x="1490" y="2927"/>
                  </a:cubicBezTo>
                  <a:lnTo>
                    <a:pt x="1496" y="2927"/>
                  </a:lnTo>
                  <a:cubicBezTo>
                    <a:pt x="1543" y="2927"/>
                    <a:pt x="1563" y="2913"/>
                    <a:pt x="1574" y="2897"/>
                  </a:cubicBezTo>
                  <a:cubicBezTo>
                    <a:pt x="1585" y="2877"/>
                    <a:pt x="1591" y="2860"/>
                    <a:pt x="1588" y="2841"/>
                  </a:cubicBezTo>
                  <a:cubicBezTo>
                    <a:pt x="1571" y="2763"/>
                    <a:pt x="1552" y="2687"/>
                    <a:pt x="1532" y="2609"/>
                  </a:cubicBezTo>
                  <a:cubicBezTo>
                    <a:pt x="1518" y="2556"/>
                    <a:pt x="1510" y="2509"/>
                    <a:pt x="1501" y="2456"/>
                  </a:cubicBezTo>
                  <a:lnTo>
                    <a:pt x="1482" y="2367"/>
                  </a:lnTo>
                  <a:lnTo>
                    <a:pt x="1474" y="2316"/>
                  </a:lnTo>
                  <a:cubicBezTo>
                    <a:pt x="1454" y="2241"/>
                    <a:pt x="1440" y="2160"/>
                    <a:pt x="1432" y="2079"/>
                  </a:cubicBezTo>
                  <a:lnTo>
                    <a:pt x="1421" y="1993"/>
                  </a:lnTo>
                  <a:cubicBezTo>
                    <a:pt x="1409" y="1901"/>
                    <a:pt x="1398" y="1814"/>
                    <a:pt x="1395" y="1725"/>
                  </a:cubicBezTo>
                  <a:cubicBezTo>
                    <a:pt x="1384" y="1602"/>
                    <a:pt x="1382" y="1477"/>
                    <a:pt x="1382" y="1351"/>
                  </a:cubicBezTo>
                  <a:lnTo>
                    <a:pt x="1382" y="1256"/>
                  </a:lnTo>
                  <a:lnTo>
                    <a:pt x="1382" y="1189"/>
                  </a:lnTo>
                  <a:lnTo>
                    <a:pt x="1382" y="1103"/>
                  </a:lnTo>
                  <a:cubicBezTo>
                    <a:pt x="1382" y="1014"/>
                    <a:pt x="1393" y="905"/>
                    <a:pt x="1404" y="793"/>
                  </a:cubicBezTo>
                  <a:lnTo>
                    <a:pt x="1412" y="668"/>
                  </a:lnTo>
                  <a:cubicBezTo>
                    <a:pt x="1423" y="542"/>
                    <a:pt x="1446" y="416"/>
                    <a:pt x="1476" y="291"/>
                  </a:cubicBezTo>
                  <a:cubicBezTo>
                    <a:pt x="1501" y="213"/>
                    <a:pt x="1515" y="154"/>
                    <a:pt x="1529" y="93"/>
                  </a:cubicBezTo>
                  <a:cubicBezTo>
                    <a:pt x="1535" y="71"/>
                    <a:pt x="1529" y="45"/>
                    <a:pt x="1510" y="23"/>
                  </a:cubicBezTo>
                  <a:cubicBezTo>
                    <a:pt x="1490" y="12"/>
                    <a:pt x="1468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1"/>
            <p:cNvSpPr/>
            <p:nvPr/>
          </p:nvSpPr>
          <p:spPr>
            <a:xfrm>
              <a:off x="2869375" y="2011025"/>
              <a:ext cx="80025" cy="44100"/>
            </a:xfrm>
            <a:custGeom>
              <a:avLst/>
              <a:gdLst/>
              <a:ahLst/>
              <a:cxnLst/>
              <a:rect l="l" t="t" r="r" b="b"/>
              <a:pathLst>
                <a:path w="3201" h="1764" extrusionOk="0">
                  <a:moveTo>
                    <a:pt x="835" y="0"/>
                  </a:moveTo>
                  <a:cubicBezTo>
                    <a:pt x="815" y="0"/>
                    <a:pt x="790" y="6"/>
                    <a:pt x="773" y="20"/>
                  </a:cubicBezTo>
                  <a:cubicBezTo>
                    <a:pt x="734" y="53"/>
                    <a:pt x="720" y="115"/>
                    <a:pt x="745" y="157"/>
                  </a:cubicBezTo>
                  <a:cubicBezTo>
                    <a:pt x="706" y="165"/>
                    <a:pt x="670" y="193"/>
                    <a:pt x="653" y="229"/>
                  </a:cubicBezTo>
                  <a:cubicBezTo>
                    <a:pt x="634" y="279"/>
                    <a:pt x="642" y="330"/>
                    <a:pt x="653" y="369"/>
                  </a:cubicBezTo>
                  <a:lnTo>
                    <a:pt x="609" y="355"/>
                  </a:lnTo>
                  <a:lnTo>
                    <a:pt x="558" y="346"/>
                  </a:lnTo>
                  <a:cubicBezTo>
                    <a:pt x="525" y="341"/>
                    <a:pt x="489" y="338"/>
                    <a:pt x="455" y="338"/>
                  </a:cubicBezTo>
                  <a:cubicBezTo>
                    <a:pt x="425" y="338"/>
                    <a:pt x="391" y="341"/>
                    <a:pt x="363" y="346"/>
                  </a:cubicBezTo>
                  <a:cubicBezTo>
                    <a:pt x="302" y="355"/>
                    <a:pt x="243" y="383"/>
                    <a:pt x="187" y="433"/>
                  </a:cubicBezTo>
                  <a:cubicBezTo>
                    <a:pt x="159" y="461"/>
                    <a:pt x="132" y="489"/>
                    <a:pt x="109" y="522"/>
                  </a:cubicBezTo>
                  <a:cubicBezTo>
                    <a:pt x="87" y="556"/>
                    <a:pt x="65" y="592"/>
                    <a:pt x="48" y="631"/>
                  </a:cubicBezTo>
                  <a:cubicBezTo>
                    <a:pt x="14" y="695"/>
                    <a:pt x="0" y="770"/>
                    <a:pt x="14" y="851"/>
                  </a:cubicBezTo>
                  <a:cubicBezTo>
                    <a:pt x="26" y="924"/>
                    <a:pt x="53" y="991"/>
                    <a:pt x="106" y="1052"/>
                  </a:cubicBezTo>
                  <a:cubicBezTo>
                    <a:pt x="137" y="1094"/>
                    <a:pt x="182" y="1130"/>
                    <a:pt x="224" y="1164"/>
                  </a:cubicBezTo>
                  <a:lnTo>
                    <a:pt x="249" y="1186"/>
                  </a:lnTo>
                  <a:cubicBezTo>
                    <a:pt x="299" y="1225"/>
                    <a:pt x="355" y="1256"/>
                    <a:pt x="405" y="1281"/>
                  </a:cubicBezTo>
                  <a:cubicBezTo>
                    <a:pt x="472" y="1314"/>
                    <a:pt x="528" y="1342"/>
                    <a:pt x="586" y="1373"/>
                  </a:cubicBezTo>
                  <a:cubicBezTo>
                    <a:pt x="642" y="1401"/>
                    <a:pt x="698" y="1426"/>
                    <a:pt x="759" y="1448"/>
                  </a:cubicBezTo>
                  <a:lnTo>
                    <a:pt x="837" y="1479"/>
                  </a:lnTo>
                  <a:cubicBezTo>
                    <a:pt x="888" y="1498"/>
                    <a:pt x="932" y="1518"/>
                    <a:pt x="982" y="1535"/>
                  </a:cubicBezTo>
                  <a:cubicBezTo>
                    <a:pt x="1047" y="1560"/>
                    <a:pt x="1116" y="1574"/>
                    <a:pt x="1183" y="1593"/>
                  </a:cubicBezTo>
                  <a:lnTo>
                    <a:pt x="1309" y="1624"/>
                  </a:lnTo>
                  <a:cubicBezTo>
                    <a:pt x="1373" y="1644"/>
                    <a:pt x="1432" y="1657"/>
                    <a:pt x="1493" y="1674"/>
                  </a:cubicBezTo>
                  <a:cubicBezTo>
                    <a:pt x="1549" y="1688"/>
                    <a:pt x="1605" y="1694"/>
                    <a:pt x="1666" y="1705"/>
                  </a:cubicBezTo>
                  <a:lnTo>
                    <a:pt x="1755" y="1722"/>
                  </a:lnTo>
                  <a:cubicBezTo>
                    <a:pt x="1792" y="1730"/>
                    <a:pt x="1828" y="1741"/>
                    <a:pt x="1867" y="1744"/>
                  </a:cubicBezTo>
                  <a:cubicBezTo>
                    <a:pt x="1948" y="1758"/>
                    <a:pt x="2029" y="1763"/>
                    <a:pt x="2112" y="1763"/>
                  </a:cubicBezTo>
                  <a:cubicBezTo>
                    <a:pt x="2149" y="1763"/>
                    <a:pt x="2190" y="1761"/>
                    <a:pt x="2230" y="1758"/>
                  </a:cubicBezTo>
                  <a:lnTo>
                    <a:pt x="2386" y="1744"/>
                  </a:lnTo>
                  <a:cubicBezTo>
                    <a:pt x="2453" y="1736"/>
                    <a:pt x="2520" y="1733"/>
                    <a:pt x="2587" y="1727"/>
                  </a:cubicBezTo>
                  <a:cubicBezTo>
                    <a:pt x="2690" y="1716"/>
                    <a:pt x="2799" y="1705"/>
                    <a:pt x="2902" y="1702"/>
                  </a:cubicBezTo>
                  <a:cubicBezTo>
                    <a:pt x="2997" y="1699"/>
                    <a:pt x="3108" y="1680"/>
                    <a:pt x="3164" y="1591"/>
                  </a:cubicBezTo>
                  <a:cubicBezTo>
                    <a:pt x="3200" y="1526"/>
                    <a:pt x="3200" y="1471"/>
                    <a:pt x="3164" y="1420"/>
                  </a:cubicBezTo>
                  <a:cubicBezTo>
                    <a:pt x="3136" y="1387"/>
                    <a:pt x="3094" y="1367"/>
                    <a:pt x="3053" y="1353"/>
                  </a:cubicBezTo>
                  <a:lnTo>
                    <a:pt x="3011" y="1339"/>
                  </a:lnTo>
                  <a:lnTo>
                    <a:pt x="2927" y="1309"/>
                  </a:lnTo>
                  <a:lnTo>
                    <a:pt x="2838" y="1272"/>
                  </a:lnTo>
                  <a:cubicBezTo>
                    <a:pt x="2729" y="1231"/>
                    <a:pt x="2623" y="1186"/>
                    <a:pt x="2520" y="1141"/>
                  </a:cubicBezTo>
                  <a:cubicBezTo>
                    <a:pt x="2366" y="1072"/>
                    <a:pt x="2216" y="991"/>
                    <a:pt x="2071" y="910"/>
                  </a:cubicBezTo>
                  <a:cubicBezTo>
                    <a:pt x="1959" y="851"/>
                    <a:pt x="1867" y="798"/>
                    <a:pt x="1780" y="742"/>
                  </a:cubicBezTo>
                  <a:cubicBezTo>
                    <a:pt x="1702" y="695"/>
                    <a:pt x="1630" y="642"/>
                    <a:pt x="1554" y="589"/>
                  </a:cubicBezTo>
                  <a:cubicBezTo>
                    <a:pt x="1379" y="466"/>
                    <a:pt x="1220" y="335"/>
                    <a:pt x="1072" y="201"/>
                  </a:cubicBezTo>
                  <a:cubicBezTo>
                    <a:pt x="1019" y="151"/>
                    <a:pt x="969" y="95"/>
                    <a:pt x="916" y="39"/>
                  </a:cubicBezTo>
                  <a:cubicBezTo>
                    <a:pt x="899" y="14"/>
                    <a:pt x="868" y="0"/>
                    <a:pt x="8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1"/>
            <p:cNvSpPr/>
            <p:nvPr/>
          </p:nvSpPr>
          <p:spPr>
            <a:xfrm>
              <a:off x="2823075" y="1844750"/>
              <a:ext cx="8600" cy="54725"/>
            </a:xfrm>
            <a:custGeom>
              <a:avLst/>
              <a:gdLst/>
              <a:ahLst/>
              <a:cxnLst/>
              <a:rect l="l" t="t" r="r" b="b"/>
              <a:pathLst>
                <a:path w="344" h="2189" extrusionOk="0">
                  <a:moveTo>
                    <a:pt x="254" y="0"/>
                  </a:moveTo>
                  <a:cubicBezTo>
                    <a:pt x="212" y="9"/>
                    <a:pt x="173" y="28"/>
                    <a:pt x="170" y="65"/>
                  </a:cubicBezTo>
                  <a:lnTo>
                    <a:pt x="148" y="226"/>
                  </a:lnTo>
                  <a:cubicBezTo>
                    <a:pt x="149" y="225"/>
                    <a:pt x="150" y="224"/>
                    <a:pt x="151" y="222"/>
                  </a:cubicBezTo>
                  <a:lnTo>
                    <a:pt x="151" y="222"/>
                  </a:lnTo>
                  <a:cubicBezTo>
                    <a:pt x="129" y="359"/>
                    <a:pt x="97" y="491"/>
                    <a:pt x="73" y="628"/>
                  </a:cubicBezTo>
                  <a:lnTo>
                    <a:pt x="50" y="737"/>
                  </a:lnTo>
                  <a:cubicBezTo>
                    <a:pt x="42" y="784"/>
                    <a:pt x="36" y="835"/>
                    <a:pt x="31" y="882"/>
                  </a:cubicBezTo>
                  <a:cubicBezTo>
                    <a:pt x="20" y="977"/>
                    <a:pt x="14" y="1069"/>
                    <a:pt x="8" y="1158"/>
                  </a:cubicBezTo>
                  <a:cubicBezTo>
                    <a:pt x="6" y="1231"/>
                    <a:pt x="3" y="1309"/>
                    <a:pt x="3" y="1384"/>
                  </a:cubicBezTo>
                  <a:cubicBezTo>
                    <a:pt x="0" y="1490"/>
                    <a:pt x="6" y="1593"/>
                    <a:pt x="14" y="1699"/>
                  </a:cubicBezTo>
                  <a:cubicBezTo>
                    <a:pt x="20" y="1780"/>
                    <a:pt x="31" y="1858"/>
                    <a:pt x="42" y="1939"/>
                  </a:cubicBezTo>
                  <a:cubicBezTo>
                    <a:pt x="47" y="1967"/>
                    <a:pt x="50" y="1995"/>
                    <a:pt x="59" y="2020"/>
                  </a:cubicBezTo>
                  <a:cubicBezTo>
                    <a:pt x="70" y="2054"/>
                    <a:pt x="84" y="2090"/>
                    <a:pt x="100" y="2124"/>
                  </a:cubicBezTo>
                  <a:cubicBezTo>
                    <a:pt x="112" y="2143"/>
                    <a:pt x="128" y="2157"/>
                    <a:pt x="145" y="2171"/>
                  </a:cubicBezTo>
                  <a:cubicBezTo>
                    <a:pt x="166" y="2183"/>
                    <a:pt x="190" y="2189"/>
                    <a:pt x="214" y="2189"/>
                  </a:cubicBezTo>
                  <a:cubicBezTo>
                    <a:pt x="225" y="2189"/>
                    <a:pt x="235" y="2187"/>
                    <a:pt x="246" y="2185"/>
                  </a:cubicBezTo>
                  <a:cubicBezTo>
                    <a:pt x="279" y="2174"/>
                    <a:pt x="307" y="2154"/>
                    <a:pt x="324" y="2126"/>
                  </a:cubicBezTo>
                  <a:cubicBezTo>
                    <a:pt x="340" y="2093"/>
                    <a:pt x="343" y="2062"/>
                    <a:pt x="338" y="2023"/>
                  </a:cubicBezTo>
                  <a:lnTo>
                    <a:pt x="338" y="2020"/>
                  </a:lnTo>
                  <a:cubicBezTo>
                    <a:pt x="329" y="1935"/>
                    <a:pt x="321" y="1853"/>
                    <a:pt x="308" y="1768"/>
                  </a:cubicBezTo>
                  <a:lnTo>
                    <a:pt x="308" y="1768"/>
                  </a:lnTo>
                  <a:cubicBezTo>
                    <a:pt x="308" y="1769"/>
                    <a:pt x="309" y="1769"/>
                    <a:pt x="310" y="1769"/>
                  </a:cubicBezTo>
                  <a:cubicBezTo>
                    <a:pt x="307" y="1752"/>
                    <a:pt x="301" y="1730"/>
                    <a:pt x="299" y="1713"/>
                  </a:cubicBezTo>
                  <a:cubicBezTo>
                    <a:pt x="282" y="1563"/>
                    <a:pt x="273" y="1415"/>
                    <a:pt x="268" y="1264"/>
                  </a:cubicBezTo>
                  <a:cubicBezTo>
                    <a:pt x="265" y="1125"/>
                    <a:pt x="257" y="985"/>
                    <a:pt x="257" y="846"/>
                  </a:cubicBezTo>
                  <a:cubicBezTo>
                    <a:pt x="257" y="782"/>
                    <a:pt x="265" y="717"/>
                    <a:pt x="268" y="653"/>
                  </a:cubicBezTo>
                  <a:cubicBezTo>
                    <a:pt x="273" y="586"/>
                    <a:pt x="279" y="525"/>
                    <a:pt x="285" y="458"/>
                  </a:cubicBezTo>
                  <a:cubicBezTo>
                    <a:pt x="293" y="405"/>
                    <a:pt x="296" y="355"/>
                    <a:pt x="301" y="302"/>
                  </a:cubicBezTo>
                  <a:cubicBezTo>
                    <a:pt x="310" y="249"/>
                    <a:pt x="313" y="201"/>
                    <a:pt x="321" y="151"/>
                  </a:cubicBezTo>
                  <a:cubicBezTo>
                    <a:pt x="324" y="134"/>
                    <a:pt x="324" y="120"/>
                    <a:pt x="326" y="101"/>
                  </a:cubicBezTo>
                  <a:cubicBezTo>
                    <a:pt x="335" y="62"/>
                    <a:pt x="315" y="17"/>
                    <a:pt x="271" y="3"/>
                  </a:cubicBezTo>
                  <a:cubicBezTo>
                    <a:pt x="265" y="0"/>
                    <a:pt x="257" y="0"/>
                    <a:pt x="2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1"/>
            <p:cNvSpPr/>
            <p:nvPr/>
          </p:nvSpPr>
          <p:spPr>
            <a:xfrm>
              <a:off x="2828775" y="19025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96" y="0"/>
                  </a:moveTo>
                  <a:cubicBezTo>
                    <a:pt x="43" y="0"/>
                    <a:pt x="1" y="45"/>
                    <a:pt x="1" y="95"/>
                  </a:cubicBezTo>
                  <a:cubicBezTo>
                    <a:pt x="1" y="148"/>
                    <a:pt x="45" y="190"/>
                    <a:pt x="96" y="190"/>
                  </a:cubicBezTo>
                  <a:cubicBezTo>
                    <a:pt x="143" y="190"/>
                    <a:pt x="188" y="143"/>
                    <a:pt x="188" y="95"/>
                  </a:cubicBezTo>
                  <a:cubicBezTo>
                    <a:pt x="188" y="42"/>
                    <a:pt x="143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1"/>
            <p:cNvSpPr/>
            <p:nvPr/>
          </p:nvSpPr>
          <p:spPr>
            <a:xfrm>
              <a:off x="2836100" y="1836000"/>
              <a:ext cx="6650" cy="45950"/>
            </a:xfrm>
            <a:custGeom>
              <a:avLst/>
              <a:gdLst/>
              <a:ahLst/>
              <a:cxnLst/>
              <a:rect l="l" t="t" r="r" b="b"/>
              <a:pathLst>
                <a:path w="266" h="1838" extrusionOk="0">
                  <a:moveTo>
                    <a:pt x="172" y="0"/>
                  </a:moveTo>
                  <a:cubicBezTo>
                    <a:pt x="156" y="0"/>
                    <a:pt x="141" y="10"/>
                    <a:pt x="129" y="21"/>
                  </a:cubicBezTo>
                  <a:cubicBezTo>
                    <a:pt x="115" y="38"/>
                    <a:pt x="110" y="52"/>
                    <a:pt x="110" y="77"/>
                  </a:cubicBezTo>
                  <a:lnTo>
                    <a:pt x="98" y="161"/>
                  </a:lnTo>
                  <a:lnTo>
                    <a:pt x="98" y="152"/>
                  </a:lnTo>
                  <a:cubicBezTo>
                    <a:pt x="82" y="281"/>
                    <a:pt x="59" y="412"/>
                    <a:pt x="45" y="540"/>
                  </a:cubicBezTo>
                  <a:cubicBezTo>
                    <a:pt x="40" y="610"/>
                    <a:pt x="34" y="680"/>
                    <a:pt x="31" y="747"/>
                  </a:cubicBezTo>
                  <a:cubicBezTo>
                    <a:pt x="26" y="816"/>
                    <a:pt x="20" y="886"/>
                    <a:pt x="17" y="950"/>
                  </a:cubicBezTo>
                  <a:cubicBezTo>
                    <a:pt x="12" y="1084"/>
                    <a:pt x="6" y="1213"/>
                    <a:pt x="6" y="1346"/>
                  </a:cubicBezTo>
                  <a:cubicBezTo>
                    <a:pt x="4" y="1419"/>
                    <a:pt x="1" y="1492"/>
                    <a:pt x="4" y="1564"/>
                  </a:cubicBezTo>
                  <a:cubicBezTo>
                    <a:pt x="6" y="1617"/>
                    <a:pt x="12" y="1670"/>
                    <a:pt x="17" y="1717"/>
                  </a:cubicBezTo>
                  <a:lnTo>
                    <a:pt x="17" y="1715"/>
                  </a:lnTo>
                  <a:lnTo>
                    <a:pt x="29" y="1779"/>
                  </a:lnTo>
                  <a:cubicBezTo>
                    <a:pt x="34" y="1812"/>
                    <a:pt x="73" y="1837"/>
                    <a:pt x="104" y="1837"/>
                  </a:cubicBezTo>
                  <a:cubicBezTo>
                    <a:pt x="146" y="1837"/>
                    <a:pt x="193" y="1801"/>
                    <a:pt x="185" y="1757"/>
                  </a:cubicBezTo>
                  <a:cubicBezTo>
                    <a:pt x="182" y="1723"/>
                    <a:pt x="182" y="1684"/>
                    <a:pt x="182" y="1645"/>
                  </a:cubicBezTo>
                  <a:cubicBezTo>
                    <a:pt x="179" y="1592"/>
                    <a:pt x="177" y="1542"/>
                    <a:pt x="177" y="1492"/>
                  </a:cubicBezTo>
                  <a:cubicBezTo>
                    <a:pt x="171" y="1369"/>
                    <a:pt x="171" y="1252"/>
                    <a:pt x="171" y="1129"/>
                  </a:cubicBezTo>
                  <a:cubicBezTo>
                    <a:pt x="171" y="1017"/>
                    <a:pt x="177" y="903"/>
                    <a:pt x="182" y="794"/>
                  </a:cubicBezTo>
                  <a:cubicBezTo>
                    <a:pt x="190" y="682"/>
                    <a:pt x="196" y="571"/>
                    <a:pt x="207" y="462"/>
                  </a:cubicBezTo>
                  <a:cubicBezTo>
                    <a:pt x="210" y="457"/>
                    <a:pt x="210" y="448"/>
                    <a:pt x="210" y="445"/>
                  </a:cubicBezTo>
                  <a:lnTo>
                    <a:pt x="210" y="454"/>
                  </a:lnTo>
                  <a:cubicBezTo>
                    <a:pt x="227" y="331"/>
                    <a:pt x="246" y="208"/>
                    <a:pt x="263" y="83"/>
                  </a:cubicBezTo>
                  <a:cubicBezTo>
                    <a:pt x="266" y="63"/>
                    <a:pt x="252" y="41"/>
                    <a:pt x="238" y="27"/>
                  </a:cubicBezTo>
                  <a:cubicBezTo>
                    <a:pt x="224" y="13"/>
                    <a:pt x="207" y="2"/>
                    <a:pt x="182" y="2"/>
                  </a:cubicBezTo>
                  <a:cubicBezTo>
                    <a:pt x="179" y="1"/>
                    <a:pt x="175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1"/>
            <p:cNvSpPr/>
            <p:nvPr/>
          </p:nvSpPr>
          <p:spPr>
            <a:xfrm>
              <a:off x="2867200" y="1964350"/>
              <a:ext cx="109875" cy="77100"/>
            </a:xfrm>
            <a:custGeom>
              <a:avLst/>
              <a:gdLst/>
              <a:ahLst/>
              <a:cxnLst/>
              <a:rect l="l" t="t" r="r" b="b"/>
              <a:pathLst>
                <a:path w="4395" h="3084" extrusionOk="0">
                  <a:moveTo>
                    <a:pt x="3293" y="428"/>
                  </a:moveTo>
                  <a:cubicBezTo>
                    <a:pt x="3287" y="431"/>
                    <a:pt x="3285" y="431"/>
                    <a:pt x="3279" y="433"/>
                  </a:cubicBezTo>
                  <a:cubicBezTo>
                    <a:pt x="3287" y="431"/>
                    <a:pt x="3290" y="431"/>
                    <a:pt x="3293" y="428"/>
                  </a:cubicBezTo>
                  <a:close/>
                  <a:moveTo>
                    <a:pt x="3181" y="498"/>
                  </a:moveTo>
                  <a:cubicBezTo>
                    <a:pt x="3179" y="498"/>
                    <a:pt x="3179" y="498"/>
                    <a:pt x="3179" y="500"/>
                  </a:cubicBezTo>
                  <a:cubicBezTo>
                    <a:pt x="3179" y="500"/>
                    <a:pt x="3179" y="498"/>
                    <a:pt x="3181" y="498"/>
                  </a:cubicBezTo>
                  <a:close/>
                  <a:moveTo>
                    <a:pt x="3734" y="581"/>
                  </a:moveTo>
                  <a:lnTo>
                    <a:pt x="3737" y="584"/>
                  </a:lnTo>
                  <a:cubicBezTo>
                    <a:pt x="3734" y="584"/>
                    <a:pt x="3734" y="584"/>
                    <a:pt x="3734" y="581"/>
                  </a:cubicBezTo>
                  <a:close/>
                  <a:moveTo>
                    <a:pt x="3737" y="584"/>
                  </a:moveTo>
                  <a:lnTo>
                    <a:pt x="3745" y="592"/>
                  </a:lnTo>
                  <a:cubicBezTo>
                    <a:pt x="3739" y="592"/>
                    <a:pt x="3737" y="587"/>
                    <a:pt x="3737" y="584"/>
                  </a:cubicBezTo>
                  <a:close/>
                  <a:moveTo>
                    <a:pt x="3722" y="803"/>
                  </a:moveTo>
                  <a:cubicBezTo>
                    <a:pt x="3722" y="803"/>
                    <a:pt x="3723" y="804"/>
                    <a:pt x="3723" y="804"/>
                  </a:cubicBezTo>
                  <a:cubicBezTo>
                    <a:pt x="3723" y="804"/>
                    <a:pt x="3723" y="803"/>
                    <a:pt x="3722" y="803"/>
                  </a:cubicBezTo>
                  <a:close/>
                  <a:moveTo>
                    <a:pt x="3846" y="922"/>
                  </a:moveTo>
                  <a:cubicBezTo>
                    <a:pt x="3846" y="925"/>
                    <a:pt x="3845" y="927"/>
                    <a:pt x="3845" y="930"/>
                  </a:cubicBezTo>
                  <a:cubicBezTo>
                    <a:pt x="3845" y="927"/>
                    <a:pt x="3846" y="925"/>
                    <a:pt x="3846" y="922"/>
                  </a:cubicBezTo>
                  <a:close/>
                  <a:moveTo>
                    <a:pt x="3834" y="969"/>
                  </a:moveTo>
                  <a:cubicBezTo>
                    <a:pt x="3831" y="972"/>
                    <a:pt x="3831" y="977"/>
                    <a:pt x="3829" y="983"/>
                  </a:cubicBezTo>
                  <a:cubicBezTo>
                    <a:pt x="3831" y="977"/>
                    <a:pt x="3834" y="972"/>
                    <a:pt x="3834" y="969"/>
                  </a:cubicBezTo>
                  <a:close/>
                  <a:moveTo>
                    <a:pt x="3734" y="584"/>
                  </a:moveTo>
                  <a:lnTo>
                    <a:pt x="3737" y="587"/>
                  </a:lnTo>
                  <a:cubicBezTo>
                    <a:pt x="3753" y="609"/>
                    <a:pt x="3767" y="629"/>
                    <a:pt x="3781" y="651"/>
                  </a:cubicBezTo>
                  <a:cubicBezTo>
                    <a:pt x="3801" y="676"/>
                    <a:pt x="3809" y="698"/>
                    <a:pt x="3820" y="726"/>
                  </a:cubicBezTo>
                  <a:cubicBezTo>
                    <a:pt x="3817" y="721"/>
                    <a:pt x="3815" y="710"/>
                    <a:pt x="3809" y="704"/>
                  </a:cubicBezTo>
                  <a:lnTo>
                    <a:pt x="3809" y="704"/>
                  </a:lnTo>
                  <a:cubicBezTo>
                    <a:pt x="3823" y="735"/>
                    <a:pt x="3831" y="768"/>
                    <a:pt x="3843" y="802"/>
                  </a:cubicBezTo>
                  <a:cubicBezTo>
                    <a:pt x="3848" y="843"/>
                    <a:pt x="3848" y="880"/>
                    <a:pt x="3846" y="921"/>
                  </a:cubicBezTo>
                  <a:lnTo>
                    <a:pt x="3846" y="921"/>
                  </a:lnTo>
                  <a:cubicBezTo>
                    <a:pt x="3842" y="943"/>
                    <a:pt x="3836" y="963"/>
                    <a:pt x="3831" y="983"/>
                  </a:cubicBezTo>
                  <a:cubicBezTo>
                    <a:pt x="3830" y="986"/>
                    <a:pt x="3828" y="990"/>
                    <a:pt x="3826" y="994"/>
                  </a:cubicBezTo>
                  <a:lnTo>
                    <a:pt x="3826" y="994"/>
                  </a:lnTo>
                  <a:cubicBezTo>
                    <a:pt x="3822" y="999"/>
                    <a:pt x="3820" y="1003"/>
                    <a:pt x="3817" y="1005"/>
                  </a:cubicBezTo>
                  <a:cubicBezTo>
                    <a:pt x="3819" y="1004"/>
                    <a:pt x="3821" y="1002"/>
                    <a:pt x="3824" y="998"/>
                  </a:cubicBezTo>
                  <a:lnTo>
                    <a:pt x="3824" y="998"/>
                  </a:lnTo>
                  <a:cubicBezTo>
                    <a:pt x="3821" y="1003"/>
                    <a:pt x="3819" y="1007"/>
                    <a:pt x="3817" y="1011"/>
                  </a:cubicBezTo>
                  <a:cubicBezTo>
                    <a:pt x="3817" y="1011"/>
                    <a:pt x="3817" y="1011"/>
                    <a:pt x="3817" y="1011"/>
                  </a:cubicBezTo>
                  <a:lnTo>
                    <a:pt x="3817" y="1011"/>
                  </a:lnTo>
                  <a:cubicBezTo>
                    <a:pt x="3815" y="1013"/>
                    <a:pt x="3811" y="1014"/>
                    <a:pt x="3808" y="1015"/>
                  </a:cubicBezTo>
                  <a:lnTo>
                    <a:pt x="3808" y="1015"/>
                  </a:lnTo>
                  <a:lnTo>
                    <a:pt x="3803" y="1011"/>
                  </a:lnTo>
                  <a:cubicBezTo>
                    <a:pt x="3790" y="991"/>
                    <a:pt x="3778" y="972"/>
                    <a:pt x="3767" y="949"/>
                  </a:cubicBezTo>
                  <a:cubicBezTo>
                    <a:pt x="3753" y="922"/>
                    <a:pt x="3745" y="894"/>
                    <a:pt x="3737" y="863"/>
                  </a:cubicBezTo>
                  <a:cubicBezTo>
                    <a:pt x="3726" y="838"/>
                    <a:pt x="3723" y="817"/>
                    <a:pt x="3720" y="795"/>
                  </a:cubicBezTo>
                  <a:lnTo>
                    <a:pt x="3720" y="795"/>
                  </a:lnTo>
                  <a:cubicBezTo>
                    <a:pt x="3720" y="797"/>
                    <a:pt x="3722" y="801"/>
                    <a:pt x="3722" y="803"/>
                  </a:cubicBezTo>
                  <a:lnTo>
                    <a:pt x="3722" y="803"/>
                  </a:lnTo>
                  <a:cubicBezTo>
                    <a:pt x="3717" y="759"/>
                    <a:pt x="3717" y="720"/>
                    <a:pt x="3717" y="679"/>
                  </a:cubicBezTo>
                  <a:cubicBezTo>
                    <a:pt x="3717" y="662"/>
                    <a:pt x="3720" y="640"/>
                    <a:pt x="3723" y="620"/>
                  </a:cubicBezTo>
                  <a:cubicBezTo>
                    <a:pt x="3725" y="609"/>
                    <a:pt x="3731" y="595"/>
                    <a:pt x="3734" y="584"/>
                  </a:cubicBezTo>
                  <a:close/>
                  <a:moveTo>
                    <a:pt x="3817" y="1011"/>
                  </a:moveTo>
                  <a:lnTo>
                    <a:pt x="3817" y="1011"/>
                  </a:lnTo>
                  <a:cubicBezTo>
                    <a:pt x="3815" y="1014"/>
                    <a:pt x="3815" y="1016"/>
                    <a:pt x="3809" y="1016"/>
                  </a:cubicBezTo>
                  <a:lnTo>
                    <a:pt x="3809" y="1016"/>
                  </a:lnTo>
                  <a:lnTo>
                    <a:pt x="3809" y="1016"/>
                  </a:lnTo>
                  <a:cubicBezTo>
                    <a:pt x="3815" y="1016"/>
                    <a:pt x="3815" y="1013"/>
                    <a:pt x="3817" y="1011"/>
                  </a:cubicBezTo>
                  <a:close/>
                  <a:moveTo>
                    <a:pt x="3817" y="1025"/>
                  </a:moveTo>
                  <a:cubicBezTo>
                    <a:pt x="3823" y="1028"/>
                    <a:pt x="3829" y="1030"/>
                    <a:pt x="3831" y="1033"/>
                  </a:cubicBezTo>
                  <a:cubicBezTo>
                    <a:pt x="3829" y="1030"/>
                    <a:pt x="3820" y="1028"/>
                    <a:pt x="3817" y="1025"/>
                  </a:cubicBezTo>
                  <a:close/>
                  <a:moveTo>
                    <a:pt x="2135" y="1128"/>
                  </a:moveTo>
                  <a:cubicBezTo>
                    <a:pt x="2132" y="1131"/>
                    <a:pt x="2130" y="1131"/>
                    <a:pt x="2130" y="1139"/>
                  </a:cubicBezTo>
                  <a:cubicBezTo>
                    <a:pt x="2130" y="1136"/>
                    <a:pt x="2132" y="1131"/>
                    <a:pt x="2135" y="1128"/>
                  </a:cubicBezTo>
                  <a:close/>
                  <a:moveTo>
                    <a:pt x="3123" y="1284"/>
                  </a:moveTo>
                  <a:lnTo>
                    <a:pt x="3128" y="1298"/>
                  </a:lnTo>
                  <a:cubicBezTo>
                    <a:pt x="3126" y="1295"/>
                    <a:pt x="3123" y="1290"/>
                    <a:pt x="3123" y="1284"/>
                  </a:cubicBezTo>
                  <a:close/>
                  <a:moveTo>
                    <a:pt x="2930" y="1083"/>
                  </a:moveTo>
                  <a:lnTo>
                    <a:pt x="2964" y="1103"/>
                  </a:lnTo>
                  <a:cubicBezTo>
                    <a:pt x="2994" y="1128"/>
                    <a:pt x="3028" y="1159"/>
                    <a:pt x="3056" y="1189"/>
                  </a:cubicBezTo>
                  <a:cubicBezTo>
                    <a:pt x="3078" y="1220"/>
                    <a:pt x="3098" y="1251"/>
                    <a:pt x="3114" y="1284"/>
                  </a:cubicBezTo>
                  <a:cubicBezTo>
                    <a:pt x="3126" y="1309"/>
                    <a:pt x="3134" y="1334"/>
                    <a:pt x="3140" y="1362"/>
                  </a:cubicBezTo>
                  <a:cubicBezTo>
                    <a:pt x="3142" y="1393"/>
                    <a:pt x="3148" y="1427"/>
                    <a:pt x="3148" y="1460"/>
                  </a:cubicBezTo>
                  <a:cubicBezTo>
                    <a:pt x="3142" y="1474"/>
                    <a:pt x="3142" y="1488"/>
                    <a:pt x="3140" y="1496"/>
                  </a:cubicBezTo>
                  <a:cubicBezTo>
                    <a:pt x="3137" y="1494"/>
                    <a:pt x="3134" y="1494"/>
                    <a:pt x="3128" y="1491"/>
                  </a:cubicBezTo>
                  <a:cubicBezTo>
                    <a:pt x="3112" y="1477"/>
                    <a:pt x="3095" y="1460"/>
                    <a:pt x="3078" y="1441"/>
                  </a:cubicBezTo>
                  <a:cubicBezTo>
                    <a:pt x="3042" y="1399"/>
                    <a:pt x="3014" y="1351"/>
                    <a:pt x="2989" y="1301"/>
                  </a:cubicBezTo>
                  <a:cubicBezTo>
                    <a:pt x="2967" y="1242"/>
                    <a:pt x="2947" y="1187"/>
                    <a:pt x="2939" y="1125"/>
                  </a:cubicBezTo>
                  <a:cubicBezTo>
                    <a:pt x="2936" y="1111"/>
                    <a:pt x="2936" y="1097"/>
                    <a:pt x="2930" y="1083"/>
                  </a:cubicBezTo>
                  <a:close/>
                  <a:moveTo>
                    <a:pt x="3165" y="1502"/>
                  </a:moveTo>
                  <a:cubicBezTo>
                    <a:pt x="3167" y="1502"/>
                    <a:pt x="3176" y="1505"/>
                    <a:pt x="3179" y="1505"/>
                  </a:cubicBezTo>
                  <a:cubicBezTo>
                    <a:pt x="3173" y="1505"/>
                    <a:pt x="3167" y="1502"/>
                    <a:pt x="3165" y="1502"/>
                  </a:cubicBezTo>
                  <a:close/>
                  <a:moveTo>
                    <a:pt x="3137" y="1507"/>
                  </a:moveTo>
                  <a:lnTo>
                    <a:pt x="3137" y="1507"/>
                  </a:lnTo>
                  <a:cubicBezTo>
                    <a:pt x="3134" y="1513"/>
                    <a:pt x="3131" y="1513"/>
                    <a:pt x="3126" y="1516"/>
                  </a:cubicBezTo>
                  <a:cubicBezTo>
                    <a:pt x="3131" y="1513"/>
                    <a:pt x="3134" y="1507"/>
                    <a:pt x="3137" y="1507"/>
                  </a:cubicBezTo>
                  <a:close/>
                  <a:moveTo>
                    <a:pt x="1075" y="1742"/>
                  </a:moveTo>
                  <a:cubicBezTo>
                    <a:pt x="1072" y="1742"/>
                    <a:pt x="1069" y="1745"/>
                    <a:pt x="1067" y="1747"/>
                  </a:cubicBezTo>
                  <a:cubicBezTo>
                    <a:pt x="1069" y="1747"/>
                    <a:pt x="1072" y="1745"/>
                    <a:pt x="1075" y="1742"/>
                  </a:cubicBezTo>
                  <a:close/>
                  <a:moveTo>
                    <a:pt x="2065" y="2127"/>
                  </a:moveTo>
                  <a:cubicBezTo>
                    <a:pt x="2060" y="2130"/>
                    <a:pt x="2057" y="2130"/>
                    <a:pt x="2051" y="2130"/>
                  </a:cubicBezTo>
                  <a:cubicBezTo>
                    <a:pt x="2060" y="2130"/>
                    <a:pt x="2063" y="2130"/>
                    <a:pt x="2065" y="2127"/>
                  </a:cubicBezTo>
                  <a:close/>
                  <a:moveTo>
                    <a:pt x="1918" y="1856"/>
                  </a:moveTo>
                  <a:lnTo>
                    <a:pt x="1918" y="1856"/>
                  </a:lnTo>
                  <a:cubicBezTo>
                    <a:pt x="1968" y="1898"/>
                    <a:pt x="2021" y="1945"/>
                    <a:pt x="2065" y="1996"/>
                  </a:cubicBezTo>
                  <a:cubicBezTo>
                    <a:pt x="2091" y="2024"/>
                    <a:pt x="2113" y="2057"/>
                    <a:pt x="2130" y="2088"/>
                  </a:cubicBezTo>
                  <a:cubicBezTo>
                    <a:pt x="2132" y="2093"/>
                    <a:pt x="2132" y="2102"/>
                    <a:pt x="2135" y="2107"/>
                  </a:cubicBezTo>
                  <a:cubicBezTo>
                    <a:pt x="2132" y="2107"/>
                    <a:pt x="2132" y="2113"/>
                    <a:pt x="2132" y="2113"/>
                  </a:cubicBezTo>
                  <a:cubicBezTo>
                    <a:pt x="2113" y="2118"/>
                    <a:pt x="2093" y="2127"/>
                    <a:pt x="2074" y="2130"/>
                  </a:cubicBezTo>
                  <a:cubicBezTo>
                    <a:pt x="2060" y="2132"/>
                    <a:pt x="2046" y="2132"/>
                    <a:pt x="2032" y="2132"/>
                  </a:cubicBezTo>
                  <a:cubicBezTo>
                    <a:pt x="2021" y="2130"/>
                    <a:pt x="2010" y="2130"/>
                    <a:pt x="2001" y="2127"/>
                  </a:cubicBezTo>
                  <a:cubicBezTo>
                    <a:pt x="1996" y="2121"/>
                    <a:pt x="1990" y="2118"/>
                    <a:pt x="1987" y="2118"/>
                  </a:cubicBezTo>
                  <a:lnTo>
                    <a:pt x="1976" y="2107"/>
                  </a:lnTo>
                  <a:cubicBezTo>
                    <a:pt x="1965" y="2096"/>
                    <a:pt x="1959" y="2088"/>
                    <a:pt x="1951" y="2074"/>
                  </a:cubicBezTo>
                  <a:cubicBezTo>
                    <a:pt x="1940" y="2046"/>
                    <a:pt x="1934" y="2018"/>
                    <a:pt x="1926" y="1990"/>
                  </a:cubicBezTo>
                  <a:cubicBezTo>
                    <a:pt x="1918" y="1940"/>
                    <a:pt x="1918" y="1898"/>
                    <a:pt x="1918" y="1856"/>
                  </a:cubicBezTo>
                  <a:close/>
                  <a:moveTo>
                    <a:pt x="333" y="2275"/>
                  </a:moveTo>
                  <a:lnTo>
                    <a:pt x="333" y="2275"/>
                  </a:lnTo>
                  <a:cubicBezTo>
                    <a:pt x="327" y="2280"/>
                    <a:pt x="322" y="2283"/>
                    <a:pt x="319" y="2286"/>
                  </a:cubicBezTo>
                  <a:cubicBezTo>
                    <a:pt x="327" y="2283"/>
                    <a:pt x="330" y="2280"/>
                    <a:pt x="333" y="2275"/>
                  </a:cubicBezTo>
                  <a:close/>
                  <a:moveTo>
                    <a:pt x="188" y="2568"/>
                  </a:moveTo>
                  <a:cubicBezTo>
                    <a:pt x="182" y="2573"/>
                    <a:pt x="182" y="2576"/>
                    <a:pt x="188" y="2579"/>
                  </a:cubicBezTo>
                  <a:lnTo>
                    <a:pt x="188" y="2568"/>
                  </a:lnTo>
                  <a:close/>
                  <a:moveTo>
                    <a:pt x="832" y="2322"/>
                  </a:moveTo>
                  <a:lnTo>
                    <a:pt x="832" y="2322"/>
                  </a:lnTo>
                  <a:cubicBezTo>
                    <a:pt x="844" y="2328"/>
                    <a:pt x="852" y="2336"/>
                    <a:pt x="863" y="2339"/>
                  </a:cubicBezTo>
                  <a:cubicBezTo>
                    <a:pt x="902" y="2367"/>
                    <a:pt x="936" y="2397"/>
                    <a:pt x="972" y="2431"/>
                  </a:cubicBezTo>
                  <a:cubicBezTo>
                    <a:pt x="974" y="2434"/>
                    <a:pt x="976" y="2436"/>
                    <a:pt x="978" y="2439"/>
                  </a:cubicBezTo>
                  <a:lnTo>
                    <a:pt x="978" y="2439"/>
                  </a:lnTo>
                  <a:cubicBezTo>
                    <a:pt x="978" y="2439"/>
                    <a:pt x="978" y="2439"/>
                    <a:pt x="977" y="2439"/>
                  </a:cubicBezTo>
                  <a:lnTo>
                    <a:pt x="979" y="2440"/>
                  </a:lnTo>
                  <a:lnTo>
                    <a:pt x="979" y="2440"/>
                  </a:lnTo>
                  <a:cubicBezTo>
                    <a:pt x="1001" y="2470"/>
                    <a:pt x="1018" y="2495"/>
                    <a:pt x="1033" y="2526"/>
                  </a:cubicBezTo>
                  <a:cubicBezTo>
                    <a:pt x="1047" y="2556"/>
                    <a:pt x="1058" y="2590"/>
                    <a:pt x="1067" y="2621"/>
                  </a:cubicBezTo>
                  <a:cubicBezTo>
                    <a:pt x="1069" y="2646"/>
                    <a:pt x="1069" y="2665"/>
                    <a:pt x="1069" y="2688"/>
                  </a:cubicBezTo>
                  <a:cubicBezTo>
                    <a:pt x="1067" y="2696"/>
                    <a:pt x="1067" y="2707"/>
                    <a:pt x="1061" y="2718"/>
                  </a:cubicBezTo>
                  <a:lnTo>
                    <a:pt x="1053" y="2738"/>
                  </a:lnTo>
                  <a:lnTo>
                    <a:pt x="1044" y="2735"/>
                  </a:lnTo>
                  <a:cubicBezTo>
                    <a:pt x="1042" y="2735"/>
                    <a:pt x="1042" y="2732"/>
                    <a:pt x="1042" y="2732"/>
                  </a:cubicBezTo>
                  <a:cubicBezTo>
                    <a:pt x="1019" y="2715"/>
                    <a:pt x="1003" y="2696"/>
                    <a:pt x="983" y="2676"/>
                  </a:cubicBezTo>
                  <a:lnTo>
                    <a:pt x="983" y="2676"/>
                  </a:lnTo>
                  <a:lnTo>
                    <a:pt x="1000" y="2693"/>
                  </a:lnTo>
                  <a:cubicBezTo>
                    <a:pt x="963" y="2648"/>
                    <a:pt x="941" y="2604"/>
                    <a:pt x="913" y="2556"/>
                  </a:cubicBezTo>
                  <a:cubicBezTo>
                    <a:pt x="894" y="2520"/>
                    <a:pt x="877" y="2481"/>
                    <a:pt x="863" y="2439"/>
                  </a:cubicBezTo>
                  <a:cubicBezTo>
                    <a:pt x="849" y="2403"/>
                    <a:pt x="844" y="2367"/>
                    <a:pt x="835" y="2330"/>
                  </a:cubicBezTo>
                  <a:cubicBezTo>
                    <a:pt x="835" y="2328"/>
                    <a:pt x="832" y="2325"/>
                    <a:pt x="832" y="2322"/>
                  </a:cubicBezTo>
                  <a:close/>
                  <a:moveTo>
                    <a:pt x="4292" y="1"/>
                  </a:moveTo>
                  <a:cubicBezTo>
                    <a:pt x="4250" y="1"/>
                    <a:pt x="4219" y="4"/>
                    <a:pt x="4183" y="9"/>
                  </a:cubicBezTo>
                  <a:cubicBezTo>
                    <a:pt x="4149" y="12"/>
                    <a:pt x="4113" y="23"/>
                    <a:pt x="4080" y="29"/>
                  </a:cubicBezTo>
                  <a:cubicBezTo>
                    <a:pt x="4004" y="48"/>
                    <a:pt x="3932" y="85"/>
                    <a:pt x="3865" y="127"/>
                  </a:cubicBezTo>
                  <a:cubicBezTo>
                    <a:pt x="3801" y="168"/>
                    <a:pt x="3745" y="224"/>
                    <a:pt x="3692" y="280"/>
                  </a:cubicBezTo>
                  <a:cubicBezTo>
                    <a:pt x="3684" y="288"/>
                    <a:pt x="3681" y="291"/>
                    <a:pt x="3678" y="299"/>
                  </a:cubicBezTo>
                  <a:cubicBezTo>
                    <a:pt x="3667" y="291"/>
                    <a:pt x="3661" y="288"/>
                    <a:pt x="3653" y="286"/>
                  </a:cubicBezTo>
                  <a:cubicBezTo>
                    <a:pt x="3625" y="266"/>
                    <a:pt x="3586" y="252"/>
                    <a:pt x="3552" y="246"/>
                  </a:cubicBezTo>
                  <a:cubicBezTo>
                    <a:pt x="3522" y="235"/>
                    <a:pt x="3485" y="230"/>
                    <a:pt x="3452" y="224"/>
                  </a:cubicBezTo>
                  <a:cubicBezTo>
                    <a:pt x="3438" y="223"/>
                    <a:pt x="3424" y="222"/>
                    <a:pt x="3410" y="222"/>
                  </a:cubicBezTo>
                  <a:cubicBezTo>
                    <a:pt x="3386" y="222"/>
                    <a:pt x="3363" y="224"/>
                    <a:pt x="3340" y="230"/>
                  </a:cubicBezTo>
                  <a:cubicBezTo>
                    <a:pt x="3293" y="235"/>
                    <a:pt x="3248" y="249"/>
                    <a:pt x="3206" y="263"/>
                  </a:cubicBezTo>
                  <a:cubicBezTo>
                    <a:pt x="3145" y="288"/>
                    <a:pt x="3084" y="330"/>
                    <a:pt x="3033" y="375"/>
                  </a:cubicBezTo>
                  <a:cubicBezTo>
                    <a:pt x="2972" y="431"/>
                    <a:pt x="2916" y="489"/>
                    <a:pt x="2874" y="556"/>
                  </a:cubicBezTo>
                  <a:cubicBezTo>
                    <a:pt x="2830" y="626"/>
                    <a:pt x="2788" y="701"/>
                    <a:pt x="2763" y="782"/>
                  </a:cubicBezTo>
                  <a:cubicBezTo>
                    <a:pt x="2763" y="788"/>
                    <a:pt x="2763" y="788"/>
                    <a:pt x="2760" y="788"/>
                  </a:cubicBezTo>
                  <a:cubicBezTo>
                    <a:pt x="2667" y="760"/>
                    <a:pt x="2567" y="748"/>
                    <a:pt x="2469" y="748"/>
                  </a:cubicBezTo>
                  <a:cubicBezTo>
                    <a:pt x="2458" y="748"/>
                    <a:pt x="2447" y="748"/>
                    <a:pt x="2436" y="749"/>
                  </a:cubicBezTo>
                  <a:cubicBezTo>
                    <a:pt x="2378" y="751"/>
                    <a:pt x="2314" y="763"/>
                    <a:pt x="2255" y="777"/>
                  </a:cubicBezTo>
                  <a:cubicBezTo>
                    <a:pt x="2197" y="790"/>
                    <a:pt x="2135" y="818"/>
                    <a:pt x="2079" y="849"/>
                  </a:cubicBezTo>
                  <a:cubicBezTo>
                    <a:pt x="2046" y="874"/>
                    <a:pt x="2015" y="905"/>
                    <a:pt x="1987" y="936"/>
                  </a:cubicBezTo>
                  <a:cubicBezTo>
                    <a:pt x="1954" y="972"/>
                    <a:pt x="1926" y="1014"/>
                    <a:pt x="1904" y="1056"/>
                  </a:cubicBezTo>
                  <a:cubicBezTo>
                    <a:pt x="1839" y="1159"/>
                    <a:pt x="1795" y="1276"/>
                    <a:pt x="1756" y="1387"/>
                  </a:cubicBezTo>
                  <a:cubicBezTo>
                    <a:pt x="1742" y="1424"/>
                    <a:pt x="1731" y="1460"/>
                    <a:pt x="1725" y="1499"/>
                  </a:cubicBezTo>
                  <a:cubicBezTo>
                    <a:pt x="1686" y="1477"/>
                    <a:pt x="1647" y="1460"/>
                    <a:pt x="1605" y="1446"/>
                  </a:cubicBezTo>
                  <a:cubicBezTo>
                    <a:pt x="1569" y="1432"/>
                    <a:pt x="1530" y="1418"/>
                    <a:pt x="1491" y="1410"/>
                  </a:cubicBezTo>
                  <a:cubicBezTo>
                    <a:pt x="1475" y="1407"/>
                    <a:pt x="1459" y="1406"/>
                    <a:pt x="1443" y="1406"/>
                  </a:cubicBezTo>
                  <a:cubicBezTo>
                    <a:pt x="1389" y="1406"/>
                    <a:pt x="1336" y="1419"/>
                    <a:pt x="1284" y="1429"/>
                  </a:cubicBezTo>
                  <a:cubicBezTo>
                    <a:pt x="1195" y="1446"/>
                    <a:pt x="1114" y="1485"/>
                    <a:pt x="1039" y="1530"/>
                  </a:cubicBezTo>
                  <a:cubicBezTo>
                    <a:pt x="975" y="1563"/>
                    <a:pt x="919" y="1616"/>
                    <a:pt x="866" y="1669"/>
                  </a:cubicBezTo>
                  <a:cubicBezTo>
                    <a:pt x="816" y="1722"/>
                    <a:pt x="774" y="1784"/>
                    <a:pt x="737" y="1848"/>
                  </a:cubicBezTo>
                  <a:cubicBezTo>
                    <a:pt x="698" y="1909"/>
                    <a:pt x="679" y="1982"/>
                    <a:pt x="662" y="2049"/>
                  </a:cubicBezTo>
                  <a:cubicBezTo>
                    <a:pt x="657" y="2060"/>
                    <a:pt x="654" y="2071"/>
                    <a:pt x="654" y="2079"/>
                  </a:cubicBezTo>
                  <a:cubicBezTo>
                    <a:pt x="611" y="2070"/>
                    <a:pt x="566" y="2065"/>
                    <a:pt x="521" y="2065"/>
                  </a:cubicBezTo>
                  <a:cubicBezTo>
                    <a:pt x="488" y="2065"/>
                    <a:pt x="456" y="2068"/>
                    <a:pt x="425" y="2071"/>
                  </a:cubicBezTo>
                  <a:cubicBezTo>
                    <a:pt x="350" y="2085"/>
                    <a:pt x="286" y="2113"/>
                    <a:pt x="224" y="2157"/>
                  </a:cubicBezTo>
                  <a:cubicBezTo>
                    <a:pt x="110" y="2244"/>
                    <a:pt x="51" y="2383"/>
                    <a:pt x="29" y="2520"/>
                  </a:cubicBezTo>
                  <a:cubicBezTo>
                    <a:pt x="1" y="2690"/>
                    <a:pt x="37" y="2869"/>
                    <a:pt x="96" y="3028"/>
                  </a:cubicBezTo>
                  <a:cubicBezTo>
                    <a:pt x="108" y="3061"/>
                    <a:pt x="139" y="3084"/>
                    <a:pt x="173" y="3084"/>
                  </a:cubicBezTo>
                  <a:cubicBezTo>
                    <a:pt x="180" y="3084"/>
                    <a:pt x="187" y="3083"/>
                    <a:pt x="193" y="3081"/>
                  </a:cubicBezTo>
                  <a:cubicBezTo>
                    <a:pt x="233" y="3067"/>
                    <a:pt x="260" y="3022"/>
                    <a:pt x="246" y="2983"/>
                  </a:cubicBezTo>
                  <a:cubicBezTo>
                    <a:pt x="224" y="2925"/>
                    <a:pt x="207" y="2863"/>
                    <a:pt x="191" y="2802"/>
                  </a:cubicBezTo>
                  <a:cubicBezTo>
                    <a:pt x="180" y="2732"/>
                    <a:pt x="174" y="2660"/>
                    <a:pt x="177" y="2587"/>
                  </a:cubicBezTo>
                  <a:cubicBezTo>
                    <a:pt x="182" y="2534"/>
                    <a:pt x="193" y="2484"/>
                    <a:pt x="207" y="2436"/>
                  </a:cubicBezTo>
                  <a:cubicBezTo>
                    <a:pt x="221" y="2406"/>
                    <a:pt x="235" y="2378"/>
                    <a:pt x="252" y="2350"/>
                  </a:cubicBezTo>
                  <a:cubicBezTo>
                    <a:pt x="272" y="2325"/>
                    <a:pt x="288" y="2303"/>
                    <a:pt x="313" y="2286"/>
                  </a:cubicBezTo>
                  <a:cubicBezTo>
                    <a:pt x="330" y="2272"/>
                    <a:pt x="347" y="2261"/>
                    <a:pt x="369" y="2252"/>
                  </a:cubicBezTo>
                  <a:cubicBezTo>
                    <a:pt x="392" y="2241"/>
                    <a:pt x="417" y="2233"/>
                    <a:pt x="442" y="2227"/>
                  </a:cubicBezTo>
                  <a:cubicBezTo>
                    <a:pt x="465" y="2225"/>
                    <a:pt x="489" y="2222"/>
                    <a:pt x="513" y="2222"/>
                  </a:cubicBezTo>
                  <a:cubicBezTo>
                    <a:pt x="524" y="2222"/>
                    <a:pt x="535" y="2223"/>
                    <a:pt x="545" y="2224"/>
                  </a:cubicBezTo>
                  <a:cubicBezTo>
                    <a:pt x="578" y="2230"/>
                    <a:pt x="609" y="2233"/>
                    <a:pt x="640" y="2241"/>
                  </a:cubicBezTo>
                  <a:cubicBezTo>
                    <a:pt x="640" y="2261"/>
                    <a:pt x="643" y="2283"/>
                    <a:pt x="643" y="2303"/>
                  </a:cubicBezTo>
                  <a:cubicBezTo>
                    <a:pt x="651" y="2397"/>
                    <a:pt x="682" y="2489"/>
                    <a:pt x="721" y="2576"/>
                  </a:cubicBezTo>
                  <a:cubicBezTo>
                    <a:pt x="751" y="2651"/>
                    <a:pt x="793" y="2721"/>
                    <a:pt x="846" y="2788"/>
                  </a:cubicBezTo>
                  <a:cubicBezTo>
                    <a:pt x="877" y="2830"/>
                    <a:pt x="916" y="2860"/>
                    <a:pt x="963" y="2888"/>
                  </a:cubicBezTo>
                  <a:cubicBezTo>
                    <a:pt x="988" y="2902"/>
                    <a:pt x="1016" y="2908"/>
                    <a:pt x="1044" y="2908"/>
                  </a:cubicBezTo>
                  <a:cubicBezTo>
                    <a:pt x="1063" y="2908"/>
                    <a:pt x="1082" y="2905"/>
                    <a:pt x="1100" y="2900"/>
                  </a:cubicBezTo>
                  <a:cubicBezTo>
                    <a:pt x="1139" y="2886"/>
                    <a:pt x="1170" y="2855"/>
                    <a:pt x="1195" y="2824"/>
                  </a:cubicBezTo>
                  <a:cubicBezTo>
                    <a:pt x="1220" y="2785"/>
                    <a:pt x="1234" y="2732"/>
                    <a:pt x="1234" y="2685"/>
                  </a:cubicBezTo>
                  <a:cubicBezTo>
                    <a:pt x="1237" y="2554"/>
                    <a:pt x="1184" y="2436"/>
                    <a:pt x="1103" y="2339"/>
                  </a:cubicBezTo>
                  <a:cubicBezTo>
                    <a:pt x="1030" y="2247"/>
                    <a:pt x="936" y="2185"/>
                    <a:pt x="832" y="2141"/>
                  </a:cubicBezTo>
                  <a:cubicBezTo>
                    <a:pt x="838" y="2102"/>
                    <a:pt x="849" y="2063"/>
                    <a:pt x="860" y="2024"/>
                  </a:cubicBezTo>
                  <a:cubicBezTo>
                    <a:pt x="885" y="1968"/>
                    <a:pt x="913" y="1918"/>
                    <a:pt x="944" y="1867"/>
                  </a:cubicBezTo>
                  <a:cubicBezTo>
                    <a:pt x="975" y="1828"/>
                    <a:pt x="1011" y="1792"/>
                    <a:pt x="1047" y="1756"/>
                  </a:cubicBezTo>
                  <a:cubicBezTo>
                    <a:pt x="1097" y="1722"/>
                    <a:pt x="1145" y="1689"/>
                    <a:pt x="1198" y="1661"/>
                  </a:cubicBezTo>
                  <a:cubicBezTo>
                    <a:pt x="1248" y="1644"/>
                    <a:pt x="1295" y="1630"/>
                    <a:pt x="1346" y="1616"/>
                  </a:cubicBezTo>
                  <a:cubicBezTo>
                    <a:pt x="1379" y="1611"/>
                    <a:pt x="1415" y="1605"/>
                    <a:pt x="1452" y="1605"/>
                  </a:cubicBezTo>
                  <a:cubicBezTo>
                    <a:pt x="1474" y="1611"/>
                    <a:pt x="1491" y="1616"/>
                    <a:pt x="1513" y="1619"/>
                  </a:cubicBezTo>
                  <a:cubicBezTo>
                    <a:pt x="1574" y="1644"/>
                    <a:pt x="1633" y="1675"/>
                    <a:pt x="1694" y="1708"/>
                  </a:cubicBezTo>
                  <a:cubicBezTo>
                    <a:pt x="1694" y="1714"/>
                    <a:pt x="1689" y="1722"/>
                    <a:pt x="1689" y="1731"/>
                  </a:cubicBezTo>
                  <a:cubicBezTo>
                    <a:pt x="1683" y="1786"/>
                    <a:pt x="1680" y="1842"/>
                    <a:pt x="1680" y="1895"/>
                  </a:cubicBezTo>
                  <a:cubicBezTo>
                    <a:pt x="1680" y="1954"/>
                    <a:pt x="1689" y="2015"/>
                    <a:pt x="1703" y="2071"/>
                  </a:cubicBezTo>
                  <a:cubicBezTo>
                    <a:pt x="1714" y="2116"/>
                    <a:pt x="1731" y="2157"/>
                    <a:pt x="1753" y="2191"/>
                  </a:cubicBezTo>
                  <a:cubicBezTo>
                    <a:pt x="1770" y="2227"/>
                    <a:pt x="1800" y="2258"/>
                    <a:pt x="1828" y="2283"/>
                  </a:cubicBezTo>
                  <a:cubicBezTo>
                    <a:pt x="1885" y="2328"/>
                    <a:pt x="1956" y="2346"/>
                    <a:pt x="2027" y="2346"/>
                  </a:cubicBezTo>
                  <a:cubicBezTo>
                    <a:pt x="2054" y="2346"/>
                    <a:pt x="2081" y="2343"/>
                    <a:pt x="2107" y="2339"/>
                  </a:cubicBezTo>
                  <a:cubicBezTo>
                    <a:pt x="2158" y="2328"/>
                    <a:pt x="2202" y="2314"/>
                    <a:pt x="2244" y="2286"/>
                  </a:cubicBezTo>
                  <a:cubicBezTo>
                    <a:pt x="2280" y="2266"/>
                    <a:pt x="2303" y="2230"/>
                    <a:pt x="2322" y="2197"/>
                  </a:cubicBezTo>
                  <a:cubicBezTo>
                    <a:pt x="2367" y="2113"/>
                    <a:pt x="2330" y="2018"/>
                    <a:pt x="2286" y="1940"/>
                  </a:cubicBezTo>
                  <a:cubicBezTo>
                    <a:pt x="2261" y="1898"/>
                    <a:pt x="2227" y="1865"/>
                    <a:pt x="2197" y="1825"/>
                  </a:cubicBezTo>
                  <a:cubicBezTo>
                    <a:pt x="2158" y="1784"/>
                    <a:pt x="2116" y="1750"/>
                    <a:pt x="2071" y="1714"/>
                  </a:cubicBezTo>
                  <a:cubicBezTo>
                    <a:pt x="2024" y="1680"/>
                    <a:pt x="1979" y="1644"/>
                    <a:pt x="1934" y="1613"/>
                  </a:cubicBezTo>
                  <a:cubicBezTo>
                    <a:pt x="1950" y="1544"/>
                    <a:pt x="1967" y="1469"/>
                    <a:pt x="1990" y="1398"/>
                  </a:cubicBezTo>
                  <a:lnTo>
                    <a:pt x="1990" y="1398"/>
                  </a:lnTo>
                  <a:cubicBezTo>
                    <a:pt x="1990" y="1399"/>
                    <a:pt x="1990" y="1400"/>
                    <a:pt x="1990" y="1401"/>
                  </a:cubicBezTo>
                  <a:cubicBezTo>
                    <a:pt x="1993" y="1396"/>
                    <a:pt x="1993" y="1393"/>
                    <a:pt x="1993" y="1390"/>
                  </a:cubicBezTo>
                  <a:lnTo>
                    <a:pt x="1993" y="1390"/>
                  </a:lnTo>
                  <a:cubicBezTo>
                    <a:pt x="1993" y="1390"/>
                    <a:pt x="1993" y="1390"/>
                    <a:pt x="1993" y="1390"/>
                  </a:cubicBezTo>
                  <a:cubicBezTo>
                    <a:pt x="2029" y="1295"/>
                    <a:pt x="2068" y="1206"/>
                    <a:pt x="2127" y="1117"/>
                  </a:cubicBezTo>
                  <a:cubicBezTo>
                    <a:pt x="2144" y="1095"/>
                    <a:pt x="2163" y="1067"/>
                    <a:pt x="2188" y="1044"/>
                  </a:cubicBezTo>
                  <a:cubicBezTo>
                    <a:pt x="2211" y="1030"/>
                    <a:pt x="2227" y="1016"/>
                    <a:pt x="2252" y="1005"/>
                  </a:cubicBezTo>
                  <a:cubicBezTo>
                    <a:pt x="2289" y="989"/>
                    <a:pt x="2330" y="977"/>
                    <a:pt x="2372" y="972"/>
                  </a:cubicBezTo>
                  <a:cubicBezTo>
                    <a:pt x="2415" y="964"/>
                    <a:pt x="2455" y="962"/>
                    <a:pt x="2497" y="962"/>
                  </a:cubicBezTo>
                  <a:cubicBezTo>
                    <a:pt x="2518" y="962"/>
                    <a:pt x="2540" y="963"/>
                    <a:pt x="2562" y="963"/>
                  </a:cubicBezTo>
                  <a:cubicBezTo>
                    <a:pt x="2618" y="972"/>
                    <a:pt x="2674" y="983"/>
                    <a:pt x="2727" y="997"/>
                  </a:cubicBezTo>
                  <a:lnTo>
                    <a:pt x="2727" y="1033"/>
                  </a:lnTo>
                  <a:cubicBezTo>
                    <a:pt x="2721" y="1103"/>
                    <a:pt x="2741" y="1173"/>
                    <a:pt x="2755" y="1240"/>
                  </a:cubicBezTo>
                  <a:cubicBezTo>
                    <a:pt x="2768" y="1304"/>
                    <a:pt x="2796" y="1365"/>
                    <a:pt x="2824" y="1424"/>
                  </a:cubicBezTo>
                  <a:cubicBezTo>
                    <a:pt x="2874" y="1527"/>
                    <a:pt x="2944" y="1619"/>
                    <a:pt x="3047" y="1675"/>
                  </a:cubicBezTo>
                  <a:cubicBezTo>
                    <a:pt x="3077" y="1691"/>
                    <a:pt x="3112" y="1700"/>
                    <a:pt x="3147" y="1700"/>
                  </a:cubicBezTo>
                  <a:cubicBezTo>
                    <a:pt x="3194" y="1700"/>
                    <a:pt x="3241" y="1684"/>
                    <a:pt x="3273" y="1647"/>
                  </a:cubicBezTo>
                  <a:cubicBezTo>
                    <a:pt x="3349" y="1560"/>
                    <a:pt x="3354" y="1432"/>
                    <a:pt x="3340" y="1323"/>
                  </a:cubicBezTo>
                  <a:cubicBezTo>
                    <a:pt x="3307" y="1100"/>
                    <a:pt x="3140" y="936"/>
                    <a:pt x="2941" y="841"/>
                  </a:cubicBezTo>
                  <a:cubicBezTo>
                    <a:pt x="2944" y="835"/>
                    <a:pt x="2944" y="827"/>
                    <a:pt x="2950" y="821"/>
                  </a:cubicBezTo>
                  <a:cubicBezTo>
                    <a:pt x="2972" y="757"/>
                    <a:pt x="3006" y="701"/>
                    <a:pt x="3039" y="643"/>
                  </a:cubicBezTo>
                  <a:cubicBezTo>
                    <a:pt x="3053" y="623"/>
                    <a:pt x="3067" y="606"/>
                    <a:pt x="3084" y="584"/>
                  </a:cubicBezTo>
                  <a:cubicBezTo>
                    <a:pt x="3109" y="551"/>
                    <a:pt x="3140" y="523"/>
                    <a:pt x="3176" y="489"/>
                  </a:cubicBezTo>
                  <a:cubicBezTo>
                    <a:pt x="3190" y="475"/>
                    <a:pt x="3204" y="467"/>
                    <a:pt x="3220" y="458"/>
                  </a:cubicBezTo>
                  <a:cubicBezTo>
                    <a:pt x="3234" y="447"/>
                    <a:pt x="3251" y="439"/>
                    <a:pt x="3271" y="431"/>
                  </a:cubicBezTo>
                  <a:cubicBezTo>
                    <a:pt x="3301" y="419"/>
                    <a:pt x="3329" y="411"/>
                    <a:pt x="3360" y="403"/>
                  </a:cubicBezTo>
                  <a:cubicBezTo>
                    <a:pt x="3374" y="401"/>
                    <a:pt x="3388" y="401"/>
                    <a:pt x="3402" y="401"/>
                  </a:cubicBezTo>
                  <a:cubicBezTo>
                    <a:pt x="3416" y="401"/>
                    <a:pt x="3431" y="401"/>
                    <a:pt x="3446" y="403"/>
                  </a:cubicBezTo>
                  <a:cubicBezTo>
                    <a:pt x="3469" y="405"/>
                    <a:pt x="3488" y="414"/>
                    <a:pt x="3511" y="417"/>
                  </a:cubicBezTo>
                  <a:cubicBezTo>
                    <a:pt x="3536" y="428"/>
                    <a:pt x="3558" y="439"/>
                    <a:pt x="3580" y="453"/>
                  </a:cubicBezTo>
                  <a:cubicBezTo>
                    <a:pt x="3572" y="467"/>
                    <a:pt x="3569" y="481"/>
                    <a:pt x="3564" y="492"/>
                  </a:cubicBezTo>
                  <a:cubicBezTo>
                    <a:pt x="3550" y="531"/>
                    <a:pt x="3538" y="570"/>
                    <a:pt x="3527" y="615"/>
                  </a:cubicBezTo>
                  <a:cubicBezTo>
                    <a:pt x="3522" y="651"/>
                    <a:pt x="3516" y="687"/>
                    <a:pt x="3516" y="724"/>
                  </a:cubicBezTo>
                  <a:cubicBezTo>
                    <a:pt x="3511" y="807"/>
                    <a:pt x="3536" y="894"/>
                    <a:pt x="3558" y="972"/>
                  </a:cubicBezTo>
                  <a:cubicBezTo>
                    <a:pt x="3572" y="1003"/>
                    <a:pt x="3586" y="1036"/>
                    <a:pt x="3605" y="1072"/>
                  </a:cubicBezTo>
                  <a:cubicBezTo>
                    <a:pt x="3619" y="1097"/>
                    <a:pt x="3636" y="1125"/>
                    <a:pt x="3656" y="1145"/>
                  </a:cubicBezTo>
                  <a:cubicBezTo>
                    <a:pt x="3695" y="1184"/>
                    <a:pt x="3745" y="1215"/>
                    <a:pt x="3803" y="1215"/>
                  </a:cubicBezTo>
                  <a:cubicBezTo>
                    <a:pt x="3848" y="1212"/>
                    <a:pt x="3887" y="1201"/>
                    <a:pt x="3918" y="1173"/>
                  </a:cubicBezTo>
                  <a:cubicBezTo>
                    <a:pt x="3957" y="1142"/>
                    <a:pt x="3985" y="1100"/>
                    <a:pt x="4004" y="1056"/>
                  </a:cubicBezTo>
                  <a:cubicBezTo>
                    <a:pt x="4060" y="922"/>
                    <a:pt x="4041" y="771"/>
                    <a:pt x="3988" y="643"/>
                  </a:cubicBezTo>
                  <a:cubicBezTo>
                    <a:pt x="3960" y="573"/>
                    <a:pt x="3915" y="506"/>
                    <a:pt x="3865" y="456"/>
                  </a:cubicBezTo>
                  <a:cubicBezTo>
                    <a:pt x="3851" y="436"/>
                    <a:pt x="3834" y="422"/>
                    <a:pt x="3820" y="405"/>
                  </a:cubicBezTo>
                  <a:cubicBezTo>
                    <a:pt x="3848" y="372"/>
                    <a:pt x="3879" y="339"/>
                    <a:pt x="3912" y="308"/>
                  </a:cubicBezTo>
                  <a:cubicBezTo>
                    <a:pt x="3929" y="294"/>
                    <a:pt x="3946" y="283"/>
                    <a:pt x="3962" y="269"/>
                  </a:cubicBezTo>
                  <a:cubicBezTo>
                    <a:pt x="3994" y="250"/>
                    <a:pt x="4023" y="235"/>
                    <a:pt x="4054" y="216"/>
                  </a:cubicBezTo>
                  <a:lnTo>
                    <a:pt x="4054" y="216"/>
                  </a:lnTo>
                  <a:cubicBezTo>
                    <a:pt x="4054" y="218"/>
                    <a:pt x="4053" y="219"/>
                    <a:pt x="4052" y="219"/>
                  </a:cubicBezTo>
                  <a:cubicBezTo>
                    <a:pt x="4053" y="219"/>
                    <a:pt x="4055" y="217"/>
                    <a:pt x="4056" y="216"/>
                  </a:cubicBezTo>
                  <a:lnTo>
                    <a:pt x="4056" y="216"/>
                  </a:lnTo>
                  <a:cubicBezTo>
                    <a:pt x="4057" y="215"/>
                    <a:pt x="4059" y="214"/>
                    <a:pt x="4060" y="213"/>
                  </a:cubicBezTo>
                  <a:cubicBezTo>
                    <a:pt x="4066" y="210"/>
                    <a:pt x="4069" y="207"/>
                    <a:pt x="4071" y="207"/>
                  </a:cubicBezTo>
                  <a:lnTo>
                    <a:pt x="4071" y="207"/>
                  </a:lnTo>
                  <a:cubicBezTo>
                    <a:pt x="4069" y="210"/>
                    <a:pt x="4066" y="210"/>
                    <a:pt x="4060" y="213"/>
                  </a:cubicBezTo>
                  <a:cubicBezTo>
                    <a:pt x="4108" y="196"/>
                    <a:pt x="4155" y="182"/>
                    <a:pt x="4205" y="168"/>
                  </a:cubicBezTo>
                  <a:cubicBezTo>
                    <a:pt x="4241" y="166"/>
                    <a:pt x="4278" y="163"/>
                    <a:pt x="4320" y="163"/>
                  </a:cubicBezTo>
                  <a:cubicBezTo>
                    <a:pt x="4321" y="163"/>
                    <a:pt x="4322" y="163"/>
                    <a:pt x="4324" y="163"/>
                  </a:cubicBezTo>
                  <a:cubicBezTo>
                    <a:pt x="4366" y="163"/>
                    <a:pt x="4395" y="120"/>
                    <a:pt x="4395" y="79"/>
                  </a:cubicBezTo>
                  <a:cubicBezTo>
                    <a:pt x="4392" y="32"/>
                    <a:pt x="4359" y="4"/>
                    <a:pt x="4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1"/>
            <p:cNvSpPr/>
            <p:nvPr/>
          </p:nvSpPr>
          <p:spPr>
            <a:xfrm>
              <a:off x="2794675" y="1850825"/>
              <a:ext cx="147825" cy="124650"/>
            </a:xfrm>
            <a:custGeom>
              <a:avLst/>
              <a:gdLst/>
              <a:ahLst/>
              <a:cxnLst/>
              <a:rect l="l" t="t" r="r" b="b"/>
              <a:pathLst>
                <a:path w="5913" h="4986" extrusionOk="0">
                  <a:moveTo>
                    <a:pt x="5017" y="809"/>
                  </a:moveTo>
                  <a:cubicBezTo>
                    <a:pt x="5019" y="813"/>
                    <a:pt x="5019" y="821"/>
                    <a:pt x="5021" y="827"/>
                  </a:cubicBezTo>
                  <a:lnTo>
                    <a:pt x="5021" y="827"/>
                  </a:lnTo>
                  <a:cubicBezTo>
                    <a:pt x="5018" y="820"/>
                    <a:pt x="5017" y="814"/>
                    <a:pt x="5017" y="809"/>
                  </a:cubicBezTo>
                  <a:close/>
                  <a:moveTo>
                    <a:pt x="4127" y="826"/>
                  </a:moveTo>
                  <a:cubicBezTo>
                    <a:pt x="4124" y="829"/>
                    <a:pt x="4124" y="832"/>
                    <a:pt x="4124" y="837"/>
                  </a:cubicBezTo>
                  <a:cubicBezTo>
                    <a:pt x="4124" y="832"/>
                    <a:pt x="4127" y="829"/>
                    <a:pt x="4127" y="826"/>
                  </a:cubicBezTo>
                  <a:close/>
                  <a:moveTo>
                    <a:pt x="5112" y="829"/>
                  </a:moveTo>
                  <a:lnTo>
                    <a:pt x="5112" y="829"/>
                  </a:lnTo>
                  <a:cubicBezTo>
                    <a:pt x="5114" y="832"/>
                    <a:pt x="5117" y="837"/>
                    <a:pt x="5117" y="840"/>
                  </a:cubicBezTo>
                  <a:cubicBezTo>
                    <a:pt x="5117" y="834"/>
                    <a:pt x="5114" y="832"/>
                    <a:pt x="5112" y="829"/>
                  </a:cubicBezTo>
                  <a:close/>
                  <a:moveTo>
                    <a:pt x="4116" y="848"/>
                  </a:moveTo>
                  <a:cubicBezTo>
                    <a:pt x="4113" y="854"/>
                    <a:pt x="4113" y="857"/>
                    <a:pt x="4110" y="859"/>
                  </a:cubicBezTo>
                  <a:cubicBezTo>
                    <a:pt x="4116" y="854"/>
                    <a:pt x="4116" y="854"/>
                    <a:pt x="4116" y="848"/>
                  </a:cubicBezTo>
                  <a:close/>
                  <a:moveTo>
                    <a:pt x="5078" y="1038"/>
                  </a:moveTo>
                  <a:cubicBezTo>
                    <a:pt x="5084" y="1044"/>
                    <a:pt x="5086" y="1049"/>
                    <a:pt x="5089" y="1055"/>
                  </a:cubicBezTo>
                  <a:cubicBezTo>
                    <a:pt x="5086" y="1052"/>
                    <a:pt x="5084" y="1046"/>
                    <a:pt x="5078" y="1038"/>
                  </a:cubicBezTo>
                  <a:close/>
                  <a:moveTo>
                    <a:pt x="3579" y="1166"/>
                  </a:moveTo>
                  <a:cubicBezTo>
                    <a:pt x="3578" y="1166"/>
                    <a:pt x="3577" y="1167"/>
                    <a:pt x="3576" y="1167"/>
                  </a:cubicBezTo>
                  <a:lnTo>
                    <a:pt x="3576" y="1167"/>
                  </a:lnTo>
                  <a:cubicBezTo>
                    <a:pt x="3577" y="1166"/>
                    <a:pt x="3578" y="1166"/>
                    <a:pt x="3579" y="1166"/>
                  </a:cubicBezTo>
                  <a:close/>
                  <a:moveTo>
                    <a:pt x="5014" y="740"/>
                  </a:moveTo>
                  <a:lnTo>
                    <a:pt x="5014" y="740"/>
                  </a:lnTo>
                  <a:cubicBezTo>
                    <a:pt x="5047" y="767"/>
                    <a:pt x="5078" y="795"/>
                    <a:pt x="5112" y="826"/>
                  </a:cubicBezTo>
                  <a:cubicBezTo>
                    <a:pt x="5156" y="882"/>
                    <a:pt x="5187" y="940"/>
                    <a:pt x="5218" y="1005"/>
                  </a:cubicBezTo>
                  <a:cubicBezTo>
                    <a:pt x="5240" y="1049"/>
                    <a:pt x="5254" y="1094"/>
                    <a:pt x="5265" y="1144"/>
                  </a:cubicBezTo>
                  <a:cubicBezTo>
                    <a:pt x="5268" y="1164"/>
                    <a:pt x="5268" y="1180"/>
                    <a:pt x="5268" y="1203"/>
                  </a:cubicBezTo>
                  <a:cubicBezTo>
                    <a:pt x="5265" y="1208"/>
                    <a:pt x="5265" y="1217"/>
                    <a:pt x="5259" y="1222"/>
                  </a:cubicBezTo>
                  <a:lnTo>
                    <a:pt x="5257" y="1222"/>
                  </a:lnTo>
                  <a:cubicBezTo>
                    <a:pt x="5251" y="1219"/>
                    <a:pt x="5243" y="1219"/>
                    <a:pt x="5237" y="1217"/>
                  </a:cubicBezTo>
                  <a:cubicBezTo>
                    <a:pt x="5226" y="1208"/>
                    <a:pt x="5215" y="1205"/>
                    <a:pt x="5209" y="1197"/>
                  </a:cubicBezTo>
                  <a:cubicBezTo>
                    <a:pt x="5187" y="1180"/>
                    <a:pt x="5170" y="1164"/>
                    <a:pt x="5153" y="1147"/>
                  </a:cubicBezTo>
                  <a:cubicBezTo>
                    <a:pt x="5134" y="1123"/>
                    <a:pt x="5117" y="1097"/>
                    <a:pt x="5100" y="1068"/>
                  </a:cubicBezTo>
                  <a:lnTo>
                    <a:pt x="5100" y="1068"/>
                  </a:lnTo>
                  <a:cubicBezTo>
                    <a:pt x="5100" y="1069"/>
                    <a:pt x="5100" y="1069"/>
                    <a:pt x="5100" y="1069"/>
                  </a:cubicBezTo>
                  <a:cubicBezTo>
                    <a:pt x="5100" y="1069"/>
                    <a:pt x="5100" y="1068"/>
                    <a:pt x="5100" y="1068"/>
                  </a:cubicBezTo>
                  <a:lnTo>
                    <a:pt x="5100" y="1068"/>
                  </a:lnTo>
                  <a:cubicBezTo>
                    <a:pt x="5100" y="1068"/>
                    <a:pt x="5100" y="1068"/>
                    <a:pt x="5100" y="1068"/>
                  </a:cubicBezTo>
                  <a:lnTo>
                    <a:pt x="5100" y="1068"/>
                  </a:lnTo>
                  <a:cubicBezTo>
                    <a:pt x="5097" y="1066"/>
                    <a:pt x="5092" y="1063"/>
                    <a:pt x="5092" y="1058"/>
                  </a:cubicBezTo>
                  <a:lnTo>
                    <a:pt x="5092" y="1058"/>
                  </a:lnTo>
                  <a:cubicBezTo>
                    <a:pt x="5097" y="1063"/>
                    <a:pt x="5098" y="1066"/>
                    <a:pt x="5100" y="1068"/>
                  </a:cubicBezTo>
                  <a:lnTo>
                    <a:pt x="5100" y="1068"/>
                  </a:lnTo>
                  <a:cubicBezTo>
                    <a:pt x="5097" y="1064"/>
                    <a:pt x="5095" y="1059"/>
                    <a:pt x="5092" y="1055"/>
                  </a:cubicBezTo>
                  <a:cubicBezTo>
                    <a:pt x="5061" y="982"/>
                    <a:pt x="5042" y="910"/>
                    <a:pt x="5022" y="832"/>
                  </a:cubicBezTo>
                  <a:cubicBezTo>
                    <a:pt x="5017" y="801"/>
                    <a:pt x="5014" y="770"/>
                    <a:pt x="5014" y="740"/>
                  </a:cubicBezTo>
                  <a:close/>
                  <a:moveTo>
                    <a:pt x="4196" y="1465"/>
                  </a:moveTo>
                  <a:lnTo>
                    <a:pt x="4196" y="1465"/>
                  </a:lnTo>
                  <a:cubicBezTo>
                    <a:pt x="4202" y="1468"/>
                    <a:pt x="4205" y="1473"/>
                    <a:pt x="4208" y="1477"/>
                  </a:cubicBezTo>
                  <a:lnTo>
                    <a:pt x="4208" y="1477"/>
                  </a:lnTo>
                  <a:cubicBezTo>
                    <a:pt x="4203" y="1473"/>
                    <a:pt x="4198" y="1469"/>
                    <a:pt x="4196" y="1465"/>
                  </a:cubicBezTo>
                  <a:close/>
                  <a:moveTo>
                    <a:pt x="3005" y="1638"/>
                  </a:moveTo>
                  <a:lnTo>
                    <a:pt x="3005" y="1638"/>
                  </a:lnTo>
                  <a:cubicBezTo>
                    <a:pt x="3000" y="1641"/>
                    <a:pt x="3000" y="1646"/>
                    <a:pt x="3000" y="1649"/>
                  </a:cubicBezTo>
                  <a:cubicBezTo>
                    <a:pt x="3000" y="1646"/>
                    <a:pt x="3005" y="1641"/>
                    <a:pt x="3005" y="1638"/>
                  </a:cubicBezTo>
                  <a:close/>
                  <a:moveTo>
                    <a:pt x="4325" y="1682"/>
                  </a:moveTo>
                  <a:cubicBezTo>
                    <a:pt x="4325" y="1685"/>
                    <a:pt x="4330" y="1685"/>
                    <a:pt x="4330" y="1691"/>
                  </a:cubicBezTo>
                  <a:cubicBezTo>
                    <a:pt x="4325" y="1691"/>
                    <a:pt x="4325" y="1685"/>
                    <a:pt x="4325" y="1682"/>
                  </a:cubicBezTo>
                  <a:close/>
                  <a:moveTo>
                    <a:pt x="4325" y="1691"/>
                  </a:moveTo>
                  <a:cubicBezTo>
                    <a:pt x="4325" y="1694"/>
                    <a:pt x="4330" y="1696"/>
                    <a:pt x="4330" y="1702"/>
                  </a:cubicBezTo>
                  <a:lnTo>
                    <a:pt x="4330" y="1702"/>
                  </a:lnTo>
                  <a:cubicBezTo>
                    <a:pt x="4330" y="1696"/>
                    <a:pt x="4325" y="1696"/>
                    <a:pt x="4325" y="1691"/>
                  </a:cubicBezTo>
                  <a:close/>
                  <a:moveTo>
                    <a:pt x="4199" y="1772"/>
                  </a:moveTo>
                  <a:lnTo>
                    <a:pt x="4199" y="1772"/>
                  </a:lnTo>
                  <a:cubicBezTo>
                    <a:pt x="4205" y="1775"/>
                    <a:pt x="4205" y="1775"/>
                    <a:pt x="4205" y="1777"/>
                  </a:cubicBezTo>
                  <a:cubicBezTo>
                    <a:pt x="4199" y="1775"/>
                    <a:pt x="4199" y="1775"/>
                    <a:pt x="4199" y="1772"/>
                  </a:cubicBezTo>
                  <a:close/>
                  <a:moveTo>
                    <a:pt x="4068" y="1345"/>
                  </a:moveTo>
                  <a:lnTo>
                    <a:pt x="4068" y="1345"/>
                  </a:lnTo>
                  <a:cubicBezTo>
                    <a:pt x="4121" y="1390"/>
                    <a:pt x="4169" y="1437"/>
                    <a:pt x="4210" y="1484"/>
                  </a:cubicBezTo>
                  <a:cubicBezTo>
                    <a:pt x="4241" y="1523"/>
                    <a:pt x="4275" y="1568"/>
                    <a:pt x="4302" y="1613"/>
                  </a:cubicBezTo>
                  <a:cubicBezTo>
                    <a:pt x="4311" y="1635"/>
                    <a:pt x="4319" y="1660"/>
                    <a:pt x="4322" y="1680"/>
                  </a:cubicBezTo>
                  <a:cubicBezTo>
                    <a:pt x="4322" y="1685"/>
                    <a:pt x="4325" y="1694"/>
                    <a:pt x="4325" y="1702"/>
                  </a:cubicBezTo>
                  <a:cubicBezTo>
                    <a:pt x="4322" y="1708"/>
                    <a:pt x="4322" y="1716"/>
                    <a:pt x="4319" y="1722"/>
                  </a:cubicBezTo>
                  <a:cubicBezTo>
                    <a:pt x="4316" y="1724"/>
                    <a:pt x="4316" y="1727"/>
                    <a:pt x="4316" y="1727"/>
                  </a:cubicBezTo>
                  <a:cubicBezTo>
                    <a:pt x="4311" y="1735"/>
                    <a:pt x="4308" y="1738"/>
                    <a:pt x="4302" y="1741"/>
                  </a:cubicBezTo>
                  <a:cubicBezTo>
                    <a:pt x="4286" y="1755"/>
                    <a:pt x="4269" y="1763"/>
                    <a:pt x="4252" y="1775"/>
                  </a:cubicBezTo>
                  <a:cubicBezTo>
                    <a:pt x="4247" y="1777"/>
                    <a:pt x="4238" y="1777"/>
                    <a:pt x="4236" y="1780"/>
                  </a:cubicBezTo>
                  <a:lnTo>
                    <a:pt x="4222" y="1780"/>
                  </a:lnTo>
                  <a:cubicBezTo>
                    <a:pt x="4213" y="1777"/>
                    <a:pt x="4210" y="1775"/>
                    <a:pt x="4208" y="1775"/>
                  </a:cubicBezTo>
                  <a:cubicBezTo>
                    <a:pt x="4203" y="1771"/>
                    <a:pt x="4199" y="1768"/>
                    <a:pt x="4196" y="1766"/>
                  </a:cubicBezTo>
                  <a:lnTo>
                    <a:pt x="4196" y="1766"/>
                  </a:lnTo>
                  <a:cubicBezTo>
                    <a:pt x="4197" y="1768"/>
                    <a:pt x="4198" y="1769"/>
                    <a:pt x="4199" y="1772"/>
                  </a:cubicBezTo>
                  <a:cubicBezTo>
                    <a:pt x="4196" y="1769"/>
                    <a:pt x="4194" y="1766"/>
                    <a:pt x="4193" y="1763"/>
                  </a:cubicBezTo>
                  <a:lnTo>
                    <a:pt x="4193" y="1763"/>
                  </a:lnTo>
                  <a:cubicBezTo>
                    <a:pt x="4194" y="1764"/>
                    <a:pt x="4195" y="1765"/>
                    <a:pt x="4196" y="1766"/>
                  </a:cubicBezTo>
                  <a:lnTo>
                    <a:pt x="4196" y="1766"/>
                  </a:lnTo>
                  <a:cubicBezTo>
                    <a:pt x="4194" y="1763"/>
                    <a:pt x="4193" y="1760"/>
                    <a:pt x="4191" y="1755"/>
                  </a:cubicBezTo>
                  <a:lnTo>
                    <a:pt x="4191" y="1755"/>
                  </a:lnTo>
                  <a:cubicBezTo>
                    <a:pt x="4191" y="1758"/>
                    <a:pt x="4192" y="1761"/>
                    <a:pt x="4193" y="1763"/>
                  </a:cubicBezTo>
                  <a:lnTo>
                    <a:pt x="4193" y="1763"/>
                  </a:lnTo>
                  <a:cubicBezTo>
                    <a:pt x="4189" y="1760"/>
                    <a:pt x="4185" y="1756"/>
                    <a:pt x="4183" y="1752"/>
                  </a:cubicBezTo>
                  <a:cubicBezTo>
                    <a:pt x="4169" y="1733"/>
                    <a:pt x="4155" y="1716"/>
                    <a:pt x="4143" y="1694"/>
                  </a:cubicBezTo>
                  <a:cubicBezTo>
                    <a:pt x="4113" y="1624"/>
                    <a:pt x="4093" y="1551"/>
                    <a:pt x="4076" y="1473"/>
                  </a:cubicBezTo>
                  <a:cubicBezTo>
                    <a:pt x="4074" y="1462"/>
                    <a:pt x="4074" y="1457"/>
                    <a:pt x="4071" y="1446"/>
                  </a:cubicBezTo>
                  <a:lnTo>
                    <a:pt x="4071" y="1446"/>
                  </a:lnTo>
                  <a:cubicBezTo>
                    <a:pt x="4074" y="1457"/>
                    <a:pt x="4074" y="1462"/>
                    <a:pt x="4076" y="1470"/>
                  </a:cubicBezTo>
                  <a:cubicBezTo>
                    <a:pt x="4074" y="1431"/>
                    <a:pt x="4071" y="1390"/>
                    <a:pt x="4068" y="1345"/>
                  </a:cubicBezTo>
                  <a:close/>
                  <a:moveTo>
                    <a:pt x="2160" y="1956"/>
                  </a:moveTo>
                  <a:lnTo>
                    <a:pt x="2160" y="1956"/>
                  </a:lnTo>
                  <a:cubicBezTo>
                    <a:pt x="2154" y="1959"/>
                    <a:pt x="2149" y="1961"/>
                    <a:pt x="2146" y="1967"/>
                  </a:cubicBezTo>
                  <a:cubicBezTo>
                    <a:pt x="2149" y="1967"/>
                    <a:pt x="2157" y="1959"/>
                    <a:pt x="2160" y="1956"/>
                  </a:cubicBezTo>
                  <a:close/>
                  <a:moveTo>
                    <a:pt x="3201" y="2179"/>
                  </a:moveTo>
                  <a:cubicBezTo>
                    <a:pt x="3203" y="2182"/>
                    <a:pt x="3203" y="2185"/>
                    <a:pt x="3206" y="2190"/>
                  </a:cubicBezTo>
                  <a:cubicBezTo>
                    <a:pt x="3203" y="2185"/>
                    <a:pt x="3201" y="2182"/>
                    <a:pt x="3201" y="2179"/>
                  </a:cubicBezTo>
                  <a:close/>
                  <a:moveTo>
                    <a:pt x="1965" y="2232"/>
                  </a:moveTo>
                  <a:cubicBezTo>
                    <a:pt x="1965" y="2235"/>
                    <a:pt x="1962" y="2238"/>
                    <a:pt x="1962" y="2240"/>
                  </a:cubicBezTo>
                  <a:cubicBezTo>
                    <a:pt x="1965" y="2238"/>
                    <a:pt x="1965" y="2235"/>
                    <a:pt x="1965" y="2232"/>
                  </a:cubicBezTo>
                  <a:close/>
                  <a:moveTo>
                    <a:pt x="1962" y="2240"/>
                  </a:moveTo>
                  <a:cubicBezTo>
                    <a:pt x="1959" y="2243"/>
                    <a:pt x="1959" y="2252"/>
                    <a:pt x="1953" y="2254"/>
                  </a:cubicBezTo>
                  <a:cubicBezTo>
                    <a:pt x="1959" y="2252"/>
                    <a:pt x="1962" y="2243"/>
                    <a:pt x="1962" y="2240"/>
                  </a:cubicBezTo>
                  <a:close/>
                  <a:moveTo>
                    <a:pt x="3217" y="2402"/>
                  </a:moveTo>
                  <a:cubicBezTo>
                    <a:pt x="3214" y="2402"/>
                    <a:pt x="3214" y="2405"/>
                    <a:pt x="3214" y="2408"/>
                  </a:cubicBezTo>
                  <a:cubicBezTo>
                    <a:pt x="3214" y="2405"/>
                    <a:pt x="3214" y="2405"/>
                    <a:pt x="3217" y="2402"/>
                  </a:cubicBezTo>
                  <a:close/>
                  <a:moveTo>
                    <a:pt x="2955" y="1911"/>
                  </a:moveTo>
                  <a:lnTo>
                    <a:pt x="2955" y="1911"/>
                  </a:lnTo>
                  <a:cubicBezTo>
                    <a:pt x="2958" y="1914"/>
                    <a:pt x="2961" y="1914"/>
                    <a:pt x="2966" y="1917"/>
                  </a:cubicBezTo>
                  <a:cubicBezTo>
                    <a:pt x="3022" y="1956"/>
                    <a:pt x="3069" y="1998"/>
                    <a:pt x="3117" y="2051"/>
                  </a:cubicBezTo>
                  <a:cubicBezTo>
                    <a:pt x="3147" y="2087"/>
                    <a:pt x="3175" y="2129"/>
                    <a:pt x="3195" y="2179"/>
                  </a:cubicBezTo>
                  <a:cubicBezTo>
                    <a:pt x="3209" y="2210"/>
                    <a:pt x="3220" y="2240"/>
                    <a:pt x="3228" y="2277"/>
                  </a:cubicBezTo>
                  <a:cubicBezTo>
                    <a:pt x="3231" y="2305"/>
                    <a:pt x="3234" y="2330"/>
                    <a:pt x="3231" y="2352"/>
                  </a:cubicBezTo>
                  <a:cubicBezTo>
                    <a:pt x="3228" y="2369"/>
                    <a:pt x="3223" y="2383"/>
                    <a:pt x="3220" y="2399"/>
                  </a:cubicBezTo>
                  <a:cubicBezTo>
                    <a:pt x="3217" y="2402"/>
                    <a:pt x="3217" y="2405"/>
                    <a:pt x="3214" y="2408"/>
                  </a:cubicBezTo>
                  <a:lnTo>
                    <a:pt x="3209" y="2413"/>
                  </a:lnTo>
                  <a:cubicBezTo>
                    <a:pt x="3209" y="2413"/>
                    <a:pt x="3206" y="2413"/>
                    <a:pt x="3206" y="2416"/>
                  </a:cubicBezTo>
                  <a:lnTo>
                    <a:pt x="3203" y="2415"/>
                  </a:lnTo>
                  <a:lnTo>
                    <a:pt x="3203" y="2415"/>
                  </a:lnTo>
                  <a:cubicBezTo>
                    <a:pt x="3204" y="2413"/>
                    <a:pt x="3205" y="2411"/>
                    <a:pt x="3206" y="2408"/>
                  </a:cubicBezTo>
                  <a:lnTo>
                    <a:pt x="3206" y="2408"/>
                  </a:lnTo>
                  <a:cubicBezTo>
                    <a:pt x="3205" y="2410"/>
                    <a:pt x="3204" y="2412"/>
                    <a:pt x="3202" y="2414"/>
                  </a:cubicBezTo>
                  <a:lnTo>
                    <a:pt x="3202" y="2414"/>
                  </a:lnTo>
                  <a:lnTo>
                    <a:pt x="3201" y="2413"/>
                  </a:lnTo>
                  <a:lnTo>
                    <a:pt x="3178" y="2402"/>
                  </a:lnTo>
                  <a:cubicBezTo>
                    <a:pt x="3159" y="2388"/>
                    <a:pt x="3139" y="2369"/>
                    <a:pt x="3122" y="2349"/>
                  </a:cubicBezTo>
                  <a:cubicBezTo>
                    <a:pt x="3078" y="2291"/>
                    <a:pt x="3036" y="2226"/>
                    <a:pt x="3005" y="2160"/>
                  </a:cubicBezTo>
                  <a:cubicBezTo>
                    <a:pt x="2983" y="2112"/>
                    <a:pt x="2969" y="2067"/>
                    <a:pt x="2958" y="2014"/>
                  </a:cubicBezTo>
                  <a:cubicBezTo>
                    <a:pt x="2958" y="1975"/>
                    <a:pt x="2955" y="1945"/>
                    <a:pt x="2955" y="1911"/>
                  </a:cubicBezTo>
                  <a:close/>
                  <a:moveTo>
                    <a:pt x="1917" y="2623"/>
                  </a:moveTo>
                  <a:lnTo>
                    <a:pt x="1917" y="2623"/>
                  </a:lnTo>
                  <a:cubicBezTo>
                    <a:pt x="1951" y="2639"/>
                    <a:pt x="1981" y="2656"/>
                    <a:pt x="2018" y="2678"/>
                  </a:cubicBezTo>
                  <a:cubicBezTo>
                    <a:pt x="2048" y="2701"/>
                    <a:pt x="2079" y="2729"/>
                    <a:pt x="2107" y="2765"/>
                  </a:cubicBezTo>
                  <a:cubicBezTo>
                    <a:pt x="2132" y="2798"/>
                    <a:pt x="2157" y="2835"/>
                    <a:pt x="2174" y="2871"/>
                  </a:cubicBezTo>
                  <a:cubicBezTo>
                    <a:pt x="2191" y="2913"/>
                    <a:pt x="2205" y="2952"/>
                    <a:pt x="2218" y="2996"/>
                  </a:cubicBezTo>
                  <a:cubicBezTo>
                    <a:pt x="2224" y="3010"/>
                    <a:pt x="2224" y="3027"/>
                    <a:pt x="2224" y="3044"/>
                  </a:cubicBezTo>
                  <a:lnTo>
                    <a:pt x="2218" y="3049"/>
                  </a:lnTo>
                  <a:lnTo>
                    <a:pt x="2210" y="3049"/>
                  </a:lnTo>
                  <a:cubicBezTo>
                    <a:pt x="2199" y="3047"/>
                    <a:pt x="2191" y="3047"/>
                    <a:pt x="2185" y="3044"/>
                  </a:cubicBezTo>
                  <a:cubicBezTo>
                    <a:pt x="2160" y="3033"/>
                    <a:pt x="2140" y="3022"/>
                    <a:pt x="2118" y="3008"/>
                  </a:cubicBezTo>
                  <a:cubicBezTo>
                    <a:pt x="2090" y="2988"/>
                    <a:pt x="2065" y="2963"/>
                    <a:pt x="2046" y="2938"/>
                  </a:cubicBezTo>
                  <a:cubicBezTo>
                    <a:pt x="2015" y="2902"/>
                    <a:pt x="1990" y="2863"/>
                    <a:pt x="1967" y="2818"/>
                  </a:cubicBezTo>
                  <a:cubicBezTo>
                    <a:pt x="1948" y="2765"/>
                    <a:pt x="1934" y="2715"/>
                    <a:pt x="1920" y="2662"/>
                  </a:cubicBezTo>
                  <a:cubicBezTo>
                    <a:pt x="1920" y="2645"/>
                    <a:pt x="1920" y="2631"/>
                    <a:pt x="1917" y="2623"/>
                  </a:cubicBezTo>
                  <a:close/>
                  <a:moveTo>
                    <a:pt x="888" y="3601"/>
                  </a:moveTo>
                  <a:cubicBezTo>
                    <a:pt x="888" y="3601"/>
                    <a:pt x="888" y="3602"/>
                    <a:pt x="888" y="3602"/>
                  </a:cubicBezTo>
                  <a:cubicBezTo>
                    <a:pt x="888" y="3602"/>
                    <a:pt x="888" y="3601"/>
                    <a:pt x="888" y="3601"/>
                  </a:cubicBezTo>
                  <a:close/>
                  <a:moveTo>
                    <a:pt x="255" y="3646"/>
                  </a:moveTo>
                  <a:lnTo>
                    <a:pt x="255" y="3646"/>
                  </a:lnTo>
                  <a:cubicBezTo>
                    <a:pt x="254" y="3648"/>
                    <a:pt x="253" y="3649"/>
                    <a:pt x="252" y="3649"/>
                  </a:cubicBezTo>
                  <a:cubicBezTo>
                    <a:pt x="253" y="3648"/>
                    <a:pt x="254" y="3647"/>
                    <a:pt x="255" y="3646"/>
                  </a:cubicBezTo>
                  <a:close/>
                  <a:moveTo>
                    <a:pt x="1139" y="3937"/>
                  </a:moveTo>
                  <a:lnTo>
                    <a:pt x="1136" y="3942"/>
                  </a:lnTo>
                  <a:cubicBezTo>
                    <a:pt x="1136" y="3939"/>
                    <a:pt x="1136" y="3937"/>
                    <a:pt x="1139" y="3937"/>
                  </a:cubicBezTo>
                  <a:close/>
                  <a:moveTo>
                    <a:pt x="1024" y="3976"/>
                  </a:moveTo>
                  <a:cubicBezTo>
                    <a:pt x="1024" y="3978"/>
                    <a:pt x="1027" y="3981"/>
                    <a:pt x="1030" y="3981"/>
                  </a:cubicBezTo>
                  <a:cubicBezTo>
                    <a:pt x="1027" y="3981"/>
                    <a:pt x="1027" y="3978"/>
                    <a:pt x="1024" y="3976"/>
                  </a:cubicBezTo>
                  <a:close/>
                  <a:moveTo>
                    <a:pt x="1080" y="3992"/>
                  </a:moveTo>
                  <a:lnTo>
                    <a:pt x="1080" y="3993"/>
                  </a:lnTo>
                  <a:lnTo>
                    <a:pt x="1080" y="3993"/>
                  </a:lnTo>
                  <a:cubicBezTo>
                    <a:pt x="1081" y="3993"/>
                    <a:pt x="1082" y="3993"/>
                    <a:pt x="1083" y="3992"/>
                  </a:cubicBezTo>
                  <a:lnTo>
                    <a:pt x="1083" y="3992"/>
                  </a:lnTo>
                  <a:cubicBezTo>
                    <a:pt x="1082" y="3993"/>
                    <a:pt x="1081" y="3994"/>
                    <a:pt x="1080" y="3994"/>
                  </a:cubicBezTo>
                  <a:lnTo>
                    <a:pt x="1080" y="3994"/>
                  </a:lnTo>
                  <a:lnTo>
                    <a:pt x="1080" y="3993"/>
                  </a:lnTo>
                  <a:lnTo>
                    <a:pt x="1080" y="3993"/>
                  </a:lnTo>
                  <a:cubicBezTo>
                    <a:pt x="1074" y="3996"/>
                    <a:pt x="1072" y="3998"/>
                    <a:pt x="1069" y="3998"/>
                  </a:cubicBezTo>
                  <a:cubicBezTo>
                    <a:pt x="1072" y="3998"/>
                    <a:pt x="1074" y="3998"/>
                    <a:pt x="1080" y="3994"/>
                  </a:cubicBezTo>
                  <a:lnTo>
                    <a:pt x="1080" y="3994"/>
                  </a:lnTo>
                  <a:lnTo>
                    <a:pt x="1080" y="3995"/>
                  </a:lnTo>
                  <a:cubicBezTo>
                    <a:pt x="1083" y="3995"/>
                    <a:pt x="1083" y="3995"/>
                    <a:pt x="1086" y="3992"/>
                  </a:cubicBezTo>
                  <a:close/>
                  <a:moveTo>
                    <a:pt x="874" y="3510"/>
                  </a:moveTo>
                  <a:lnTo>
                    <a:pt x="874" y="3510"/>
                  </a:lnTo>
                  <a:cubicBezTo>
                    <a:pt x="913" y="3529"/>
                    <a:pt x="949" y="3549"/>
                    <a:pt x="985" y="3577"/>
                  </a:cubicBezTo>
                  <a:cubicBezTo>
                    <a:pt x="1019" y="3602"/>
                    <a:pt x="1052" y="3630"/>
                    <a:pt x="1083" y="3660"/>
                  </a:cubicBezTo>
                  <a:cubicBezTo>
                    <a:pt x="1108" y="3688"/>
                    <a:pt x="1128" y="3719"/>
                    <a:pt x="1144" y="3752"/>
                  </a:cubicBezTo>
                  <a:cubicBezTo>
                    <a:pt x="1153" y="3772"/>
                    <a:pt x="1158" y="3789"/>
                    <a:pt x="1164" y="3811"/>
                  </a:cubicBezTo>
                  <a:cubicBezTo>
                    <a:pt x="1167" y="3828"/>
                    <a:pt x="1167" y="3845"/>
                    <a:pt x="1167" y="3864"/>
                  </a:cubicBezTo>
                  <a:cubicBezTo>
                    <a:pt x="1164" y="3872"/>
                    <a:pt x="1164" y="3881"/>
                    <a:pt x="1158" y="3892"/>
                  </a:cubicBezTo>
                  <a:cubicBezTo>
                    <a:pt x="1150" y="3911"/>
                    <a:pt x="1139" y="3928"/>
                    <a:pt x="1128" y="3951"/>
                  </a:cubicBezTo>
                  <a:cubicBezTo>
                    <a:pt x="1114" y="3964"/>
                    <a:pt x="1103" y="3978"/>
                    <a:pt x="1094" y="3987"/>
                  </a:cubicBezTo>
                  <a:cubicBezTo>
                    <a:pt x="1086" y="3995"/>
                    <a:pt x="1080" y="3998"/>
                    <a:pt x="1069" y="4004"/>
                  </a:cubicBezTo>
                  <a:cubicBezTo>
                    <a:pt x="1066" y="4004"/>
                    <a:pt x="1066" y="4006"/>
                    <a:pt x="1066" y="4006"/>
                  </a:cubicBezTo>
                  <a:lnTo>
                    <a:pt x="1058" y="4004"/>
                  </a:lnTo>
                  <a:lnTo>
                    <a:pt x="1058" y="4004"/>
                  </a:lnTo>
                  <a:cubicBezTo>
                    <a:pt x="1061" y="4006"/>
                    <a:pt x="1061" y="4006"/>
                    <a:pt x="1066" y="4006"/>
                  </a:cubicBezTo>
                  <a:lnTo>
                    <a:pt x="1058" y="4006"/>
                  </a:lnTo>
                  <a:cubicBezTo>
                    <a:pt x="1055" y="4006"/>
                    <a:pt x="1055" y="4006"/>
                    <a:pt x="1052" y="4004"/>
                  </a:cubicBezTo>
                  <a:cubicBezTo>
                    <a:pt x="1047" y="4004"/>
                    <a:pt x="1047" y="3998"/>
                    <a:pt x="1047" y="3998"/>
                  </a:cubicBezTo>
                  <a:cubicBezTo>
                    <a:pt x="1038" y="3992"/>
                    <a:pt x="1027" y="3981"/>
                    <a:pt x="1019" y="3976"/>
                  </a:cubicBezTo>
                  <a:cubicBezTo>
                    <a:pt x="999" y="3948"/>
                    <a:pt x="985" y="3920"/>
                    <a:pt x="969" y="3886"/>
                  </a:cubicBezTo>
                  <a:cubicBezTo>
                    <a:pt x="930" y="3795"/>
                    <a:pt x="902" y="3698"/>
                    <a:pt x="885" y="3593"/>
                  </a:cubicBezTo>
                  <a:lnTo>
                    <a:pt x="885" y="3593"/>
                  </a:lnTo>
                  <a:cubicBezTo>
                    <a:pt x="886" y="3595"/>
                    <a:pt x="887" y="3599"/>
                    <a:pt x="888" y="3601"/>
                  </a:cubicBezTo>
                  <a:lnTo>
                    <a:pt x="888" y="3601"/>
                  </a:lnTo>
                  <a:cubicBezTo>
                    <a:pt x="885" y="3568"/>
                    <a:pt x="877" y="3543"/>
                    <a:pt x="874" y="3510"/>
                  </a:cubicBezTo>
                  <a:close/>
                  <a:moveTo>
                    <a:pt x="330" y="4668"/>
                  </a:moveTo>
                  <a:cubicBezTo>
                    <a:pt x="330" y="4673"/>
                    <a:pt x="330" y="4673"/>
                    <a:pt x="333" y="4676"/>
                  </a:cubicBezTo>
                  <a:cubicBezTo>
                    <a:pt x="333" y="4670"/>
                    <a:pt x="330" y="4670"/>
                    <a:pt x="330" y="4668"/>
                  </a:cubicBezTo>
                  <a:close/>
                  <a:moveTo>
                    <a:pt x="5469" y="0"/>
                  </a:moveTo>
                  <a:cubicBezTo>
                    <a:pt x="5310" y="9"/>
                    <a:pt x="5139" y="45"/>
                    <a:pt x="4992" y="145"/>
                  </a:cubicBezTo>
                  <a:cubicBezTo>
                    <a:pt x="4919" y="198"/>
                    <a:pt x="4855" y="271"/>
                    <a:pt x="4819" y="352"/>
                  </a:cubicBezTo>
                  <a:cubicBezTo>
                    <a:pt x="4739" y="331"/>
                    <a:pt x="4657" y="321"/>
                    <a:pt x="4577" y="321"/>
                  </a:cubicBezTo>
                  <a:cubicBezTo>
                    <a:pt x="4551" y="321"/>
                    <a:pt x="4526" y="322"/>
                    <a:pt x="4501" y="324"/>
                  </a:cubicBezTo>
                  <a:cubicBezTo>
                    <a:pt x="4422" y="327"/>
                    <a:pt x="4347" y="343"/>
                    <a:pt x="4275" y="368"/>
                  </a:cubicBezTo>
                  <a:cubicBezTo>
                    <a:pt x="4185" y="396"/>
                    <a:pt x="4110" y="441"/>
                    <a:pt x="4040" y="497"/>
                  </a:cubicBezTo>
                  <a:cubicBezTo>
                    <a:pt x="3962" y="561"/>
                    <a:pt x="3912" y="645"/>
                    <a:pt x="3876" y="734"/>
                  </a:cubicBezTo>
                  <a:cubicBezTo>
                    <a:pt x="3848" y="809"/>
                    <a:pt x="3831" y="882"/>
                    <a:pt x="3820" y="954"/>
                  </a:cubicBezTo>
                  <a:cubicBezTo>
                    <a:pt x="3773" y="945"/>
                    <a:pt x="3725" y="941"/>
                    <a:pt x="3676" y="941"/>
                  </a:cubicBezTo>
                  <a:cubicBezTo>
                    <a:pt x="3621" y="941"/>
                    <a:pt x="3565" y="947"/>
                    <a:pt x="3513" y="957"/>
                  </a:cubicBezTo>
                  <a:cubicBezTo>
                    <a:pt x="3357" y="991"/>
                    <a:pt x="3209" y="1063"/>
                    <a:pt x="3089" y="1172"/>
                  </a:cubicBezTo>
                  <a:cubicBezTo>
                    <a:pt x="2972" y="1272"/>
                    <a:pt x="2885" y="1395"/>
                    <a:pt x="2818" y="1529"/>
                  </a:cubicBezTo>
                  <a:cubicBezTo>
                    <a:pt x="2804" y="1554"/>
                    <a:pt x="2799" y="1582"/>
                    <a:pt x="2788" y="1607"/>
                  </a:cubicBezTo>
                  <a:cubicBezTo>
                    <a:pt x="2743" y="1596"/>
                    <a:pt x="2698" y="1585"/>
                    <a:pt x="2651" y="1582"/>
                  </a:cubicBezTo>
                  <a:cubicBezTo>
                    <a:pt x="2626" y="1579"/>
                    <a:pt x="2601" y="1578"/>
                    <a:pt x="2576" y="1578"/>
                  </a:cubicBezTo>
                  <a:cubicBezTo>
                    <a:pt x="2467" y="1578"/>
                    <a:pt x="2360" y="1602"/>
                    <a:pt x="2258" y="1641"/>
                  </a:cubicBezTo>
                  <a:cubicBezTo>
                    <a:pt x="2118" y="1696"/>
                    <a:pt x="2004" y="1791"/>
                    <a:pt x="1909" y="1906"/>
                  </a:cubicBezTo>
                  <a:cubicBezTo>
                    <a:pt x="1820" y="2017"/>
                    <a:pt x="1758" y="2151"/>
                    <a:pt x="1725" y="2293"/>
                  </a:cubicBezTo>
                  <a:cubicBezTo>
                    <a:pt x="1716" y="2321"/>
                    <a:pt x="1711" y="2352"/>
                    <a:pt x="1708" y="2383"/>
                  </a:cubicBezTo>
                  <a:cubicBezTo>
                    <a:pt x="1700" y="2382"/>
                    <a:pt x="1693" y="2382"/>
                    <a:pt x="1685" y="2382"/>
                  </a:cubicBezTo>
                  <a:cubicBezTo>
                    <a:pt x="1637" y="2382"/>
                    <a:pt x="1589" y="2389"/>
                    <a:pt x="1541" y="2394"/>
                  </a:cubicBezTo>
                  <a:cubicBezTo>
                    <a:pt x="1396" y="2413"/>
                    <a:pt x="1262" y="2461"/>
                    <a:pt x="1130" y="2528"/>
                  </a:cubicBezTo>
                  <a:cubicBezTo>
                    <a:pt x="1016" y="2584"/>
                    <a:pt x="913" y="2667"/>
                    <a:pt x="829" y="2765"/>
                  </a:cubicBezTo>
                  <a:cubicBezTo>
                    <a:pt x="793" y="2804"/>
                    <a:pt x="762" y="2851"/>
                    <a:pt x="734" y="2902"/>
                  </a:cubicBezTo>
                  <a:cubicBezTo>
                    <a:pt x="709" y="2946"/>
                    <a:pt x="704" y="2991"/>
                    <a:pt x="692" y="3041"/>
                  </a:cubicBezTo>
                  <a:cubicBezTo>
                    <a:pt x="679" y="3119"/>
                    <a:pt x="676" y="3211"/>
                    <a:pt x="679" y="3295"/>
                  </a:cubicBezTo>
                  <a:cubicBezTo>
                    <a:pt x="654" y="3292"/>
                    <a:pt x="630" y="3291"/>
                    <a:pt x="606" y="3291"/>
                  </a:cubicBezTo>
                  <a:cubicBezTo>
                    <a:pt x="536" y="3291"/>
                    <a:pt x="466" y="3303"/>
                    <a:pt x="400" y="3326"/>
                  </a:cubicBezTo>
                  <a:cubicBezTo>
                    <a:pt x="313" y="3356"/>
                    <a:pt x="238" y="3423"/>
                    <a:pt x="176" y="3490"/>
                  </a:cubicBezTo>
                  <a:cubicBezTo>
                    <a:pt x="112" y="3560"/>
                    <a:pt x="70" y="3649"/>
                    <a:pt x="40" y="3741"/>
                  </a:cubicBezTo>
                  <a:cubicBezTo>
                    <a:pt x="6" y="3839"/>
                    <a:pt x="1" y="3948"/>
                    <a:pt x="1" y="4048"/>
                  </a:cubicBezTo>
                  <a:cubicBezTo>
                    <a:pt x="6" y="4157"/>
                    <a:pt x="23" y="4269"/>
                    <a:pt x="51" y="4372"/>
                  </a:cubicBezTo>
                  <a:cubicBezTo>
                    <a:pt x="98" y="4575"/>
                    <a:pt x="190" y="4774"/>
                    <a:pt x="299" y="4952"/>
                  </a:cubicBezTo>
                  <a:cubicBezTo>
                    <a:pt x="314" y="4974"/>
                    <a:pt x="340" y="4986"/>
                    <a:pt x="365" y="4986"/>
                  </a:cubicBezTo>
                  <a:cubicBezTo>
                    <a:pt x="379" y="4986"/>
                    <a:pt x="393" y="4982"/>
                    <a:pt x="405" y="4974"/>
                  </a:cubicBezTo>
                  <a:cubicBezTo>
                    <a:pt x="441" y="4952"/>
                    <a:pt x="453" y="4902"/>
                    <a:pt x="430" y="4868"/>
                  </a:cubicBezTo>
                  <a:cubicBezTo>
                    <a:pt x="391" y="4804"/>
                    <a:pt x="355" y="4734"/>
                    <a:pt x="321" y="4668"/>
                  </a:cubicBezTo>
                  <a:cubicBezTo>
                    <a:pt x="257" y="4525"/>
                    <a:pt x="207" y="4380"/>
                    <a:pt x="179" y="4221"/>
                  </a:cubicBezTo>
                  <a:cubicBezTo>
                    <a:pt x="165" y="4132"/>
                    <a:pt x="160" y="4040"/>
                    <a:pt x="162" y="3951"/>
                  </a:cubicBezTo>
                  <a:cubicBezTo>
                    <a:pt x="168" y="3881"/>
                    <a:pt x="182" y="3814"/>
                    <a:pt x="207" y="3747"/>
                  </a:cubicBezTo>
                  <a:cubicBezTo>
                    <a:pt x="224" y="3711"/>
                    <a:pt x="243" y="3674"/>
                    <a:pt x="263" y="3641"/>
                  </a:cubicBezTo>
                  <a:cubicBezTo>
                    <a:pt x="294" y="3602"/>
                    <a:pt x="327" y="3566"/>
                    <a:pt x="363" y="3532"/>
                  </a:cubicBezTo>
                  <a:cubicBezTo>
                    <a:pt x="388" y="3515"/>
                    <a:pt x="411" y="3501"/>
                    <a:pt x="433" y="3482"/>
                  </a:cubicBezTo>
                  <a:cubicBezTo>
                    <a:pt x="467" y="3468"/>
                    <a:pt x="494" y="3462"/>
                    <a:pt x="525" y="3454"/>
                  </a:cubicBezTo>
                  <a:cubicBezTo>
                    <a:pt x="551" y="3451"/>
                    <a:pt x="577" y="3449"/>
                    <a:pt x="604" y="3449"/>
                  </a:cubicBezTo>
                  <a:cubicBezTo>
                    <a:pt x="623" y="3449"/>
                    <a:pt x="642" y="3450"/>
                    <a:pt x="662" y="3451"/>
                  </a:cubicBezTo>
                  <a:cubicBezTo>
                    <a:pt x="670" y="3454"/>
                    <a:pt x="681" y="3454"/>
                    <a:pt x="690" y="3460"/>
                  </a:cubicBezTo>
                  <a:cubicBezTo>
                    <a:pt x="698" y="3560"/>
                    <a:pt x="718" y="3658"/>
                    <a:pt x="740" y="3755"/>
                  </a:cubicBezTo>
                  <a:cubicBezTo>
                    <a:pt x="773" y="3884"/>
                    <a:pt x="821" y="4020"/>
                    <a:pt x="916" y="4118"/>
                  </a:cubicBezTo>
                  <a:cubicBezTo>
                    <a:pt x="949" y="4151"/>
                    <a:pt x="1005" y="4179"/>
                    <a:pt x="1055" y="4179"/>
                  </a:cubicBezTo>
                  <a:cubicBezTo>
                    <a:pt x="1111" y="4177"/>
                    <a:pt x="1164" y="4151"/>
                    <a:pt x="1206" y="4118"/>
                  </a:cubicBezTo>
                  <a:cubicBezTo>
                    <a:pt x="1264" y="4062"/>
                    <a:pt x="1303" y="3998"/>
                    <a:pt x="1323" y="3923"/>
                  </a:cubicBezTo>
                  <a:cubicBezTo>
                    <a:pt x="1345" y="3853"/>
                    <a:pt x="1326" y="3772"/>
                    <a:pt x="1298" y="3705"/>
                  </a:cubicBezTo>
                  <a:cubicBezTo>
                    <a:pt x="1267" y="3633"/>
                    <a:pt x="1214" y="3566"/>
                    <a:pt x="1156" y="3515"/>
                  </a:cubicBezTo>
                  <a:cubicBezTo>
                    <a:pt x="1089" y="3451"/>
                    <a:pt x="1005" y="3404"/>
                    <a:pt x="921" y="3367"/>
                  </a:cubicBezTo>
                  <a:cubicBezTo>
                    <a:pt x="902" y="3356"/>
                    <a:pt x="877" y="3351"/>
                    <a:pt x="857" y="3340"/>
                  </a:cubicBezTo>
                  <a:cubicBezTo>
                    <a:pt x="851" y="3273"/>
                    <a:pt x="851" y="3211"/>
                    <a:pt x="860" y="3144"/>
                  </a:cubicBezTo>
                  <a:cubicBezTo>
                    <a:pt x="865" y="3097"/>
                    <a:pt x="874" y="3049"/>
                    <a:pt x="888" y="3005"/>
                  </a:cubicBezTo>
                  <a:cubicBezTo>
                    <a:pt x="893" y="2988"/>
                    <a:pt x="905" y="2974"/>
                    <a:pt x="913" y="2957"/>
                  </a:cubicBezTo>
                  <a:lnTo>
                    <a:pt x="913" y="2957"/>
                  </a:lnTo>
                  <a:lnTo>
                    <a:pt x="902" y="2966"/>
                  </a:lnTo>
                  <a:cubicBezTo>
                    <a:pt x="905" y="2963"/>
                    <a:pt x="907" y="2957"/>
                    <a:pt x="913" y="2952"/>
                  </a:cubicBezTo>
                  <a:cubicBezTo>
                    <a:pt x="916" y="2949"/>
                    <a:pt x="916" y="2949"/>
                    <a:pt x="916" y="2946"/>
                  </a:cubicBezTo>
                  <a:lnTo>
                    <a:pt x="916" y="2946"/>
                  </a:lnTo>
                  <a:cubicBezTo>
                    <a:pt x="916" y="2949"/>
                    <a:pt x="913" y="2949"/>
                    <a:pt x="913" y="2949"/>
                  </a:cubicBezTo>
                  <a:cubicBezTo>
                    <a:pt x="946" y="2896"/>
                    <a:pt x="988" y="2854"/>
                    <a:pt x="1038" y="2810"/>
                  </a:cubicBezTo>
                  <a:cubicBezTo>
                    <a:pt x="1103" y="2757"/>
                    <a:pt x="1172" y="2712"/>
                    <a:pt x="1248" y="2673"/>
                  </a:cubicBezTo>
                  <a:cubicBezTo>
                    <a:pt x="1333" y="2638"/>
                    <a:pt x="1422" y="2611"/>
                    <a:pt x="1510" y="2589"/>
                  </a:cubicBezTo>
                  <a:lnTo>
                    <a:pt x="1510" y="2589"/>
                  </a:lnTo>
                  <a:cubicBezTo>
                    <a:pt x="1508" y="2589"/>
                    <a:pt x="1506" y="2589"/>
                    <a:pt x="1504" y="2589"/>
                  </a:cubicBezTo>
                  <a:cubicBezTo>
                    <a:pt x="1508" y="2589"/>
                    <a:pt x="1512" y="2588"/>
                    <a:pt x="1515" y="2588"/>
                  </a:cubicBezTo>
                  <a:lnTo>
                    <a:pt x="1515" y="2588"/>
                  </a:lnTo>
                  <a:cubicBezTo>
                    <a:pt x="1514" y="2588"/>
                    <a:pt x="1512" y="2589"/>
                    <a:pt x="1510" y="2589"/>
                  </a:cubicBezTo>
                  <a:lnTo>
                    <a:pt x="1510" y="2589"/>
                  </a:lnTo>
                  <a:cubicBezTo>
                    <a:pt x="1514" y="2589"/>
                    <a:pt x="1516" y="2589"/>
                    <a:pt x="1519" y="2587"/>
                  </a:cubicBezTo>
                  <a:lnTo>
                    <a:pt x="1519" y="2587"/>
                  </a:lnTo>
                  <a:cubicBezTo>
                    <a:pt x="1518" y="2587"/>
                    <a:pt x="1517" y="2588"/>
                    <a:pt x="1515" y="2588"/>
                  </a:cubicBezTo>
                  <a:lnTo>
                    <a:pt x="1515" y="2588"/>
                  </a:lnTo>
                  <a:cubicBezTo>
                    <a:pt x="1517" y="2587"/>
                    <a:pt x="1519" y="2587"/>
                    <a:pt x="1521" y="2586"/>
                  </a:cubicBezTo>
                  <a:lnTo>
                    <a:pt x="1521" y="2586"/>
                  </a:lnTo>
                  <a:cubicBezTo>
                    <a:pt x="1520" y="2587"/>
                    <a:pt x="1520" y="2587"/>
                    <a:pt x="1519" y="2587"/>
                  </a:cubicBezTo>
                  <a:lnTo>
                    <a:pt x="1519" y="2587"/>
                  </a:lnTo>
                  <a:cubicBezTo>
                    <a:pt x="1578" y="2580"/>
                    <a:pt x="1632" y="2575"/>
                    <a:pt x="1688" y="2575"/>
                  </a:cubicBezTo>
                  <a:cubicBezTo>
                    <a:pt x="1694" y="2642"/>
                    <a:pt x="1702" y="2706"/>
                    <a:pt x="1722" y="2768"/>
                  </a:cubicBezTo>
                  <a:cubicBezTo>
                    <a:pt x="1736" y="2832"/>
                    <a:pt x="1764" y="2888"/>
                    <a:pt x="1792" y="2943"/>
                  </a:cubicBezTo>
                  <a:cubicBezTo>
                    <a:pt x="1814" y="2994"/>
                    <a:pt x="1850" y="3041"/>
                    <a:pt x="1889" y="3083"/>
                  </a:cubicBezTo>
                  <a:cubicBezTo>
                    <a:pt x="1953" y="3155"/>
                    <a:pt x="2037" y="3214"/>
                    <a:pt x="2135" y="3242"/>
                  </a:cubicBezTo>
                  <a:cubicBezTo>
                    <a:pt x="2158" y="3250"/>
                    <a:pt x="2184" y="3254"/>
                    <a:pt x="2210" y="3254"/>
                  </a:cubicBezTo>
                  <a:cubicBezTo>
                    <a:pt x="2257" y="3254"/>
                    <a:pt x="2304" y="3240"/>
                    <a:pt x="2338" y="3211"/>
                  </a:cubicBezTo>
                  <a:cubicBezTo>
                    <a:pt x="2408" y="3153"/>
                    <a:pt x="2425" y="3061"/>
                    <a:pt x="2411" y="2974"/>
                  </a:cubicBezTo>
                  <a:cubicBezTo>
                    <a:pt x="2400" y="2916"/>
                    <a:pt x="2380" y="2863"/>
                    <a:pt x="2355" y="2807"/>
                  </a:cubicBezTo>
                  <a:cubicBezTo>
                    <a:pt x="2327" y="2743"/>
                    <a:pt x="2294" y="2687"/>
                    <a:pt x="2246" y="2634"/>
                  </a:cubicBezTo>
                  <a:cubicBezTo>
                    <a:pt x="2210" y="2586"/>
                    <a:pt x="2163" y="2547"/>
                    <a:pt x="2112" y="2517"/>
                  </a:cubicBezTo>
                  <a:cubicBezTo>
                    <a:pt x="2048" y="2475"/>
                    <a:pt x="1987" y="2447"/>
                    <a:pt x="1917" y="2422"/>
                  </a:cubicBezTo>
                  <a:cubicBezTo>
                    <a:pt x="1912" y="2419"/>
                    <a:pt x="1909" y="2419"/>
                    <a:pt x="1906" y="2419"/>
                  </a:cubicBezTo>
                  <a:cubicBezTo>
                    <a:pt x="1917" y="2360"/>
                    <a:pt x="1931" y="2299"/>
                    <a:pt x="1951" y="2240"/>
                  </a:cubicBezTo>
                  <a:cubicBezTo>
                    <a:pt x="1976" y="2182"/>
                    <a:pt x="2006" y="2126"/>
                    <a:pt x="2043" y="2070"/>
                  </a:cubicBezTo>
                  <a:cubicBezTo>
                    <a:pt x="2073" y="2026"/>
                    <a:pt x="2112" y="1989"/>
                    <a:pt x="2149" y="1950"/>
                  </a:cubicBezTo>
                  <a:cubicBezTo>
                    <a:pt x="2196" y="1917"/>
                    <a:pt x="2244" y="1881"/>
                    <a:pt x="2297" y="1853"/>
                  </a:cubicBezTo>
                  <a:cubicBezTo>
                    <a:pt x="2352" y="1830"/>
                    <a:pt x="2405" y="1811"/>
                    <a:pt x="2461" y="1802"/>
                  </a:cubicBezTo>
                  <a:cubicBezTo>
                    <a:pt x="2499" y="1796"/>
                    <a:pt x="2538" y="1793"/>
                    <a:pt x="2578" y="1793"/>
                  </a:cubicBezTo>
                  <a:cubicBezTo>
                    <a:pt x="2591" y="1793"/>
                    <a:pt x="2604" y="1793"/>
                    <a:pt x="2617" y="1794"/>
                  </a:cubicBezTo>
                  <a:cubicBezTo>
                    <a:pt x="2656" y="1797"/>
                    <a:pt x="2693" y="1805"/>
                    <a:pt x="2732" y="1816"/>
                  </a:cubicBezTo>
                  <a:cubicBezTo>
                    <a:pt x="2726" y="1875"/>
                    <a:pt x="2729" y="1936"/>
                    <a:pt x="2735" y="2000"/>
                  </a:cubicBezTo>
                  <a:cubicBezTo>
                    <a:pt x="2754" y="2160"/>
                    <a:pt x="2829" y="2313"/>
                    <a:pt x="2927" y="2447"/>
                  </a:cubicBezTo>
                  <a:cubicBezTo>
                    <a:pt x="2963" y="2497"/>
                    <a:pt x="3008" y="2544"/>
                    <a:pt x="3061" y="2575"/>
                  </a:cubicBezTo>
                  <a:cubicBezTo>
                    <a:pt x="3103" y="2600"/>
                    <a:pt x="3147" y="2618"/>
                    <a:pt x="3191" y="2618"/>
                  </a:cubicBezTo>
                  <a:cubicBezTo>
                    <a:pt x="3197" y="2618"/>
                    <a:pt x="3203" y="2618"/>
                    <a:pt x="3209" y="2617"/>
                  </a:cubicBezTo>
                  <a:cubicBezTo>
                    <a:pt x="3304" y="2614"/>
                    <a:pt x="3371" y="2536"/>
                    <a:pt x="3399" y="2458"/>
                  </a:cubicBezTo>
                  <a:cubicBezTo>
                    <a:pt x="3440" y="2341"/>
                    <a:pt x="3415" y="2213"/>
                    <a:pt x="3371" y="2104"/>
                  </a:cubicBezTo>
                  <a:cubicBezTo>
                    <a:pt x="3312" y="1959"/>
                    <a:pt x="3201" y="1844"/>
                    <a:pt x="3078" y="1755"/>
                  </a:cubicBezTo>
                  <a:cubicBezTo>
                    <a:pt x="3041" y="1733"/>
                    <a:pt x="3008" y="1708"/>
                    <a:pt x="2969" y="1691"/>
                  </a:cubicBezTo>
                  <a:lnTo>
                    <a:pt x="2977" y="1666"/>
                  </a:lnTo>
                  <a:cubicBezTo>
                    <a:pt x="3005" y="1599"/>
                    <a:pt x="3036" y="1537"/>
                    <a:pt x="3078" y="1476"/>
                  </a:cubicBezTo>
                  <a:cubicBezTo>
                    <a:pt x="3120" y="1423"/>
                    <a:pt x="3167" y="1373"/>
                    <a:pt x="3220" y="1328"/>
                  </a:cubicBezTo>
                  <a:cubicBezTo>
                    <a:pt x="3273" y="1289"/>
                    <a:pt x="3326" y="1253"/>
                    <a:pt x="3385" y="1222"/>
                  </a:cubicBezTo>
                  <a:cubicBezTo>
                    <a:pt x="3438" y="1203"/>
                    <a:pt x="3488" y="1183"/>
                    <a:pt x="3549" y="1169"/>
                  </a:cubicBezTo>
                  <a:cubicBezTo>
                    <a:pt x="3558" y="1168"/>
                    <a:pt x="3567" y="1167"/>
                    <a:pt x="3576" y="1167"/>
                  </a:cubicBezTo>
                  <a:lnTo>
                    <a:pt x="3576" y="1167"/>
                  </a:lnTo>
                  <a:cubicBezTo>
                    <a:pt x="3574" y="1167"/>
                    <a:pt x="3572" y="1168"/>
                    <a:pt x="3572" y="1172"/>
                  </a:cubicBezTo>
                  <a:cubicBezTo>
                    <a:pt x="3572" y="1172"/>
                    <a:pt x="3577" y="1166"/>
                    <a:pt x="3580" y="1166"/>
                  </a:cubicBezTo>
                  <a:cubicBezTo>
                    <a:pt x="3580" y="1166"/>
                    <a:pt x="3580" y="1166"/>
                    <a:pt x="3579" y="1166"/>
                  </a:cubicBezTo>
                  <a:lnTo>
                    <a:pt x="3579" y="1166"/>
                  </a:lnTo>
                  <a:cubicBezTo>
                    <a:pt x="3609" y="1164"/>
                    <a:pt x="3636" y="1162"/>
                    <a:pt x="3665" y="1162"/>
                  </a:cubicBezTo>
                  <a:cubicBezTo>
                    <a:pt x="3679" y="1162"/>
                    <a:pt x="3693" y="1163"/>
                    <a:pt x="3708" y="1164"/>
                  </a:cubicBezTo>
                  <a:cubicBezTo>
                    <a:pt x="3733" y="1166"/>
                    <a:pt x="3761" y="1169"/>
                    <a:pt x="3786" y="1177"/>
                  </a:cubicBezTo>
                  <a:cubicBezTo>
                    <a:pt x="3781" y="1275"/>
                    <a:pt x="3789" y="1370"/>
                    <a:pt x="3803" y="1462"/>
                  </a:cubicBezTo>
                  <a:cubicBezTo>
                    <a:pt x="3820" y="1582"/>
                    <a:pt x="3851" y="1702"/>
                    <a:pt x="3904" y="1808"/>
                  </a:cubicBezTo>
                  <a:cubicBezTo>
                    <a:pt x="3926" y="1850"/>
                    <a:pt x="3948" y="1889"/>
                    <a:pt x="3982" y="1925"/>
                  </a:cubicBezTo>
                  <a:cubicBezTo>
                    <a:pt x="4010" y="1956"/>
                    <a:pt x="4040" y="1981"/>
                    <a:pt x="4079" y="2000"/>
                  </a:cubicBezTo>
                  <a:cubicBezTo>
                    <a:pt x="4113" y="2020"/>
                    <a:pt x="4166" y="2031"/>
                    <a:pt x="4205" y="2031"/>
                  </a:cubicBezTo>
                  <a:cubicBezTo>
                    <a:pt x="4209" y="2031"/>
                    <a:pt x="4212" y="2031"/>
                    <a:pt x="4216" y="2031"/>
                  </a:cubicBezTo>
                  <a:cubicBezTo>
                    <a:pt x="4263" y="2031"/>
                    <a:pt x="4311" y="2016"/>
                    <a:pt x="4353" y="1995"/>
                  </a:cubicBezTo>
                  <a:cubicBezTo>
                    <a:pt x="4403" y="1970"/>
                    <a:pt x="4445" y="1939"/>
                    <a:pt x="4475" y="1894"/>
                  </a:cubicBezTo>
                  <a:cubicBezTo>
                    <a:pt x="4512" y="1858"/>
                    <a:pt x="4531" y="1805"/>
                    <a:pt x="4542" y="1755"/>
                  </a:cubicBezTo>
                  <a:cubicBezTo>
                    <a:pt x="4556" y="1705"/>
                    <a:pt x="4545" y="1652"/>
                    <a:pt x="4534" y="1602"/>
                  </a:cubicBezTo>
                  <a:cubicBezTo>
                    <a:pt x="4528" y="1579"/>
                    <a:pt x="4517" y="1554"/>
                    <a:pt x="4506" y="1529"/>
                  </a:cubicBezTo>
                  <a:cubicBezTo>
                    <a:pt x="4489" y="1496"/>
                    <a:pt x="4473" y="1459"/>
                    <a:pt x="4450" y="1429"/>
                  </a:cubicBezTo>
                  <a:cubicBezTo>
                    <a:pt x="4420" y="1376"/>
                    <a:pt x="4375" y="1331"/>
                    <a:pt x="4333" y="1286"/>
                  </a:cubicBezTo>
                  <a:cubicBezTo>
                    <a:pt x="4289" y="1236"/>
                    <a:pt x="4238" y="1194"/>
                    <a:pt x="4185" y="1158"/>
                  </a:cubicBezTo>
                  <a:cubicBezTo>
                    <a:pt x="4143" y="1124"/>
                    <a:pt x="4099" y="1091"/>
                    <a:pt x="4051" y="1063"/>
                  </a:cubicBezTo>
                  <a:cubicBezTo>
                    <a:pt x="4060" y="985"/>
                    <a:pt x="4074" y="912"/>
                    <a:pt x="4099" y="840"/>
                  </a:cubicBezTo>
                  <a:cubicBezTo>
                    <a:pt x="4113" y="809"/>
                    <a:pt x="4127" y="776"/>
                    <a:pt x="4149" y="745"/>
                  </a:cubicBezTo>
                  <a:cubicBezTo>
                    <a:pt x="4157" y="731"/>
                    <a:pt x="4169" y="720"/>
                    <a:pt x="4180" y="712"/>
                  </a:cubicBezTo>
                  <a:cubicBezTo>
                    <a:pt x="4210" y="686"/>
                    <a:pt x="4247" y="664"/>
                    <a:pt x="4280" y="645"/>
                  </a:cubicBezTo>
                  <a:cubicBezTo>
                    <a:pt x="4330" y="622"/>
                    <a:pt x="4375" y="608"/>
                    <a:pt x="4422" y="594"/>
                  </a:cubicBezTo>
                  <a:cubicBezTo>
                    <a:pt x="4465" y="589"/>
                    <a:pt x="4508" y="587"/>
                    <a:pt x="4552" y="587"/>
                  </a:cubicBezTo>
                  <a:cubicBezTo>
                    <a:pt x="4577" y="587"/>
                    <a:pt x="4602" y="588"/>
                    <a:pt x="4626" y="589"/>
                  </a:cubicBezTo>
                  <a:cubicBezTo>
                    <a:pt x="4660" y="594"/>
                    <a:pt x="4696" y="600"/>
                    <a:pt x="4729" y="608"/>
                  </a:cubicBezTo>
                  <a:cubicBezTo>
                    <a:pt x="4724" y="714"/>
                    <a:pt x="4735" y="823"/>
                    <a:pt x="4754" y="924"/>
                  </a:cubicBezTo>
                  <a:cubicBezTo>
                    <a:pt x="4782" y="1063"/>
                    <a:pt x="4833" y="1194"/>
                    <a:pt x="4925" y="1306"/>
                  </a:cubicBezTo>
                  <a:cubicBezTo>
                    <a:pt x="4992" y="1390"/>
                    <a:pt x="5086" y="1459"/>
                    <a:pt x="5195" y="1482"/>
                  </a:cubicBezTo>
                  <a:cubicBezTo>
                    <a:pt x="5210" y="1485"/>
                    <a:pt x="5224" y="1487"/>
                    <a:pt x="5238" y="1487"/>
                  </a:cubicBezTo>
                  <a:cubicBezTo>
                    <a:pt x="5269" y="1487"/>
                    <a:pt x="5299" y="1480"/>
                    <a:pt x="5329" y="1470"/>
                  </a:cubicBezTo>
                  <a:cubicBezTo>
                    <a:pt x="5377" y="1459"/>
                    <a:pt x="5410" y="1431"/>
                    <a:pt x="5441" y="1401"/>
                  </a:cubicBezTo>
                  <a:cubicBezTo>
                    <a:pt x="5477" y="1370"/>
                    <a:pt x="5491" y="1320"/>
                    <a:pt x="5508" y="1278"/>
                  </a:cubicBezTo>
                  <a:cubicBezTo>
                    <a:pt x="5516" y="1258"/>
                    <a:pt x="5519" y="1228"/>
                    <a:pt x="5519" y="1203"/>
                  </a:cubicBezTo>
                  <a:cubicBezTo>
                    <a:pt x="5522" y="1166"/>
                    <a:pt x="5519" y="1136"/>
                    <a:pt x="5510" y="1102"/>
                  </a:cubicBezTo>
                  <a:cubicBezTo>
                    <a:pt x="5502" y="1032"/>
                    <a:pt x="5480" y="965"/>
                    <a:pt x="5452" y="901"/>
                  </a:cubicBezTo>
                  <a:cubicBezTo>
                    <a:pt x="5421" y="829"/>
                    <a:pt x="5379" y="756"/>
                    <a:pt x="5329" y="689"/>
                  </a:cubicBezTo>
                  <a:cubicBezTo>
                    <a:pt x="5257" y="586"/>
                    <a:pt x="5153" y="505"/>
                    <a:pt x="5042" y="441"/>
                  </a:cubicBezTo>
                  <a:lnTo>
                    <a:pt x="5050" y="421"/>
                  </a:lnTo>
                  <a:cubicBezTo>
                    <a:pt x="5070" y="399"/>
                    <a:pt x="5086" y="380"/>
                    <a:pt x="5106" y="357"/>
                  </a:cubicBezTo>
                  <a:cubicBezTo>
                    <a:pt x="5131" y="341"/>
                    <a:pt x="5156" y="324"/>
                    <a:pt x="5184" y="310"/>
                  </a:cubicBezTo>
                  <a:cubicBezTo>
                    <a:pt x="5226" y="293"/>
                    <a:pt x="5271" y="279"/>
                    <a:pt x="5312" y="271"/>
                  </a:cubicBezTo>
                  <a:cubicBezTo>
                    <a:pt x="5367" y="263"/>
                    <a:pt x="5422" y="260"/>
                    <a:pt x="5477" y="260"/>
                  </a:cubicBezTo>
                  <a:cubicBezTo>
                    <a:pt x="5520" y="260"/>
                    <a:pt x="5563" y="262"/>
                    <a:pt x="5605" y="265"/>
                  </a:cubicBezTo>
                  <a:cubicBezTo>
                    <a:pt x="5650" y="271"/>
                    <a:pt x="5700" y="279"/>
                    <a:pt x="5745" y="285"/>
                  </a:cubicBezTo>
                  <a:cubicBezTo>
                    <a:pt x="5754" y="287"/>
                    <a:pt x="5763" y="287"/>
                    <a:pt x="5772" y="287"/>
                  </a:cubicBezTo>
                  <a:cubicBezTo>
                    <a:pt x="5831" y="287"/>
                    <a:pt x="5884" y="248"/>
                    <a:pt x="5898" y="187"/>
                  </a:cubicBezTo>
                  <a:cubicBezTo>
                    <a:pt x="5912" y="120"/>
                    <a:pt x="5870" y="48"/>
                    <a:pt x="5801" y="34"/>
                  </a:cubicBezTo>
                  <a:cubicBezTo>
                    <a:pt x="5692" y="14"/>
                    <a:pt x="5580" y="0"/>
                    <a:pt x="5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1"/>
            <p:cNvSpPr/>
            <p:nvPr/>
          </p:nvSpPr>
          <p:spPr>
            <a:xfrm>
              <a:off x="2907175" y="1911975"/>
              <a:ext cx="8875" cy="8825"/>
            </a:xfrm>
            <a:custGeom>
              <a:avLst/>
              <a:gdLst/>
              <a:ahLst/>
              <a:cxnLst/>
              <a:rect l="l" t="t" r="r" b="b"/>
              <a:pathLst>
                <a:path w="355" h="353" extrusionOk="0">
                  <a:moveTo>
                    <a:pt x="171" y="1"/>
                  </a:moveTo>
                  <a:cubicBezTo>
                    <a:pt x="76" y="4"/>
                    <a:pt x="1" y="87"/>
                    <a:pt x="3" y="182"/>
                  </a:cubicBezTo>
                  <a:cubicBezTo>
                    <a:pt x="6" y="280"/>
                    <a:pt x="87" y="352"/>
                    <a:pt x="182" y="352"/>
                  </a:cubicBezTo>
                  <a:cubicBezTo>
                    <a:pt x="280" y="352"/>
                    <a:pt x="355" y="266"/>
                    <a:pt x="352" y="171"/>
                  </a:cubicBezTo>
                  <a:cubicBezTo>
                    <a:pt x="349" y="73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1"/>
            <p:cNvSpPr/>
            <p:nvPr/>
          </p:nvSpPr>
          <p:spPr>
            <a:xfrm>
              <a:off x="2931300" y="1902075"/>
              <a:ext cx="10850" cy="10550"/>
            </a:xfrm>
            <a:custGeom>
              <a:avLst/>
              <a:gdLst/>
              <a:ahLst/>
              <a:cxnLst/>
              <a:rect l="l" t="t" r="r" b="b"/>
              <a:pathLst>
                <a:path w="434" h="422" extrusionOk="0">
                  <a:moveTo>
                    <a:pt x="210" y="1"/>
                  </a:moveTo>
                  <a:cubicBezTo>
                    <a:pt x="96" y="1"/>
                    <a:pt x="1" y="104"/>
                    <a:pt x="4" y="216"/>
                  </a:cubicBezTo>
                  <a:cubicBezTo>
                    <a:pt x="9" y="335"/>
                    <a:pt x="107" y="422"/>
                    <a:pt x="221" y="422"/>
                  </a:cubicBezTo>
                  <a:cubicBezTo>
                    <a:pt x="336" y="422"/>
                    <a:pt x="433" y="316"/>
                    <a:pt x="428" y="204"/>
                  </a:cubicBezTo>
                  <a:cubicBezTo>
                    <a:pt x="422" y="87"/>
                    <a:pt x="324" y="1"/>
                    <a:pt x="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1"/>
            <p:cNvSpPr/>
            <p:nvPr/>
          </p:nvSpPr>
          <p:spPr>
            <a:xfrm>
              <a:off x="2947700" y="1933525"/>
              <a:ext cx="7900" cy="7850"/>
            </a:xfrm>
            <a:custGeom>
              <a:avLst/>
              <a:gdLst/>
              <a:ahLst/>
              <a:cxnLst/>
              <a:rect l="l" t="t" r="r" b="b"/>
              <a:pathLst>
                <a:path w="316" h="314" extrusionOk="0">
                  <a:moveTo>
                    <a:pt x="154" y="1"/>
                  </a:moveTo>
                  <a:cubicBezTo>
                    <a:pt x="70" y="1"/>
                    <a:pt x="0" y="76"/>
                    <a:pt x="0" y="160"/>
                  </a:cubicBezTo>
                  <a:cubicBezTo>
                    <a:pt x="3" y="249"/>
                    <a:pt x="79" y="313"/>
                    <a:pt x="162" y="313"/>
                  </a:cubicBezTo>
                  <a:cubicBezTo>
                    <a:pt x="246" y="313"/>
                    <a:pt x="316" y="238"/>
                    <a:pt x="316" y="154"/>
                  </a:cubicBezTo>
                  <a:cubicBezTo>
                    <a:pt x="310" y="68"/>
                    <a:pt x="238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1"/>
            <p:cNvSpPr/>
            <p:nvPr/>
          </p:nvSpPr>
          <p:spPr>
            <a:xfrm>
              <a:off x="2920425" y="1937150"/>
              <a:ext cx="8675" cy="8675"/>
            </a:xfrm>
            <a:custGeom>
              <a:avLst/>
              <a:gdLst/>
              <a:ahLst/>
              <a:cxnLst/>
              <a:rect l="l" t="t" r="r" b="b"/>
              <a:pathLst>
                <a:path w="347" h="347" extrusionOk="0">
                  <a:moveTo>
                    <a:pt x="168" y="1"/>
                  </a:moveTo>
                  <a:cubicBezTo>
                    <a:pt x="76" y="1"/>
                    <a:pt x="1" y="85"/>
                    <a:pt x="1" y="177"/>
                  </a:cubicBezTo>
                  <a:cubicBezTo>
                    <a:pt x="3" y="274"/>
                    <a:pt x="82" y="347"/>
                    <a:pt x="174" y="347"/>
                  </a:cubicBezTo>
                  <a:cubicBezTo>
                    <a:pt x="268" y="347"/>
                    <a:pt x="347" y="263"/>
                    <a:pt x="341" y="168"/>
                  </a:cubicBezTo>
                  <a:cubicBezTo>
                    <a:pt x="338" y="76"/>
                    <a:pt x="263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1"/>
            <p:cNvSpPr/>
            <p:nvPr/>
          </p:nvSpPr>
          <p:spPr>
            <a:xfrm>
              <a:off x="2877875" y="1924550"/>
              <a:ext cx="6950" cy="6850"/>
            </a:xfrm>
            <a:custGeom>
              <a:avLst/>
              <a:gdLst/>
              <a:ahLst/>
              <a:cxnLst/>
              <a:rect l="l" t="t" r="r" b="b"/>
              <a:pathLst>
                <a:path w="278" h="274" extrusionOk="0">
                  <a:moveTo>
                    <a:pt x="138" y="0"/>
                  </a:moveTo>
                  <a:cubicBezTo>
                    <a:pt x="59" y="0"/>
                    <a:pt x="1" y="67"/>
                    <a:pt x="4" y="139"/>
                  </a:cubicBezTo>
                  <a:cubicBezTo>
                    <a:pt x="6" y="212"/>
                    <a:pt x="71" y="273"/>
                    <a:pt x="143" y="273"/>
                  </a:cubicBezTo>
                  <a:cubicBezTo>
                    <a:pt x="216" y="273"/>
                    <a:pt x="277" y="206"/>
                    <a:pt x="277" y="134"/>
                  </a:cubicBezTo>
                  <a:cubicBezTo>
                    <a:pt x="271" y="59"/>
                    <a:pt x="210" y="0"/>
                    <a:pt x="1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1"/>
            <p:cNvSpPr/>
            <p:nvPr/>
          </p:nvSpPr>
          <p:spPr>
            <a:xfrm>
              <a:off x="2906475" y="1959475"/>
              <a:ext cx="7625" cy="7550"/>
            </a:xfrm>
            <a:custGeom>
              <a:avLst/>
              <a:gdLst/>
              <a:ahLst/>
              <a:cxnLst/>
              <a:rect l="l" t="t" r="r" b="b"/>
              <a:pathLst>
                <a:path w="305" h="302" extrusionOk="0">
                  <a:moveTo>
                    <a:pt x="146" y="1"/>
                  </a:moveTo>
                  <a:cubicBezTo>
                    <a:pt x="68" y="1"/>
                    <a:pt x="1" y="76"/>
                    <a:pt x="1" y="154"/>
                  </a:cubicBezTo>
                  <a:cubicBezTo>
                    <a:pt x="3" y="238"/>
                    <a:pt x="73" y="302"/>
                    <a:pt x="154" y="302"/>
                  </a:cubicBezTo>
                  <a:cubicBezTo>
                    <a:pt x="235" y="302"/>
                    <a:pt x="305" y="229"/>
                    <a:pt x="299" y="149"/>
                  </a:cubicBezTo>
                  <a:cubicBezTo>
                    <a:pt x="296" y="65"/>
                    <a:pt x="227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1"/>
            <p:cNvSpPr/>
            <p:nvPr/>
          </p:nvSpPr>
          <p:spPr>
            <a:xfrm>
              <a:off x="2897350" y="1933125"/>
              <a:ext cx="7125" cy="7125"/>
            </a:xfrm>
            <a:custGeom>
              <a:avLst/>
              <a:gdLst/>
              <a:ahLst/>
              <a:cxnLst/>
              <a:rect l="l" t="t" r="r" b="b"/>
              <a:pathLst>
                <a:path w="285" h="285" extrusionOk="0">
                  <a:moveTo>
                    <a:pt x="135" y="0"/>
                  </a:moveTo>
                  <a:cubicBezTo>
                    <a:pt x="59" y="0"/>
                    <a:pt x="0" y="69"/>
                    <a:pt x="0" y="145"/>
                  </a:cubicBezTo>
                  <a:cubicBezTo>
                    <a:pt x="3" y="223"/>
                    <a:pt x="70" y="285"/>
                    <a:pt x="145" y="285"/>
                  </a:cubicBezTo>
                  <a:cubicBezTo>
                    <a:pt x="221" y="285"/>
                    <a:pt x="285" y="215"/>
                    <a:pt x="285" y="140"/>
                  </a:cubicBezTo>
                  <a:cubicBezTo>
                    <a:pt x="282" y="62"/>
                    <a:pt x="215" y="0"/>
                    <a:pt x="140" y="0"/>
                  </a:cubicBezTo>
                  <a:cubicBezTo>
                    <a:pt x="138" y="0"/>
                    <a:pt x="137" y="0"/>
                    <a:pt x="1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1"/>
            <p:cNvSpPr/>
            <p:nvPr/>
          </p:nvSpPr>
          <p:spPr>
            <a:xfrm>
              <a:off x="2875850" y="1963325"/>
              <a:ext cx="9725" cy="9650"/>
            </a:xfrm>
            <a:custGeom>
              <a:avLst/>
              <a:gdLst/>
              <a:ahLst/>
              <a:cxnLst/>
              <a:rect l="l" t="t" r="r" b="b"/>
              <a:pathLst>
                <a:path w="389" h="386" extrusionOk="0">
                  <a:moveTo>
                    <a:pt x="191" y="0"/>
                  </a:moveTo>
                  <a:cubicBezTo>
                    <a:pt x="85" y="0"/>
                    <a:pt x="1" y="95"/>
                    <a:pt x="4" y="195"/>
                  </a:cubicBezTo>
                  <a:cubicBezTo>
                    <a:pt x="9" y="304"/>
                    <a:pt x="99" y="385"/>
                    <a:pt x="199" y="385"/>
                  </a:cubicBezTo>
                  <a:cubicBezTo>
                    <a:pt x="305" y="385"/>
                    <a:pt x="389" y="290"/>
                    <a:pt x="389" y="190"/>
                  </a:cubicBezTo>
                  <a:cubicBezTo>
                    <a:pt x="386" y="84"/>
                    <a:pt x="294" y="0"/>
                    <a:pt x="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1"/>
            <p:cNvSpPr/>
            <p:nvPr/>
          </p:nvSpPr>
          <p:spPr>
            <a:xfrm>
              <a:off x="2929925" y="1957875"/>
              <a:ext cx="8725" cy="8525"/>
            </a:xfrm>
            <a:custGeom>
              <a:avLst/>
              <a:gdLst/>
              <a:ahLst/>
              <a:cxnLst/>
              <a:rect l="l" t="t" r="r" b="b"/>
              <a:pathLst>
                <a:path w="349" h="341" extrusionOk="0">
                  <a:moveTo>
                    <a:pt x="170" y="1"/>
                  </a:moveTo>
                  <a:cubicBezTo>
                    <a:pt x="78" y="1"/>
                    <a:pt x="0" y="84"/>
                    <a:pt x="3" y="173"/>
                  </a:cubicBezTo>
                  <a:cubicBezTo>
                    <a:pt x="8" y="268"/>
                    <a:pt x="84" y="341"/>
                    <a:pt x="179" y="341"/>
                  </a:cubicBezTo>
                  <a:cubicBezTo>
                    <a:pt x="271" y="341"/>
                    <a:pt x="349" y="257"/>
                    <a:pt x="346" y="168"/>
                  </a:cubicBezTo>
                  <a:cubicBezTo>
                    <a:pt x="343" y="73"/>
                    <a:pt x="265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1"/>
            <p:cNvSpPr/>
            <p:nvPr/>
          </p:nvSpPr>
          <p:spPr>
            <a:xfrm>
              <a:off x="2953550" y="1911975"/>
              <a:ext cx="6575" cy="6525"/>
            </a:xfrm>
            <a:custGeom>
              <a:avLst/>
              <a:gdLst/>
              <a:ahLst/>
              <a:cxnLst/>
              <a:rect l="l" t="t" r="r" b="b"/>
              <a:pathLst>
                <a:path w="263" h="261" extrusionOk="0">
                  <a:moveTo>
                    <a:pt x="126" y="1"/>
                  </a:moveTo>
                  <a:cubicBezTo>
                    <a:pt x="57" y="1"/>
                    <a:pt x="1" y="59"/>
                    <a:pt x="1" y="135"/>
                  </a:cubicBezTo>
                  <a:cubicBezTo>
                    <a:pt x="4" y="205"/>
                    <a:pt x="62" y="260"/>
                    <a:pt x="132" y="260"/>
                  </a:cubicBezTo>
                  <a:cubicBezTo>
                    <a:pt x="202" y="260"/>
                    <a:pt x="263" y="196"/>
                    <a:pt x="257" y="126"/>
                  </a:cubicBezTo>
                  <a:cubicBezTo>
                    <a:pt x="255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1"/>
            <p:cNvSpPr/>
            <p:nvPr/>
          </p:nvSpPr>
          <p:spPr>
            <a:xfrm>
              <a:off x="2946850" y="1882475"/>
              <a:ext cx="4925" cy="4850"/>
            </a:xfrm>
            <a:custGeom>
              <a:avLst/>
              <a:gdLst/>
              <a:ahLst/>
              <a:cxnLst/>
              <a:rect l="l" t="t" r="r" b="b"/>
              <a:pathLst>
                <a:path w="197" h="194" extrusionOk="0">
                  <a:moveTo>
                    <a:pt x="99" y="1"/>
                  </a:moveTo>
                  <a:cubicBezTo>
                    <a:pt x="43" y="1"/>
                    <a:pt x="1" y="48"/>
                    <a:pt x="4" y="101"/>
                  </a:cubicBezTo>
                  <a:cubicBezTo>
                    <a:pt x="7" y="151"/>
                    <a:pt x="48" y="193"/>
                    <a:pt x="101" y="193"/>
                  </a:cubicBezTo>
                  <a:cubicBezTo>
                    <a:pt x="154" y="193"/>
                    <a:pt x="196" y="146"/>
                    <a:pt x="196" y="96"/>
                  </a:cubicBezTo>
                  <a:cubicBezTo>
                    <a:pt x="191" y="43"/>
                    <a:pt x="149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1"/>
            <p:cNvSpPr/>
            <p:nvPr/>
          </p:nvSpPr>
          <p:spPr>
            <a:xfrm>
              <a:off x="2862325" y="1933525"/>
              <a:ext cx="6100" cy="6025"/>
            </a:xfrm>
            <a:custGeom>
              <a:avLst/>
              <a:gdLst/>
              <a:ahLst/>
              <a:cxnLst/>
              <a:rect l="l" t="t" r="r" b="b"/>
              <a:pathLst>
                <a:path w="244" h="241" extrusionOk="0">
                  <a:moveTo>
                    <a:pt x="121" y="1"/>
                  </a:moveTo>
                  <a:cubicBezTo>
                    <a:pt x="54" y="1"/>
                    <a:pt x="1" y="59"/>
                    <a:pt x="1" y="121"/>
                  </a:cubicBezTo>
                  <a:cubicBezTo>
                    <a:pt x="6" y="188"/>
                    <a:pt x="62" y="241"/>
                    <a:pt x="123" y="241"/>
                  </a:cubicBezTo>
                  <a:cubicBezTo>
                    <a:pt x="190" y="241"/>
                    <a:pt x="243" y="182"/>
                    <a:pt x="243" y="118"/>
                  </a:cubicBezTo>
                  <a:cubicBezTo>
                    <a:pt x="238" y="51"/>
                    <a:pt x="182" y="1"/>
                    <a:pt x="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1"/>
            <p:cNvSpPr/>
            <p:nvPr/>
          </p:nvSpPr>
          <p:spPr>
            <a:xfrm>
              <a:off x="2838975" y="1935550"/>
              <a:ext cx="9925" cy="9800"/>
            </a:xfrm>
            <a:custGeom>
              <a:avLst/>
              <a:gdLst/>
              <a:ahLst/>
              <a:cxnLst/>
              <a:rect l="l" t="t" r="r" b="b"/>
              <a:pathLst>
                <a:path w="397" h="392" extrusionOk="0">
                  <a:moveTo>
                    <a:pt x="193" y="1"/>
                  </a:moveTo>
                  <a:cubicBezTo>
                    <a:pt x="89" y="4"/>
                    <a:pt x="0" y="98"/>
                    <a:pt x="6" y="202"/>
                  </a:cubicBezTo>
                  <a:cubicBezTo>
                    <a:pt x="8" y="310"/>
                    <a:pt x="98" y="391"/>
                    <a:pt x="204" y="391"/>
                  </a:cubicBezTo>
                  <a:cubicBezTo>
                    <a:pt x="307" y="391"/>
                    <a:pt x="396" y="294"/>
                    <a:pt x="391" y="190"/>
                  </a:cubicBezTo>
                  <a:cubicBezTo>
                    <a:pt x="388" y="84"/>
                    <a:pt x="299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1"/>
            <p:cNvSpPr/>
            <p:nvPr/>
          </p:nvSpPr>
          <p:spPr>
            <a:xfrm>
              <a:off x="2829825" y="1965625"/>
              <a:ext cx="11250" cy="11025"/>
            </a:xfrm>
            <a:custGeom>
              <a:avLst/>
              <a:gdLst/>
              <a:ahLst/>
              <a:cxnLst/>
              <a:rect l="l" t="t" r="r" b="b"/>
              <a:pathLst>
                <a:path w="450" h="441" extrusionOk="0">
                  <a:moveTo>
                    <a:pt x="221" y="0"/>
                  </a:moveTo>
                  <a:cubicBezTo>
                    <a:pt x="98" y="0"/>
                    <a:pt x="1" y="109"/>
                    <a:pt x="3" y="226"/>
                  </a:cubicBezTo>
                  <a:cubicBezTo>
                    <a:pt x="9" y="349"/>
                    <a:pt x="112" y="441"/>
                    <a:pt x="232" y="441"/>
                  </a:cubicBezTo>
                  <a:cubicBezTo>
                    <a:pt x="352" y="441"/>
                    <a:pt x="450" y="335"/>
                    <a:pt x="447" y="215"/>
                  </a:cubicBezTo>
                  <a:cubicBezTo>
                    <a:pt x="444" y="92"/>
                    <a:pt x="338" y="0"/>
                    <a:pt x="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1"/>
            <p:cNvSpPr/>
            <p:nvPr/>
          </p:nvSpPr>
          <p:spPr>
            <a:xfrm>
              <a:off x="2862125" y="1953975"/>
              <a:ext cx="5950" cy="5800"/>
            </a:xfrm>
            <a:custGeom>
              <a:avLst/>
              <a:gdLst/>
              <a:ahLst/>
              <a:cxnLst/>
              <a:rect l="l" t="t" r="r" b="b"/>
              <a:pathLst>
                <a:path w="238" h="232" extrusionOk="0">
                  <a:moveTo>
                    <a:pt x="115" y="0"/>
                  </a:moveTo>
                  <a:cubicBezTo>
                    <a:pt x="51" y="6"/>
                    <a:pt x="0" y="62"/>
                    <a:pt x="3" y="120"/>
                  </a:cubicBezTo>
                  <a:cubicBezTo>
                    <a:pt x="6" y="184"/>
                    <a:pt x="59" y="232"/>
                    <a:pt x="120" y="232"/>
                  </a:cubicBezTo>
                  <a:cubicBezTo>
                    <a:pt x="184" y="232"/>
                    <a:pt x="237" y="176"/>
                    <a:pt x="232" y="112"/>
                  </a:cubicBezTo>
                  <a:cubicBezTo>
                    <a:pt x="229" y="51"/>
                    <a:pt x="176" y="0"/>
                    <a:pt x="1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1"/>
            <p:cNvSpPr/>
            <p:nvPr/>
          </p:nvSpPr>
          <p:spPr>
            <a:xfrm>
              <a:off x="2867150" y="1983900"/>
              <a:ext cx="12075" cy="11950"/>
            </a:xfrm>
            <a:custGeom>
              <a:avLst/>
              <a:gdLst/>
              <a:ahLst/>
              <a:cxnLst/>
              <a:rect l="l" t="t" r="r" b="b"/>
              <a:pathLst>
                <a:path w="483" h="478" extrusionOk="0">
                  <a:moveTo>
                    <a:pt x="230" y="0"/>
                  </a:moveTo>
                  <a:cubicBezTo>
                    <a:pt x="104" y="0"/>
                    <a:pt x="0" y="119"/>
                    <a:pt x="0" y="246"/>
                  </a:cubicBezTo>
                  <a:cubicBezTo>
                    <a:pt x="3" y="377"/>
                    <a:pt x="115" y="477"/>
                    <a:pt x="246" y="477"/>
                  </a:cubicBezTo>
                  <a:cubicBezTo>
                    <a:pt x="374" y="477"/>
                    <a:pt x="483" y="360"/>
                    <a:pt x="477" y="234"/>
                  </a:cubicBezTo>
                  <a:cubicBezTo>
                    <a:pt x="474" y="101"/>
                    <a:pt x="363" y="0"/>
                    <a:pt x="235" y="0"/>
                  </a:cubicBezTo>
                  <a:cubicBezTo>
                    <a:pt x="233" y="0"/>
                    <a:pt x="232" y="0"/>
                    <a:pt x="2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1"/>
            <p:cNvSpPr/>
            <p:nvPr/>
          </p:nvSpPr>
          <p:spPr>
            <a:xfrm>
              <a:off x="2840500" y="1982975"/>
              <a:ext cx="11750" cy="11675"/>
            </a:xfrm>
            <a:custGeom>
              <a:avLst/>
              <a:gdLst/>
              <a:ahLst/>
              <a:cxnLst/>
              <a:rect l="l" t="t" r="r" b="b"/>
              <a:pathLst>
                <a:path w="470" h="467" extrusionOk="0">
                  <a:moveTo>
                    <a:pt x="226" y="1"/>
                  </a:moveTo>
                  <a:cubicBezTo>
                    <a:pt x="101" y="1"/>
                    <a:pt x="1" y="115"/>
                    <a:pt x="1" y="241"/>
                  </a:cubicBezTo>
                  <a:cubicBezTo>
                    <a:pt x="3" y="369"/>
                    <a:pt x="112" y="467"/>
                    <a:pt x="240" y="467"/>
                  </a:cubicBezTo>
                  <a:cubicBezTo>
                    <a:pt x="369" y="467"/>
                    <a:pt x="469" y="352"/>
                    <a:pt x="466" y="227"/>
                  </a:cubicBezTo>
                  <a:cubicBezTo>
                    <a:pt x="464" y="98"/>
                    <a:pt x="355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1"/>
            <p:cNvSpPr/>
            <p:nvPr/>
          </p:nvSpPr>
          <p:spPr>
            <a:xfrm>
              <a:off x="2846425" y="2009625"/>
              <a:ext cx="9175" cy="9100"/>
            </a:xfrm>
            <a:custGeom>
              <a:avLst/>
              <a:gdLst/>
              <a:ahLst/>
              <a:cxnLst/>
              <a:rect l="l" t="t" r="r" b="b"/>
              <a:pathLst>
                <a:path w="367" h="364" extrusionOk="0">
                  <a:moveTo>
                    <a:pt x="182" y="1"/>
                  </a:moveTo>
                  <a:cubicBezTo>
                    <a:pt x="84" y="1"/>
                    <a:pt x="1" y="87"/>
                    <a:pt x="3" y="185"/>
                  </a:cubicBezTo>
                  <a:cubicBezTo>
                    <a:pt x="6" y="288"/>
                    <a:pt x="90" y="363"/>
                    <a:pt x="188" y="363"/>
                  </a:cubicBezTo>
                  <a:cubicBezTo>
                    <a:pt x="285" y="363"/>
                    <a:pt x="366" y="277"/>
                    <a:pt x="366" y="179"/>
                  </a:cubicBezTo>
                  <a:cubicBezTo>
                    <a:pt x="363" y="76"/>
                    <a:pt x="280" y="1"/>
                    <a:pt x="1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1"/>
            <p:cNvSpPr/>
            <p:nvPr/>
          </p:nvSpPr>
          <p:spPr>
            <a:xfrm>
              <a:off x="2811200" y="1977475"/>
              <a:ext cx="6725" cy="6650"/>
            </a:xfrm>
            <a:custGeom>
              <a:avLst/>
              <a:gdLst/>
              <a:ahLst/>
              <a:cxnLst/>
              <a:rect l="l" t="t" r="r" b="b"/>
              <a:pathLst>
                <a:path w="269" h="266" extrusionOk="0">
                  <a:moveTo>
                    <a:pt x="129" y="0"/>
                  </a:moveTo>
                  <a:cubicBezTo>
                    <a:pt x="59" y="0"/>
                    <a:pt x="1" y="62"/>
                    <a:pt x="1" y="137"/>
                  </a:cubicBezTo>
                  <a:cubicBezTo>
                    <a:pt x="4" y="210"/>
                    <a:pt x="62" y="265"/>
                    <a:pt x="135" y="265"/>
                  </a:cubicBezTo>
                  <a:cubicBezTo>
                    <a:pt x="210" y="265"/>
                    <a:pt x="269" y="199"/>
                    <a:pt x="266" y="129"/>
                  </a:cubicBezTo>
                  <a:cubicBezTo>
                    <a:pt x="260" y="56"/>
                    <a:pt x="202" y="0"/>
                    <a:pt x="1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1"/>
            <p:cNvSpPr/>
            <p:nvPr/>
          </p:nvSpPr>
          <p:spPr>
            <a:xfrm>
              <a:off x="2896775" y="1978175"/>
              <a:ext cx="10225" cy="10075"/>
            </a:xfrm>
            <a:custGeom>
              <a:avLst/>
              <a:gdLst/>
              <a:ahLst/>
              <a:cxnLst/>
              <a:rect l="l" t="t" r="r" b="b"/>
              <a:pathLst>
                <a:path w="409" h="403" extrusionOk="0">
                  <a:moveTo>
                    <a:pt x="199" y="0"/>
                  </a:moveTo>
                  <a:cubicBezTo>
                    <a:pt x="93" y="3"/>
                    <a:pt x="1" y="98"/>
                    <a:pt x="4" y="207"/>
                  </a:cubicBezTo>
                  <a:cubicBezTo>
                    <a:pt x="9" y="318"/>
                    <a:pt x="101" y="402"/>
                    <a:pt x="210" y="402"/>
                  </a:cubicBezTo>
                  <a:cubicBezTo>
                    <a:pt x="319" y="402"/>
                    <a:pt x="408" y="304"/>
                    <a:pt x="405" y="196"/>
                  </a:cubicBezTo>
                  <a:cubicBezTo>
                    <a:pt x="403" y="84"/>
                    <a:pt x="308" y="0"/>
                    <a:pt x="1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1"/>
            <p:cNvSpPr/>
            <p:nvPr/>
          </p:nvSpPr>
          <p:spPr>
            <a:xfrm>
              <a:off x="2775350" y="1817475"/>
              <a:ext cx="207950" cy="244825"/>
            </a:xfrm>
            <a:custGeom>
              <a:avLst/>
              <a:gdLst/>
              <a:ahLst/>
              <a:cxnLst/>
              <a:rect l="l" t="t" r="r" b="b"/>
              <a:pathLst>
                <a:path w="8318" h="9793" extrusionOk="0">
                  <a:moveTo>
                    <a:pt x="4077" y="330"/>
                  </a:moveTo>
                  <a:lnTo>
                    <a:pt x="4077" y="330"/>
                  </a:lnTo>
                  <a:cubicBezTo>
                    <a:pt x="4378" y="349"/>
                    <a:pt x="4660" y="394"/>
                    <a:pt x="4922" y="469"/>
                  </a:cubicBezTo>
                  <a:cubicBezTo>
                    <a:pt x="5176" y="547"/>
                    <a:pt x="5416" y="656"/>
                    <a:pt x="5647" y="793"/>
                  </a:cubicBezTo>
                  <a:cubicBezTo>
                    <a:pt x="5887" y="944"/>
                    <a:pt x="6116" y="1131"/>
                    <a:pt x="6331" y="1351"/>
                  </a:cubicBezTo>
                  <a:lnTo>
                    <a:pt x="6320" y="1329"/>
                  </a:lnTo>
                  <a:lnTo>
                    <a:pt x="6320" y="1329"/>
                  </a:lnTo>
                  <a:cubicBezTo>
                    <a:pt x="6590" y="1630"/>
                    <a:pt x="6836" y="1970"/>
                    <a:pt x="7045" y="2352"/>
                  </a:cubicBezTo>
                  <a:cubicBezTo>
                    <a:pt x="7338" y="2896"/>
                    <a:pt x="7561" y="3510"/>
                    <a:pt x="7729" y="4222"/>
                  </a:cubicBezTo>
                  <a:cubicBezTo>
                    <a:pt x="7826" y="4648"/>
                    <a:pt x="7893" y="5064"/>
                    <a:pt x="7929" y="5458"/>
                  </a:cubicBezTo>
                  <a:cubicBezTo>
                    <a:pt x="7968" y="5884"/>
                    <a:pt x="7985" y="6253"/>
                    <a:pt x="7977" y="6596"/>
                  </a:cubicBezTo>
                  <a:cubicBezTo>
                    <a:pt x="7957" y="7006"/>
                    <a:pt x="7896" y="7408"/>
                    <a:pt x="7787" y="7784"/>
                  </a:cubicBezTo>
                  <a:cubicBezTo>
                    <a:pt x="7701" y="8072"/>
                    <a:pt x="7586" y="8337"/>
                    <a:pt x="7450" y="8565"/>
                  </a:cubicBezTo>
                  <a:cubicBezTo>
                    <a:pt x="7330" y="8755"/>
                    <a:pt x="7196" y="8914"/>
                    <a:pt x="7048" y="9056"/>
                  </a:cubicBezTo>
                  <a:cubicBezTo>
                    <a:pt x="6973" y="9126"/>
                    <a:pt x="6883" y="9193"/>
                    <a:pt x="6794" y="9257"/>
                  </a:cubicBezTo>
                  <a:cubicBezTo>
                    <a:pt x="6688" y="9302"/>
                    <a:pt x="6576" y="9335"/>
                    <a:pt x="6456" y="9369"/>
                  </a:cubicBezTo>
                  <a:cubicBezTo>
                    <a:pt x="6292" y="9402"/>
                    <a:pt x="6122" y="9425"/>
                    <a:pt x="5935" y="9425"/>
                  </a:cubicBezTo>
                  <a:lnTo>
                    <a:pt x="5901" y="9419"/>
                  </a:lnTo>
                  <a:cubicBezTo>
                    <a:pt x="5650" y="9405"/>
                    <a:pt x="5405" y="9369"/>
                    <a:pt x="5137" y="9291"/>
                  </a:cubicBezTo>
                  <a:cubicBezTo>
                    <a:pt x="4769" y="9176"/>
                    <a:pt x="4378" y="8998"/>
                    <a:pt x="3965" y="8749"/>
                  </a:cubicBezTo>
                  <a:cubicBezTo>
                    <a:pt x="3290" y="8331"/>
                    <a:pt x="2643" y="7795"/>
                    <a:pt x="1996" y="7112"/>
                  </a:cubicBezTo>
                  <a:cubicBezTo>
                    <a:pt x="1728" y="6824"/>
                    <a:pt x="1499" y="6559"/>
                    <a:pt x="1298" y="6294"/>
                  </a:cubicBezTo>
                  <a:cubicBezTo>
                    <a:pt x="1156" y="6110"/>
                    <a:pt x="949" y="5831"/>
                    <a:pt x="782" y="5536"/>
                  </a:cubicBezTo>
                  <a:lnTo>
                    <a:pt x="760" y="5505"/>
                  </a:lnTo>
                  <a:cubicBezTo>
                    <a:pt x="654" y="5285"/>
                    <a:pt x="564" y="5045"/>
                    <a:pt x="506" y="4810"/>
                  </a:cubicBezTo>
                  <a:cubicBezTo>
                    <a:pt x="444" y="4529"/>
                    <a:pt x="417" y="4236"/>
                    <a:pt x="425" y="3943"/>
                  </a:cubicBezTo>
                  <a:cubicBezTo>
                    <a:pt x="439" y="3655"/>
                    <a:pt x="486" y="3365"/>
                    <a:pt x="570" y="3075"/>
                  </a:cubicBezTo>
                  <a:cubicBezTo>
                    <a:pt x="670" y="2740"/>
                    <a:pt x="813" y="2417"/>
                    <a:pt x="997" y="2110"/>
                  </a:cubicBezTo>
                  <a:cubicBezTo>
                    <a:pt x="1192" y="1800"/>
                    <a:pt x="1421" y="1524"/>
                    <a:pt x="1675" y="1281"/>
                  </a:cubicBezTo>
                  <a:cubicBezTo>
                    <a:pt x="1909" y="1064"/>
                    <a:pt x="2163" y="882"/>
                    <a:pt x="2431" y="734"/>
                  </a:cubicBezTo>
                  <a:cubicBezTo>
                    <a:pt x="2699" y="595"/>
                    <a:pt x="2978" y="486"/>
                    <a:pt x="3257" y="419"/>
                  </a:cubicBezTo>
                  <a:cubicBezTo>
                    <a:pt x="3505" y="363"/>
                    <a:pt x="3759" y="338"/>
                    <a:pt x="4035" y="338"/>
                  </a:cubicBezTo>
                  <a:lnTo>
                    <a:pt x="4119" y="344"/>
                  </a:lnTo>
                  <a:cubicBezTo>
                    <a:pt x="4121" y="344"/>
                    <a:pt x="4121" y="338"/>
                    <a:pt x="4121" y="338"/>
                  </a:cubicBezTo>
                  <a:lnTo>
                    <a:pt x="4119" y="335"/>
                  </a:lnTo>
                  <a:lnTo>
                    <a:pt x="4077" y="330"/>
                  </a:lnTo>
                  <a:close/>
                  <a:moveTo>
                    <a:pt x="3990" y="1"/>
                  </a:moveTo>
                  <a:cubicBezTo>
                    <a:pt x="3647" y="9"/>
                    <a:pt x="3326" y="51"/>
                    <a:pt x="3033" y="135"/>
                  </a:cubicBezTo>
                  <a:cubicBezTo>
                    <a:pt x="2754" y="210"/>
                    <a:pt x="2475" y="324"/>
                    <a:pt x="2208" y="475"/>
                  </a:cubicBezTo>
                  <a:cubicBezTo>
                    <a:pt x="1694" y="762"/>
                    <a:pt x="1234" y="1170"/>
                    <a:pt x="882" y="1649"/>
                  </a:cubicBezTo>
                  <a:cubicBezTo>
                    <a:pt x="517" y="2160"/>
                    <a:pt x="263" y="2701"/>
                    <a:pt x="138" y="3265"/>
                  </a:cubicBezTo>
                  <a:cubicBezTo>
                    <a:pt x="1" y="3865"/>
                    <a:pt x="6" y="4473"/>
                    <a:pt x="154" y="5025"/>
                  </a:cubicBezTo>
                  <a:cubicBezTo>
                    <a:pt x="230" y="5324"/>
                    <a:pt x="350" y="5605"/>
                    <a:pt x="506" y="5870"/>
                  </a:cubicBezTo>
                  <a:cubicBezTo>
                    <a:pt x="634" y="6096"/>
                    <a:pt x="788" y="6308"/>
                    <a:pt x="924" y="6487"/>
                  </a:cubicBezTo>
                  <a:cubicBezTo>
                    <a:pt x="1290" y="6961"/>
                    <a:pt x="1694" y="7399"/>
                    <a:pt x="2124" y="7801"/>
                  </a:cubicBezTo>
                  <a:cubicBezTo>
                    <a:pt x="2598" y="8247"/>
                    <a:pt x="3098" y="8632"/>
                    <a:pt x="3605" y="8942"/>
                  </a:cubicBezTo>
                  <a:lnTo>
                    <a:pt x="3658" y="8973"/>
                  </a:lnTo>
                  <a:cubicBezTo>
                    <a:pt x="4035" y="9204"/>
                    <a:pt x="4406" y="9380"/>
                    <a:pt x="4760" y="9505"/>
                  </a:cubicBezTo>
                  <a:cubicBezTo>
                    <a:pt x="4925" y="9570"/>
                    <a:pt x="5123" y="9639"/>
                    <a:pt x="5327" y="9684"/>
                  </a:cubicBezTo>
                  <a:cubicBezTo>
                    <a:pt x="5388" y="9698"/>
                    <a:pt x="5452" y="9712"/>
                    <a:pt x="5513" y="9723"/>
                  </a:cubicBezTo>
                  <a:cubicBezTo>
                    <a:pt x="5539" y="9729"/>
                    <a:pt x="5564" y="9734"/>
                    <a:pt x="5583" y="9737"/>
                  </a:cubicBezTo>
                  <a:lnTo>
                    <a:pt x="5647" y="9748"/>
                  </a:lnTo>
                  <a:cubicBezTo>
                    <a:pt x="5709" y="9762"/>
                    <a:pt x="5776" y="9771"/>
                    <a:pt x="5843" y="9779"/>
                  </a:cubicBezTo>
                  <a:cubicBezTo>
                    <a:pt x="5932" y="9784"/>
                    <a:pt x="6016" y="9793"/>
                    <a:pt x="6102" y="9793"/>
                  </a:cubicBezTo>
                  <a:cubicBezTo>
                    <a:pt x="6113" y="9790"/>
                    <a:pt x="6124" y="9790"/>
                    <a:pt x="6138" y="9787"/>
                  </a:cubicBezTo>
                  <a:lnTo>
                    <a:pt x="6141" y="9787"/>
                  </a:lnTo>
                  <a:cubicBezTo>
                    <a:pt x="6177" y="9787"/>
                    <a:pt x="6211" y="9782"/>
                    <a:pt x="6247" y="9779"/>
                  </a:cubicBezTo>
                  <a:lnTo>
                    <a:pt x="6323" y="9768"/>
                  </a:lnTo>
                  <a:cubicBezTo>
                    <a:pt x="6476" y="9754"/>
                    <a:pt x="6613" y="9731"/>
                    <a:pt x="6749" y="9684"/>
                  </a:cubicBezTo>
                  <a:cubicBezTo>
                    <a:pt x="6892" y="9639"/>
                    <a:pt x="7012" y="9584"/>
                    <a:pt x="7120" y="9514"/>
                  </a:cubicBezTo>
                  <a:cubicBezTo>
                    <a:pt x="7221" y="9452"/>
                    <a:pt x="7316" y="9377"/>
                    <a:pt x="7413" y="9280"/>
                  </a:cubicBezTo>
                  <a:cubicBezTo>
                    <a:pt x="7586" y="9109"/>
                    <a:pt x="7734" y="8897"/>
                    <a:pt x="7860" y="8646"/>
                  </a:cubicBezTo>
                  <a:cubicBezTo>
                    <a:pt x="7971" y="8420"/>
                    <a:pt x="8063" y="8172"/>
                    <a:pt x="8136" y="7882"/>
                  </a:cubicBezTo>
                  <a:cubicBezTo>
                    <a:pt x="8259" y="7402"/>
                    <a:pt x="8317" y="6875"/>
                    <a:pt x="8314" y="6278"/>
                  </a:cubicBezTo>
                  <a:cubicBezTo>
                    <a:pt x="8306" y="5647"/>
                    <a:pt x="8245" y="5033"/>
                    <a:pt x="8128" y="4450"/>
                  </a:cubicBezTo>
                  <a:cubicBezTo>
                    <a:pt x="7960" y="3608"/>
                    <a:pt x="7726" y="2902"/>
                    <a:pt x="7408" y="2297"/>
                  </a:cubicBezTo>
                  <a:cubicBezTo>
                    <a:pt x="7212" y="1923"/>
                    <a:pt x="7023" y="1630"/>
                    <a:pt x="6819" y="1376"/>
                  </a:cubicBezTo>
                  <a:cubicBezTo>
                    <a:pt x="6571" y="1072"/>
                    <a:pt x="6323" y="835"/>
                    <a:pt x="6055" y="645"/>
                  </a:cubicBezTo>
                  <a:cubicBezTo>
                    <a:pt x="5748" y="425"/>
                    <a:pt x="5433" y="263"/>
                    <a:pt x="5115" y="168"/>
                  </a:cubicBezTo>
                  <a:cubicBezTo>
                    <a:pt x="4897" y="101"/>
                    <a:pt x="4727" y="59"/>
                    <a:pt x="4554" y="37"/>
                  </a:cubicBezTo>
                  <a:cubicBezTo>
                    <a:pt x="4364" y="12"/>
                    <a:pt x="4191" y="1"/>
                    <a:pt x="4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31"/>
          <p:cNvGrpSpPr/>
          <p:nvPr/>
        </p:nvGrpSpPr>
        <p:grpSpPr>
          <a:xfrm>
            <a:off x="7105432" y="774732"/>
            <a:ext cx="736034" cy="430126"/>
            <a:chOff x="5331775" y="229825"/>
            <a:chExt cx="527850" cy="329775"/>
          </a:xfrm>
        </p:grpSpPr>
        <p:sp>
          <p:nvSpPr>
            <p:cNvPr id="777" name="Google Shape;777;p31"/>
            <p:cNvSpPr/>
            <p:nvPr/>
          </p:nvSpPr>
          <p:spPr>
            <a:xfrm>
              <a:off x="5331775" y="229825"/>
              <a:ext cx="527850" cy="329775"/>
            </a:xfrm>
            <a:custGeom>
              <a:avLst/>
              <a:gdLst/>
              <a:ahLst/>
              <a:cxnLst/>
              <a:rect l="l" t="t" r="r" b="b"/>
              <a:pathLst>
                <a:path w="21114" h="13191" extrusionOk="0">
                  <a:moveTo>
                    <a:pt x="10661" y="0"/>
                  </a:moveTo>
                  <a:cubicBezTo>
                    <a:pt x="9960" y="0"/>
                    <a:pt x="9243" y="148"/>
                    <a:pt x="8596" y="430"/>
                  </a:cubicBezTo>
                  <a:cubicBezTo>
                    <a:pt x="8192" y="606"/>
                    <a:pt x="7807" y="837"/>
                    <a:pt x="7458" y="1127"/>
                  </a:cubicBezTo>
                  <a:lnTo>
                    <a:pt x="7450" y="1136"/>
                  </a:lnTo>
                  <a:cubicBezTo>
                    <a:pt x="7254" y="1297"/>
                    <a:pt x="7076" y="1476"/>
                    <a:pt x="6914" y="1668"/>
                  </a:cubicBezTo>
                  <a:cubicBezTo>
                    <a:pt x="6769" y="1654"/>
                    <a:pt x="6627" y="1646"/>
                    <a:pt x="6482" y="1646"/>
                  </a:cubicBezTo>
                  <a:lnTo>
                    <a:pt x="6454" y="1646"/>
                  </a:lnTo>
                  <a:cubicBezTo>
                    <a:pt x="5765" y="1646"/>
                    <a:pt x="5109" y="1783"/>
                    <a:pt x="4506" y="2051"/>
                  </a:cubicBezTo>
                  <a:cubicBezTo>
                    <a:pt x="4013" y="2271"/>
                    <a:pt x="3549" y="2578"/>
                    <a:pt x="3167" y="2943"/>
                  </a:cubicBezTo>
                  <a:cubicBezTo>
                    <a:pt x="2799" y="3289"/>
                    <a:pt x="2506" y="3688"/>
                    <a:pt x="2305" y="4121"/>
                  </a:cubicBezTo>
                  <a:cubicBezTo>
                    <a:pt x="955" y="4684"/>
                    <a:pt x="411" y="5655"/>
                    <a:pt x="199" y="6260"/>
                  </a:cubicBezTo>
                  <a:cubicBezTo>
                    <a:pt x="6" y="6799"/>
                    <a:pt x="1" y="7273"/>
                    <a:pt x="15" y="7583"/>
                  </a:cubicBezTo>
                  <a:lnTo>
                    <a:pt x="18" y="7586"/>
                  </a:lnTo>
                  <a:lnTo>
                    <a:pt x="18" y="7608"/>
                  </a:lnTo>
                  <a:cubicBezTo>
                    <a:pt x="46" y="8082"/>
                    <a:pt x="177" y="8559"/>
                    <a:pt x="405" y="8983"/>
                  </a:cubicBezTo>
                  <a:cubicBezTo>
                    <a:pt x="743" y="9625"/>
                    <a:pt x="1290" y="10155"/>
                    <a:pt x="1996" y="10518"/>
                  </a:cubicBezTo>
                  <a:lnTo>
                    <a:pt x="2001" y="10523"/>
                  </a:lnTo>
                  <a:cubicBezTo>
                    <a:pt x="2556" y="10805"/>
                    <a:pt x="3098" y="10930"/>
                    <a:pt x="3455" y="11000"/>
                  </a:cubicBezTo>
                  <a:lnTo>
                    <a:pt x="3483" y="11003"/>
                  </a:lnTo>
                  <a:cubicBezTo>
                    <a:pt x="3600" y="11025"/>
                    <a:pt x="3717" y="11042"/>
                    <a:pt x="3837" y="11059"/>
                  </a:cubicBezTo>
                  <a:cubicBezTo>
                    <a:pt x="4158" y="11533"/>
                    <a:pt x="4590" y="11938"/>
                    <a:pt x="5156" y="12300"/>
                  </a:cubicBezTo>
                  <a:cubicBezTo>
                    <a:pt x="5597" y="12579"/>
                    <a:pt x="6085" y="12800"/>
                    <a:pt x="6604" y="12959"/>
                  </a:cubicBezTo>
                  <a:lnTo>
                    <a:pt x="6613" y="12964"/>
                  </a:lnTo>
                  <a:cubicBezTo>
                    <a:pt x="6836" y="13028"/>
                    <a:pt x="7079" y="13090"/>
                    <a:pt x="7338" y="13132"/>
                  </a:cubicBezTo>
                  <a:lnTo>
                    <a:pt x="7374" y="13137"/>
                  </a:lnTo>
                  <a:lnTo>
                    <a:pt x="7413" y="13146"/>
                  </a:lnTo>
                  <a:cubicBezTo>
                    <a:pt x="7634" y="13176"/>
                    <a:pt x="7843" y="13190"/>
                    <a:pt x="8055" y="13190"/>
                  </a:cubicBezTo>
                  <a:cubicBezTo>
                    <a:pt x="8141" y="13190"/>
                    <a:pt x="8222" y="13187"/>
                    <a:pt x="8278" y="13187"/>
                  </a:cubicBezTo>
                  <a:lnTo>
                    <a:pt x="8379" y="13187"/>
                  </a:lnTo>
                  <a:cubicBezTo>
                    <a:pt x="9062" y="13151"/>
                    <a:pt x="9737" y="12998"/>
                    <a:pt x="10382" y="12727"/>
                  </a:cubicBezTo>
                  <a:cubicBezTo>
                    <a:pt x="10998" y="12465"/>
                    <a:pt x="11570" y="12091"/>
                    <a:pt x="12086" y="11614"/>
                  </a:cubicBezTo>
                  <a:lnTo>
                    <a:pt x="12089" y="11611"/>
                  </a:lnTo>
                  <a:cubicBezTo>
                    <a:pt x="12195" y="11514"/>
                    <a:pt x="12298" y="11408"/>
                    <a:pt x="12404" y="11296"/>
                  </a:cubicBezTo>
                  <a:lnTo>
                    <a:pt x="12457" y="11285"/>
                  </a:lnTo>
                  <a:cubicBezTo>
                    <a:pt x="12932" y="11491"/>
                    <a:pt x="13448" y="11645"/>
                    <a:pt x="14028" y="11753"/>
                  </a:cubicBezTo>
                  <a:cubicBezTo>
                    <a:pt x="14472" y="11834"/>
                    <a:pt x="14943" y="11876"/>
                    <a:pt x="15420" y="11876"/>
                  </a:cubicBezTo>
                  <a:cubicBezTo>
                    <a:pt x="15571" y="11876"/>
                    <a:pt x="15707" y="11871"/>
                    <a:pt x="15839" y="11865"/>
                  </a:cubicBezTo>
                  <a:cubicBezTo>
                    <a:pt x="16408" y="11840"/>
                    <a:pt x="16977" y="11753"/>
                    <a:pt x="17529" y="11614"/>
                  </a:cubicBezTo>
                  <a:cubicBezTo>
                    <a:pt x="17847" y="11533"/>
                    <a:pt x="18157" y="11433"/>
                    <a:pt x="18450" y="11313"/>
                  </a:cubicBezTo>
                  <a:cubicBezTo>
                    <a:pt x="18765" y="11187"/>
                    <a:pt x="19069" y="11028"/>
                    <a:pt x="19370" y="10830"/>
                  </a:cubicBezTo>
                  <a:cubicBezTo>
                    <a:pt x="20062" y="10375"/>
                    <a:pt x="20578" y="9720"/>
                    <a:pt x="20829" y="8983"/>
                  </a:cubicBezTo>
                  <a:cubicBezTo>
                    <a:pt x="21114" y="8143"/>
                    <a:pt x="21036" y="7206"/>
                    <a:pt x="20612" y="6408"/>
                  </a:cubicBezTo>
                  <a:cubicBezTo>
                    <a:pt x="20302" y="5817"/>
                    <a:pt x="19825" y="5323"/>
                    <a:pt x="19197" y="4935"/>
                  </a:cubicBezTo>
                  <a:lnTo>
                    <a:pt x="19186" y="4930"/>
                  </a:lnTo>
                  <a:cubicBezTo>
                    <a:pt x="19005" y="4821"/>
                    <a:pt x="18818" y="4723"/>
                    <a:pt x="18617" y="4637"/>
                  </a:cubicBezTo>
                  <a:cubicBezTo>
                    <a:pt x="18525" y="4037"/>
                    <a:pt x="18280" y="3443"/>
                    <a:pt x="17889" y="2888"/>
                  </a:cubicBezTo>
                  <a:cubicBezTo>
                    <a:pt x="17649" y="2547"/>
                    <a:pt x="17356" y="2232"/>
                    <a:pt x="16993" y="1925"/>
                  </a:cubicBezTo>
                  <a:lnTo>
                    <a:pt x="16980" y="1911"/>
                  </a:lnTo>
                  <a:cubicBezTo>
                    <a:pt x="16642" y="1629"/>
                    <a:pt x="16268" y="1395"/>
                    <a:pt x="15839" y="1197"/>
                  </a:cubicBezTo>
                  <a:cubicBezTo>
                    <a:pt x="15228" y="912"/>
                    <a:pt x="14558" y="762"/>
                    <a:pt x="13911" y="762"/>
                  </a:cubicBezTo>
                  <a:cubicBezTo>
                    <a:pt x="13704" y="762"/>
                    <a:pt x="13503" y="776"/>
                    <a:pt x="13300" y="806"/>
                  </a:cubicBezTo>
                  <a:cubicBezTo>
                    <a:pt x="12697" y="385"/>
                    <a:pt x="11975" y="123"/>
                    <a:pt x="11191" y="36"/>
                  </a:cubicBezTo>
                  <a:cubicBezTo>
                    <a:pt x="10981" y="8"/>
                    <a:pt x="10803" y="0"/>
                    <a:pt x="106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1"/>
            <p:cNvSpPr/>
            <p:nvPr/>
          </p:nvSpPr>
          <p:spPr>
            <a:xfrm>
              <a:off x="5400475" y="298875"/>
              <a:ext cx="387125" cy="190700"/>
            </a:xfrm>
            <a:custGeom>
              <a:avLst/>
              <a:gdLst/>
              <a:ahLst/>
              <a:cxnLst/>
              <a:rect l="l" t="t" r="r" b="b"/>
              <a:pathLst>
                <a:path w="15485" h="7628" extrusionOk="0">
                  <a:moveTo>
                    <a:pt x="7999" y="0"/>
                  </a:moveTo>
                  <a:cubicBezTo>
                    <a:pt x="7947" y="10"/>
                    <a:pt x="7893" y="11"/>
                    <a:pt x="7837" y="11"/>
                  </a:cubicBezTo>
                  <a:cubicBezTo>
                    <a:pt x="7815" y="11"/>
                    <a:pt x="7793" y="11"/>
                    <a:pt x="7770" y="11"/>
                  </a:cubicBezTo>
                  <a:lnTo>
                    <a:pt x="7748" y="11"/>
                  </a:lnTo>
                  <a:cubicBezTo>
                    <a:pt x="7650" y="11"/>
                    <a:pt x="7556" y="25"/>
                    <a:pt x="7464" y="39"/>
                  </a:cubicBezTo>
                  <a:lnTo>
                    <a:pt x="7374" y="53"/>
                  </a:lnTo>
                  <a:cubicBezTo>
                    <a:pt x="7240" y="78"/>
                    <a:pt x="7106" y="112"/>
                    <a:pt x="6986" y="159"/>
                  </a:cubicBezTo>
                  <a:cubicBezTo>
                    <a:pt x="6917" y="181"/>
                    <a:pt x="6853" y="215"/>
                    <a:pt x="6788" y="246"/>
                  </a:cubicBezTo>
                  <a:cubicBezTo>
                    <a:pt x="6705" y="290"/>
                    <a:pt x="6629" y="349"/>
                    <a:pt x="6565" y="399"/>
                  </a:cubicBezTo>
                  <a:cubicBezTo>
                    <a:pt x="6448" y="491"/>
                    <a:pt x="6353" y="583"/>
                    <a:pt x="6278" y="672"/>
                  </a:cubicBezTo>
                  <a:cubicBezTo>
                    <a:pt x="6183" y="781"/>
                    <a:pt x="6102" y="876"/>
                    <a:pt x="6046" y="988"/>
                  </a:cubicBezTo>
                  <a:cubicBezTo>
                    <a:pt x="6002" y="1063"/>
                    <a:pt x="5965" y="1152"/>
                    <a:pt x="5937" y="1244"/>
                  </a:cubicBezTo>
                  <a:cubicBezTo>
                    <a:pt x="5904" y="1361"/>
                    <a:pt x="5893" y="1493"/>
                    <a:pt x="5912" y="1629"/>
                  </a:cubicBezTo>
                  <a:cubicBezTo>
                    <a:pt x="5926" y="1738"/>
                    <a:pt x="5974" y="1830"/>
                    <a:pt x="6024" y="1933"/>
                  </a:cubicBezTo>
                  <a:cubicBezTo>
                    <a:pt x="6077" y="2039"/>
                    <a:pt x="6136" y="2145"/>
                    <a:pt x="6216" y="2263"/>
                  </a:cubicBezTo>
                  <a:lnTo>
                    <a:pt x="6269" y="2343"/>
                  </a:lnTo>
                  <a:lnTo>
                    <a:pt x="6295" y="2382"/>
                  </a:lnTo>
                  <a:lnTo>
                    <a:pt x="6228" y="2324"/>
                  </a:lnTo>
                  <a:lnTo>
                    <a:pt x="6180" y="2293"/>
                  </a:lnTo>
                  <a:lnTo>
                    <a:pt x="6085" y="2229"/>
                  </a:lnTo>
                  <a:cubicBezTo>
                    <a:pt x="5974" y="2148"/>
                    <a:pt x="5876" y="2078"/>
                    <a:pt x="5767" y="2025"/>
                  </a:cubicBezTo>
                  <a:cubicBezTo>
                    <a:pt x="5681" y="1986"/>
                    <a:pt x="5592" y="1953"/>
                    <a:pt x="5505" y="1922"/>
                  </a:cubicBezTo>
                  <a:lnTo>
                    <a:pt x="5446" y="1897"/>
                  </a:lnTo>
                  <a:lnTo>
                    <a:pt x="5399" y="1880"/>
                  </a:lnTo>
                  <a:cubicBezTo>
                    <a:pt x="5332" y="1855"/>
                    <a:pt x="5282" y="1841"/>
                    <a:pt x="5237" y="1825"/>
                  </a:cubicBezTo>
                  <a:cubicBezTo>
                    <a:pt x="5142" y="1794"/>
                    <a:pt x="5050" y="1772"/>
                    <a:pt x="4953" y="1752"/>
                  </a:cubicBezTo>
                  <a:lnTo>
                    <a:pt x="4889" y="1738"/>
                  </a:lnTo>
                  <a:cubicBezTo>
                    <a:pt x="4836" y="1727"/>
                    <a:pt x="4788" y="1716"/>
                    <a:pt x="4735" y="1702"/>
                  </a:cubicBezTo>
                  <a:lnTo>
                    <a:pt x="4607" y="1671"/>
                  </a:lnTo>
                  <a:cubicBezTo>
                    <a:pt x="4548" y="1657"/>
                    <a:pt x="4487" y="1646"/>
                    <a:pt x="4431" y="1640"/>
                  </a:cubicBezTo>
                  <a:lnTo>
                    <a:pt x="4292" y="1615"/>
                  </a:lnTo>
                  <a:cubicBezTo>
                    <a:pt x="4130" y="1585"/>
                    <a:pt x="3976" y="1571"/>
                    <a:pt x="3831" y="1571"/>
                  </a:cubicBezTo>
                  <a:lnTo>
                    <a:pt x="3787" y="1571"/>
                  </a:lnTo>
                  <a:lnTo>
                    <a:pt x="3602" y="1568"/>
                  </a:lnTo>
                  <a:lnTo>
                    <a:pt x="3418" y="1562"/>
                  </a:lnTo>
                  <a:lnTo>
                    <a:pt x="3357" y="1568"/>
                  </a:lnTo>
                  <a:cubicBezTo>
                    <a:pt x="3237" y="1568"/>
                    <a:pt x="3111" y="1571"/>
                    <a:pt x="2989" y="1579"/>
                  </a:cubicBezTo>
                  <a:cubicBezTo>
                    <a:pt x="2922" y="1587"/>
                    <a:pt x="2877" y="1599"/>
                    <a:pt x="2832" y="1613"/>
                  </a:cubicBezTo>
                  <a:cubicBezTo>
                    <a:pt x="2799" y="1621"/>
                    <a:pt x="2765" y="1635"/>
                    <a:pt x="2732" y="1649"/>
                  </a:cubicBezTo>
                  <a:cubicBezTo>
                    <a:pt x="2696" y="1671"/>
                    <a:pt x="2668" y="1688"/>
                    <a:pt x="2640" y="1707"/>
                  </a:cubicBezTo>
                  <a:lnTo>
                    <a:pt x="2540" y="1785"/>
                  </a:lnTo>
                  <a:lnTo>
                    <a:pt x="2487" y="1833"/>
                  </a:lnTo>
                  <a:cubicBezTo>
                    <a:pt x="2459" y="1852"/>
                    <a:pt x="2431" y="1875"/>
                    <a:pt x="2400" y="1894"/>
                  </a:cubicBezTo>
                  <a:lnTo>
                    <a:pt x="2297" y="1964"/>
                  </a:lnTo>
                  <a:cubicBezTo>
                    <a:pt x="2252" y="2000"/>
                    <a:pt x="2208" y="2042"/>
                    <a:pt x="2168" y="2087"/>
                  </a:cubicBezTo>
                  <a:cubicBezTo>
                    <a:pt x="2060" y="2210"/>
                    <a:pt x="1984" y="2335"/>
                    <a:pt x="1945" y="2455"/>
                  </a:cubicBezTo>
                  <a:cubicBezTo>
                    <a:pt x="1917" y="2536"/>
                    <a:pt x="1906" y="2636"/>
                    <a:pt x="1906" y="2742"/>
                  </a:cubicBezTo>
                  <a:cubicBezTo>
                    <a:pt x="1912" y="2854"/>
                    <a:pt x="1931" y="2968"/>
                    <a:pt x="1982" y="3091"/>
                  </a:cubicBezTo>
                  <a:cubicBezTo>
                    <a:pt x="1998" y="3139"/>
                    <a:pt x="2018" y="3186"/>
                    <a:pt x="2040" y="3231"/>
                  </a:cubicBezTo>
                  <a:cubicBezTo>
                    <a:pt x="2074" y="3306"/>
                    <a:pt x="2129" y="3384"/>
                    <a:pt x="2213" y="3470"/>
                  </a:cubicBezTo>
                  <a:lnTo>
                    <a:pt x="2171" y="3479"/>
                  </a:lnTo>
                  <a:cubicBezTo>
                    <a:pt x="2026" y="3484"/>
                    <a:pt x="1834" y="3490"/>
                    <a:pt x="1650" y="3515"/>
                  </a:cubicBezTo>
                  <a:cubicBezTo>
                    <a:pt x="1452" y="3543"/>
                    <a:pt x="1298" y="3577"/>
                    <a:pt x="1161" y="3610"/>
                  </a:cubicBezTo>
                  <a:lnTo>
                    <a:pt x="1125" y="3618"/>
                  </a:lnTo>
                  <a:cubicBezTo>
                    <a:pt x="1014" y="3641"/>
                    <a:pt x="885" y="3674"/>
                    <a:pt x="768" y="3719"/>
                  </a:cubicBezTo>
                  <a:cubicBezTo>
                    <a:pt x="698" y="3747"/>
                    <a:pt x="623" y="3777"/>
                    <a:pt x="562" y="3816"/>
                  </a:cubicBezTo>
                  <a:cubicBezTo>
                    <a:pt x="511" y="3844"/>
                    <a:pt x="467" y="3881"/>
                    <a:pt x="422" y="3917"/>
                  </a:cubicBezTo>
                  <a:lnTo>
                    <a:pt x="383" y="3948"/>
                  </a:lnTo>
                  <a:lnTo>
                    <a:pt x="322" y="4003"/>
                  </a:lnTo>
                  <a:lnTo>
                    <a:pt x="255" y="4059"/>
                  </a:lnTo>
                  <a:cubicBezTo>
                    <a:pt x="168" y="4134"/>
                    <a:pt x="104" y="4218"/>
                    <a:pt x="65" y="4305"/>
                  </a:cubicBezTo>
                  <a:cubicBezTo>
                    <a:pt x="43" y="4358"/>
                    <a:pt x="20" y="4408"/>
                    <a:pt x="15" y="4461"/>
                  </a:cubicBezTo>
                  <a:cubicBezTo>
                    <a:pt x="1" y="4567"/>
                    <a:pt x="1" y="4665"/>
                    <a:pt x="20" y="4768"/>
                  </a:cubicBezTo>
                  <a:cubicBezTo>
                    <a:pt x="9" y="4796"/>
                    <a:pt x="15" y="4832"/>
                    <a:pt x="32" y="4851"/>
                  </a:cubicBezTo>
                  <a:lnTo>
                    <a:pt x="62" y="4893"/>
                  </a:lnTo>
                  <a:cubicBezTo>
                    <a:pt x="76" y="4938"/>
                    <a:pt x="93" y="4988"/>
                    <a:pt x="115" y="5033"/>
                  </a:cubicBezTo>
                  <a:cubicBezTo>
                    <a:pt x="157" y="5133"/>
                    <a:pt x="246" y="5186"/>
                    <a:pt x="316" y="5225"/>
                  </a:cubicBezTo>
                  <a:cubicBezTo>
                    <a:pt x="327" y="5231"/>
                    <a:pt x="341" y="5234"/>
                    <a:pt x="355" y="5239"/>
                  </a:cubicBezTo>
                  <a:cubicBezTo>
                    <a:pt x="383" y="5259"/>
                    <a:pt x="419" y="5284"/>
                    <a:pt x="453" y="5301"/>
                  </a:cubicBezTo>
                  <a:cubicBezTo>
                    <a:pt x="564" y="5365"/>
                    <a:pt x="687" y="5421"/>
                    <a:pt x="832" y="5479"/>
                  </a:cubicBezTo>
                  <a:cubicBezTo>
                    <a:pt x="938" y="5521"/>
                    <a:pt x="1047" y="5535"/>
                    <a:pt x="1150" y="5549"/>
                  </a:cubicBezTo>
                  <a:cubicBezTo>
                    <a:pt x="1245" y="5560"/>
                    <a:pt x="1332" y="5566"/>
                    <a:pt x="1418" y="5571"/>
                  </a:cubicBezTo>
                  <a:lnTo>
                    <a:pt x="1549" y="5580"/>
                  </a:lnTo>
                  <a:lnTo>
                    <a:pt x="1689" y="5591"/>
                  </a:lnTo>
                  <a:cubicBezTo>
                    <a:pt x="1789" y="5599"/>
                    <a:pt x="1892" y="5607"/>
                    <a:pt x="1996" y="5613"/>
                  </a:cubicBezTo>
                  <a:cubicBezTo>
                    <a:pt x="2149" y="5616"/>
                    <a:pt x="2305" y="5621"/>
                    <a:pt x="2456" y="5630"/>
                  </a:cubicBezTo>
                  <a:cubicBezTo>
                    <a:pt x="2553" y="5635"/>
                    <a:pt x="2651" y="5647"/>
                    <a:pt x="2752" y="5658"/>
                  </a:cubicBezTo>
                  <a:lnTo>
                    <a:pt x="2874" y="5672"/>
                  </a:lnTo>
                  <a:cubicBezTo>
                    <a:pt x="2938" y="5677"/>
                    <a:pt x="3008" y="5686"/>
                    <a:pt x="3075" y="5691"/>
                  </a:cubicBezTo>
                  <a:lnTo>
                    <a:pt x="3198" y="5700"/>
                  </a:lnTo>
                  <a:lnTo>
                    <a:pt x="3321" y="5711"/>
                  </a:lnTo>
                  <a:cubicBezTo>
                    <a:pt x="3410" y="5716"/>
                    <a:pt x="3505" y="5716"/>
                    <a:pt x="3594" y="5719"/>
                  </a:cubicBezTo>
                  <a:lnTo>
                    <a:pt x="3641" y="5719"/>
                  </a:lnTo>
                  <a:cubicBezTo>
                    <a:pt x="3686" y="5719"/>
                    <a:pt x="3728" y="5725"/>
                    <a:pt x="3773" y="5727"/>
                  </a:cubicBezTo>
                  <a:cubicBezTo>
                    <a:pt x="3795" y="5730"/>
                    <a:pt x="3812" y="5733"/>
                    <a:pt x="3831" y="5741"/>
                  </a:cubicBezTo>
                  <a:cubicBezTo>
                    <a:pt x="3795" y="5797"/>
                    <a:pt x="3756" y="5831"/>
                    <a:pt x="3720" y="5864"/>
                  </a:cubicBezTo>
                  <a:cubicBezTo>
                    <a:pt x="3683" y="5892"/>
                    <a:pt x="3636" y="5920"/>
                    <a:pt x="3591" y="5942"/>
                  </a:cubicBezTo>
                  <a:lnTo>
                    <a:pt x="3549" y="5967"/>
                  </a:lnTo>
                  <a:cubicBezTo>
                    <a:pt x="3488" y="5998"/>
                    <a:pt x="3418" y="6045"/>
                    <a:pt x="3343" y="6107"/>
                  </a:cubicBezTo>
                  <a:lnTo>
                    <a:pt x="3315" y="6132"/>
                  </a:lnTo>
                  <a:cubicBezTo>
                    <a:pt x="3287" y="6157"/>
                    <a:pt x="3279" y="6163"/>
                    <a:pt x="3265" y="6177"/>
                  </a:cubicBezTo>
                  <a:cubicBezTo>
                    <a:pt x="3223" y="6227"/>
                    <a:pt x="3195" y="6271"/>
                    <a:pt x="3170" y="6327"/>
                  </a:cubicBezTo>
                  <a:cubicBezTo>
                    <a:pt x="3103" y="6486"/>
                    <a:pt x="3167" y="6648"/>
                    <a:pt x="3209" y="6732"/>
                  </a:cubicBezTo>
                  <a:cubicBezTo>
                    <a:pt x="3217" y="6751"/>
                    <a:pt x="3231" y="6774"/>
                    <a:pt x="3245" y="6793"/>
                  </a:cubicBezTo>
                  <a:cubicBezTo>
                    <a:pt x="3298" y="6860"/>
                    <a:pt x="3321" y="6882"/>
                    <a:pt x="3340" y="6905"/>
                  </a:cubicBezTo>
                  <a:cubicBezTo>
                    <a:pt x="3382" y="6952"/>
                    <a:pt x="3432" y="6997"/>
                    <a:pt x="3480" y="7036"/>
                  </a:cubicBezTo>
                  <a:cubicBezTo>
                    <a:pt x="3588" y="7122"/>
                    <a:pt x="3703" y="7206"/>
                    <a:pt x="3817" y="7281"/>
                  </a:cubicBezTo>
                  <a:cubicBezTo>
                    <a:pt x="3996" y="7404"/>
                    <a:pt x="4205" y="7471"/>
                    <a:pt x="4386" y="7518"/>
                  </a:cubicBezTo>
                  <a:cubicBezTo>
                    <a:pt x="4612" y="7583"/>
                    <a:pt x="4872" y="7616"/>
                    <a:pt x="5221" y="7624"/>
                  </a:cubicBezTo>
                  <a:lnTo>
                    <a:pt x="5274" y="7624"/>
                  </a:lnTo>
                  <a:cubicBezTo>
                    <a:pt x="5343" y="7627"/>
                    <a:pt x="5407" y="7627"/>
                    <a:pt x="5474" y="7627"/>
                  </a:cubicBezTo>
                  <a:lnTo>
                    <a:pt x="5530" y="7624"/>
                  </a:lnTo>
                  <a:lnTo>
                    <a:pt x="5586" y="7624"/>
                  </a:lnTo>
                  <a:cubicBezTo>
                    <a:pt x="5709" y="7616"/>
                    <a:pt x="5831" y="7599"/>
                    <a:pt x="5951" y="7580"/>
                  </a:cubicBezTo>
                  <a:cubicBezTo>
                    <a:pt x="6127" y="7552"/>
                    <a:pt x="6230" y="7530"/>
                    <a:pt x="6336" y="7502"/>
                  </a:cubicBezTo>
                  <a:cubicBezTo>
                    <a:pt x="6501" y="7463"/>
                    <a:pt x="6660" y="7390"/>
                    <a:pt x="6802" y="7323"/>
                  </a:cubicBezTo>
                  <a:cubicBezTo>
                    <a:pt x="7079" y="7200"/>
                    <a:pt x="7341" y="7014"/>
                    <a:pt x="7592" y="6768"/>
                  </a:cubicBezTo>
                  <a:cubicBezTo>
                    <a:pt x="7645" y="6721"/>
                    <a:pt x="7689" y="6668"/>
                    <a:pt x="7737" y="6617"/>
                  </a:cubicBezTo>
                  <a:cubicBezTo>
                    <a:pt x="7793" y="6550"/>
                    <a:pt x="7860" y="6472"/>
                    <a:pt x="7913" y="6389"/>
                  </a:cubicBezTo>
                  <a:cubicBezTo>
                    <a:pt x="7985" y="6271"/>
                    <a:pt x="8041" y="6140"/>
                    <a:pt x="8091" y="6020"/>
                  </a:cubicBezTo>
                  <a:lnTo>
                    <a:pt x="8194" y="5789"/>
                  </a:lnTo>
                  <a:cubicBezTo>
                    <a:pt x="8211" y="5811"/>
                    <a:pt x="8231" y="5825"/>
                    <a:pt x="8253" y="5833"/>
                  </a:cubicBezTo>
                  <a:cubicBezTo>
                    <a:pt x="8328" y="5872"/>
                    <a:pt x="8404" y="5900"/>
                    <a:pt x="8485" y="5914"/>
                  </a:cubicBezTo>
                  <a:cubicBezTo>
                    <a:pt x="8582" y="5931"/>
                    <a:pt x="8691" y="5942"/>
                    <a:pt x="8831" y="5945"/>
                  </a:cubicBezTo>
                  <a:cubicBezTo>
                    <a:pt x="8909" y="5945"/>
                    <a:pt x="8990" y="5937"/>
                    <a:pt x="9087" y="5914"/>
                  </a:cubicBezTo>
                  <a:cubicBezTo>
                    <a:pt x="9165" y="5898"/>
                    <a:pt x="9238" y="5867"/>
                    <a:pt x="9324" y="5828"/>
                  </a:cubicBezTo>
                  <a:cubicBezTo>
                    <a:pt x="9402" y="5792"/>
                    <a:pt x="9467" y="5753"/>
                    <a:pt x="9517" y="5700"/>
                  </a:cubicBezTo>
                  <a:cubicBezTo>
                    <a:pt x="9564" y="5649"/>
                    <a:pt x="9603" y="5599"/>
                    <a:pt x="9631" y="5535"/>
                  </a:cubicBezTo>
                  <a:lnTo>
                    <a:pt x="9653" y="5488"/>
                  </a:lnTo>
                  <a:cubicBezTo>
                    <a:pt x="9667" y="5462"/>
                    <a:pt x="9676" y="5435"/>
                    <a:pt x="9690" y="5409"/>
                  </a:cubicBezTo>
                  <a:cubicBezTo>
                    <a:pt x="9787" y="5493"/>
                    <a:pt x="9868" y="5560"/>
                    <a:pt x="9949" y="5621"/>
                  </a:cubicBezTo>
                  <a:cubicBezTo>
                    <a:pt x="10025" y="5686"/>
                    <a:pt x="10100" y="5744"/>
                    <a:pt x="10178" y="5803"/>
                  </a:cubicBezTo>
                  <a:cubicBezTo>
                    <a:pt x="10267" y="5864"/>
                    <a:pt x="10357" y="5920"/>
                    <a:pt x="10443" y="5976"/>
                  </a:cubicBezTo>
                  <a:cubicBezTo>
                    <a:pt x="10521" y="6023"/>
                    <a:pt x="10605" y="6065"/>
                    <a:pt x="10689" y="6107"/>
                  </a:cubicBezTo>
                  <a:cubicBezTo>
                    <a:pt x="10803" y="6163"/>
                    <a:pt x="10895" y="6199"/>
                    <a:pt x="10973" y="6213"/>
                  </a:cubicBezTo>
                  <a:cubicBezTo>
                    <a:pt x="11071" y="6232"/>
                    <a:pt x="11168" y="6235"/>
                    <a:pt x="11260" y="6241"/>
                  </a:cubicBezTo>
                  <a:cubicBezTo>
                    <a:pt x="11316" y="6244"/>
                    <a:pt x="11369" y="6249"/>
                    <a:pt x="11419" y="6257"/>
                  </a:cubicBezTo>
                  <a:lnTo>
                    <a:pt x="11475" y="6263"/>
                  </a:lnTo>
                  <a:cubicBezTo>
                    <a:pt x="11539" y="6271"/>
                    <a:pt x="11606" y="6283"/>
                    <a:pt x="11668" y="6288"/>
                  </a:cubicBezTo>
                  <a:lnTo>
                    <a:pt x="11796" y="6305"/>
                  </a:lnTo>
                  <a:lnTo>
                    <a:pt x="11944" y="6330"/>
                  </a:lnTo>
                  <a:cubicBezTo>
                    <a:pt x="12005" y="6344"/>
                    <a:pt x="12072" y="6355"/>
                    <a:pt x="12139" y="6361"/>
                  </a:cubicBezTo>
                  <a:cubicBezTo>
                    <a:pt x="12293" y="6386"/>
                    <a:pt x="12449" y="6408"/>
                    <a:pt x="12605" y="6419"/>
                  </a:cubicBezTo>
                  <a:lnTo>
                    <a:pt x="12653" y="6425"/>
                  </a:lnTo>
                  <a:lnTo>
                    <a:pt x="12697" y="6428"/>
                  </a:lnTo>
                  <a:cubicBezTo>
                    <a:pt x="12814" y="6439"/>
                    <a:pt x="12937" y="6444"/>
                    <a:pt x="13060" y="6444"/>
                  </a:cubicBezTo>
                  <a:cubicBezTo>
                    <a:pt x="13202" y="6444"/>
                    <a:pt x="13336" y="6430"/>
                    <a:pt x="13523" y="6400"/>
                  </a:cubicBezTo>
                  <a:cubicBezTo>
                    <a:pt x="13629" y="6383"/>
                    <a:pt x="13727" y="6355"/>
                    <a:pt x="13824" y="6327"/>
                  </a:cubicBezTo>
                  <a:cubicBezTo>
                    <a:pt x="13936" y="6297"/>
                    <a:pt x="14042" y="6260"/>
                    <a:pt x="14148" y="6218"/>
                  </a:cubicBezTo>
                  <a:lnTo>
                    <a:pt x="14201" y="6202"/>
                  </a:lnTo>
                  <a:lnTo>
                    <a:pt x="14237" y="6188"/>
                  </a:lnTo>
                  <a:lnTo>
                    <a:pt x="14318" y="6160"/>
                  </a:lnTo>
                  <a:cubicBezTo>
                    <a:pt x="14396" y="6135"/>
                    <a:pt x="14474" y="6110"/>
                    <a:pt x="14555" y="6090"/>
                  </a:cubicBezTo>
                  <a:cubicBezTo>
                    <a:pt x="14709" y="6048"/>
                    <a:pt x="14859" y="5992"/>
                    <a:pt x="15010" y="5920"/>
                  </a:cubicBezTo>
                  <a:cubicBezTo>
                    <a:pt x="15068" y="5892"/>
                    <a:pt x="15158" y="5850"/>
                    <a:pt x="15233" y="5797"/>
                  </a:cubicBezTo>
                  <a:cubicBezTo>
                    <a:pt x="15255" y="5780"/>
                    <a:pt x="15278" y="5761"/>
                    <a:pt x="15297" y="5741"/>
                  </a:cubicBezTo>
                  <a:cubicBezTo>
                    <a:pt x="15317" y="5722"/>
                    <a:pt x="15331" y="5702"/>
                    <a:pt x="15345" y="5686"/>
                  </a:cubicBezTo>
                  <a:cubicBezTo>
                    <a:pt x="15373" y="5647"/>
                    <a:pt x="15389" y="5619"/>
                    <a:pt x="15403" y="5591"/>
                  </a:cubicBezTo>
                  <a:cubicBezTo>
                    <a:pt x="15484" y="5421"/>
                    <a:pt x="15476" y="5200"/>
                    <a:pt x="15381" y="5002"/>
                  </a:cubicBezTo>
                  <a:cubicBezTo>
                    <a:pt x="15361" y="4955"/>
                    <a:pt x="15334" y="4918"/>
                    <a:pt x="15308" y="4879"/>
                  </a:cubicBezTo>
                  <a:lnTo>
                    <a:pt x="15264" y="4815"/>
                  </a:lnTo>
                  <a:cubicBezTo>
                    <a:pt x="15214" y="4737"/>
                    <a:pt x="15177" y="4676"/>
                    <a:pt x="15130" y="4628"/>
                  </a:cubicBezTo>
                  <a:cubicBezTo>
                    <a:pt x="15066" y="4559"/>
                    <a:pt x="14985" y="4500"/>
                    <a:pt x="14884" y="4447"/>
                  </a:cubicBezTo>
                  <a:cubicBezTo>
                    <a:pt x="14803" y="4402"/>
                    <a:pt x="14717" y="4363"/>
                    <a:pt x="14625" y="4335"/>
                  </a:cubicBezTo>
                  <a:cubicBezTo>
                    <a:pt x="14424" y="4263"/>
                    <a:pt x="14206" y="4221"/>
                    <a:pt x="14020" y="4185"/>
                  </a:cubicBezTo>
                  <a:lnTo>
                    <a:pt x="13852" y="4154"/>
                  </a:lnTo>
                  <a:cubicBezTo>
                    <a:pt x="13805" y="4148"/>
                    <a:pt x="13757" y="4140"/>
                    <a:pt x="13713" y="4137"/>
                  </a:cubicBezTo>
                  <a:lnTo>
                    <a:pt x="13637" y="4126"/>
                  </a:lnTo>
                  <a:cubicBezTo>
                    <a:pt x="13582" y="4121"/>
                    <a:pt x="13523" y="4112"/>
                    <a:pt x="13464" y="4109"/>
                  </a:cubicBezTo>
                  <a:lnTo>
                    <a:pt x="13336" y="4095"/>
                  </a:lnTo>
                  <a:cubicBezTo>
                    <a:pt x="13227" y="4081"/>
                    <a:pt x="13132" y="4059"/>
                    <a:pt x="13046" y="4026"/>
                  </a:cubicBezTo>
                  <a:cubicBezTo>
                    <a:pt x="13029" y="4017"/>
                    <a:pt x="13010" y="4009"/>
                    <a:pt x="12993" y="3998"/>
                  </a:cubicBezTo>
                  <a:cubicBezTo>
                    <a:pt x="12968" y="3959"/>
                    <a:pt x="12951" y="3920"/>
                    <a:pt x="12934" y="3883"/>
                  </a:cubicBezTo>
                  <a:lnTo>
                    <a:pt x="12895" y="3802"/>
                  </a:lnTo>
                  <a:lnTo>
                    <a:pt x="12870" y="3749"/>
                  </a:lnTo>
                  <a:cubicBezTo>
                    <a:pt x="12834" y="3669"/>
                    <a:pt x="12784" y="3604"/>
                    <a:pt x="12739" y="3549"/>
                  </a:cubicBezTo>
                  <a:cubicBezTo>
                    <a:pt x="12689" y="3487"/>
                    <a:pt x="12630" y="3440"/>
                    <a:pt x="12574" y="3390"/>
                  </a:cubicBezTo>
                  <a:cubicBezTo>
                    <a:pt x="12519" y="3345"/>
                    <a:pt x="12466" y="3303"/>
                    <a:pt x="12404" y="3264"/>
                  </a:cubicBezTo>
                  <a:cubicBezTo>
                    <a:pt x="12535" y="3236"/>
                    <a:pt x="12669" y="3178"/>
                    <a:pt x="12795" y="3094"/>
                  </a:cubicBezTo>
                  <a:cubicBezTo>
                    <a:pt x="12865" y="3049"/>
                    <a:pt x="12948" y="2996"/>
                    <a:pt x="13004" y="2924"/>
                  </a:cubicBezTo>
                  <a:cubicBezTo>
                    <a:pt x="13057" y="2854"/>
                    <a:pt x="13099" y="2784"/>
                    <a:pt x="13132" y="2698"/>
                  </a:cubicBezTo>
                  <a:cubicBezTo>
                    <a:pt x="13146" y="2664"/>
                    <a:pt x="13155" y="2631"/>
                    <a:pt x="13160" y="2595"/>
                  </a:cubicBezTo>
                  <a:cubicBezTo>
                    <a:pt x="13177" y="2516"/>
                    <a:pt x="13185" y="2455"/>
                    <a:pt x="13185" y="2396"/>
                  </a:cubicBezTo>
                  <a:cubicBezTo>
                    <a:pt x="13183" y="2316"/>
                    <a:pt x="13169" y="2232"/>
                    <a:pt x="13135" y="2154"/>
                  </a:cubicBezTo>
                  <a:cubicBezTo>
                    <a:pt x="13102" y="2050"/>
                    <a:pt x="13046" y="1964"/>
                    <a:pt x="12993" y="1875"/>
                  </a:cubicBezTo>
                  <a:cubicBezTo>
                    <a:pt x="12912" y="1741"/>
                    <a:pt x="12812" y="1590"/>
                    <a:pt x="12686" y="1445"/>
                  </a:cubicBezTo>
                  <a:cubicBezTo>
                    <a:pt x="12591" y="1336"/>
                    <a:pt x="12494" y="1247"/>
                    <a:pt x="12396" y="1172"/>
                  </a:cubicBezTo>
                  <a:cubicBezTo>
                    <a:pt x="12332" y="1124"/>
                    <a:pt x="12254" y="1094"/>
                    <a:pt x="12173" y="1060"/>
                  </a:cubicBezTo>
                  <a:lnTo>
                    <a:pt x="12136" y="1043"/>
                  </a:lnTo>
                  <a:cubicBezTo>
                    <a:pt x="12019" y="996"/>
                    <a:pt x="11899" y="968"/>
                    <a:pt x="11790" y="940"/>
                  </a:cubicBezTo>
                  <a:cubicBezTo>
                    <a:pt x="11643" y="904"/>
                    <a:pt x="11509" y="873"/>
                    <a:pt x="11375" y="848"/>
                  </a:cubicBezTo>
                  <a:cubicBezTo>
                    <a:pt x="11233" y="823"/>
                    <a:pt x="11121" y="815"/>
                    <a:pt x="11020" y="815"/>
                  </a:cubicBezTo>
                  <a:cubicBezTo>
                    <a:pt x="10973" y="815"/>
                    <a:pt x="10931" y="817"/>
                    <a:pt x="10895" y="820"/>
                  </a:cubicBezTo>
                  <a:cubicBezTo>
                    <a:pt x="10814" y="826"/>
                    <a:pt x="10733" y="837"/>
                    <a:pt x="10649" y="859"/>
                  </a:cubicBezTo>
                  <a:cubicBezTo>
                    <a:pt x="10560" y="876"/>
                    <a:pt x="10471" y="918"/>
                    <a:pt x="10387" y="954"/>
                  </a:cubicBezTo>
                  <a:cubicBezTo>
                    <a:pt x="10211" y="1029"/>
                    <a:pt x="10080" y="1099"/>
                    <a:pt x="9960" y="1177"/>
                  </a:cubicBezTo>
                  <a:cubicBezTo>
                    <a:pt x="9843" y="1247"/>
                    <a:pt x="9732" y="1322"/>
                    <a:pt x="9626" y="1403"/>
                  </a:cubicBezTo>
                  <a:cubicBezTo>
                    <a:pt x="9589" y="1428"/>
                    <a:pt x="9556" y="1456"/>
                    <a:pt x="9522" y="1484"/>
                  </a:cubicBezTo>
                  <a:lnTo>
                    <a:pt x="9517" y="1437"/>
                  </a:lnTo>
                  <a:cubicBezTo>
                    <a:pt x="9494" y="1389"/>
                    <a:pt x="9486" y="1336"/>
                    <a:pt x="9475" y="1281"/>
                  </a:cubicBezTo>
                  <a:cubicBezTo>
                    <a:pt x="9461" y="1166"/>
                    <a:pt x="9450" y="1080"/>
                    <a:pt x="9425" y="988"/>
                  </a:cubicBezTo>
                  <a:cubicBezTo>
                    <a:pt x="9411" y="926"/>
                    <a:pt x="9388" y="865"/>
                    <a:pt x="9349" y="795"/>
                  </a:cubicBezTo>
                  <a:cubicBezTo>
                    <a:pt x="9319" y="737"/>
                    <a:pt x="9277" y="678"/>
                    <a:pt x="9235" y="622"/>
                  </a:cubicBezTo>
                  <a:cubicBezTo>
                    <a:pt x="9115" y="471"/>
                    <a:pt x="9029" y="382"/>
                    <a:pt x="8931" y="307"/>
                  </a:cubicBezTo>
                  <a:cubicBezTo>
                    <a:pt x="8906" y="290"/>
                    <a:pt x="8881" y="276"/>
                    <a:pt x="8858" y="259"/>
                  </a:cubicBezTo>
                  <a:cubicBezTo>
                    <a:pt x="8741" y="193"/>
                    <a:pt x="8683" y="159"/>
                    <a:pt x="8621" y="126"/>
                  </a:cubicBezTo>
                  <a:cubicBezTo>
                    <a:pt x="8487" y="56"/>
                    <a:pt x="8356" y="33"/>
                    <a:pt x="8239" y="20"/>
                  </a:cubicBezTo>
                  <a:cubicBezTo>
                    <a:pt x="8192" y="11"/>
                    <a:pt x="8139" y="11"/>
                    <a:pt x="8086" y="8"/>
                  </a:cubicBezTo>
                  <a:lnTo>
                    <a:pt x="7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1"/>
            <p:cNvSpPr/>
            <p:nvPr/>
          </p:nvSpPr>
          <p:spPr>
            <a:xfrm>
              <a:off x="5393100" y="290500"/>
              <a:ext cx="403425" cy="207850"/>
            </a:xfrm>
            <a:custGeom>
              <a:avLst/>
              <a:gdLst/>
              <a:ahLst/>
              <a:cxnLst/>
              <a:rect l="l" t="t" r="r" b="b"/>
              <a:pathLst>
                <a:path w="16137" h="8314" extrusionOk="0">
                  <a:moveTo>
                    <a:pt x="8146" y="441"/>
                  </a:moveTo>
                  <a:cubicBezTo>
                    <a:pt x="8347" y="441"/>
                    <a:pt x="8501" y="455"/>
                    <a:pt x="8646" y="486"/>
                  </a:cubicBezTo>
                  <a:cubicBezTo>
                    <a:pt x="8788" y="516"/>
                    <a:pt x="8927" y="567"/>
                    <a:pt x="9064" y="636"/>
                  </a:cubicBezTo>
                  <a:lnTo>
                    <a:pt x="9103" y="647"/>
                  </a:lnTo>
                  <a:lnTo>
                    <a:pt x="9100" y="650"/>
                  </a:lnTo>
                  <a:cubicBezTo>
                    <a:pt x="9173" y="703"/>
                    <a:pt x="9271" y="767"/>
                    <a:pt x="9354" y="843"/>
                  </a:cubicBezTo>
                  <a:cubicBezTo>
                    <a:pt x="9438" y="921"/>
                    <a:pt x="9510" y="1013"/>
                    <a:pt x="9575" y="1108"/>
                  </a:cubicBezTo>
                  <a:cubicBezTo>
                    <a:pt x="9633" y="1211"/>
                    <a:pt x="9681" y="1323"/>
                    <a:pt x="9720" y="1434"/>
                  </a:cubicBezTo>
                  <a:cubicBezTo>
                    <a:pt x="9764" y="1588"/>
                    <a:pt x="9792" y="1752"/>
                    <a:pt x="9803" y="1920"/>
                  </a:cubicBezTo>
                  <a:cubicBezTo>
                    <a:pt x="9812" y="1995"/>
                    <a:pt x="9876" y="2062"/>
                    <a:pt x="9940" y="2084"/>
                  </a:cubicBezTo>
                  <a:cubicBezTo>
                    <a:pt x="9960" y="2093"/>
                    <a:pt x="9988" y="2098"/>
                    <a:pt x="10013" y="2098"/>
                  </a:cubicBezTo>
                  <a:cubicBezTo>
                    <a:pt x="10085" y="2098"/>
                    <a:pt x="10155" y="2062"/>
                    <a:pt x="10188" y="2006"/>
                  </a:cubicBezTo>
                  <a:cubicBezTo>
                    <a:pt x="10275" y="1861"/>
                    <a:pt x="10364" y="1730"/>
                    <a:pt x="10467" y="1618"/>
                  </a:cubicBezTo>
                  <a:cubicBezTo>
                    <a:pt x="10554" y="1529"/>
                    <a:pt x="10649" y="1448"/>
                    <a:pt x="10752" y="1378"/>
                  </a:cubicBezTo>
                  <a:cubicBezTo>
                    <a:pt x="10852" y="1320"/>
                    <a:pt x="10956" y="1275"/>
                    <a:pt x="11059" y="1236"/>
                  </a:cubicBezTo>
                  <a:cubicBezTo>
                    <a:pt x="11170" y="1205"/>
                    <a:pt x="11285" y="1183"/>
                    <a:pt x="11408" y="1180"/>
                  </a:cubicBezTo>
                  <a:cubicBezTo>
                    <a:pt x="11555" y="1180"/>
                    <a:pt x="11684" y="1194"/>
                    <a:pt x="11815" y="1222"/>
                  </a:cubicBezTo>
                  <a:cubicBezTo>
                    <a:pt x="11991" y="1267"/>
                    <a:pt x="12169" y="1331"/>
                    <a:pt x="12339" y="1420"/>
                  </a:cubicBezTo>
                  <a:cubicBezTo>
                    <a:pt x="12523" y="1523"/>
                    <a:pt x="12691" y="1646"/>
                    <a:pt x="12844" y="1791"/>
                  </a:cubicBezTo>
                  <a:cubicBezTo>
                    <a:pt x="12967" y="1906"/>
                    <a:pt x="13079" y="2037"/>
                    <a:pt x="13165" y="2173"/>
                  </a:cubicBezTo>
                  <a:cubicBezTo>
                    <a:pt x="13235" y="2285"/>
                    <a:pt x="13288" y="2397"/>
                    <a:pt x="13321" y="2508"/>
                  </a:cubicBezTo>
                  <a:cubicBezTo>
                    <a:pt x="13344" y="2589"/>
                    <a:pt x="13358" y="2662"/>
                    <a:pt x="13360" y="2731"/>
                  </a:cubicBezTo>
                  <a:cubicBezTo>
                    <a:pt x="13360" y="2779"/>
                    <a:pt x="13358" y="2829"/>
                    <a:pt x="13346" y="2882"/>
                  </a:cubicBezTo>
                  <a:cubicBezTo>
                    <a:pt x="13335" y="2921"/>
                    <a:pt x="13321" y="2957"/>
                    <a:pt x="13305" y="2996"/>
                  </a:cubicBezTo>
                  <a:cubicBezTo>
                    <a:pt x="13280" y="3041"/>
                    <a:pt x="13249" y="3080"/>
                    <a:pt x="13215" y="3119"/>
                  </a:cubicBezTo>
                  <a:cubicBezTo>
                    <a:pt x="13176" y="3158"/>
                    <a:pt x="13134" y="3189"/>
                    <a:pt x="13090" y="3222"/>
                  </a:cubicBezTo>
                  <a:cubicBezTo>
                    <a:pt x="13009" y="3273"/>
                    <a:pt x="12917" y="3314"/>
                    <a:pt x="12802" y="3356"/>
                  </a:cubicBezTo>
                  <a:cubicBezTo>
                    <a:pt x="12758" y="3370"/>
                    <a:pt x="12713" y="3381"/>
                    <a:pt x="12663" y="3390"/>
                  </a:cubicBezTo>
                  <a:cubicBezTo>
                    <a:pt x="12574" y="3412"/>
                    <a:pt x="12512" y="3479"/>
                    <a:pt x="12507" y="3566"/>
                  </a:cubicBezTo>
                  <a:cubicBezTo>
                    <a:pt x="12498" y="3641"/>
                    <a:pt x="12546" y="3736"/>
                    <a:pt x="12632" y="3764"/>
                  </a:cubicBezTo>
                  <a:cubicBezTo>
                    <a:pt x="12685" y="3780"/>
                    <a:pt x="12733" y="3800"/>
                    <a:pt x="12783" y="3822"/>
                  </a:cubicBezTo>
                  <a:cubicBezTo>
                    <a:pt x="12816" y="3847"/>
                    <a:pt x="12853" y="3872"/>
                    <a:pt x="12886" y="3900"/>
                  </a:cubicBezTo>
                  <a:cubicBezTo>
                    <a:pt x="12970" y="3987"/>
                    <a:pt x="13037" y="4082"/>
                    <a:pt x="13104" y="4179"/>
                  </a:cubicBezTo>
                  <a:cubicBezTo>
                    <a:pt x="13168" y="4280"/>
                    <a:pt x="13243" y="4363"/>
                    <a:pt x="13319" y="4433"/>
                  </a:cubicBezTo>
                  <a:cubicBezTo>
                    <a:pt x="13327" y="4461"/>
                    <a:pt x="13341" y="4492"/>
                    <a:pt x="13360" y="4520"/>
                  </a:cubicBezTo>
                  <a:cubicBezTo>
                    <a:pt x="13388" y="4556"/>
                    <a:pt x="13447" y="4595"/>
                    <a:pt x="13500" y="4595"/>
                  </a:cubicBezTo>
                  <a:cubicBezTo>
                    <a:pt x="13567" y="4589"/>
                    <a:pt x="13628" y="4589"/>
                    <a:pt x="13692" y="4589"/>
                  </a:cubicBezTo>
                  <a:cubicBezTo>
                    <a:pt x="13977" y="4589"/>
                    <a:pt x="14253" y="4617"/>
                    <a:pt x="14507" y="4673"/>
                  </a:cubicBezTo>
                  <a:cubicBezTo>
                    <a:pt x="14736" y="4726"/>
                    <a:pt x="14948" y="4801"/>
                    <a:pt x="15135" y="4902"/>
                  </a:cubicBezTo>
                  <a:cubicBezTo>
                    <a:pt x="15255" y="4966"/>
                    <a:pt x="15358" y="5041"/>
                    <a:pt x="15447" y="5119"/>
                  </a:cubicBezTo>
                  <a:cubicBezTo>
                    <a:pt x="15495" y="5170"/>
                    <a:pt x="15539" y="5220"/>
                    <a:pt x="15581" y="5278"/>
                  </a:cubicBezTo>
                  <a:cubicBezTo>
                    <a:pt x="15603" y="5315"/>
                    <a:pt x="15623" y="5354"/>
                    <a:pt x="15642" y="5398"/>
                  </a:cubicBezTo>
                  <a:cubicBezTo>
                    <a:pt x="15648" y="5435"/>
                    <a:pt x="15656" y="5468"/>
                    <a:pt x="15659" y="5504"/>
                  </a:cubicBezTo>
                  <a:cubicBezTo>
                    <a:pt x="15659" y="5538"/>
                    <a:pt x="15656" y="5574"/>
                    <a:pt x="15648" y="5608"/>
                  </a:cubicBezTo>
                  <a:cubicBezTo>
                    <a:pt x="15637" y="5644"/>
                    <a:pt x="15623" y="5677"/>
                    <a:pt x="15609" y="5714"/>
                  </a:cubicBezTo>
                  <a:cubicBezTo>
                    <a:pt x="15581" y="5761"/>
                    <a:pt x="15548" y="5811"/>
                    <a:pt x="15503" y="5864"/>
                  </a:cubicBezTo>
                  <a:cubicBezTo>
                    <a:pt x="15439" y="5926"/>
                    <a:pt x="15366" y="5984"/>
                    <a:pt x="15257" y="6060"/>
                  </a:cubicBezTo>
                  <a:cubicBezTo>
                    <a:pt x="15065" y="6174"/>
                    <a:pt x="14850" y="6272"/>
                    <a:pt x="14571" y="6361"/>
                  </a:cubicBezTo>
                  <a:cubicBezTo>
                    <a:pt x="14128" y="6498"/>
                    <a:pt x="13662" y="6581"/>
                    <a:pt x="13179" y="6606"/>
                  </a:cubicBezTo>
                  <a:cubicBezTo>
                    <a:pt x="13093" y="6609"/>
                    <a:pt x="13009" y="6612"/>
                    <a:pt x="12922" y="6612"/>
                  </a:cubicBezTo>
                  <a:cubicBezTo>
                    <a:pt x="12523" y="6612"/>
                    <a:pt x="12136" y="6576"/>
                    <a:pt x="11767" y="6492"/>
                  </a:cubicBezTo>
                  <a:cubicBezTo>
                    <a:pt x="11388" y="6400"/>
                    <a:pt x="11070" y="6288"/>
                    <a:pt x="10774" y="6132"/>
                  </a:cubicBezTo>
                  <a:lnTo>
                    <a:pt x="10774" y="6132"/>
                  </a:lnTo>
                  <a:lnTo>
                    <a:pt x="10808" y="6163"/>
                  </a:lnTo>
                  <a:cubicBezTo>
                    <a:pt x="10691" y="6082"/>
                    <a:pt x="10565" y="6009"/>
                    <a:pt x="10445" y="5926"/>
                  </a:cubicBezTo>
                  <a:cubicBezTo>
                    <a:pt x="10322" y="5839"/>
                    <a:pt x="10208" y="5739"/>
                    <a:pt x="10124" y="5663"/>
                  </a:cubicBezTo>
                  <a:cubicBezTo>
                    <a:pt x="10066" y="5610"/>
                    <a:pt x="10027" y="5591"/>
                    <a:pt x="9985" y="5591"/>
                  </a:cubicBezTo>
                  <a:cubicBezTo>
                    <a:pt x="9904" y="5605"/>
                    <a:pt x="9854" y="5638"/>
                    <a:pt x="9831" y="5694"/>
                  </a:cubicBezTo>
                  <a:cubicBezTo>
                    <a:pt x="9806" y="5761"/>
                    <a:pt x="9778" y="5831"/>
                    <a:pt x="9745" y="5895"/>
                  </a:cubicBezTo>
                  <a:cubicBezTo>
                    <a:pt x="9714" y="5945"/>
                    <a:pt x="9681" y="5995"/>
                    <a:pt x="9639" y="6040"/>
                  </a:cubicBezTo>
                  <a:cubicBezTo>
                    <a:pt x="9617" y="6062"/>
                    <a:pt x="9591" y="6085"/>
                    <a:pt x="9566" y="6104"/>
                  </a:cubicBezTo>
                  <a:cubicBezTo>
                    <a:pt x="9536" y="6124"/>
                    <a:pt x="9499" y="6138"/>
                    <a:pt x="9463" y="6154"/>
                  </a:cubicBezTo>
                  <a:cubicBezTo>
                    <a:pt x="9399" y="6168"/>
                    <a:pt x="9329" y="6180"/>
                    <a:pt x="9254" y="6188"/>
                  </a:cubicBezTo>
                  <a:lnTo>
                    <a:pt x="9192" y="6191"/>
                  </a:lnTo>
                  <a:cubicBezTo>
                    <a:pt x="9089" y="6191"/>
                    <a:pt x="8983" y="6182"/>
                    <a:pt x="8880" y="6180"/>
                  </a:cubicBezTo>
                  <a:lnTo>
                    <a:pt x="8746" y="6174"/>
                  </a:lnTo>
                  <a:cubicBezTo>
                    <a:pt x="8727" y="6154"/>
                    <a:pt x="8710" y="6141"/>
                    <a:pt x="8690" y="6124"/>
                  </a:cubicBezTo>
                  <a:cubicBezTo>
                    <a:pt x="8674" y="6110"/>
                    <a:pt x="8662" y="6096"/>
                    <a:pt x="8646" y="6085"/>
                  </a:cubicBezTo>
                  <a:cubicBezTo>
                    <a:pt x="8601" y="6054"/>
                    <a:pt x="8545" y="6037"/>
                    <a:pt x="8492" y="6037"/>
                  </a:cubicBezTo>
                  <a:cubicBezTo>
                    <a:pt x="8403" y="6037"/>
                    <a:pt x="8322" y="6079"/>
                    <a:pt x="8280" y="6149"/>
                  </a:cubicBezTo>
                  <a:lnTo>
                    <a:pt x="8236" y="6221"/>
                  </a:lnTo>
                  <a:cubicBezTo>
                    <a:pt x="8171" y="6327"/>
                    <a:pt x="8104" y="6428"/>
                    <a:pt x="8040" y="6531"/>
                  </a:cubicBezTo>
                  <a:cubicBezTo>
                    <a:pt x="7945" y="6671"/>
                    <a:pt x="7839" y="6802"/>
                    <a:pt x="7733" y="6919"/>
                  </a:cubicBezTo>
                  <a:cubicBezTo>
                    <a:pt x="7569" y="7089"/>
                    <a:pt x="7376" y="7248"/>
                    <a:pt x="7175" y="7379"/>
                  </a:cubicBezTo>
                  <a:cubicBezTo>
                    <a:pt x="6947" y="7519"/>
                    <a:pt x="6715" y="7630"/>
                    <a:pt x="6478" y="7711"/>
                  </a:cubicBezTo>
                  <a:cubicBezTo>
                    <a:pt x="6213" y="7789"/>
                    <a:pt x="5956" y="7834"/>
                    <a:pt x="5705" y="7848"/>
                  </a:cubicBezTo>
                  <a:cubicBezTo>
                    <a:pt x="5672" y="7851"/>
                    <a:pt x="5644" y="7851"/>
                    <a:pt x="5613" y="7851"/>
                  </a:cubicBezTo>
                  <a:cubicBezTo>
                    <a:pt x="5543" y="7851"/>
                    <a:pt x="5474" y="7848"/>
                    <a:pt x="5398" y="7840"/>
                  </a:cubicBezTo>
                  <a:cubicBezTo>
                    <a:pt x="5323" y="7834"/>
                    <a:pt x="5245" y="7820"/>
                    <a:pt x="5170" y="7800"/>
                  </a:cubicBezTo>
                  <a:cubicBezTo>
                    <a:pt x="4896" y="7736"/>
                    <a:pt x="4626" y="7639"/>
                    <a:pt x="4361" y="7499"/>
                  </a:cubicBezTo>
                  <a:cubicBezTo>
                    <a:pt x="4171" y="7393"/>
                    <a:pt x="4023" y="7290"/>
                    <a:pt x="3900" y="7181"/>
                  </a:cubicBezTo>
                  <a:cubicBezTo>
                    <a:pt x="3822" y="7103"/>
                    <a:pt x="3766" y="7039"/>
                    <a:pt x="3719" y="6969"/>
                  </a:cubicBezTo>
                  <a:cubicBezTo>
                    <a:pt x="3694" y="6927"/>
                    <a:pt x="3669" y="6880"/>
                    <a:pt x="3655" y="6835"/>
                  </a:cubicBezTo>
                  <a:cubicBezTo>
                    <a:pt x="3649" y="6802"/>
                    <a:pt x="3641" y="6768"/>
                    <a:pt x="3638" y="6735"/>
                  </a:cubicBezTo>
                  <a:cubicBezTo>
                    <a:pt x="3638" y="6704"/>
                    <a:pt x="3641" y="6676"/>
                    <a:pt x="3649" y="6643"/>
                  </a:cubicBezTo>
                  <a:cubicBezTo>
                    <a:pt x="3660" y="6612"/>
                    <a:pt x="3669" y="6584"/>
                    <a:pt x="3683" y="6553"/>
                  </a:cubicBezTo>
                  <a:cubicBezTo>
                    <a:pt x="3711" y="6500"/>
                    <a:pt x="3747" y="6456"/>
                    <a:pt x="3786" y="6414"/>
                  </a:cubicBezTo>
                  <a:cubicBezTo>
                    <a:pt x="3872" y="6327"/>
                    <a:pt x="3973" y="6249"/>
                    <a:pt x="4121" y="6154"/>
                  </a:cubicBezTo>
                  <a:cubicBezTo>
                    <a:pt x="4193" y="6107"/>
                    <a:pt x="4210" y="5993"/>
                    <a:pt x="4176" y="5915"/>
                  </a:cubicBezTo>
                  <a:cubicBezTo>
                    <a:pt x="4143" y="5848"/>
                    <a:pt x="4070" y="5800"/>
                    <a:pt x="3995" y="5800"/>
                  </a:cubicBezTo>
                  <a:cubicBezTo>
                    <a:pt x="3850" y="5825"/>
                    <a:pt x="3738" y="5834"/>
                    <a:pt x="3632" y="5845"/>
                  </a:cubicBezTo>
                  <a:lnTo>
                    <a:pt x="3596" y="5848"/>
                  </a:lnTo>
                  <a:cubicBezTo>
                    <a:pt x="3432" y="5867"/>
                    <a:pt x="3270" y="5878"/>
                    <a:pt x="3105" y="5881"/>
                  </a:cubicBezTo>
                  <a:lnTo>
                    <a:pt x="3158" y="5887"/>
                  </a:lnTo>
                  <a:lnTo>
                    <a:pt x="3147" y="5887"/>
                  </a:lnTo>
                  <a:cubicBezTo>
                    <a:pt x="2999" y="5887"/>
                    <a:pt x="2851" y="5889"/>
                    <a:pt x="2701" y="5889"/>
                  </a:cubicBezTo>
                  <a:cubicBezTo>
                    <a:pt x="2215" y="5889"/>
                    <a:pt x="1794" y="5853"/>
                    <a:pt x="1409" y="5772"/>
                  </a:cubicBezTo>
                  <a:cubicBezTo>
                    <a:pt x="1191" y="5719"/>
                    <a:pt x="1002" y="5658"/>
                    <a:pt x="837" y="5577"/>
                  </a:cubicBezTo>
                  <a:cubicBezTo>
                    <a:pt x="745" y="5524"/>
                    <a:pt x="675" y="5471"/>
                    <a:pt x="608" y="5415"/>
                  </a:cubicBezTo>
                  <a:cubicBezTo>
                    <a:pt x="572" y="5382"/>
                    <a:pt x="539" y="5343"/>
                    <a:pt x="511" y="5301"/>
                  </a:cubicBezTo>
                  <a:cubicBezTo>
                    <a:pt x="486" y="5259"/>
                    <a:pt x="466" y="5217"/>
                    <a:pt x="446" y="5170"/>
                  </a:cubicBezTo>
                  <a:cubicBezTo>
                    <a:pt x="433" y="5114"/>
                    <a:pt x="427" y="5058"/>
                    <a:pt x="419" y="4994"/>
                  </a:cubicBezTo>
                  <a:cubicBezTo>
                    <a:pt x="419" y="4941"/>
                    <a:pt x="424" y="4894"/>
                    <a:pt x="433" y="4843"/>
                  </a:cubicBezTo>
                  <a:cubicBezTo>
                    <a:pt x="446" y="4799"/>
                    <a:pt x="460" y="4754"/>
                    <a:pt x="480" y="4718"/>
                  </a:cubicBezTo>
                  <a:cubicBezTo>
                    <a:pt x="502" y="4673"/>
                    <a:pt x="536" y="4631"/>
                    <a:pt x="569" y="4592"/>
                  </a:cubicBezTo>
                  <a:cubicBezTo>
                    <a:pt x="622" y="4542"/>
                    <a:pt x="678" y="4492"/>
                    <a:pt x="739" y="4453"/>
                  </a:cubicBezTo>
                  <a:cubicBezTo>
                    <a:pt x="851" y="4389"/>
                    <a:pt x="974" y="4333"/>
                    <a:pt x="1122" y="4280"/>
                  </a:cubicBezTo>
                  <a:cubicBezTo>
                    <a:pt x="1431" y="4179"/>
                    <a:pt x="1780" y="4124"/>
                    <a:pt x="2185" y="4101"/>
                  </a:cubicBezTo>
                  <a:cubicBezTo>
                    <a:pt x="2265" y="4098"/>
                    <a:pt x="2355" y="4096"/>
                    <a:pt x="2447" y="4096"/>
                  </a:cubicBezTo>
                  <a:cubicBezTo>
                    <a:pt x="2581" y="4096"/>
                    <a:pt x="2715" y="4101"/>
                    <a:pt x="2851" y="4112"/>
                  </a:cubicBezTo>
                  <a:cubicBezTo>
                    <a:pt x="2952" y="4112"/>
                    <a:pt x="3033" y="4059"/>
                    <a:pt x="3063" y="3976"/>
                  </a:cubicBezTo>
                  <a:cubicBezTo>
                    <a:pt x="3102" y="3867"/>
                    <a:pt x="3049" y="3752"/>
                    <a:pt x="2941" y="3708"/>
                  </a:cubicBezTo>
                  <a:cubicBezTo>
                    <a:pt x="2882" y="3683"/>
                    <a:pt x="2823" y="3655"/>
                    <a:pt x="2762" y="3627"/>
                  </a:cubicBezTo>
                  <a:cubicBezTo>
                    <a:pt x="2670" y="3571"/>
                    <a:pt x="2589" y="3518"/>
                    <a:pt x="2522" y="3462"/>
                  </a:cubicBezTo>
                  <a:cubicBezTo>
                    <a:pt x="2483" y="3421"/>
                    <a:pt x="2450" y="3384"/>
                    <a:pt x="2413" y="3334"/>
                  </a:cubicBezTo>
                  <a:cubicBezTo>
                    <a:pt x="2397" y="3303"/>
                    <a:pt x="2383" y="3267"/>
                    <a:pt x="2369" y="3234"/>
                  </a:cubicBezTo>
                  <a:cubicBezTo>
                    <a:pt x="2363" y="3197"/>
                    <a:pt x="2355" y="3167"/>
                    <a:pt x="2352" y="3128"/>
                  </a:cubicBezTo>
                  <a:cubicBezTo>
                    <a:pt x="2355" y="3080"/>
                    <a:pt x="2357" y="3036"/>
                    <a:pt x="2366" y="2988"/>
                  </a:cubicBezTo>
                  <a:cubicBezTo>
                    <a:pt x="2383" y="2932"/>
                    <a:pt x="2399" y="2882"/>
                    <a:pt x="2424" y="2832"/>
                  </a:cubicBezTo>
                  <a:cubicBezTo>
                    <a:pt x="2480" y="2737"/>
                    <a:pt x="2544" y="2651"/>
                    <a:pt x="2609" y="2575"/>
                  </a:cubicBezTo>
                  <a:cubicBezTo>
                    <a:pt x="2712" y="2469"/>
                    <a:pt x="2829" y="2372"/>
                    <a:pt x="2971" y="2274"/>
                  </a:cubicBezTo>
                  <a:lnTo>
                    <a:pt x="2999" y="2249"/>
                  </a:lnTo>
                  <a:cubicBezTo>
                    <a:pt x="3144" y="2173"/>
                    <a:pt x="3270" y="2115"/>
                    <a:pt x="3390" y="2067"/>
                  </a:cubicBezTo>
                  <a:cubicBezTo>
                    <a:pt x="3565" y="2017"/>
                    <a:pt x="3744" y="1984"/>
                    <a:pt x="3931" y="1975"/>
                  </a:cubicBezTo>
                  <a:lnTo>
                    <a:pt x="3976" y="1970"/>
                  </a:lnTo>
                  <a:cubicBezTo>
                    <a:pt x="4199" y="1970"/>
                    <a:pt x="4427" y="1995"/>
                    <a:pt x="4667" y="2051"/>
                  </a:cubicBezTo>
                  <a:cubicBezTo>
                    <a:pt x="5097" y="2151"/>
                    <a:pt x="5532" y="2324"/>
                    <a:pt x="5998" y="2570"/>
                  </a:cubicBezTo>
                  <a:cubicBezTo>
                    <a:pt x="6118" y="2637"/>
                    <a:pt x="6241" y="2709"/>
                    <a:pt x="6358" y="2784"/>
                  </a:cubicBezTo>
                  <a:cubicBezTo>
                    <a:pt x="6389" y="2829"/>
                    <a:pt x="6425" y="2874"/>
                    <a:pt x="6458" y="2918"/>
                  </a:cubicBezTo>
                  <a:cubicBezTo>
                    <a:pt x="6498" y="2969"/>
                    <a:pt x="6562" y="2996"/>
                    <a:pt x="6626" y="2996"/>
                  </a:cubicBezTo>
                  <a:cubicBezTo>
                    <a:pt x="6648" y="2996"/>
                    <a:pt x="6665" y="2994"/>
                    <a:pt x="6682" y="2988"/>
                  </a:cubicBezTo>
                  <a:cubicBezTo>
                    <a:pt x="6712" y="3005"/>
                    <a:pt x="6729" y="3008"/>
                    <a:pt x="6746" y="3008"/>
                  </a:cubicBezTo>
                  <a:cubicBezTo>
                    <a:pt x="6799" y="3008"/>
                    <a:pt x="6843" y="2983"/>
                    <a:pt x="6874" y="2943"/>
                  </a:cubicBezTo>
                  <a:cubicBezTo>
                    <a:pt x="6922" y="2885"/>
                    <a:pt x="6910" y="2798"/>
                    <a:pt x="6857" y="2745"/>
                  </a:cubicBezTo>
                  <a:cubicBezTo>
                    <a:pt x="6852" y="2712"/>
                    <a:pt x="6832" y="2678"/>
                    <a:pt x="6813" y="2651"/>
                  </a:cubicBezTo>
                  <a:lnTo>
                    <a:pt x="6790" y="2620"/>
                  </a:lnTo>
                  <a:cubicBezTo>
                    <a:pt x="6676" y="2436"/>
                    <a:pt x="6595" y="2274"/>
                    <a:pt x="6542" y="2118"/>
                  </a:cubicBezTo>
                  <a:cubicBezTo>
                    <a:pt x="6509" y="1995"/>
                    <a:pt x="6486" y="1883"/>
                    <a:pt x="6481" y="1777"/>
                  </a:cubicBezTo>
                  <a:cubicBezTo>
                    <a:pt x="6478" y="1680"/>
                    <a:pt x="6486" y="1588"/>
                    <a:pt x="6506" y="1504"/>
                  </a:cubicBezTo>
                  <a:cubicBezTo>
                    <a:pt x="6525" y="1423"/>
                    <a:pt x="6556" y="1339"/>
                    <a:pt x="6592" y="1267"/>
                  </a:cubicBezTo>
                  <a:cubicBezTo>
                    <a:pt x="6651" y="1169"/>
                    <a:pt x="6718" y="1080"/>
                    <a:pt x="6790" y="996"/>
                  </a:cubicBezTo>
                  <a:cubicBezTo>
                    <a:pt x="6877" y="912"/>
                    <a:pt x="6969" y="834"/>
                    <a:pt x="7064" y="773"/>
                  </a:cubicBezTo>
                  <a:cubicBezTo>
                    <a:pt x="7212" y="678"/>
                    <a:pt x="7385" y="597"/>
                    <a:pt x="7566" y="539"/>
                  </a:cubicBezTo>
                  <a:cubicBezTo>
                    <a:pt x="7742" y="486"/>
                    <a:pt x="7931" y="452"/>
                    <a:pt x="8124" y="441"/>
                  </a:cubicBezTo>
                  <a:close/>
                  <a:moveTo>
                    <a:pt x="8210" y="0"/>
                  </a:moveTo>
                  <a:cubicBezTo>
                    <a:pt x="7839" y="0"/>
                    <a:pt x="7460" y="78"/>
                    <a:pt x="7111" y="232"/>
                  </a:cubicBezTo>
                  <a:cubicBezTo>
                    <a:pt x="6922" y="313"/>
                    <a:pt x="6732" y="430"/>
                    <a:pt x="6564" y="567"/>
                  </a:cubicBezTo>
                  <a:cubicBezTo>
                    <a:pt x="6400" y="706"/>
                    <a:pt x="6260" y="873"/>
                    <a:pt x="6160" y="1069"/>
                  </a:cubicBezTo>
                  <a:cubicBezTo>
                    <a:pt x="6096" y="1186"/>
                    <a:pt x="6051" y="1317"/>
                    <a:pt x="6020" y="1473"/>
                  </a:cubicBezTo>
                  <a:cubicBezTo>
                    <a:pt x="5993" y="1599"/>
                    <a:pt x="5990" y="1744"/>
                    <a:pt x="6009" y="1920"/>
                  </a:cubicBezTo>
                  <a:cubicBezTo>
                    <a:pt x="6023" y="2031"/>
                    <a:pt x="6057" y="2148"/>
                    <a:pt x="6104" y="2285"/>
                  </a:cubicBezTo>
                  <a:cubicBezTo>
                    <a:pt x="5758" y="2084"/>
                    <a:pt x="5396" y="1925"/>
                    <a:pt x="5033" y="1814"/>
                  </a:cubicBezTo>
                  <a:cubicBezTo>
                    <a:pt x="4681" y="1702"/>
                    <a:pt x="4335" y="1643"/>
                    <a:pt x="4003" y="1641"/>
                  </a:cubicBezTo>
                  <a:cubicBezTo>
                    <a:pt x="3652" y="1641"/>
                    <a:pt x="3342" y="1702"/>
                    <a:pt x="3049" y="1836"/>
                  </a:cubicBezTo>
                  <a:cubicBezTo>
                    <a:pt x="2809" y="1945"/>
                    <a:pt x="2578" y="2093"/>
                    <a:pt x="2394" y="2271"/>
                  </a:cubicBezTo>
                  <a:cubicBezTo>
                    <a:pt x="2198" y="2455"/>
                    <a:pt x="2062" y="2664"/>
                    <a:pt x="2000" y="2879"/>
                  </a:cubicBezTo>
                  <a:cubicBezTo>
                    <a:pt x="1933" y="3108"/>
                    <a:pt x="1964" y="3348"/>
                    <a:pt x="2087" y="3543"/>
                  </a:cubicBezTo>
                  <a:cubicBezTo>
                    <a:pt x="2115" y="3593"/>
                    <a:pt x="2151" y="3638"/>
                    <a:pt x="2185" y="3680"/>
                  </a:cubicBezTo>
                  <a:lnTo>
                    <a:pt x="2179" y="3680"/>
                  </a:lnTo>
                  <a:cubicBezTo>
                    <a:pt x="1886" y="3680"/>
                    <a:pt x="1613" y="3708"/>
                    <a:pt x="1348" y="3761"/>
                  </a:cubicBezTo>
                  <a:cubicBezTo>
                    <a:pt x="636" y="3906"/>
                    <a:pt x="201" y="4199"/>
                    <a:pt x="53" y="4628"/>
                  </a:cubicBezTo>
                  <a:cubicBezTo>
                    <a:pt x="6" y="4765"/>
                    <a:pt x="0" y="4902"/>
                    <a:pt x="8" y="5030"/>
                  </a:cubicBezTo>
                  <a:cubicBezTo>
                    <a:pt x="14" y="5156"/>
                    <a:pt x="53" y="5292"/>
                    <a:pt x="117" y="5407"/>
                  </a:cubicBezTo>
                  <a:cubicBezTo>
                    <a:pt x="220" y="5605"/>
                    <a:pt x="407" y="5775"/>
                    <a:pt x="664" y="5909"/>
                  </a:cubicBezTo>
                  <a:cubicBezTo>
                    <a:pt x="940" y="6048"/>
                    <a:pt x="1244" y="6121"/>
                    <a:pt x="1476" y="6166"/>
                  </a:cubicBezTo>
                  <a:cubicBezTo>
                    <a:pt x="1744" y="6216"/>
                    <a:pt x="2042" y="6247"/>
                    <a:pt x="2408" y="6261"/>
                  </a:cubicBezTo>
                  <a:cubicBezTo>
                    <a:pt x="2508" y="6263"/>
                    <a:pt x="2614" y="6269"/>
                    <a:pt x="2717" y="6269"/>
                  </a:cubicBezTo>
                  <a:cubicBezTo>
                    <a:pt x="2929" y="6269"/>
                    <a:pt x="3136" y="6258"/>
                    <a:pt x="3345" y="6249"/>
                  </a:cubicBezTo>
                  <a:cubicBezTo>
                    <a:pt x="3362" y="6247"/>
                    <a:pt x="3381" y="6247"/>
                    <a:pt x="3401" y="6247"/>
                  </a:cubicBezTo>
                  <a:cubicBezTo>
                    <a:pt x="3339" y="6314"/>
                    <a:pt x="3292" y="6397"/>
                    <a:pt x="3261" y="6484"/>
                  </a:cubicBezTo>
                  <a:cubicBezTo>
                    <a:pt x="3222" y="6598"/>
                    <a:pt x="3214" y="6729"/>
                    <a:pt x="3233" y="6869"/>
                  </a:cubicBezTo>
                  <a:cubicBezTo>
                    <a:pt x="3250" y="6980"/>
                    <a:pt x="3303" y="7097"/>
                    <a:pt x="3390" y="7231"/>
                  </a:cubicBezTo>
                  <a:cubicBezTo>
                    <a:pt x="3524" y="7432"/>
                    <a:pt x="3724" y="7622"/>
                    <a:pt x="4015" y="7806"/>
                  </a:cubicBezTo>
                  <a:cubicBezTo>
                    <a:pt x="4274" y="7971"/>
                    <a:pt x="4559" y="8099"/>
                    <a:pt x="4868" y="8194"/>
                  </a:cubicBezTo>
                  <a:cubicBezTo>
                    <a:pt x="5008" y="8236"/>
                    <a:pt x="5156" y="8266"/>
                    <a:pt x="5301" y="8294"/>
                  </a:cubicBezTo>
                  <a:cubicBezTo>
                    <a:pt x="5393" y="8308"/>
                    <a:pt x="5493" y="8314"/>
                    <a:pt x="5605" y="8314"/>
                  </a:cubicBezTo>
                  <a:cubicBezTo>
                    <a:pt x="5672" y="8314"/>
                    <a:pt x="5741" y="8311"/>
                    <a:pt x="5808" y="8308"/>
                  </a:cubicBezTo>
                  <a:cubicBezTo>
                    <a:pt x="6202" y="8286"/>
                    <a:pt x="6598" y="8197"/>
                    <a:pt x="6983" y="8035"/>
                  </a:cubicBezTo>
                  <a:cubicBezTo>
                    <a:pt x="7332" y="7890"/>
                    <a:pt x="7666" y="7669"/>
                    <a:pt x="7973" y="7385"/>
                  </a:cubicBezTo>
                  <a:cubicBezTo>
                    <a:pt x="8104" y="7262"/>
                    <a:pt x="8241" y="7114"/>
                    <a:pt x="8389" y="6938"/>
                  </a:cubicBezTo>
                  <a:cubicBezTo>
                    <a:pt x="8506" y="6791"/>
                    <a:pt x="8615" y="6632"/>
                    <a:pt x="8701" y="6459"/>
                  </a:cubicBezTo>
                  <a:lnTo>
                    <a:pt x="8891" y="6473"/>
                  </a:lnTo>
                  <a:lnTo>
                    <a:pt x="8961" y="6478"/>
                  </a:lnTo>
                  <a:cubicBezTo>
                    <a:pt x="9033" y="6481"/>
                    <a:pt x="9106" y="6484"/>
                    <a:pt x="9179" y="6484"/>
                  </a:cubicBezTo>
                  <a:cubicBezTo>
                    <a:pt x="9357" y="6484"/>
                    <a:pt x="9480" y="6467"/>
                    <a:pt x="9589" y="6428"/>
                  </a:cubicBezTo>
                  <a:cubicBezTo>
                    <a:pt x="9700" y="6389"/>
                    <a:pt x="9801" y="6325"/>
                    <a:pt x="9887" y="6235"/>
                  </a:cubicBezTo>
                  <a:cubicBezTo>
                    <a:pt x="9946" y="6174"/>
                    <a:pt x="9999" y="6096"/>
                    <a:pt x="10049" y="6004"/>
                  </a:cubicBezTo>
                  <a:cubicBezTo>
                    <a:pt x="10113" y="6074"/>
                    <a:pt x="10194" y="6146"/>
                    <a:pt x="10292" y="6216"/>
                  </a:cubicBezTo>
                  <a:cubicBezTo>
                    <a:pt x="10439" y="6325"/>
                    <a:pt x="10610" y="6422"/>
                    <a:pt x="10830" y="6537"/>
                  </a:cubicBezTo>
                  <a:cubicBezTo>
                    <a:pt x="11159" y="6701"/>
                    <a:pt x="11550" y="6821"/>
                    <a:pt x="12010" y="6905"/>
                  </a:cubicBezTo>
                  <a:cubicBezTo>
                    <a:pt x="12314" y="6961"/>
                    <a:pt x="12635" y="6986"/>
                    <a:pt x="12970" y="6986"/>
                  </a:cubicBezTo>
                  <a:cubicBezTo>
                    <a:pt x="13070" y="6986"/>
                    <a:pt x="13168" y="6983"/>
                    <a:pt x="13271" y="6980"/>
                  </a:cubicBezTo>
                  <a:cubicBezTo>
                    <a:pt x="13681" y="6961"/>
                    <a:pt x="14089" y="6899"/>
                    <a:pt x="14479" y="6799"/>
                  </a:cubicBezTo>
                  <a:cubicBezTo>
                    <a:pt x="14697" y="6743"/>
                    <a:pt x="14898" y="6676"/>
                    <a:pt x="15087" y="6598"/>
                  </a:cubicBezTo>
                  <a:cubicBezTo>
                    <a:pt x="15252" y="6534"/>
                    <a:pt x="15411" y="6450"/>
                    <a:pt x="15578" y="6339"/>
                  </a:cubicBezTo>
                  <a:cubicBezTo>
                    <a:pt x="15818" y="6180"/>
                    <a:pt x="15991" y="5968"/>
                    <a:pt x="16067" y="5744"/>
                  </a:cubicBezTo>
                  <a:cubicBezTo>
                    <a:pt x="16136" y="5538"/>
                    <a:pt x="16117" y="5298"/>
                    <a:pt x="16005" y="5089"/>
                  </a:cubicBezTo>
                  <a:cubicBezTo>
                    <a:pt x="15899" y="4891"/>
                    <a:pt x="15721" y="4715"/>
                    <a:pt x="15469" y="4562"/>
                  </a:cubicBezTo>
                  <a:cubicBezTo>
                    <a:pt x="15230" y="4416"/>
                    <a:pt x="14951" y="4310"/>
                    <a:pt x="14616" y="4238"/>
                  </a:cubicBezTo>
                  <a:cubicBezTo>
                    <a:pt x="14348" y="4179"/>
                    <a:pt x="14072" y="4151"/>
                    <a:pt x="13773" y="4151"/>
                  </a:cubicBezTo>
                  <a:cubicBezTo>
                    <a:pt x="13723" y="4151"/>
                    <a:pt x="13676" y="4154"/>
                    <a:pt x="13623" y="4154"/>
                  </a:cubicBezTo>
                  <a:cubicBezTo>
                    <a:pt x="13600" y="4140"/>
                    <a:pt x="13578" y="4124"/>
                    <a:pt x="13558" y="4107"/>
                  </a:cubicBezTo>
                  <a:cubicBezTo>
                    <a:pt x="13489" y="4031"/>
                    <a:pt x="13427" y="3945"/>
                    <a:pt x="13372" y="3861"/>
                  </a:cubicBezTo>
                  <a:cubicBezTo>
                    <a:pt x="13341" y="3817"/>
                    <a:pt x="13307" y="3772"/>
                    <a:pt x="13274" y="3725"/>
                  </a:cubicBezTo>
                  <a:cubicBezTo>
                    <a:pt x="13243" y="3680"/>
                    <a:pt x="13204" y="3638"/>
                    <a:pt x="13165" y="3605"/>
                  </a:cubicBezTo>
                  <a:cubicBezTo>
                    <a:pt x="13252" y="3571"/>
                    <a:pt x="13335" y="3524"/>
                    <a:pt x="13419" y="3457"/>
                  </a:cubicBezTo>
                  <a:cubicBezTo>
                    <a:pt x="13570" y="3340"/>
                    <a:pt x="13684" y="3167"/>
                    <a:pt x="13734" y="2983"/>
                  </a:cubicBezTo>
                  <a:cubicBezTo>
                    <a:pt x="13829" y="2634"/>
                    <a:pt x="13731" y="2246"/>
                    <a:pt x="13441" y="1836"/>
                  </a:cubicBezTo>
                  <a:cubicBezTo>
                    <a:pt x="13321" y="1666"/>
                    <a:pt x="13168" y="1504"/>
                    <a:pt x="12967" y="1334"/>
                  </a:cubicBezTo>
                  <a:cubicBezTo>
                    <a:pt x="12791" y="1191"/>
                    <a:pt x="12593" y="1066"/>
                    <a:pt x="12356" y="954"/>
                  </a:cubicBezTo>
                  <a:cubicBezTo>
                    <a:pt x="12066" y="818"/>
                    <a:pt x="11756" y="748"/>
                    <a:pt x="11458" y="748"/>
                  </a:cubicBezTo>
                  <a:cubicBezTo>
                    <a:pt x="11282" y="748"/>
                    <a:pt x="11115" y="773"/>
                    <a:pt x="10958" y="820"/>
                  </a:cubicBezTo>
                  <a:cubicBezTo>
                    <a:pt x="10746" y="885"/>
                    <a:pt x="10540" y="996"/>
                    <a:pt x="10350" y="1144"/>
                  </a:cubicBezTo>
                  <a:cubicBezTo>
                    <a:pt x="10278" y="1208"/>
                    <a:pt x="10208" y="1275"/>
                    <a:pt x="10141" y="1345"/>
                  </a:cubicBezTo>
                  <a:cubicBezTo>
                    <a:pt x="10127" y="1256"/>
                    <a:pt x="10096" y="1166"/>
                    <a:pt x="10052" y="1069"/>
                  </a:cubicBezTo>
                  <a:cubicBezTo>
                    <a:pt x="9960" y="862"/>
                    <a:pt x="9817" y="667"/>
                    <a:pt x="9633" y="497"/>
                  </a:cubicBezTo>
                  <a:cubicBezTo>
                    <a:pt x="9245" y="145"/>
                    <a:pt x="8766" y="37"/>
                    <a:pt x="8431" y="6"/>
                  </a:cubicBezTo>
                  <a:cubicBezTo>
                    <a:pt x="8358" y="0"/>
                    <a:pt x="8283" y="0"/>
                    <a:pt x="8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Jua"/>
              <a:buNone/>
              <a:defRPr sz="31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●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○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■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●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○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■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●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osefin Slab Medium"/>
              <a:buChar char="○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osefin Slab Medium"/>
              <a:buChar char="■"/>
              <a:defRPr>
                <a:solidFill>
                  <a:schemeClr val="dk1"/>
                </a:solidFill>
                <a:latin typeface="Josefin Slab Medium"/>
                <a:ea typeface="Josefin Slab Medium"/>
                <a:cs typeface="Josefin Slab Medium"/>
                <a:sym typeface="Josefin Slab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5" r:id="rId2"/>
    <p:sldLayoutId id="2147483677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: Tiếng gà trưa (Xuân Quỳnh - Nguyễn Thị Xuân Quỳnh)">
            <a:extLst>
              <a:ext uri="{FF2B5EF4-FFF2-40B4-BE49-F238E27FC236}">
                <a16:creationId xmlns:a16="http://schemas.microsoft.com/office/drawing/2014/main" id="{2020EF37-C0D7-1D78-4DEE-6E7244CB2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/>
          <a:stretch/>
        </p:blipFill>
        <p:spPr bwMode="auto">
          <a:xfrm>
            <a:off x="0" y="0"/>
            <a:ext cx="91440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F8A1C42-2DD0-3E31-3BD2-848D5F6F5C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3593"/>
          <a:stretch>
            <a:fillRect/>
          </a:stretch>
        </p:blipFill>
        <p:spPr>
          <a:xfrm>
            <a:off x="0" y="3022600"/>
            <a:ext cx="9144000" cy="212090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B6FAF775-BCC2-28A1-A223-A4ECBC2C00AE}"/>
              </a:ext>
            </a:extLst>
          </p:cNvPr>
          <p:cNvSpPr txBox="1">
            <a:spLocks/>
          </p:cNvSpPr>
          <p:nvPr/>
        </p:nvSpPr>
        <p:spPr>
          <a:xfrm>
            <a:off x="1478442" y="3566998"/>
            <a:ext cx="6187116" cy="1341552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8800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6 Thillends Small" pitchFamily="2" charset="0"/>
              </a:rPr>
              <a:t>Tiếng</a:t>
            </a:r>
            <a:r>
              <a:rPr lang="en-US" sz="8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6 Thillends Small" pitchFamily="2" charset="0"/>
              </a:rPr>
              <a:t> </a:t>
            </a:r>
            <a:r>
              <a:rPr lang="en-US" sz="8800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6 Thillends Small" pitchFamily="2" charset="0"/>
              </a:rPr>
              <a:t>gà</a:t>
            </a:r>
            <a:r>
              <a:rPr lang="en-US" sz="88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6 Thillends Small" pitchFamily="2" charset="0"/>
              </a:rPr>
              <a:t> </a:t>
            </a:r>
            <a:r>
              <a:rPr lang="en-US" sz="8800" dirty="0" err="1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6 Thillends Small" pitchFamily="2" charset="0"/>
              </a:rPr>
              <a:t>trưa</a:t>
            </a:r>
            <a:endParaRPr lang="en-US" sz="88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#9Slide06 Thillends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89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0E37494-1D01-7DAE-04CD-CBBB64E002C0}"/>
              </a:ext>
            </a:extLst>
          </p:cNvPr>
          <p:cNvGrpSpPr/>
          <p:nvPr/>
        </p:nvGrpSpPr>
        <p:grpSpPr>
          <a:xfrm>
            <a:off x="0" y="1049799"/>
            <a:ext cx="3747203" cy="3992305"/>
            <a:chOff x="209227" y="575597"/>
            <a:chExt cx="3747203" cy="399230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8DC1F5-682F-A52C-BC85-55338D16D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227" y="575597"/>
              <a:ext cx="3747203" cy="39923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7929A8-F49A-2456-66DC-69236C37DA5B}"/>
                </a:ext>
              </a:extLst>
            </p:cNvPr>
            <p:cNvSpPr txBox="1"/>
            <p:nvPr/>
          </p:nvSpPr>
          <p:spPr>
            <a:xfrm>
              <a:off x="984144" y="2353685"/>
              <a:ext cx="2735450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Trên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đường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hành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quân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xa</a:t>
              </a:r>
              <a:endParaRPr lang="en-US" sz="16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Dừng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chân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bên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xóm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nhỏ</a:t>
              </a:r>
              <a:endParaRPr lang="en-US" sz="16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Tiếng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gà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ai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nhảy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ổ</a:t>
              </a:r>
            </a:p>
            <a:p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Cục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…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cục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tác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,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cụ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ta</a:t>
              </a:r>
            </a:p>
            <a:p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Nghe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xao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động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nắng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trưa</a:t>
              </a:r>
              <a:endParaRPr lang="en-US" sz="16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Nghe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bàn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chân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đỡ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mỏi</a:t>
              </a:r>
              <a:endParaRPr lang="en-US" sz="16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  <a:p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Nghe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gọi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về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tuổi</a:t>
              </a:r>
              <a:r>
                <a:rPr lang="en-US" sz="1600" dirty="0">
                  <a:solidFill>
                    <a:srgbClr val="0070C0"/>
                  </a:solidFill>
                  <a:latin typeface="#9Slide03 Ample" panose="02000000000000000000" pitchFamily="2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#9Slide03 Ample" panose="02000000000000000000" pitchFamily="2" charset="0"/>
                </a:rPr>
                <a:t>thơ</a:t>
              </a:r>
              <a:endParaRPr lang="en-US" sz="16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sp>
        <p:nvSpPr>
          <p:cNvPr id="3" name="Freeform 10">
            <a:extLst>
              <a:ext uri="{FF2B5EF4-FFF2-40B4-BE49-F238E27FC236}">
                <a16:creationId xmlns:a16="http://schemas.microsoft.com/office/drawing/2014/main" id="{E80F8266-D0B4-7BBB-243E-224D9193CF89}"/>
              </a:ext>
            </a:extLst>
          </p:cNvPr>
          <p:cNvSpPr/>
          <p:nvPr/>
        </p:nvSpPr>
        <p:spPr>
          <a:xfrm>
            <a:off x="3688203" y="646500"/>
            <a:ext cx="5199680" cy="512136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A2AB25C0-2FCC-E95C-D39D-760351DC262D}"/>
              </a:ext>
            </a:extLst>
          </p:cNvPr>
          <p:cNvSpPr/>
          <p:nvPr/>
        </p:nvSpPr>
        <p:spPr>
          <a:xfrm>
            <a:off x="3688202" y="1181883"/>
            <a:ext cx="5191447" cy="512136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…………………………………………………………………………….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Freeform 14">
            <a:extLst>
              <a:ext uri="{FF2B5EF4-FFF2-40B4-BE49-F238E27FC236}">
                <a16:creationId xmlns:a16="http://schemas.microsoft.com/office/drawing/2014/main" id="{89E7A07F-421E-8D35-1396-D1C76A39936D}"/>
              </a:ext>
            </a:extLst>
          </p:cNvPr>
          <p:cNvSpPr/>
          <p:nvPr/>
        </p:nvSpPr>
        <p:spPr>
          <a:xfrm>
            <a:off x="3688202" y="1717266"/>
            <a:ext cx="5191447" cy="512136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Âm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thanh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……………………………………………………………………………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2E432CD-A47D-44BF-8B9B-7467D72AAC53}"/>
              </a:ext>
            </a:extLst>
          </p:cNvPr>
          <p:cNvSpPr/>
          <p:nvPr/>
        </p:nvSpPr>
        <p:spPr>
          <a:xfrm>
            <a:off x="3688203" y="82530"/>
            <a:ext cx="5199680" cy="540723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……………………………………………………………………………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0D314A07-2E46-F36C-EFDC-B1B3054DE070}"/>
              </a:ext>
            </a:extLst>
          </p:cNvPr>
          <p:cNvSpPr/>
          <p:nvPr/>
        </p:nvSpPr>
        <p:spPr>
          <a:xfrm>
            <a:off x="3688201" y="2478831"/>
            <a:ext cx="5191447" cy="512136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giác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quan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nhận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tiếng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gà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trưa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……………………….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</a:t>
            </a: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………………………………………………………………………………………………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ACB3DFE8-4B6C-8938-836D-714292574084}"/>
              </a:ext>
            </a:extLst>
          </p:cNvPr>
          <p:cNvSpPr/>
          <p:nvPr/>
        </p:nvSpPr>
        <p:spPr>
          <a:xfrm>
            <a:off x="3688201" y="3628734"/>
            <a:ext cx="5191447" cy="512136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Biện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pháp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dụng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………………………………….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</a:t>
            </a: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    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………………………………………………………………………………………………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E1BEF16-37EA-2B8E-6F30-15FA6652BCD4}"/>
              </a:ext>
            </a:extLst>
          </p:cNvPr>
          <p:cNvSpPr/>
          <p:nvPr/>
        </p:nvSpPr>
        <p:spPr>
          <a:xfrm>
            <a:off x="3688200" y="4525938"/>
            <a:ext cx="5191447" cy="512136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marL="285750" lvl="0" indent="-28575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Font typeface="Wingdings" panose="05000000000000000000" pitchFamily="2" charset="2"/>
              <a:buChar char="§"/>
            </a:pP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cảm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6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600" kern="1200" dirty="0">
                <a:solidFill>
                  <a:schemeClr val="bg1">
                    <a:lumMod val="10000"/>
                  </a:schemeClr>
                </a:solidFill>
                <a:latin typeface="#9Slide03 AmpleSoft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…………………………………………………………………</a:t>
            </a:r>
            <a:endParaRPr lang="en-US" sz="16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247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21FC514-13CB-4EFC-544B-BB430A72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894" y="1715695"/>
            <a:ext cx="2952427" cy="26392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EFB009-7B18-0232-1CAE-9CF7921D6FD2}"/>
              </a:ext>
            </a:extLst>
          </p:cNvPr>
          <p:cNvSpPr/>
          <p:nvPr/>
        </p:nvSpPr>
        <p:spPr>
          <a:xfrm>
            <a:off x="1884405" y="204834"/>
            <a:ext cx="5375189" cy="502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a/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khơi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nhớ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  <a:cs typeface="Times New Roman" panose="02020603050405020304" pitchFamily="18" charset="0"/>
            </a:endParaRPr>
          </a:p>
        </p:txBody>
      </p:sp>
      <p:sp>
        <p:nvSpPr>
          <p:cNvPr id="3" name="Block Arc 2">
            <a:extLst>
              <a:ext uri="{FF2B5EF4-FFF2-40B4-BE49-F238E27FC236}">
                <a16:creationId xmlns:a16="http://schemas.microsoft.com/office/drawing/2014/main" id="{1B3A842B-437A-EFA6-A4C0-04B596746FF2}"/>
              </a:ext>
            </a:extLst>
          </p:cNvPr>
          <p:cNvSpPr/>
          <p:nvPr/>
        </p:nvSpPr>
        <p:spPr>
          <a:xfrm>
            <a:off x="25825" y="874666"/>
            <a:ext cx="3898548" cy="4064000"/>
          </a:xfrm>
          <a:prstGeom prst="blockArc">
            <a:avLst>
              <a:gd name="adj1" fmla="val 17527788"/>
              <a:gd name="adj2" fmla="val 4119114"/>
              <a:gd name="adj3" fmla="val 5750"/>
            </a:avLst>
          </a:prstGeom>
          <a:ln w="762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1277088"/>
              <a:satOff val="-3572"/>
              <a:lumOff val="-3529"/>
              <a:alphaOff val="0"/>
            </a:schemeClr>
          </a:fillRef>
          <a:effectRef idx="0">
            <a:schemeClr val="accent2">
              <a:hueOff val="-1277088"/>
              <a:satOff val="-3572"/>
              <a:lumOff val="-3529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F92CEBFF-C85E-560A-A31C-62B095D70880}"/>
              </a:ext>
            </a:extLst>
          </p:cNvPr>
          <p:cNvSpPr/>
          <p:nvPr/>
        </p:nvSpPr>
        <p:spPr>
          <a:xfrm>
            <a:off x="4337185" y="1841549"/>
            <a:ext cx="4488706" cy="1002995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Không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“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xóm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nhỏ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” 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Làng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quê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mộc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mạc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giản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dị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thân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thuộc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endParaRPr lang="en-US" sz="18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018F5E79-77BC-606E-E12A-0126E27A2920}"/>
              </a:ext>
            </a:extLst>
          </p:cNvPr>
          <p:cNvSpPr/>
          <p:nvPr/>
        </p:nvSpPr>
        <p:spPr>
          <a:xfrm>
            <a:off x="4337185" y="3035324"/>
            <a:ext cx="4488706" cy="1002995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Thời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gian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“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buổi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trưa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” 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Tĩnh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lặng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yên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bình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…</a:t>
            </a:r>
            <a:endParaRPr lang="en-US" sz="18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38F2F68F-94A0-C569-B695-B8A02E67D970}"/>
              </a:ext>
            </a:extLst>
          </p:cNvPr>
          <p:cNvSpPr/>
          <p:nvPr/>
        </p:nvSpPr>
        <p:spPr>
          <a:xfrm>
            <a:off x="3657602" y="4016039"/>
            <a:ext cx="5191447" cy="1002995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Âm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tiếng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gà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cục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tác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cục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ta” 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Bình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dị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thân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thuộc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phá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tan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cái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tĩnh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lặng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buổi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trưa</a:t>
            </a:r>
            <a:endParaRPr lang="en-US" sz="18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1026" name="Picture 2" descr="Tả con gà mái mơ mà em yêu thích - Bài viết hay">
            <a:extLst>
              <a:ext uri="{FF2B5EF4-FFF2-40B4-BE49-F238E27FC236}">
                <a16:creationId xmlns:a16="http://schemas.microsoft.com/office/drawing/2014/main" id="{B0DA9A08-C9F6-A1A5-CA07-E3F2388CC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0"/>
          <a:stretch/>
        </p:blipFill>
        <p:spPr bwMode="auto">
          <a:xfrm>
            <a:off x="2688802" y="4177222"/>
            <a:ext cx="667965" cy="6638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ập làm văn lớp 2: Viết 4 - 5 câu giới thiệu về quê hương em hoặc nơi em ở  » Tin Tức Giáo Dục Học Tập Tiny">
            <a:extLst>
              <a:ext uri="{FF2B5EF4-FFF2-40B4-BE49-F238E27FC236}">
                <a16:creationId xmlns:a16="http://schemas.microsoft.com/office/drawing/2014/main" id="{48DE60E6-C565-DF5B-59CB-C0F305B01D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30474"/>
          <a:stretch/>
        </p:blipFill>
        <p:spPr bwMode="auto">
          <a:xfrm>
            <a:off x="3426245" y="3203097"/>
            <a:ext cx="667965" cy="6638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hững hình ảnh làng quê Việt Nam đẹp không thể bỏ qua - Nội Thất Hằng Phát">
            <a:extLst>
              <a:ext uri="{FF2B5EF4-FFF2-40B4-BE49-F238E27FC236}">
                <a16:creationId xmlns:a16="http://schemas.microsoft.com/office/drawing/2014/main" id="{7C89D141-F07E-7685-A007-805110796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2" r="25091"/>
          <a:stretch/>
        </p:blipFill>
        <p:spPr bwMode="auto">
          <a:xfrm>
            <a:off x="3430996" y="2031602"/>
            <a:ext cx="676125" cy="6638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ỷ luật thời lính: 'mình vì mọi người' - Tuổi Trẻ Online">
            <a:extLst>
              <a:ext uri="{FF2B5EF4-FFF2-40B4-BE49-F238E27FC236}">
                <a16:creationId xmlns:a16="http://schemas.microsoft.com/office/drawing/2014/main" id="{A62D9613-F330-E2D2-F546-7419897617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2"/>
          <a:stretch/>
        </p:blipFill>
        <p:spPr bwMode="auto">
          <a:xfrm>
            <a:off x="2683571" y="1023883"/>
            <a:ext cx="673196" cy="65461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0E8B7A0A-7F65-CD9E-61F7-C697E4D67650}"/>
              </a:ext>
            </a:extLst>
          </p:cNvPr>
          <p:cNvSpPr/>
          <p:nvPr/>
        </p:nvSpPr>
        <p:spPr>
          <a:xfrm>
            <a:off x="3657602" y="849694"/>
            <a:ext cx="5199680" cy="1002995"/>
          </a:xfrm>
          <a:custGeom>
            <a:avLst/>
            <a:gdLst>
              <a:gd name="connsiteX0" fmla="*/ 0 w 1386766"/>
              <a:gd name="connsiteY0" fmla="*/ 0 h 1002995"/>
              <a:gd name="connsiteX1" fmla="*/ 1386766 w 1386766"/>
              <a:gd name="connsiteY1" fmla="*/ 0 h 1002995"/>
              <a:gd name="connsiteX2" fmla="*/ 1386766 w 1386766"/>
              <a:gd name="connsiteY2" fmla="*/ 1002995 h 1002995"/>
              <a:gd name="connsiteX3" fmla="*/ 0 w 1386766"/>
              <a:gd name="connsiteY3" fmla="*/ 1002995 h 1002995"/>
              <a:gd name="connsiteX4" fmla="*/ 0 w 1386766"/>
              <a:gd name="connsiteY4" fmla="*/ 0 h 100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86766" h="1002995">
                <a:moveTo>
                  <a:pt x="0" y="0"/>
                </a:moveTo>
                <a:lnTo>
                  <a:pt x="1386766" y="0"/>
                </a:lnTo>
                <a:lnTo>
                  <a:pt x="1386766" y="1002995"/>
                </a:lnTo>
                <a:lnTo>
                  <a:pt x="0" y="100299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700" tIns="12700" rIns="12700" bIns="12700" numCol="1" spcCol="1270" anchor="ctr" anchorCtr="0">
            <a:no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</a:pP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ảnh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Người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lính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“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hành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quân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kern="1200" dirty="0" err="1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xa</a:t>
            </a:r>
            <a:r>
              <a:rPr lang="en-US" sz="1800" kern="1200" dirty="0">
                <a:solidFill>
                  <a:schemeClr val="bg1">
                    <a:lumMod val="1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”</a:t>
            </a:r>
            <a:endParaRPr lang="en-US" sz="1800" kern="1200" dirty="0">
              <a:solidFill>
                <a:schemeClr val="bg1">
                  <a:lumMod val="10000"/>
                </a:schemeClr>
              </a:solidFill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1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3393DDD4-F6A8-09B1-49B7-66F02990E0F9}"/>
              </a:ext>
            </a:extLst>
          </p:cNvPr>
          <p:cNvSpPr/>
          <p:nvPr/>
        </p:nvSpPr>
        <p:spPr>
          <a:xfrm>
            <a:off x="3625859" y="2966481"/>
            <a:ext cx="5183499" cy="5393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BPNT: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Điệp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Ẩn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dụ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chuyển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đổi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giác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+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Đảo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2" name="组合 6">
            <a:extLst>
              <a:ext uri="{FF2B5EF4-FFF2-40B4-BE49-F238E27FC236}">
                <a16:creationId xmlns:a16="http://schemas.microsoft.com/office/drawing/2014/main" id="{E8502394-4D48-4171-4A41-454A3CBA2E14}"/>
              </a:ext>
            </a:extLst>
          </p:cNvPr>
          <p:cNvGrpSpPr/>
          <p:nvPr/>
        </p:nvGrpSpPr>
        <p:grpSpPr>
          <a:xfrm flipH="1">
            <a:off x="-197780" y="1018785"/>
            <a:ext cx="3433113" cy="3510414"/>
            <a:chOff x="7096125" y="2376487"/>
            <a:chExt cx="1057276" cy="1217614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" name="Freeform 20668">
              <a:extLst>
                <a:ext uri="{FF2B5EF4-FFF2-40B4-BE49-F238E27FC236}">
                  <a16:creationId xmlns:a16="http://schemas.microsoft.com/office/drawing/2014/main" id="{901CDA96-8805-A8DE-9463-005595E0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0" y="2376487"/>
              <a:ext cx="33338" cy="52388"/>
            </a:xfrm>
            <a:custGeom>
              <a:avLst/>
              <a:gdLst>
                <a:gd name="T0" fmla="*/ 7 w 9"/>
                <a:gd name="T1" fmla="*/ 9 h 14"/>
                <a:gd name="T2" fmla="*/ 0 w 9"/>
                <a:gd name="T3" fmla="*/ 3 h 14"/>
                <a:gd name="T4" fmla="*/ 3 w 9"/>
                <a:gd name="T5" fmla="*/ 14 h 14"/>
                <a:gd name="T6" fmla="*/ 7 w 9"/>
                <a:gd name="T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4">
                  <a:moveTo>
                    <a:pt x="7" y="9"/>
                  </a:moveTo>
                  <a:cubicBezTo>
                    <a:pt x="9" y="4"/>
                    <a:pt x="4" y="0"/>
                    <a:pt x="0" y="3"/>
                  </a:cubicBezTo>
                  <a:cubicBezTo>
                    <a:pt x="0" y="7"/>
                    <a:pt x="1" y="11"/>
                    <a:pt x="3" y="14"/>
                  </a:cubicBezTo>
                  <a:cubicBezTo>
                    <a:pt x="6" y="13"/>
                    <a:pt x="8" y="13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" name="Freeform 20669">
              <a:extLst>
                <a:ext uri="{FF2B5EF4-FFF2-40B4-BE49-F238E27FC236}">
                  <a16:creationId xmlns:a16="http://schemas.microsoft.com/office/drawing/2014/main" id="{E358BCB8-E825-98B7-8984-338301EB3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2388" y="2505075"/>
              <a:ext cx="25400" cy="46038"/>
            </a:xfrm>
            <a:custGeom>
              <a:avLst/>
              <a:gdLst>
                <a:gd name="T0" fmla="*/ 4 w 7"/>
                <a:gd name="T1" fmla="*/ 12 h 13"/>
                <a:gd name="T2" fmla="*/ 6 w 7"/>
                <a:gd name="T3" fmla="*/ 5 h 13"/>
                <a:gd name="T4" fmla="*/ 2 w 7"/>
                <a:gd name="T5" fmla="*/ 1 h 13"/>
                <a:gd name="T6" fmla="*/ 0 w 7"/>
                <a:gd name="T7" fmla="*/ 10 h 13"/>
                <a:gd name="T8" fmla="*/ 4 w 7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3">
                  <a:moveTo>
                    <a:pt x="4" y="12"/>
                  </a:moveTo>
                  <a:cubicBezTo>
                    <a:pt x="4" y="10"/>
                    <a:pt x="7" y="8"/>
                    <a:pt x="6" y="5"/>
                  </a:cubicBezTo>
                  <a:cubicBezTo>
                    <a:pt x="4" y="4"/>
                    <a:pt x="6" y="0"/>
                    <a:pt x="2" y="1"/>
                  </a:cubicBezTo>
                  <a:cubicBezTo>
                    <a:pt x="0" y="3"/>
                    <a:pt x="0" y="6"/>
                    <a:pt x="0" y="10"/>
                  </a:cubicBezTo>
                  <a:cubicBezTo>
                    <a:pt x="1" y="11"/>
                    <a:pt x="2" y="13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" name="Freeform 20670">
              <a:extLst>
                <a:ext uri="{FF2B5EF4-FFF2-40B4-BE49-F238E27FC236}">
                  <a16:creationId xmlns:a16="http://schemas.microsoft.com/office/drawing/2014/main" id="{59D0BDCC-191A-FE2A-57C5-A6717BF2B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2413" y="2525713"/>
              <a:ext cx="44450" cy="58738"/>
            </a:xfrm>
            <a:custGeom>
              <a:avLst/>
              <a:gdLst>
                <a:gd name="T0" fmla="*/ 3 w 12"/>
                <a:gd name="T1" fmla="*/ 16 h 16"/>
                <a:gd name="T2" fmla="*/ 7 w 12"/>
                <a:gd name="T3" fmla="*/ 16 h 16"/>
                <a:gd name="T4" fmla="*/ 11 w 12"/>
                <a:gd name="T5" fmla="*/ 5 h 16"/>
                <a:gd name="T6" fmla="*/ 7 w 12"/>
                <a:gd name="T7" fmla="*/ 1 h 16"/>
                <a:gd name="T8" fmla="*/ 3 w 12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3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8" y="12"/>
                    <a:pt x="12" y="10"/>
                    <a:pt x="11" y="5"/>
                  </a:cubicBezTo>
                  <a:cubicBezTo>
                    <a:pt x="12" y="2"/>
                    <a:pt x="10" y="0"/>
                    <a:pt x="7" y="1"/>
                  </a:cubicBezTo>
                  <a:cubicBezTo>
                    <a:pt x="0" y="3"/>
                    <a:pt x="4" y="11"/>
                    <a:pt x="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" name="Freeform 20671">
              <a:extLst>
                <a:ext uri="{FF2B5EF4-FFF2-40B4-BE49-F238E27FC236}">
                  <a16:creationId xmlns:a16="http://schemas.microsoft.com/office/drawing/2014/main" id="{63819582-B657-E86E-90F9-ADC1D2F1E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425" y="2652713"/>
              <a:ext cx="30163" cy="61913"/>
            </a:xfrm>
            <a:custGeom>
              <a:avLst/>
              <a:gdLst>
                <a:gd name="T0" fmla="*/ 7 w 8"/>
                <a:gd name="T1" fmla="*/ 15 h 17"/>
                <a:gd name="T2" fmla="*/ 8 w 8"/>
                <a:gd name="T3" fmla="*/ 6 h 17"/>
                <a:gd name="T4" fmla="*/ 3 w 8"/>
                <a:gd name="T5" fmla="*/ 2 h 17"/>
                <a:gd name="T6" fmla="*/ 0 w 8"/>
                <a:gd name="T7" fmla="*/ 10 h 17"/>
                <a:gd name="T8" fmla="*/ 7 w 8"/>
                <a:gd name="T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7" y="15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7" y="0"/>
                    <a:pt x="3" y="2"/>
                  </a:cubicBezTo>
                  <a:cubicBezTo>
                    <a:pt x="1" y="4"/>
                    <a:pt x="0" y="6"/>
                    <a:pt x="0" y="10"/>
                  </a:cubicBezTo>
                  <a:cubicBezTo>
                    <a:pt x="1" y="13"/>
                    <a:pt x="2" y="17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" name="Freeform 20672">
              <a:extLst>
                <a:ext uri="{FF2B5EF4-FFF2-40B4-BE49-F238E27FC236}">
                  <a16:creationId xmlns:a16="http://schemas.microsoft.com/office/drawing/2014/main" id="{5DE6C5B7-B5F0-B64D-9431-B45492BED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3813" y="2668588"/>
              <a:ext cx="50800" cy="76200"/>
            </a:xfrm>
            <a:custGeom>
              <a:avLst/>
              <a:gdLst>
                <a:gd name="T0" fmla="*/ 6 w 14"/>
                <a:gd name="T1" fmla="*/ 0 h 21"/>
                <a:gd name="T2" fmla="*/ 5 w 14"/>
                <a:gd name="T3" fmla="*/ 0 h 21"/>
                <a:gd name="T4" fmla="*/ 0 w 14"/>
                <a:gd name="T5" fmla="*/ 11 h 21"/>
                <a:gd name="T6" fmla="*/ 2 w 14"/>
                <a:gd name="T7" fmla="*/ 21 h 21"/>
                <a:gd name="T8" fmla="*/ 6 w 1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1">
                  <a:moveTo>
                    <a:pt x="6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4"/>
                    <a:pt x="7" y="12"/>
                    <a:pt x="0" y="11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4" y="17"/>
                    <a:pt x="2" y="7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8" name="Freeform 20673">
              <a:extLst>
                <a:ext uri="{FF2B5EF4-FFF2-40B4-BE49-F238E27FC236}">
                  <a16:creationId xmlns:a16="http://schemas.microsoft.com/office/drawing/2014/main" id="{FF9E102E-A0E4-130D-476A-2BA6E5A60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1563" y="2671763"/>
              <a:ext cx="20638" cy="28575"/>
            </a:xfrm>
            <a:custGeom>
              <a:avLst/>
              <a:gdLst>
                <a:gd name="T0" fmla="*/ 3 w 6"/>
                <a:gd name="T1" fmla="*/ 8 h 8"/>
                <a:gd name="T2" fmla="*/ 5 w 6"/>
                <a:gd name="T3" fmla="*/ 2 h 8"/>
                <a:gd name="T4" fmla="*/ 0 w 6"/>
                <a:gd name="T5" fmla="*/ 0 h 8"/>
                <a:gd name="T6" fmla="*/ 1 w 6"/>
                <a:gd name="T7" fmla="*/ 8 h 8"/>
                <a:gd name="T8" fmla="*/ 3 w 6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3" y="8"/>
                  </a:moveTo>
                  <a:cubicBezTo>
                    <a:pt x="4" y="6"/>
                    <a:pt x="6" y="5"/>
                    <a:pt x="5" y="2"/>
                  </a:cubicBezTo>
                  <a:cubicBezTo>
                    <a:pt x="4" y="0"/>
                    <a:pt x="2" y="0"/>
                    <a:pt x="0" y="0"/>
                  </a:cubicBezTo>
                  <a:cubicBezTo>
                    <a:pt x="1" y="8"/>
                    <a:pt x="1" y="8"/>
                    <a:pt x="1" y="8"/>
                  </a:cubicBezTo>
                  <a:lnTo>
                    <a:pt x="3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20674">
              <a:extLst>
                <a:ext uri="{FF2B5EF4-FFF2-40B4-BE49-F238E27FC236}">
                  <a16:creationId xmlns:a16="http://schemas.microsoft.com/office/drawing/2014/main" id="{3709C34D-FEBB-0DB6-F76D-DE3B3F90A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3838" y="2671763"/>
              <a:ext cx="25400" cy="22225"/>
            </a:xfrm>
            <a:custGeom>
              <a:avLst/>
              <a:gdLst>
                <a:gd name="T0" fmla="*/ 5 w 7"/>
                <a:gd name="T1" fmla="*/ 0 h 6"/>
                <a:gd name="T2" fmla="*/ 1 w 7"/>
                <a:gd name="T3" fmla="*/ 6 h 6"/>
                <a:gd name="T4" fmla="*/ 2 w 7"/>
                <a:gd name="T5" fmla="*/ 6 h 6"/>
                <a:gd name="T6" fmla="*/ 5 w 7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3" y="0"/>
                    <a:pt x="0" y="3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4"/>
                    <a:pt x="7" y="3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20675">
              <a:extLst>
                <a:ext uri="{FF2B5EF4-FFF2-40B4-BE49-F238E27FC236}">
                  <a16:creationId xmlns:a16="http://schemas.microsoft.com/office/drawing/2014/main" id="{D9C6FCAB-5E74-33A2-700C-177692FBC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686050"/>
              <a:ext cx="50800" cy="42863"/>
            </a:xfrm>
            <a:custGeom>
              <a:avLst/>
              <a:gdLst>
                <a:gd name="T0" fmla="*/ 10 w 14"/>
                <a:gd name="T1" fmla="*/ 11 h 12"/>
                <a:gd name="T2" fmla="*/ 11 w 14"/>
                <a:gd name="T3" fmla="*/ 9 h 12"/>
                <a:gd name="T4" fmla="*/ 6 w 14"/>
                <a:gd name="T5" fmla="*/ 0 h 12"/>
                <a:gd name="T6" fmla="*/ 1 w 14"/>
                <a:gd name="T7" fmla="*/ 5 h 12"/>
                <a:gd name="T8" fmla="*/ 10 w 14"/>
                <a:gd name="T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0" y="11"/>
                  </a:moveTo>
                  <a:cubicBezTo>
                    <a:pt x="10" y="11"/>
                    <a:pt x="11" y="10"/>
                    <a:pt x="11" y="9"/>
                  </a:cubicBezTo>
                  <a:cubicBezTo>
                    <a:pt x="14" y="5"/>
                    <a:pt x="9" y="1"/>
                    <a:pt x="6" y="0"/>
                  </a:cubicBezTo>
                  <a:cubicBezTo>
                    <a:pt x="4" y="1"/>
                    <a:pt x="0" y="1"/>
                    <a:pt x="1" y="5"/>
                  </a:cubicBezTo>
                  <a:cubicBezTo>
                    <a:pt x="3" y="7"/>
                    <a:pt x="6" y="12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20676">
              <a:extLst>
                <a:ext uri="{FF2B5EF4-FFF2-40B4-BE49-F238E27FC236}">
                  <a16:creationId xmlns:a16="http://schemas.microsoft.com/office/drawing/2014/main" id="{C6750E0F-6494-5C0F-6E98-5D85623F2E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850" y="2708275"/>
              <a:ext cx="33338" cy="61913"/>
            </a:xfrm>
            <a:custGeom>
              <a:avLst/>
              <a:gdLst>
                <a:gd name="T0" fmla="*/ 6 w 9"/>
                <a:gd name="T1" fmla="*/ 16 h 17"/>
                <a:gd name="T2" fmla="*/ 9 w 9"/>
                <a:gd name="T3" fmla="*/ 17 h 17"/>
                <a:gd name="T4" fmla="*/ 9 w 9"/>
                <a:gd name="T5" fmla="*/ 0 h 17"/>
                <a:gd name="T6" fmla="*/ 6 w 9"/>
                <a:gd name="T7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6" y="16"/>
                  </a:moveTo>
                  <a:cubicBezTo>
                    <a:pt x="7" y="16"/>
                    <a:pt x="8" y="15"/>
                    <a:pt x="9" y="17"/>
                  </a:cubicBezTo>
                  <a:cubicBezTo>
                    <a:pt x="9" y="13"/>
                    <a:pt x="9" y="6"/>
                    <a:pt x="9" y="0"/>
                  </a:cubicBezTo>
                  <a:cubicBezTo>
                    <a:pt x="0" y="3"/>
                    <a:pt x="7" y="9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20677">
              <a:extLst>
                <a:ext uri="{FF2B5EF4-FFF2-40B4-BE49-F238E27FC236}">
                  <a16:creationId xmlns:a16="http://schemas.microsoft.com/office/drawing/2014/main" id="{1AB7D296-A3E0-EC56-D14C-305C8A106E2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270750" y="2728913"/>
              <a:ext cx="736600" cy="741363"/>
            </a:xfrm>
            <a:custGeom>
              <a:avLst/>
              <a:gdLst>
                <a:gd name="T0" fmla="*/ 174 w 202"/>
                <a:gd name="T1" fmla="*/ 93 h 204"/>
                <a:gd name="T2" fmla="*/ 184 w 202"/>
                <a:gd name="T3" fmla="*/ 71 h 204"/>
                <a:gd name="T4" fmla="*/ 181 w 202"/>
                <a:gd name="T5" fmla="*/ 58 h 204"/>
                <a:gd name="T6" fmla="*/ 194 w 202"/>
                <a:gd name="T7" fmla="*/ 51 h 204"/>
                <a:gd name="T8" fmla="*/ 191 w 202"/>
                <a:gd name="T9" fmla="*/ 44 h 204"/>
                <a:gd name="T10" fmla="*/ 194 w 202"/>
                <a:gd name="T11" fmla="*/ 52 h 204"/>
                <a:gd name="T12" fmla="*/ 184 w 202"/>
                <a:gd name="T13" fmla="*/ 36 h 204"/>
                <a:gd name="T14" fmla="*/ 176 w 202"/>
                <a:gd name="T15" fmla="*/ 33 h 204"/>
                <a:gd name="T16" fmla="*/ 152 w 202"/>
                <a:gd name="T17" fmla="*/ 12 h 204"/>
                <a:gd name="T18" fmla="*/ 137 w 202"/>
                <a:gd name="T19" fmla="*/ 14 h 204"/>
                <a:gd name="T20" fmla="*/ 124 w 202"/>
                <a:gd name="T21" fmla="*/ 11 h 204"/>
                <a:gd name="T22" fmla="*/ 101 w 202"/>
                <a:gd name="T23" fmla="*/ 29 h 204"/>
                <a:gd name="T24" fmla="*/ 92 w 202"/>
                <a:gd name="T25" fmla="*/ 11 h 204"/>
                <a:gd name="T26" fmla="*/ 68 w 202"/>
                <a:gd name="T27" fmla="*/ 12 h 204"/>
                <a:gd name="T28" fmla="*/ 73 w 202"/>
                <a:gd name="T29" fmla="*/ 3 h 204"/>
                <a:gd name="T30" fmla="*/ 62 w 202"/>
                <a:gd name="T31" fmla="*/ 3 h 204"/>
                <a:gd name="T32" fmla="*/ 56 w 202"/>
                <a:gd name="T33" fmla="*/ 18 h 204"/>
                <a:gd name="T34" fmla="*/ 46 w 202"/>
                <a:gd name="T35" fmla="*/ 21 h 204"/>
                <a:gd name="T36" fmla="*/ 23 w 202"/>
                <a:gd name="T37" fmla="*/ 28 h 204"/>
                <a:gd name="T38" fmla="*/ 23 w 202"/>
                <a:gd name="T39" fmla="*/ 44 h 204"/>
                <a:gd name="T40" fmla="*/ 10 w 202"/>
                <a:gd name="T41" fmla="*/ 51 h 204"/>
                <a:gd name="T42" fmla="*/ 13 w 202"/>
                <a:gd name="T43" fmla="*/ 77 h 204"/>
                <a:gd name="T44" fmla="*/ 20 w 202"/>
                <a:gd name="T45" fmla="*/ 73 h 204"/>
                <a:gd name="T46" fmla="*/ 24 w 202"/>
                <a:gd name="T47" fmla="*/ 98 h 204"/>
                <a:gd name="T48" fmla="*/ 7 w 202"/>
                <a:gd name="T49" fmla="*/ 95 h 204"/>
                <a:gd name="T50" fmla="*/ 2 w 202"/>
                <a:gd name="T51" fmla="*/ 112 h 204"/>
                <a:gd name="T52" fmla="*/ 21 w 202"/>
                <a:gd name="T53" fmla="*/ 105 h 204"/>
                <a:gd name="T54" fmla="*/ 14 w 202"/>
                <a:gd name="T55" fmla="*/ 137 h 204"/>
                <a:gd name="T56" fmla="*/ 28 w 202"/>
                <a:gd name="T57" fmla="*/ 142 h 204"/>
                <a:gd name="T58" fmla="*/ 44 w 202"/>
                <a:gd name="T59" fmla="*/ 162 h 204"/>
                <a:gd name="T60" fmla="*/ 44 w 202"/>
                <a:gd name="T61" fmla="*/ 171 h 204"/>
                <a:gd name="T62" fmla="*/ 70 w 202"/>
                <a:gd name="T63" fmla="*/ 178 h 204"/>
                <a:gd name="T64" fmla="*/ 82 w 202"/>
                <a:gd name="T65" fmla="*/ 175 h 204"/>
                <a:gd name="T66" fmla="*/ 88 w 202"/>
                <a:gd name="T67" fmla="*/ 177 h 204"/>
                <a:gd name="T68" fmla="*/ 107 w 202"/>
                <a:gd name="T69" fmla="*/ 168 h 204"/>
                <a:gd name="T70" fmla="*/ 107 w 202"/>
                <a:gd name="T71" fmla="*/ 177 h 204"/>
                <a:gd name="T72" fmla="*/ 93 w 202"/>
                <a:gd name="T73" fmla="*/ 187 h 204"/>
                <a:gd name="T74" fmla="*/ 97 w 202"/>
                <a:gd name="T75" fmla="*/ 198 h 204"/>
                <a:gd name="T76" fmla="*/ 114 w 202"/>
                <a:gd name="T77" fmla="*/ 203 h 204"/>
                <a:gd name="T78" fmla="*/ 115 w 202"/>
                <a:gd name="T79" fmla="*/ 187 h 204"/>
                <a:gd name="T80" fmla="*/ 117 w 202"/>
                <a:gd name="T81" fmla="*/ 171 h 204"/>
                <a:gd name="T82" fmla="*/ 118 w 202"/>
                <a:gd name="T83" fmla="*/ 177 h 204"/>
                <a:gd name="T84" fmla="*/ 130 w 202"/>
                <a:gd name="T85" fmla="*/ 178 h 204"/>
                <a:gd name="T86" fmla="*/ 159 w 202"/>
                <a:gd name="T87" fmla="*/ 180 h 204"/>
                <a:gd name="T88" fmla="*/ 164 w 202"/>
                <a:gd name="T89" fmla="*/ 153 h 204"/>
                <a:gd name="T90" fmla="*/ 170 w 202"/>
                <a:gd name="T91" fmla="*/ 98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02" h="204">
                  <a:moveTo>
                    <a:pt x="176" y="101"/>
                  </a:moveTo>
                  <a:cubicBezTo>
                    <a:pt x="178" y="97"/>
                    <a:pt x="173" y="97"/>
                    <a:pt x="174" y="93"/>
                  </a:cubicBezTo>
                  <a:cubicBezTo>
                    <a:pt x="175" y="91"/>
                    <a:pt x="177" y="92"/>
                    <a:pt x="179" y="92"/>
                  </a:cubicBezTo>
                  <a:cubicBezTo>
                    <a:pt x="179" y="86"/>
                    <a:pt x="177" y="76"/>
                    <a:pt x="184" y="71"/>
                  </a:cubicBezTo>
                  <a:cubicBezTo>
                    <a:pt x="185" y="69"/>
                    <a:pt x="184" y="67"/>
                    <a:pt x="182" y="65"/>
                  </a:cubicBezTo>
                  <a:cubicBezTo>
                    <a:pt x="185" y="63"/>
                    <a:pt x="181" y="61"/>
                    <a:pt x="181" y="58"/>
                  </a:cubicBezTo>
                  <a:cubicBezTo>
                    <a:pt x="187" y="55"/>
                    <a:pt x="196" y="56"/>
                    <a:pt x="202" y="52"/>
                  </a:cubicBezTo>
                  <a:cubicBezTo>
                    <a:pt x="194" y="51"/>
                    <a:pt x="194" y="51"/>
                    <a:pt x="194" y="51"/>
                  </a:cubicBezTo>
                  <a:cubicBezTo>
                    <a:pt x="195" y="50"/>
                    <a:pt x="195" y="50"/>
                    <a:pt x="195" y="50"/>
                  </a:cubicBezTo>
                  <a:cubicBezTo>
                    <a:pt x="195" y="48"/>
                    <a:pt x="194" y="45"/>
                    <a:pt x="191" y="44"/>
                  </a:cubicBezTo>
                  <a:cubicBezTo>
                    <a:pt x="189" y="46"/>
                    <a:pt x="190" y="49"/>
                    <a:pt x="190" y="51"/>
                  </a:cubicBezTo>
                  <a:cubicBezTo>
                    <a:pt x="192" y="51"/>
                    <a:pt x="193" y="51"/>
                    <a:pt x="194" y="52"/>
                  </a:cubicBezTo>
                  <a:cubicBezTo>
                    <a:pt x="190" y="53"/>
                    <a:pt x="187" y="56"/>
                    <a:pt x="183" y="55"/>
                  </a:cubicBezTo>
                  <a:cubicBezTo>
                    <a:pt x="172" y="48"/>
                    <a:pt x="189" y="46"/>
                    <a:pt x="184" y="36"/>
                  </a:cubicBezTo>
                  <a:cubicBezTo>
                    <a:pt x="181" y="36"/>
                    <a:pt x="176" y="40"/>
                    <a:pt x="173" y="35"/>
                  </a:cubicBezTo>
                  <a:cubicBezTo>
                    <a:pt x="176" y="33"/>
                    <a:pt x="176" y="33"/>
                    <a:pt x="176" y="33"/>
                  </a:cubicBezTo>
                  <a:cubicBezTo>
                    <a:pt x="177" y="25"/>
                    <a:pt x="170" y="33"/>
                    <a:pt x="168" y="30"/>
                  </a:cubicBezTo>
                  <a:cubicBezTo>
                    <a:pt x="156" y="31"/>
                    <a:pt x="162" y="13"/>
                    <a:pt x="152" y="12"/>
                  </a:cubicBezTo>
                  <a:cubicBezTo>
                    <a:pt x="151" y="14"/>
                    <a:pt x="151" y="15"/>
                    <a:pt x="150" y="17"/>
                  </a:cubicBezTo>
                  <a:cubicBezTo>
                    <a:pt x="144" y="21"/>
                    <a:pt x="142" y="13"/>
                    <a:pt x="137" y="14"/>
                  </a:cubicBezTo>
                  <a:cubicBezTo>
                    <a:pt x="136" y="13"/>
                    <a:pt x="134" y="12"/>
                    <a:pt x="134" y="10"/>
                  </a:cubicBezTo>
                  <a:cubicBezTo>
                    <a:pt x="131" y="6"/>
                    <a:pt x="128" y="10"/>
                    <a:pt x="124" y="11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5" y="17"/>
                    <a:pt x="101" y="22"/>
                    <a:pt x="101" y="29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8" y="16"/>
                    <a:pt x="90" y="17"/>
                    <a:pt x="92" y="11"/>
                  </a:cubicBezTo>
                  <a:cubicBezTo>
                    <a:pt x="83" y="8"/>
                    <a:pt x="78" y="14"/>
                    <a:pt x="72" y="19"/>
                  </a:cubicBezTo>
                  <a:cubicBezTo>
                    <a:pt x="70" y="16"/>
                    <a:pt x="70" y="14"/>
                    <a:pt x="68" y="12"/>
                  </a:cubicBezTo>
                  <a:cubicBezTo>
                    <a:pt x="71" y="10"/>
                    <a:pt x="69" y="7"/>
                    <a:pt x="73" y="6"/>
                  </a:cubicBezTo>
                  <a:cubicBezTo>
                    <a:pt x="73" y="3"/>
                    <a:pt x="73" y="3"/>
                    <a:pt x="73" y="3"/>
                  </a:cubicBezTo>
                  <a:cubicBezTo>
                    <a:pt x="72" y="0"/>
                    <a:pt x="70" y="0"/>
                    <a:pt x="67" y="0"/>
                  </a:cubicBezTo>
                  <a:cubicBezTo>
                    <a:pt x="65" y="0"/>
                    <a:pt x="62" y="0"/>
                    <a:pt x="62" y="3"/>
                  </a:cubicBezTo>
                  <a:cubicBezTo>
                    <a:pt x="62" y="6"/>
                    <a:pt x="60" y="8"/>
                    <a:pt x="57" y="8"/>
                  </a:cubicBezTo>
                  <a:cubicBezTo>
                    <a:pt x="55" y="11"/>
                    <a:pt x="56" y="16"/>
                    <a:pt x="56" y="18"/>
                  </a:cubicBezTo>
                  <a:cubicBezTo>
                    <a:pt x="53" y="19"/>
                    <a:pt x="51" y="21"/>
                    <a:pt x="50" y="18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7" y="35"/>
                    <a:pt x="33" y="27"/>
                    <a:pt x="29" y="37"/>
                  </a:cubicBezTo>
                  <a:cubicBezTo>
                    <a:pt x="27" y="34"/>
                    <a:pt x="23" y="33"/>
                    <a:pt x="23" y="28"/>
                  </a:cubicBezTo>
                  <a:cubicBezTo>
                    <a:pt x="19" y="26"/>
                    <a:pt x="17" y="26"/>
                    <a:pt x="13" y="28"/>
                  </a:cubicBezTo>
                  <a:cubicBezTo>
                    <a:pt x="11" y="37"/>
                    <a:pt x="19" y="39"/>
                    <a:pt x="23" y="44"/>
                  </a:cubicBezTo>
                  <a:cubicBezTo>
                    <a:pt x="20" y="44"/>
                    <a:pt x="15" y="44"/>
                    <a:pt x="10" y="44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23" y="51"/>
                    <a:pt x="16" y="65"/>
                    <a:pt x="19" y="72"/>
                  </a:cubicBezTo>
                  <a:cubicBezTo>
                    <a:pt x="17" y="75"/>
                    <a:pt x="11" y="72"/>
                    <a:pt x="13" y="77"/>
                  </a:cubicBezTo>
                  <a:cubicBezTo>
                    <a:pt x="14" y="79"/>
                    <a:pt x="17" y="78"/>
                    <a:pt x="19" y="78"/>
                  </a:cubicBezTo>
                  <a:cubicBezTo>
                    <a:pt x="19" y="77"/>
                    <a:pt x="17" y="74"/>
                    <a:pt x="20" y="73"/>
                  </a:cubicBezTo>
                  <a:cubicBezTo>
                    <a:pt x="19" y="80"/>
                    <a:pt x="26" y="85"/>
                    <a:pt x="27" y="90"/>
                  </a:cubicBezTo>
                  <a:cubicBezTo>
                    <a:pt x="26" y="92"/>
                    <a:pt x="28" y="96"/>
                    <a:pt x="24" y="98"/>
                  </a:cubicBezTo>
                  <a:cubicBezTo>
                    <a:pt x="23" y="97"/>
                    <a:pt x="23" y="95"/>
                    <a:pt x="23" y="94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7" y="106"/>
                    <a:pt x="7" y="106"/>
                    <a:pt x="7" y="106"/>
                  </a:cubicBezTo>
                  <a:cubicBezTo>
                    <a:pt x="5" y="107"/>
                    <a:pt x="1" y="108"/>
                    <a:pt x="2" y="112"/>
                  </a:cubicBezTo>
                  <a:cubicBezTo>
                    <a:pt x="0" y="118"/>
                    <a:pt x="7" y="115"/>
                    <a:pt x="9" y="117"/>
                  </a:cubicBezTo>
                  <a:cubicBezTo>
                    <a:pt x="17" y="117"/>
                    <a:pt x="11" y="105"/>
                    <a:pt x="21" y="105"/>
                  </a:cubicBezTo>
                  <a:cubicBezTo>
                    <a:pt x="27" y="108"/>
                    <a:pt x="23" y="118"/>
                    <a:pt x="24" y="122"/>
                  </a:cubicBezTo>
                  <a:cubicBezTo>
                    <a:pt x="20" y="128"/>
                    <a:pt x="10" y="127"/>
                    <a:pt x="14" y="137"/>
                  </a:cubicBezTo>
                  <a:cubicBezTo>
                    <a:pt x="17" y="137"/>
                    <a:pt x="22" y="138"/>
                    <a:pt x="24" y="136"/>
                  </a:cubicBezTo>
                  <a:cubicBezTo>
                    <a:pt x="25" y="138"/>
                    <a:pt x="29" y="139"/>
                    <a:pt x="28" y="142"/>
                  </a:cubicBezTo>
                  <a:cubicBezTo>
                    <a:pt x="29" y="147"/>
                    <a:pt x="30" y="148"/>
                    <a:pt x="35" y="149"/>
                  </a:cubicBezTo>
                  <a:cubicBezTo>
                    <a:pt x="37" y="155"/>
                    <a:pt x="39" y="158"/>
                    <a:pt x="44" y="162"/>
                  </a:cubicBezTo>
                  <a:cubicBezTo>
                    <a:pt x="39" y="159"/>
                    <a:pt x="36" y="165"/>
                    <a:pt x="36" y="170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53" y="167"/>
                    <a:pt x="62" y="168"/>
                    <a:pt x="70" y="170"/>
                  </a:cubicBezTo>
                  <a:cubicBezTo>
                    <a:pt x="64" y="172"/>
                    <a:pt x="70" y="176"/>
                    <a:pt x="70" y="178"/>
                  </a:cubicBezTo>
                  <a:cubicBezTo>
                    <a:pt x="71" y="176"/>
                    <a:pt x="73" y="174"/>
                    <a:pt x="74" y="172"/>
                  </a:cubicBezTo>
                  <a:cubicBezTo>
                    <a:pt x="78" y="171"/>
                    <a:pt x="80" y="174"/>
                    <a:pt x="82" y="175"/>
                  </a:cubicBezTo>
                  <a:cubicBezTo>
                    <a:pt x="83" y="174"/>
                    <a:pt x="83" y="174"/>
                    <a:pt x="83" y="174"/>
                  </a:cubicBezTo>
                  <a:cubicBezTo>
                    <a:pt x="85" y="176"/>
                    <a:pt x="86" y="177"/>
                    <a:pt x="88" y="177"/>
                  </a:cubicBezTo>
                  <a:cubicBezTo>
                    <a:pt x="90" y="170"/>
                    <a:pt x="97" y="167"/>
                    <a:pt x="101" y="163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72"/>
                    <a:pt x="103" y="172"/>
                    <a:pt x="103" y="172"/>
                  </a:cubicBezTo>
                  <a:cubicBezTo>
                    <a:pt x="103" y="174"/>
                    <a:pt x="106" y="175"/>
                    <a:pt x="107" y="177"/>
                  </a:cubicBezTo>
                  <a:cubicBezTo>
                    <a:pt x="106" y="178"/>
                    <a:pt x="104" y="178"/>
                    <a:pt x="103" y="178"/>
                  </a:cubicBezTo>
                  <a:cubicBezTo>
                    <a:pt x="100" y="180"/>
                    <a:pt x="94" y="184"/>
                    <a:pt x="93" y="187"/>
                  </a:cubicBezTo>
                  <a:cubicBezTo>
                    <a:pt x="94" y="187"/>
                    <a:pt x="95" y="187"/>
                    <a:pt x="96" y="188"/>
                  </a:cubicBezTo>
                  <a:cubicBezTo>
                    <a:pt x="93" y="191"/>
                    <a:pt x="97" y="194"/>
                    <a:pt x="97" y="198"/>
                  </a:cubicBezTo>
                  <a:cubicBezTo>
                    <a:pt x="101" y="197"/>
                    <a:pt x="105" y="200"/>
                    <a:pt x="108" y="196"/>
                  </a:cubicBezTo>
                  <a:cubicBezTo>
                    <a:pt x="114" y="203"/>
                    <a:pt x="114" y="203"/>
                    <a:pt x="114" y="203"/>
                  </a:cubicBezTo>
                  <a:cubicBezTo>
                    <a:pt x="116" y="204"/>
                    <a:pt x="117" y="202"/>
                    <a:pt x="119" y="201"/>
                  </a:cubicBezTo>
                  <a:cubicBezTo>
                    <a:pt x="121" y="196"/>
                    <a:pt x="122" y="187"/>
                    <a:pt x="115" y="187"/>
                  </a:cubicBezTo>
                  <a:cubicBezTo>
                    <a:pt x="118" y="176"/>
                    <a:pt x="102" y="178"/>
                    <a:pt x="109" y="168"/>
                  </a:cubicBezTo>
                  <a:cubicBezTo>
                    <a:pt x="113" y="176"/>
                    <a:pt x="113" y="163"/>
                    <a:pt x="117" y="171"/>
                  </a:cubicBezTo>
                  <a:cubicBezTo>
                    <a:pt x="115" y="173"/>
                    <a:pt x="115" y="173"/>
                    <a:pt x="115" y="173"/>
                  </a:cubicBezTo>
                  <a:cubicBezTo>
                    <a:pt x="118" y="177"/>
                    <a:pt x="118" y="177"/>
                    <a:pt x="118" y="177"/>
                  </a:cubicBezTo>
                  <a:cubicBezTo>
                    <a:pt x="121" y="178"/>
                    <a:pt x="122" y="174"/>
                    <a:pt x="124" y="173"/>
                  </a:cubicBezTo>
                  <a:cubicBezTo>
                    <a:pt x="130" y="178"/>
                    <a:pt x="130" y="178"/>
                    <a:pt x="130" y="178"/>
                  </a:cubicBezTo>
                  <a:cubicBezTo>
                    <a:pt x="146" y="171"/>
                    <a:pt x="139" y="194"/>
                    <a:pt x="154" y="189"/>
                  </a:cubicBezTo>
                  <a:cubicBezTo>
                    <a:pt x="158" y="188"/>
                    <a:pt x="160" y="184"/>
                    <a:pt x="159" y="180"/>
                  </a:cubicBezTo>
                  <a:cubicBezTo>
                    <a:pt x="160" y="176"/>
                    <a:pt x="165" y="179"/>
                    <a:pt x="168" y="178"/>
                  </a:cubicBezTo>
                  <a:cubicBezTo>
                    <a:pt x="165" y="169"/>
                    <a:pt x="170" y="160"/>
                    <a:pt x="164" y="153"/>
                  </a:cubicBezTo>
                  <a:cubicBezTo>
                    <a:pt x="161" y="145"/>
                    <a:pt x="158" y="139"/>
                    <a:pt x="158" y="130"/>
                  </a:cubicBezTo>
                  <a:cubicBezTo>
                    <a:pt x="172" y="124"/>
                    <a:pt x="152" y="103"/>
                    <a:pt x="170" y="98"/>
                  </a:cubicBezTo>
                  <a:cubicBezTo>
                    <a:pt x="172" y="99"/>
                    <a:pt x="173" y="103"/>
                    <a:pt x="176" y="101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20678">
              <a:extLst>
                <a:ext uri="{FF2B5EF4-FFF2-40B4-BE49-F238E27FC236}">
                  <a16:creationId xmlns:a16="http://schemas.microsoft.com/office/drawing/2014/main" id="{AD086622-C9C9-7854-6963-78EC80460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2725738"/>
              <a:ext cx="7938" cy="14288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4 h 4"/>
                <a:gd name="T4" fmla="*/ 2 w 2"/>
                <a:gd name="T5" fmla="*/ 4 h 4"/>
                <a:gd name="T6" fmla="*/ 2 w 2"/>
                <a:gd name="T7" fmla="*/ 1 h 4"/>
                <a:gd name="T8" fmla="*/ 0 w 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20679">
              <a:extLst>
                <a:ext uri="{FF2B5EF4-FFF2-40B4-BE49-F238E27FC236}">
                  <a16:creationId xmlns:a16="http://schemas.microsoft.com/office/drawing/2014/main" id="{2A8B1771-F39D-7AE7-8EFC-76CF4D276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2413" y="2725738"/>
              <a:ext cx="41275" cy="53975"/>
            </a:xfrm>
            <a:custGeom>
              <a:avLst/>
              <a:gdLst>
                <a:gd name="T0" fmla="*/ 7 w 11"/>
                <a:gd name="T1" fmla="*/ 15 h 15"/>
                <a:gd name="T2" fmla="*/ 9 w 11"/>
                <a:gd name="T3" fmla="*/ 1 h 15"/>
                <a:gd name="T4" fmla="*/ 1 w 11"/>
                <a:gd name="T5" fmla="*/ 6 h 15"/>
                <a:gd name="T6" fmla="*/ 7 w 11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11" y="12"/>
                    <a:pt x="8" y="6"/>
                    <a:pt x="9" y="1"/>
                  </a:cubicBezTo>
                  <a:cubicBezTo>
                    <a:pt x="3" y="0"/>
                    <a:pt x="4" y="3"/>
                    <a:pt x="1" y="6"/>
                  </a:cubicBezTo>
                  <a:cubicBezTo>
                    <a:pt x="0" y="11"/>
                    <a:pt x="2" y="14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20680">
              <a:extLst>
                <a:ext uri="{FF2B5EF4-FFF2-40B4-BE49-F238E27FC236}">
                  <a16:creationId xmlns:a16="http://schemas.microsoft.com/office/drawing/2014/main" id="{4902C568-60A5-D7C2-DF62-1F4B6B424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2733675"/>
              <a:ext cx="65088" cy="42863"/>
            </a:xfrm>
            <a:custGeom>
              <a:avLst/>
              <a:gdLst>
                <a:gd name="T0" fmla="*/ 6 w 18"/>
                <a:gd name="T1" fmla="*/ 12 h 12"/>
                <a:gd name="T2" fmla="*/ 11 w 18"/>
                <a:gd name="T3" fmla="*/ 5 h 12"/>
                <a:gd name="T4" fmla="*/ 13 w 18"/>
                <a:gd name="T5" fmla="*/ 7 h 12"/>
                <a:gd name="T6" fmla="*/ 18 w 18"/>
                <a:gd name="T7" fmla="*/ 4 h 12"/>
                <a:gd name="T8" fmla="*/ 10 w 18"/>
                <a:gd name="T9" fmla="*/ 6 h 12"/>
                <a:gd name="T10" fmla="*/ 3 w 18"/>
                <a:gd name="T11" fmla="*/ 3 h 12"/>
                <a:gd name="T12" fmla="*/ 0 w 18"/>
                <a:gd name="T13" fmla="*/ 10 h 12"/>
                <a:gd name="T14" fmla="*/ 6 w 18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6" y="12"/>
                  </a:moveTo>
                  <a:cubicBezTo>
                    <a:pt x="8" y="10"/>
                    <a:pt x="10" y="9"/>
                    <a:pt x="11" y="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6"/>
                    <a:pt x="18" y="7"/>
                    <a:pt x="18" y="4"/>
                  </a:cubicBezTo>
                  <a:cubicBezTo>
                    <a:pt x="16" y="0"/>
                    <a:pt x="9" y="2"/>
                    <a:pt x="10" y="6"/>
                  </a:cubicBezTo>
                  <a:cubicBezTo>
                    <a:pt x="8" y="4"/>
                    <a:pt x="6" y="2"/>
                    <a:pt x="3" y="3"/>
                  </a:cubicBezTo>
                  <a:cubicBezTo>
                    <a:pt x="2" y="5"/>
                    <a:pt x="0" y="7"/>
                    <a:pt x="0" y="10"/>
                  </a:cubicBezTo>
                  <a:cubicBezTo>
                    <a:pt x="2" y="12"/>
                    <a:pt x="4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20681">
              <a:extLst>
                <a:ext uri="{FF2B5EF4-FFF2-40B4-BE49-F238E27FC236}">
                  <a16:creationId xmlns:a16="http://schemas.microsoft.com/office/drawing/2014/main" id="{7E923082-E942-AF1E-574F-48036FA95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0600" y="2765425"/>
              <a:ext cx="44450" cy="47625"/>
            </a:xfrm>
            <a:custGeom>
              <a:avLst/>
              <a:gdLst>
                <a:gd name="T0" fmla="*/ 10 w 12"/>
                <a:gd name="T1" fmla="*/ 12 h 13"/>
                <a:gd name="T2" fmla="*/ 10 w 12"/>
                <a:gd name="T3" fmla="*/ 9 h 13"/>
                <a:gd name="T4" fmla="*/ 3 w 12"/>
                <a:gd name="T5" fmla="*/ 0 h 13"/>
                <a:gd name="T6" fmla="*/ 1 w 12"/>
                <a:gd name="T7" fmla="*/ 8 h 13"/>
                <a:gd name="T8" fmla="*/ 10 w 12"/>
                <a:gd name="T9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">
                  <a:moveTo>
                    <a:pt x="10" y="12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2" y="3"/>
                    <a:pt x="7" y="1"/>
                    <a:pt x="3" y="0"/>
                  </a:cubicBezTo>
                  <a:cubicBezTo>
                    <a:pt x="2" y="2"/>
                    <a:pt x="0" y="4"/>
                    <a:pt x="1" y="8"/>
                  </a:cubicBezTo>
                  <a:cubicBezTo>
                    <a:pt x="2" y="12"/>
                    <a:pt x="6" y="13"/>
                    <a:pt x="1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20682">
              <a:extLst>
                <a:ext uri="{FF2B5EF4-FFF2-40B4-BE49-F238E27FC236}">
                  <a16:creationId xmlns:a16="http://schemas.microsoft.com/office/drawing/2014/main" id="{9227EDF2-F99A-0EB5-38E3-A5FAB1CE6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5" y="2779713"/>
              <a:ext cx="36513" cy="44450"/>
            </a:xfrm>
            <a:custGeom>
              <a:avLst/>
              <a:gdLst>
                <a:gd name="T0" fmla="*/ 10 w 10"/>
                <a:gd name="T1" fmla="*/ 10 h 12"/>
                <a:gd name="T2" fmla="*/ 0 w 10"/>
                <a:gd name="T3" fmla="*/ 4 h 12"/>
                <a:gd name="T4" fmla="*/ 1 w 10"/>
                <a:gd name="T5" fmla="*/ 11 h 12"/>
                <a:gd name="T6" fmla="*/ 10 w 10"/>
                <a:gd name="T7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2">
                  <a:moveTo>
                    <a:pt x="10" y="10"/>
                  </a:moveTo>
                  <a:cubicBezTo>
                    <a:pt x="8" y="6"/>
                    <a:pt x="6" y="0"/>
                    <a:pt x="0" y="4"/>
                  </a:cubicBezTo>
                  <a:cubicBezTo>
                    <a:pt x="0" y="6"/>
                    <a:pt x="0" y="9"/>
                    <a:pt x="1" y="11"/>
                  </a:cubicBezTo>
                  <a:cubicBezTo>
                    <a:pt x="4" y="10"/>
                    <a:pt x="8" y="12"/>
                    <a:pt x="1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20683">
              <a:extLst>
                <a:ext uri="{FF2B5EF4-FFF2-40B4-BE49-F238E27FC236}">
                  <a16:creationId xmlns:a16="http://schemas.microsoft.com/office/drawing/2014/main" id="{ECB0BC67-3061-A5C8-0702-5583F495C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2846388"/>
              <a:ext cx="14288" cy="6350"/>
            </a:xfrm>
            <a:custGeom>
              <a:avLst/>
              <a:gdLst>
                <a:gd name="T0" fmla="*/ 4 w 4"/>
                <a:gd name="T1" fmla="*/ 0 h 2"/>
                <a:gd name="T2" fmla="*/ 0 w 4"/>
                <a:gd name="T3" fmla="*/ 0 h 2"/>
                <a:gd name="T4" fmla="*/ 0 w 4"/>
                <a:gd name="T5" fmla="*/ 2 h 2"/>
                <a:gd name="T6" fmla="*/ 3 w 4"/>
                <a:gd name="T7" fmla="*/ 2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20684">
              <a:extLst>
                <a:ext uri="{FF2B5EF4-FFF2-40B4-BE49-F238E27FC236}">
                  <a16:creationId xmlns:a16="http://schemas.microsoft.com/office/drawing/2014/main" id="{E7F1C287-2F2D-F5DB-F9E7-A0876FDF4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325" y="2867025"/>
              <a:ext cx="30163" cy="33338"/>
            </a:xfrm>
            <a:custGeom>
              <a:avLst/>
              <a:gdLst>
                <a:gd name="T0" fmla="*/ 4 w 8"/>
                <a:gd name="T1" fmla="*/ 7 h 9"/>
                <a:gd name="T2" fmla="*/ 8 w 8"/>
                <a:gd name="T3" fmla="*/ 6 h 9"/>
                <a:gd name="T4" fmla="*/ 0 w 8"/>
                <a:gd name="T5" fmla="*/ 2 h 9"/>
                <a:gd name="T6" fmla="*/ 4 w 8"/>
                <a:gd name="T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9">
                  <a:moveTo>
                    <a:pt x="4" y="7"/>
                  </a:moveTo>
                  <a:cubicBezTo>
                    <a:pt x="6" y="9"/>
                    <a:pt x="7" y="9"/>
                    <a:pt x="8" y="6"/>
                  </a:cubicBezTo>
                  <a:cubicBezTo>
                    <a:pt x="6" y="5"/>
                    <a:pt x="5" y="0"/>
                    <a:pt x="0" y="2"/>
                  </a:cubicBezTo>
                  <a:cubicBezTo>
                    <a:pt x="0" y="4"/>
                    <a:pt x="1" y="7"/>
                    <a:pt x="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20685">
              <a:extLst>
                <a:ext uri="{FF2B5EF4-FFF2-40B4-BE49-F238E27FC236}">
                  <a16:creationId xmlns:a16="http://schemas.microsoft.com/office/drawing/2014/main" id="{BE94609D-5F1E-1FE3-D395-8F7BD9645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2908300"/>
              <a:ext cx="47625" cy="46038"/>
            </a:xfrm>
            <a:custGeom>
              <a:avLst/>
              <a:gdLst>
                <a:gd name="T0" fmla="*/ 12 w 13"/>
                <a:gd name="T1" fmla="*/ 11 h 13"/>
                <a:gd name="T2" fmla="*/ 12 w 13"/>
                <a:gd name="T3" fmla="*/ 8 h 13"/>
                <a:gd name="T4" fmla="*/ 1 w 13"/>
                <a:gd name="T5" fmla="*/ 8 h 13"/>
                <a:gd name="T6" fmla="*/ 12 w 13"/>
                <a:gd name="T7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3">
                  <a:moveTo>
                    <a:pt x="12" y="11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3" y="3"/>
                    <a:pt x="0" y="0"/>
                    <a:pt x="1" y="8"/>
                  </a:cubicBezTo>
                  <a:cubicBezTo>
                    <a:pt x="4" y="11"/>
                    <a:pt x="8" y="13"/>
                    <a:pt x="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1" name="Freeform 20686">
              <a:extLst>
                <a:ext uri="{FF2B5EF4-FFF2-40B4-BE49-F238E27FC236}">
                  <a16:creationId xmlns:a16="http://schemas.microsoft.com/office/drawing/2014/main" id="{90975232-D7EE-8A82-7D10-6306D6C07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6463" y="2922588"/>
              <a:ext cx="30163" cy="31750"/>
            </a:xfrm>
            <a:custGeom>
              <a:avLst/>
              <a:gdLst>
                <a:gd name="T0" fmla="*/ 0 w 8"/>
                <a:gd name="T1" fmla="*/ 1 h 9"/>
                <a:gd name="T2" fmla="*/ 0 w 8"/>
                <a:gd name="T3" fmla="*/ 8 h 9"/>
                <a:gd name="T4" fmla="*/ 4 w 8"/>
                <a:gd name="T5" fmla="*/ 8 h 9"/>
                <a:gd name="T6" fmla="*/ 7 w 8"/>
                <a:gd name="T7" fmla="*/ 4 h 9"/>
                <a:gd name="T8" fmla="*/ 0 w 8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9">
                  <a:moveTo>
                    <a:pt x="0" y="1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9"/>
                    <a:pt x="8" y="6"/>
                    <a:pt x="7" y="4"/>
                  </a:cubicBezTo>
                  <a:cubicBezTo>
                    <a:pt x="7" y="1"/>
                    <a:pt x="3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20688">
              <a:extLst>
                <a:ext uri="{FF2B5EF4-FFF2-40B4-BE49-F238E27FC236}">
                  <a16:creationId xmlns:a16="http://schemas.microsoft.com/office/drawing/2014/main" id="{ADBA090B-5877-1D6A-801E-6BD66ED22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5350" y="2968625"/>
              <a:ext cx="47625" cy="36513"/>
            </a:xfrm>
            <a:custGeom>
              <a:avLst/>
              <a:gdLst>
                <a:gd name="T0" fmla="*/ 13 w 13"/>
                <a:gd name="T1" fmla="*/ 6 h 10"/>
                <a:gd name="T2" fmla="*/ 2 w 13"/>
                <a:gd name="T3" fmla="*/ 0 h 10"/>
                <a:gd name="T4" fmla="*/ 3 w 13"/>
                <a:gd name="T5" fmla="*/ 9 h 10"/>
                <a:gd name="T6" fmla="*/ 13 w 13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3" y="6"/>
                  </a:moveTo>
                  <a:cubicBezTo>
                    <a:pt x="13" y="1"/>
                    <a:pt x="6" y="1"/>
                    <a:pt x="2" y="0"/>
                  </a:cubicBezTo>
                  <a:cubicBezTo>
                    <a:pt x="0" y="3"/>
                    <a:pt x="2" y="6"/>
                    <a:pt x="3" y="9"/>
                  </a:cubicBezTo>
                  <a:cubicBezTo>
                    <a:pt x="7" y="10"/>
                    <a:pt x="11" y="10"/>
                    <a:pt x="13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20689">
              <a:extLst>
                <a:ext uri="{FF2B5EF4-FFF2-40B4-BE49-F238E27FC236}">
                  <a16:creationId xmlns:a16="http://schemas.microsoft.com/office/drawing/2014/main" id="{A12C0337-792A-431D-5A02-5A6216F4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5" y="2976563"/>
              <a:ext cx="68263" cy="50800"/>
            </a:xfrm>
            <a:custGeom>
              <a:avLst/>
              <a:gdLst>
                <a:gd name="T0" fmla="*/ 12 w 19"/>
                <a:gd name="T1" fmla="*/ 1 h 14"/>
                <a:gd name="T2" fmla="*/ 6 w 19"/>
                <a:gd name="T3" fmla="*/ 5 h 14"/>
                <a:gd name="T4" fmla="*/ 0 w 19"/>
                <a:gd name="T5" fmla="*/ 2 h 14"/>
                <a:gd name="T6" fmla="*/ 9 w 19"/>
                <a:gd name="T7" fmla="*/ 12 h 14"/>
                <a:gd name="T8" fmla="*/ 19 w 19"/>
                <a:gd name="T9" fmla="*/ 10 h 14"/>
                <a:gd name="T10" fmla="*/ 12 w 19"/>
                <a:gd name="T1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4">
                  <a:moveTo>
                    <a:pt x="12" y="1"/>
                  </a:moveTo>
                  <a:cubicBezTo>
                    <a:pt x="9" y="2"/>
                    <a:pt x="8" y="2"/>
                    <a:pt x="6" y="5"/>
                  </a:cubicBezTo>
                  <a:cubicBezTo>
                    <a:pt x="5" y="3"/>
                    <a:pt x="3" y="1"/>
                    <a:pt x="0" y="2"/>
                  </a:cubicBezTo>
                  <a:cubicBezTo>
                    <a:pt x="4" y="3"/>
                    <a:pt x="7" y="9"/>
                    <a:pt x="9" y="12"/>
                  </a:cubicBezTo>
                  <a:cubicBezTo>
                    <a:pt x="12" y="14"/>
                    <a:pt x="18" y="13"/>
                    <a:pt x="19" y="10"/>
                  </a:cubicBezTo>
                  <a:cubicBezTo>
                    <a:pt x="17" y="6"/>
                    <a:pt x="19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20690">
              <a:extLst>
                <a:ext uri="{FF2B5EF4-FFF2-40B4-BE49-F238E27FC236}">
                  <a16:creationId xmlns:a16="http://schemas.microsoft.com/office/drawing/2014/main" id="{C5C193D1-01E9-2CF6-BBF0-FD8F50725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600" y="2987675"/>
              <a:ext cx="31750" cy="25400"/>
            </a:xfrm>
            <a:custGeom>
              <a:avLst/>
              <a:gdLst>
                <a:gd name="T0" fmla="*/ 8 w 9"/>
                <a:gd name="T1" fmla="*/ 1 h 7"/>
                <a:gd name="T2" fmla="*/ 0 w 9"/>
                <a:gd name="T3" fmla="*/ 0 h 7"/>
                <a:gd name="T4" fmla="*/ 7 w 9"/>
                <a:gd name="T5" fmla="*/ 7 h 7"/>
                <a:gd name="T6" fmla="*/ 8 w 9"/>
                <a:gd name="T7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9" y="6"/>
                    <a:pt x="7" y="3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20691">
              <a:extLst>
                <a:ext uri="{FF2B5EF4-FFF2-40B4-BE49-F238E27FC236}">
                  <a16:creationId xmlns:a16="http://schemas.microsoft.com/office/drawing/2014/main" id="{EA0090F7-4940-DDF0-4C98-4F3F94EC1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0413" y="3009900"/>
              <a:ext cx="47625" cy="46038"/>
            </a:xfrm>
            <a:custGeom>
              <a:avLst/>
              <a:gdLst>
                <a:gd name="T0" fmla="*/ 4 w 13"/>
                <a:gd name="T1" fmla="*/ 1 h 13"/>
                <a:gd name="T2" fmla="*/ 2 w 13"/>
                <a:gd name="T3" fmla="*/ 7 h 13"/>
                <a:gd name="T4" fmla="*/ 10 w 13"/>
                <a:gd name="T5" fmla="*/ 11 h 13"/>
                <a:gd name="T6" fmla="*/ 13 w 13"/>
                <a:gd name="T7" fmla="*/ 7 h 13"/>
                <a:gd name="T8" fmla="*/ 4 w 13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4" y="1"/>
                  </a:moveTo>
                  <a:cubicBezTo>
                    <a:pt x="2" y="2"/>
                    <a:pt x="2" y="4"/>
                    <a:pt x="2" y="7"/>
                  </a:cubicBezTo>
                  <a:cubicBezTo>
                    <a:pt x="0" y="13"/>
                    <a:pt x="7" y="11"/>
                    <a:pt x="10" y="11"/>
                  </a:cubicBezTo>
                  <a:cubicBezTo>
                    <a:pt x="11" y="10"/>
                    <a:pt x="13" y="9"/>
                    <a:pt x="13" y="7"/>
                  </a:cubicBezTo>
                  <a:cubicBezTo>
                    <a:pt x="12" y="2"/>
                    <a:pt x="10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20692">
              <a:extLst>
                <a:ext uri="{FF2B5EF4-FFF2-40B4-BE49-F238E27FC236}">
                  <a16:creationId xmlns:a16="http://schemas.microsoft.com/office/drawing/2014/main" id="{880145D0-A1C5-7112-497F-39332AC54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0063" y="3019425"/>
              <a:ext cx="33338" cy="22225"/>
            </a:xfrm>
            <a:custGeom>
              <a:avLst/>
              <a:gdLst>
                <a:gd name="T0" fmla="*/ 8 w 9"/>
                <a:gd name="T1" fmla="*/ 1 h 6"/>
                <a:gd name="T2" fmla="*/ 0 w 9"/>
                <a:gd name="T3" fmla="*/ 4 h 6"/>
                <a:gd name="T4" fmla="*/ 4 w 9"/>
                <a:gd name="T5" fmla="*/ 6 h 6"/>
                <a:gd name="T6" fmla="*/ 8 w 9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6">
                  <a:moveTo>
                    <a:pt x="8" y="1"/>
                  </a:moveTo>
                  <a:cubicBezTo>
                    <a:pt x="3" y="1"/>
                    <a:pt x="3" y="0"/>
                    <a:pt x="0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9" y="5"/>
                    <a:pt x="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20693">
              <a:extLst>
                <a:ext uri="{FF2B5EF4-FFF2-40B4-BE49-F238E27FC236}">
                  <a16:creationId xmlns:a16="http://schemas.microsoft.com/office/drawing/2014/main" id="{10B74192-6D87-6BA6-DE88-C67ADC65F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7088" y="3030538"/>
              <a:ext cx="22225" cy="14288"/>
            </a:xfrm>
            <a:custGeom>
              <a:avLst/>
              <a:gdLst>
                <a:gd name="T0" fmla="*/ 0 w 6"/>
                <a:gd name="T1" fmla="*/ 1 h 4"/>
                <a:gd name="T2" fmla="*/ 0 w 6"/>
                <a:gd name="T3" fmla="*/ 3 h 4"/>
                <a:gd name="T4" fmla="*/ 6 w 6"/>
                <a:gd name="T5" fmla="*/ 2 h 4"/>
                <a:gd name="T6" fmla="*/ 0 w 6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4">
                  <a:moveTo>
                    <a:pt x="0" y="1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6" y="4"/>
                    <a:pt x="6" y="2"/>
                  </a:cubicBezTo>
                  <a:cubicBezTo>
                    <a:pt x="5" y="0"/>
                    <a:pt x="2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20694">
              <a:extLst>
                <a:ext uri="{FF2B5EF4-FFF2-40B4-BE49-F238E27FC236}">
                  <a16:creationId xmlns:a16="http://schemas.microsoft.com/office/drawing/2014/main" id="{1EEF3F10-319B-B845-0474-2AE05854A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3063875"/>
              <a:ext cx="80963" cy="76200"/>
            </a:xfrm>
            <a:custGeom>
              <a:avLst/>
              <a:gdLst>
                <a:gd name="T0" fmla="*/ 22 w 22"/>
                <a:gd name="T1" fmla="*/ 2 h 21"/>
                <a:gd name="T2" fmla="*/ 19 w 22"/>
                <a:gd name="T3" fmla="*/ 2 h 21"/>
                <a:gd name="T4" fmla="*/ 18 w 22"/>
                <a:gd name="T5" fmla="*/ 0 h 21"/>
                <a:gd name="T6" fmla="*/ 5 w 22"/>
                <a:gd name="T7" fmla="*/ 3 h 21"/>
                <a:gd name="T8" fmla="*/ 6 w 22"/>
                <a:gd name="T9" fmla="*/ 15 h 21"/>
                <a:gd name="T10" fmla="*/ 18 w 22"/>
                <a:gd name="T11" fmla="*/ 15 h 21"/>
                <a:gd name="T12" fmla="*/ 22 w 22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1">
                  <a:moveTo>
                    <a:pt x="22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8" y="1"/>
                    <a:pt x="18" y="0"/>
                  </a:cubicBezTo>
                  <a:cubicBezTo>
                    <a:pt x="13" y="0"/>
                    <a:pt x="9" y="0"/>
                    <a:pt x="5" y="3"/>
                  </a:cubicBezTo>
                  <a:cubicBezTo>
                    <a:pt x="4" y="7"/>
                    <a:pt x="0" y="13"/>
                    <a:pt x="6" y="15"/>
                  </a:cubicBezTo>
                  <a:cubicBezTo>
                    <a:pt x="10" y="21"/>
                    <a:pt x="14" y="14"/>
                    <a:pt x="18" y="15"/>
                  </a:cubicBezTo>
                  <a:cubicBezTo>
                    <a:pt x="21" y="11"/>
                    <a:pt x="22" y="7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20695">
              <a:extLst>
                <a:ext uri="{FF2B5EF4-FFF2-40B4-BE49-F238E27FC236}">
                  <a16:creationId xmlns:a16="http://schemas.microsoft.com/office/drawing/2014/main" id="{29F5FA5C-DF1C-4053-A9CD-62BBE79FC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5" y="3151188"/>
              <a:ext cx="22225" cy="22225"/>
            </a:xfrm>
            <a:custGeom>
              <a:avLst/>
              <a:gdLst>
                <a:gd name="T0" fmla="*/ 0 w 6"/>
                <a:gd name="T1" fmla="*/ 0 h 6"/>
                <a:gd name="T2" fmla="*/ 0 w 6"/>
                <a:gd name="T3" fmla="*/ 6 h 6"/>
                <a:gd name="T4" fmla="*/ 6 w 6"/>
                <a:gd name="T5" fmla="*/ 3 h 6"/>
                <a:gd name="T6" fmla="*/ 0 w 6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2" y="6"/>
                    <a:pt x="5" y="6"/>
                    <a:pt x="6" y="3"/>
                  </a:cubicBezTo>
                  <a:cubicBezTo>
                    <a:pt x="4" y="1"/>
                    <a:pt x="2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20696">
              <a:extLst>
                <a:ext uri="{FF2B5EF4-FFF2-40B4-BE49-F238E27FC236}">
                  <a16:creationId xmlns:a16="http://schemas.microsoft.com/office/drawing/2014/main" id="{87584FFE-3487-85EE-F3AF-159B42C48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6700" y="3157538"/>
              <a:ext cx="52388" cy="44450"/>
            </a:xfrm>
            <a:custGeom>
              <a:avLst/>
              <a:gdLst>
                <a:gd name="T0" fmla="*/ 13 w 14"/>
                <a:gd name="T1" fmla="*/ 12 h 12"/>
                <a:gd name="T2" fmla="*/ 14 w 14"/>
                <a:gd name="T3" fmla="*/ 9 h 12"/>
                <a:gd name="T4" fmla="*/ 5 w 14"/>
                <a:gd name="T5" fmla="*/ 2 h 12"/>
                <a:gd name="T6" fmla="*/ 13 w 1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3" y="12"/>
                  </a:moveTo>
                  <a:cubicBezTo>
                    <a:pt x="14" y="9"/>
                    <a:pt x="14" y="9"/>
                    <a:pt x="14" y="9"/>
                  </a:cubicBezTo>
                  <a:cubicBezTo>
                    <a:pt x="11" y="8"/>
                    <a:pt x="11" y="0"/>
                    <a:pt x="5" y="2"/>
                  </a:cubicBezTo>
                  <a:cubicBezTo>
                    <a:pt x="0" y="9"/>
                    <a:pt x="8" y="11"/>
                    <a:pt x="1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20697">
              <a:extLst>
                <a:ext uri="{FF2B5EF4-FFF2-40B4-BE49-F238E27FC236}">
                  <a16:creationId xmlns:a16="http://schemas.microsoft.com/office/drawing/2014/main" id="{23E3324F-AB79-0346-EB28-B7EEC816D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3176588"/>
              <a:ext cx="14288" cy="14288"/>
            </a:xfrm>
            <a:custGeom>
              <a:avLst/>
              <a:gdLst>
                <a:gd name="T0" fmla="*/ 4 w 4"/>
                <a:gd name="T1" fmla="*/ 0 h 4"/>
                <a:gd name="T2" fmla="*/ 0 w 4"/>
                <a:gd name="T3" fmla="*/ 0 h 4"/>
                <a:gd name="T4" fmla="*/ 0 w 4"/>
                <a:gd name="T5" fmla="*/ 4 h 4"/>
                <a:gd name="T6" fmla="*/ 2 w 4"/>
                <a:gd name="T7" fmla="*/ 4 h 4"/>
                <a:gd name="T8" fmla="*/ 4 w 4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3"/>
                    <a:pt x="4" y="2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20699">
              <a:extLst>
                <a:ext uri="{FF2B5EF4-FFF2-40B4-BE49-F238E27FC236}">
                  <a16:creationId xmlns:a16="http://schemas.microsoft.com/office/drawing/2014/main" id="{A724DD91-7887-49AC-9F5B-4B102911F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8" y="3233738"/>
              <a:ext cx="73025" cy="61913"/>
            </a:xfrm>
            <a:custGeom>
              <a:avLst/>
              <a:gdLst>
                <a:gd name="T0" fmla="*/ 9 w 20"/>
                <a:gd name="T1" fmla="*/ 8 h 17"/>
                <a:gd name="T2" fmla="*/ 7 w 20"/>
                <a:gd name="T3" fmla="*/ 6 h 17"/>
                <a:gd name="T4" fmla="*/ 3 w 20"/>
                <a:gd name="T5" fmla="*/ 15 h 17"/>
                <a:gd name="T6" fmla="*/ 10 w 20"/>
                <a:gd name="T7" fmla="*/ 13 h 17"/>
                <a:gd name="T8" fmla="*/ 17 w 20"/>
                <a:gd name="T9" fmla="*/ 3 h 17"/>
                <a:gd name="T10" fmla="*/ 9 w 20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7">
                  <a:moveTo>
                    <a:pt x="9" y="8"/>
                  </a:moveTo>
                  <a:cubicBezTo>
                    <a:pt x="8" y="7"/>
                    <a:pt x="8" y="6"/>
                    <a:pt x="7" y="6"/>
                  </a:cubicBezTo>
                  <a:cubicBezTo>
                    <a:pt x="3" y="7"/>
                    <a:pt x="0" y="12"/>
                    <a:pt x="3" y="15"/>
                  </a:cubicBezTo>
                  <a:cubicBezTo>
                    <a:pt x="6" y="17"/>
                    <a:pt x="8" y="14"/>
                    <a:pt x="10" y="13"/>
                  </a:cubicBezTo>
                  <a:cubicBezTo>
                    <a:pt x="5" y="3"/>
                    <a:pt x="20" y="12"/>
                    <a:pt x="17" y="3"/>
                  </a:cubicBezTo>
                  <a:cubicBezTo>
                    <a:pt x="12" y="0"/>
                    <a:pt x="9" y="2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20700">
              <a:extLst>
                <a:ext uri="{FF2B5EF4-FFF2-40B4-BE49-F238E27FC236}">
                  <a16:creationId xmlns:a16="http://schemas.microsoft.com/office/drawing/2014/main" id="{0605AB45-6186-FEE0-DCC4-1A7B63F86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813" y="3267075"/>
              <a:ext cx="77788" cy="101600"/>
            </a:xfrm>
            <a:custGeom>
              <a:avLst/>
              <a:gdLst>
                <a:gd name="T0" fmla="*/ 11 w 21"/>
                <a:gd name="T1" fmla="*/ 2 h 28"/>
                <a:gd name="T2" fmla="*/ 8 w 21"/>
                <a:gd name="T3" fmla="*/ 12 h 28"/>
                <a:gd name="T4" fmla="*/ 5 w 21"/>
                <a:gd name="T5" fmla="*/ 12 h 28"/>
                <a:gd name="T6" fmla="*/ 2 w 21"/>
                <a:gd name="T7" fmla="*/ 25 h 28"/>
                <a:gd name="T8" fmla="*/ 12 w 21"/>
                <a:gd name="T9" fmla="*/ 24 h 28"/>
                <a:gd name="T10" fmla="*/ 12 w 21"/>
                <a:gd name="T11" fmla="*/ 20 h 28"/>
                <a:gd name="T12" fmla="*/ 16 w 21"/>
                <a:gd name="T13" fmla="*/ 15 h 28"/>
                <a:gd name="T14" fmla="*/ 21 w 21"/>
                <a:gd name="T15" fmla="*/ 8 h 28"/>
                <a:gd name="T16" fmla="*/ 11 w 21"/>
                <a:gd name="T17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">
                  <a:moveTo>
                    <a:pt x="11" y="2"/>
                  </a:moveTo>
                  <a:cubicBezTo>
                    <a:pt x="6" y="4"/>
                    <a:pt x="8" y="10"/>
                    <a:pt x="8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" y="13"/>
                    <a:pt x="0" y="21"/>
                    <a:pt x="2" y="25"/>
                  </a:cubicBezTo>
                  <a:cubicBezTo>
                    <a:pt x="6" y="28"/>
                    <a:pt x="9" y="25"/>
                    <a:pt x="12" y="2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8"/>
                    <a:pt x="12" y="13"/>
                    <a:pt x="16" y="15"/>
                  </a:cubicBezTo>
                  <a:cubicBezTo>
                    <a:pt x="20" y="14"/>
                    <a:pt x="18" y="10"/>
                    <a:pt x="21" y="8"/>
                  </a:cubicBezTo>
                  <a:cubicBezTo>
                    <a:pt x="18" y="5"/>
                    <a:pt x="16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20701">
              <a:extLst>
                <a:ext uri="{FF2B5EF4-FFF2-40B4-BE49-F238E27FC236}">
                  <a16:creationId xmlns:a16="http://schemas.microsoft.com/office/drawing/2014/main" id="{31588F06-82E6-F04A-D70E-C9ED646BA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0288" y="3286125"/>
              <a:ext cx="19050" cy="20638"/>
            </a:xfrm>
            <a:custGeom>
              <a:avLst/>
              <a:gdLst>
                <a:gd name="T0" fmla="*/ 5 w 5"/>
                <a:gd name="T1" fmla="*/ 5 h 6"/>
                <a:gd name="T2" fmla="*/ 5 w 5"/>
                <a:gd name="T3" fmla="*/ 0 h 6"/>
                <a:gd name="T4" fmla="*/ 0 w 5"/>
                <a:gd name="T5" fmla="*/ 0 h 6"/>
                <a:gd name="T6" fmla="*/ 5 w 5"/>
                <a:gd name="T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1" y="6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20702">
              <a:extLst>
                <a:ext uri="{FF2B5EF4-FFF2-40B4-BE49-F238E27FC236}">
                  <a16:creationId xmlns:a16="http://schemas.microsoft.com/office/drawing/2014/main" id="{EDB4964F-B2A5-5833-F54D-33B2EA67B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5288" y="3278188"/>
              <a:ext cx="42863" cy="42863"/>
            </a:xfrm>
            <a:custGeom>
              <a:avLst/>
              <a:gdLst>
                <a:gd name="T0" fmla="*/ 0 w 12"/>
                <a:gd name="T1" fmla="*/ 5 h 12"/>
                <a:gd name="T2" fmla="*/ 12 w 12"/>
                <a:gd name="T3" fmla="*/ 9 h 12"/>
                <a:gd name="T4" fmla="*/ 0 w 12"/>
                <a:gd name="T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2">
                  <a:moveTo>
                    <a:pt x="0" y="5"/>
                  </a:moveTo>
                  <a:cubicBezTo>
                    <a:pt x="2" y="10"/>
                    <a:pt x="8" y="12"/>
                    <a:pt x="12" y="9"/>
                  </a:cubicBezTo>
                  <a:cubicBezTo>
                    <a:pt x="10" y="5"/>
                    <a:pt x="3" y="0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20703">
              <a:extLst>
                <a:ext uri="{FF2B5EF4-FFF2-40B4-BE49-F238E27FC236}">
                  <a16:creationId xmlns:a16="http://schemas.microsoft.com/office/drawing/2014/main" id="{43A0E411-1554-3AFD-4682-47803E83D6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288" y="3295650"/>
              <a:ext cx="84138" cy="69850"/>
            </a:xfrm>
            <a:custGeom>
              <a:avLst/>
              <a:gdLst>
                <a:gd name="T0" fmla="*/ 12 w 23"/>
                <a:gd name="T1" fmla="*/ 9 h 19"/>
                <a:gd name="T2" fmla="*/ 10 w 23"/>
                <a:gd name="T3" fmla="*/ 4 h 19"/>
                <a:gd name="T4" fmla="*/ 1 w 23"/>
                <a:gd name="T5" fmla="*/ 6 h 19"/>
                <a:gd name="T6" fmla="*/ 3 w 23"/>
                <a:gd name="T7" fmla="*/ 12 h 19"/>
                <a:gd name="T8" fmla="*/ 8 w 23"/>
                <a:gd name="T9" fmla="*/ 11 h 19"/>
                <a:gd name="T10" fmla="*/ 12 w 23"/>
                <a:gd name="T11" fmla="*/ 19 h 19"/>
                <a:gd name="T12" fmla="*/ 20 w 23"/>
                <a:gd name="T13" fmla="*/ 8 h 19"/>
                <a:gd name="T14" fmla="*/ 12 w 23"/>
                <a:gd name="T15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19">
                  <a:moveTo>
                    <a:pt x="12" y="9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7" y="0"/>
                    <a:pt x="3" y="2"/>
                    <a:pt x="1" y="6"/>
                  </a:cubicBezTo>
                  <a:cubicBezTo>
                    <a:pt x="2" y="8"/>
                    <a:pt x="0" y="12"/>
                    <a:pt x="3" y="1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1" y="13"/>
                    <a:pt x="7" y="19"/>
                    <a:pt x="12" y="19"/>
                  </a:cubicBezTo>
                  <a:cubicBezTo>
                    <a:pt x="17" y="19"/>
                    <a:pt x="23" y="11"/>
                    <a:pt x="20" y="8"/>
                  </a:cubicBezTo>
                  <a:cubicBezTo>
                    <a:pt x="17" y="5"/>
                    <a:pt x="14" y="8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20704">
              <a:extLst>
                <a:ext uri="{FF2B5EF4-FFF2-40B4-BE49-F238E27FC236}">
                  <a16:creationId xmlns:a16="http://schemas.microsoft.com/office/drawing/2014/main" id="{51E4C560-A3E3-BD38-9CB9-654B16B32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238" y="3321050"/>
              <a:ext cx="11113" cy="15875"/>
            </a:xfrm>
            <a:custGeom>
              <a:avLst/>
              <a:gdLst>
                <a:gd name="T0" fmla="*/ 3 w 3"/>
                <a:gd name="T1" fmla="*/ 3 h 4"/>
                <a:gd name="T2" fmla="*/ 3 w 3"/>
                <a:gd name="T3" fmla="*/ 0 h 4"/>
                <a:gd name="T4" fmla="*/ 0 w 3"/>
                <a:gd name="T5" fmla="*/ 0 h 4"/>
                <a:gd name="T6" fmla="*/ 3 w 3"/>
                <a:gd name="T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3" y="3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4"/>
                    <a:pt x="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20705">
              <a:extLst>
                <a:ext uri="{FF2B5EF4-FFF2-40B4-BE49-F238E27FC236}">
                  <a16:creationId xmlns:a16="http://schemas.microsoft.com/office/drawing/2014/main" id="{9AAA4C60-0389-E13B-F20A-87F6F8DA2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25" y="3365500"/>
              <a:ext cx="50800" cy="68263"/>
            </a:xfrm>
            <a:custGeom>
              <a:avLst/>
              <a:gdLst>
                <a:gd name="T0" fmla="*/ 7 w 14"/>
                <a:gd name="T1" fmla="*/ 0 h 19"/>
                <a:gd name="T2" fmla="*/ 5 w 14"/>
                <a:gd name="T3" fmla="*/ 0 h 19"/>
                <a:gd name="T4" fmla="*/ 5 w 14"/>
                <a:gd name="T5" fmla="*/ 18 h 19"/>
                <a:gd name="T6" fmla="*/ 10 w 14"/>
                <a:gd name="T7" fmla="*/ 17 h 19"/>
                <a:gd name="T8" fmla="*/ 7 w 14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9">
                  <a:moveTo>
                    <a:pt x="7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7"/>
                    <a:pt x="0" y="12"/>
                    <a:pt x="5" y="18"/>
                  </a:cubicBezTo>
                  <a:cubicBezTo>
                    <a:pt x="7" y="19"/>
                    <a:pt x="8" y="17"/>
                    <a:pt x="10" y="17"/>
                  </a:cubicBezTo>
                  <a:cubicBezTo>
                    <a:pt x="14" y="11"/>
                    <a:pt x="6" y="7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20706">
              <a:extLst>
                <a:ext uri="{FF2B5EF4-FFF2-40B4-BE49-F238E27FC236}">
                  <a16:creationId xmlns:a16="http://schemas.microsoft.com/office/drawing/2014/main" id="{4C7A1067-D1DD-ACDC-305F-FFCD42219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5" y="3379788"/>
              <a:ext cx="39688" cy="53975"/>
            </a:xfrm>
            <a:custGeom>
              <a:avLst/>
              <a:gdLst>
                <a:gd name="T0" fmla="*/ 10 w 11"/>
                <a:gd name="T1" fmla="*/ 11 h 15"/>
                <a:gd name="T2" fmla="*/ 6 w 11"/>
                <a:gd name="T3" fmla="*/ 0 h 15"/>
                <a:gd name="T4" fmla="*/ 2 w 11"/>
                <a:gd name="T5" fmla="*/ 14 h 15"/>
                <a:gd name="T6" fmla="*/ 10 w 11"/>
                <a:gd name="T7" fmla="*/ 1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5">
                  <a:moveTo>
                    <a:pt x="10" y="11"/>
                  </a:moveTo>
                  <a:cubicBezTo>
                    <a:pt x="11" y="7"/>
                    <a:pt x="11" y="1"/>
                    <a:pt x="6" y="0"/>
                  </a:cubicBezTo>
                  <a:cubicBezTo>
                    <a:pt x="1" y="3"/>
                    <a:pt x="0" y="9"/>
                    <a:pt x="2" y="14"/>
                  </a:cubicBezTo>
                  <a:cubicBezTo>
                    <a:pt x="5" y="13"/>
                    <a:pt x="9" y="15"/>
                    <a:pt x="10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20707">
              <a:extLst>
                <a:ext uri="{FF2B5EF4-FFF2-40B4-BE49-F238E27FC236}">
                  <a16:creationId xmlns:a16="http://schemas.microsoft.com/office/drawing/2014/main" id="{395D351E-B183-E431-A96C-5389B209D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7475" y="3387725"/>
              <a:ext cx="33338" cy="25400"/>
            </a:xfrm>
            <a:custGeom>
              <a:avLst/>
              <a:gdLst>
                <a:gd name="T0" fmla="*/ 5 w 9"/>
                <a:gd name="T1" fmla="*/ 0 h 7"/>
                <a:gd name="T2" fmla="*/ 2 w 9"/>
                <a:gd name="T3" fmla="*/ 5 h 7"/>
                <a:gd name="T4" fmla="*/ 6 w 9"/>
                <a:gd name="T5" fmla="*/ 6 h 7"/>
                <a:gd name="T6" fmla="*/ 5 w 9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4" y="2"/>
                    <a:pt x="0" y="2"/>
                    <a:pt x="2" y="5"/>
                  </a:cubicBezTo>
                  <a:cubicBezTo>
                    <a:pt x="3" y="7"/>
                    <a:pt x="5" y="6"/>
                    <a:pt x="6" y="6"/>
                  </a:cubicBezTo>
                  <a:cubicBezTo>
                    <a:pt x="9" y="4"/>
                    <a:pt x="7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20708">
              <a:extLst>
                <a:ext uri="{FF2B5EF4-FFF2-40B4-BE49-F238E27FC236}">
                  <a16:creationId xmlns:a16="http://schemas.microsoft.com/office/drawing/2014/main" id="{B891D42C-8C89-2EF2-F210-FD8EB3D5C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4425" y="3402013"/>
              <a:ext cx="22225" cy="31750"/>
            </a:xfrm>
            <a:custGeom>
              <a:avLst/>
              <a:gdLst>
                <a:gd name="T0" fmla="*/ 4 w 6"/>
                <a:gd name="T1" fmla="*/ 9 h 9"/>
                <a:gd name="T2" fmla="*/ 4 w 6"/>
                <a:gd name="T3" fmla="*/ 0 h 9"/>
                <a:gd name="T4" fmla="*/ 2 w 6"/>
                <a:gd name="T5" fmla="*/ 9 h 9"/>
                <a:gd name="T6" fmla="*/ 4 w 6"/>
                <a:gd name="T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9">
                  <a:moveTo>
                    <a:pt x="4" y="9"/>
                  </a:moveTo>
                  <a:cubicBezTo>
                    <a:pt x="6" y="7"/>
                    <a:pt x="6" y="1"/>
                    <a:pt x="4" y="0"/>
                  </a:cubicBezTo>
                  <a:cubicBezTo>
                    <a:pt x="0" y="1"/>
                    <a:pt x="2" y="6"/>
                    <a:pt x="2" y="9"/>
                  </a:cubicBezTo>
                  <a:lnTo>
                    <a:pt x="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20709">
              <a:extLst>
                <a:ext uri="{FF2B5EF4-FFF2-40B4-BE49-F238E27FC236}">
                  <a16:creationId xmlns:a16="http://schemas.microsoft.com/office/drawing/2014/main" id="{0BDAF212-E987-8E3D-E24A-F49640774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8900" y="3402013"/>
              <a:ext cx="58738" cy="73025"/>
            </a:xfrm>
            <a:custGeom>
              <a:avLst/>
              <a:gdLst>
                <a:gd name="T0" fmla="*/ 10 w 16"/>
                <a:gd name="T1" fmla="*/ 4 h 20"/>
                <a:gd name="T2" fmla="*/ 2 w 16"/>
                <a:gd name="T3" fmla="*/ 15 h 20"/>
                <a:gd name="T4" fmla="*/ 9 w 16"/>
                <a:gd name="T5" fmla="*/ 19 h 20"/>
                <a:gd name="T6" fmla="*/ 14 w 16"/>
                <a:gd name="T7" fmla="*/ 10 h 20"/>
                <a:gd name="T8" fmla="*/ 10 w 16"/>
                <a:gd name="T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0">
                  <a:moveTo>
                    <a:pt x="10" y="4"/>
                  </a:moveTo>
                  <a:cubicBezTo>
                    <a:pt x="0" y="0"/>
                    <a:pt x="4" y="11"/>
                    <a:pt x="2" y="15"/>
                  </a:cubicBezTo>
                  <a:cubicBezTo>
                    <a:pt x="4" y="16"/>
                    <a:pt x="5" y="20"/>
                    <a:pt x="9" y="19"/>
                  </a:cubicBezTo>
                  <a:cubicBezTo>
                    <a:pt x="11" y="16"/>
                    <a:pt x="16" y="15"/>
                    <a:pt x="14" y="10"/>
                  </a:cubicBezTo>
                  <a:lnTo>
                    <a:pt x="10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20710">
              <a:extLst>
                <a:ext uri="{FF2B5EF4-FFF2-40B4-BE49-F238E27FC236}">
                  <a16:creationId xmlns:a16="http://schemas.microsoft.com/office/drawing/2014/main" id="{21A19DBD-9E15-664A-D468-F219D7407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750" y="3419475"/>
              <a:ext cx="25400" cy="39688"/>
            </a:xfrm>
            <a:custGeom>
              <a:avLst/>
              <a:gdLst>
                <a:gd name="T0" fmla="*/ 6 w 7"/>
                <a:gd name="T1" fmla="*/ 6 h 11"/>
                <a:gd name="T2" fmla="*/ 1 w 7"/>
                <a:gd name="T3" fmla="*/ 11 h 11"/>
                <a:gd name="T4" fmla="*/ 5 w 7"/>
                <a:gd name="T5" fmla="*/ 11 h 11"/>
                <a:gd name="T6" fmla="*/ 6 w 7"/>
                <a:gd name="T7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11">
                  <a:moveTo>
                    <a:pt x="6" y="6"/>
                  </a:moveTo>
                  <a:cubicBezTo>
                    <a:pt x="4" y="0"/>
                    <a:pt x="0" y="7"/>
                    <a:pt x="1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0"/>
                    <a:pt x="6" y="8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20711">
              <a:extLst>
                <a:ext uri="{FF2B5EF4-FFF2-40B4-BE49-F238E27FC236}">
                  <a16:creationId xmlns:a16="http://schemas.microsoft.com/office/drawing/2014/main" id="{85B62AE9-86C1-FEDC-01EF-36BA08507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2850" y="3467100"/>
              <a:ext cx="19050" cy="50800"/>
            </a:xfrm>
            <a:custGeom>
              <a:avLst/>
              <a:gdLst>
                <a:gd name="T0" fmla="*/ 0 w 5"/>
                <a:gd name="T1" fmla="*/ 1 h 14"/>
                <a:gd name="T2" fmla="*/ 0 w 5"/>
                <a:gd name="T3" fmla="*/ 14 h 14"/>
                <a:gd name="T4" fmla="*/ 5 w 5"/>
                <a:gd name="T5" fmla="*/ 14 h 14"/>
                <a:gd name="T6" fmla="*/ 5 w 5"/>
                <a:gd name="T7" fmla="*/ 5 h 14"/>
                <a:gd name="T8" fmla="*/ 0 w 5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4">
                  <a:moveTo>
                    <a:pt x="0" y="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4"/>
                    <a:pt x="3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20712">
              <a:extLst>
                <a:ext uri="{FF2B5EF4-FFF2-40B4-BE49-F238E27FC236}">
                  <a16:creationId xmlns:a16="http://schemas.microsoft.com/office/drawing/2014/main" id="{4138F9BB-DCCB-7CF0-6135-4168DAF2DE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625" y="3492500"/>
              <a:ext cx="33338" cy="42863"/>
            </a:xfrm>
            <a:custGeom>
              <a:avLst/>
              <a:gdLst>
                <a:gd name="T0" fmla="*/ 2 w 9"/>
                <a:gd name="T1" fmla="*/ 12 h 12"/>
                <a:gd name="T2" fmla="*/ 5 w 9"/>
                <a:gd name="T3" fmla="*/ 12 h 12"/>
                <a:gd name="T4" fmla="*/ 6 w 9"/>
                <a:gd name="T5" fmla="*/ 0 h 12"/>
                <a:gd name="T6" fmla="*/ 2 w 9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2">
                  <a:moveTo>
                    <a:pt x="2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9" y="9"/>
                    <a:pt x="8" y="4"/>
                    <a:pt x="6" y="0"/>
                  </a:cubicBezTo>
                  <a:cubicBezTo>
                    <a:pt x="0" y="0"/>
                    <a:pt x="0" y="8"/>
                    <a:pt x="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20713">
              <a:extLst>
                <a:ext uri="{FF2B5EF4-FFF2-40B4-BE49-F238E27FC236}">
                  <a16:creationId xmlns:a16="http://schemas.microsoft.com/office/drawing/2014/main" id="{83694153-7C50-B8CC-29BC-8CDC0F37A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600" y="3517900"/>
              <a:ext cx="41275" cy="50800"/>
            </a:xfrm>
            <a:custGeom>
              <a:avLst/>
              <a:gdLst>
                <a:gd name="T0" fmla="*/ 4 w 11"/>
                <a:gd name="T1" fmla="*/ 3 h 14"/>
                <a:gd name="T2" fmla="*/ 6 w 11"/>
                <a:gd name="T3" fmla="*/ 14 h 14"/>
                <a:gd name="T4" fmla="*/ 8 w 11"/>
                <a:gd name="T5" fmla="*/ 0 h 14"/>
                <a:gd name="T6" fmla="*/ 4 w 11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4">
                  <a:moveTo>
                    <a:pt x="4" y="3"/>
                  </a:moveTo>
                  <a:cubicBezTo>
                    <a:pt x="3" y="6"/>
                    <a:pt x="0" y="14"/>
                    <a:pt x="6" y="14"/>
                  </a:cubicBezTo>
                  <a:cubicBezTo>
                    <a:pt x="9" y="10"/>
                    <a:pt x="11" y="5"/>
                    <a:pt x="8" y="0"/>
                  </a:cubicBezTo>
                  <a:cubicBezTo>
                    <a:pt x="6" y="0"/>
                    <a:pt x="5" y="1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20714">
              <a:extLst>
                <a:ext uri="{FF2B5EF4-FFF2-40B4-BE49-F238E27FC236}">
                  <a16:creationId xmlns:a16="http://schemas.microsoft.com/office/drawing/2014/main" id="{00411A4B-FB14-ED4E-A662-D4D9A2505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5" y="3532188"/>
              <a:ext cx="33338" cy="61913"/>
            </a:xfrm>
            <a:custGeom>
              <a:avLst/>
              <a:gdLst>
                <a:gd name="T0" fmla="*/ 2 w 9"/>
                <a:gd name="T1" fmla="*/ 2 h 17"/>
                <a:gd name="T2" fmla="*/ 4 w 9"/>
                <a:gd name="T3" fmla="*/ 15 h 17"/>
                <a:gd name="T4" fmla="*/ 8 w 9"/>
                <a:gd name="T5" fmla="*/ 8 h 17"/>
                <a:gd name="T6" fmla="*/ 2 w 9"/>
                <a:gd name="T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7">
                  <a:moveTo>
                    <a:pt x="2" y="2"/>
                  </a:moveTo>
                  <a:cubicBezTo>
                    <a:pt x="1" y="6"/>
                    <a:pt x="0" y="12"/>
                    <a:pt x="4" y="15"/>
                  </a:cubicBezTo>
                  <a:cubicBezTo>
                    <a:pt x="9" y="17"/>
                    <a:pt x="8" y="11"/>
                    <a:pt x="8" y="8"/>
                  </a:cubicBezTo>
                  <a:cubicBezTo>
                    <a:pt x="6" y="6"/>
                    <a:pt x="8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DF2354A-39DC-E51A-BE55-94357CB3A6BF}"/>
              </a:ext>
            </a:extLst>
          </p:cNvPr>
          <p:cNvSpPr/>
          <p:nvPr/>
        </p:nvSpPr>
        <p:spPr>
          <a:xfrm>
            <a:off x="1884405" y="213720"/>
            <a:ext cx="5375189" cy="502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a/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khơi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nỗi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nhớ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  <a:cs typeface="Times New Roman" panose="020206030504050203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F7971F1-FEE3-11B7-A610-6BEC4CC40986}"/>
              </a:ext>
            </a:extLst>
          </p:cNvPr>
          <p:cNvSpPr/>
          <p:nvPr/>
        </p:nvSpPr>
        <p:spPr>
          <a:xfrm>
            <a:off x="3627533" y="1627999"/>
            <a:ext cx="926748" cy="43619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NGHE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3F74FCEE-9723-8150-56FC-A4ACDCF47D92}"/>
              </a:ext>
            </a:extLst>
          </p:cNvPr>
          <p:cNvSpPr/>
          <p:nvPr/>
        </p:nvSpPr>
        <p:spPr>
          <a:xfrm>
            <a:off x="5548391" y="963421"/>
            <a:ext cx="3239145" cy="43619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Xao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động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nắng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trưa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(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Thị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giác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EC57C31A-6447-15B4-9943-BAC6DFC9E079}"/>
              </a:ext>
            </a:extLst>
          </p:cNvPr>
          <p:cNvSpPr/>
          <p:nvPr/>
        </p:nvSpPr>
        <p:spPr>
          <a:xfrm>
            <a:off x="5547644" y="1611485"/>
            <a:ext cx="3239145" cy="43619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Bàn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chân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đỡ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mỏi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(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Cảm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giác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19FE205E-303F-05FC-DFD0-2464D2866304}"/>
              </a:ext>
            </a:extLst>
          </p:cNvPr>
          <p:cNvSpPr/>
          <p:nvPr/>
        </p:nvSpPr>
        <p:spPr>
          <a:xfrm>
            <a:off x="5570213" y="2251746"/>
            <a:ext cx="3239145" cy="43619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Gọi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về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tuổi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thơ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(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Tâm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hồn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</a:rPr>
              <a:t>)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0F238CC-702A-94C2-2972-BA230CD68B3B}"/>
              </a:ext>
            </a:extLst>
          </p:cNvPr>
          <p:cNvCxnSpPr>
            <a:stCxn id="59" idx="3"/>
            <a:endCxn id="60" idx="1"/>
          </p:cNvCxnSpPr>
          <p:nvPr/>
        </p:nvCxnSpPr>
        <p:spPr>
          <a:xfrm flipV="1">
            <a:off x="4554281" y="1181519"/>
            <a:ext cx="994110" cy="66457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E115994-8DCC-A155-31E4-34A7D74264D4}"/>
              </a:ext>
            </a:extLst>
          </p:cNvPr>
          <p:cNvCxnSpPr>
            <a:cxnSpLocks/>
            <a:stCxn id="59" idx="3"/>
            <a:endCxn id="61" idx="1"/>
          </p:cNvCxnSpPr>
          <p:nvPr/>
        </p:nvCxnSpPr>
        <p:spPr>
          <a:xfrm flipV="1">
            <a:off x="4554281" y="1829583"/>
            <a:ext cx="993363" cy="165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6B24D59-24A0-F0C6-75FE-BF3036C453DD}"/>
              </a:ext>
            </a:extLst>
          </p:cNvPr>
          <p:cNvCxnSpPr>
            <a:cxnSpLocks/>
            <a:stCxn id="59" idx="3"/>
            <a:endCxn id="62" idx="1"/>
          </p:cNvCxnSpPr>
          <p:nvPr/>
        </p:nvCxnSpPr>
        <p:spPr>
          <a:xfrm>
            <a:off x="4554281" y="1846097"/>
            <a:ext cx="1015932" cy="623747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D8E82A27-92F2-2FE3-38E0-D88C04696EF6}"/>
              </a:ext>
            </a:extLst>
          </p:cNvPr>
          <p:cNvSpPr/>
          <p:nvPr/>
        </p:nvSpPr>
        <p:spPr>
          <a:xfrm>
            <a:off x="3603290" y="3734707"/>
            <a:ext cx="5206068" cy="122929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Nhấn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mạnh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lột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tả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tinh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tế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diễn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biến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xúc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trong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tâm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hồn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người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chiến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sĩ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à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Thể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hiện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tình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yêu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gia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đình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yêu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làng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xóm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yêu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quê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hương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tha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thiết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sâu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sym typeface="Wingdings" panose="05000000000000000000" pitchFamily="2" charset="2"/>
              </a:rPr>
              <a:t>nặng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19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58" grpId="0"/>
      <p:bldP spid="59" grpId="0" animBg="1"/>
      <p:bldP spid="60" grpId="0" animBg="1"/>
      <p:bldP spid="61" grpId="0" animBg="1"/>
      <p:bldP spid="62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DB9EBE-855A-B251-340A-CCD2E98CF2AE}"/>
              </a:ext>
            </a:extLst>
          </p:cNvPr>
          <p:cNvSpPr/>
          <p:nvPr/>
        </p:nvSpPr>
        <p:spPr>
          <a:xfrm>
            <a:off x="1387478" y="213720"/>
            <a:ext cx="6369051" cy="502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b/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thơ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477CC5C-A2D3-CCBD-D121-A6759B494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29052"/>
              </p:ext>
            </p:extLst>
          </p:nvPr>
        </p:nvGraphicFramePr>
        <p:xfrm>
          <a:off x="156626" y="942565"/>
          <a:ext cx="8840140" cy="4063388"/>
        </p:xfrm>
        <a:graphic>
          <a:graphicData uri="http://schemas.openxmlformats.org/drawingml/2006/table">
            <a:tbl>
              <a:tblPr firstRow="1" firstCol="1" bandRow="1">
                <a:tableStyleId>{F847A703-8636-4E32-9A10-2986F635B005}</a:tableStyleId>
              </a:tblPr>
              <a:tblGrid>
                <a:gridCol w="1672174">
                  <a:extLst>
                    <a:ext uri="{9D8B030D-6E8A-4147-A177-3AD203B41FA5}">
                      <a16:colId xmlns:a16="http://schemas.microsoft.com/office/drawing/2014/main" val="2580388815"/>
                    </a:ext>
                  </a:extLst>
                </a:gridCol>
                <a:gridCol w="5044698">
                  <a:extLst>
                    <a:ext uri="{9D8B030D-6E8A-4147-A177-3AD203B41FA5}">
                      <a16:colId xmlns:a16="http://schemas.microsoft.com/office/drawing/2014/main" val="1812626844"/>
                    </a:ext>
                  </a:extLst>
                </a:gridCol>
                <a:gridCol w="2123268">
                  <a:extLst>
                    <a:ext uri="{9D8B030D-6E8A-4147-A177-3AD203B41FA5}">
                      <a16:colId xmlns:a16="http://schemas.microsoft.com/office/drawing/2014/main" val="24784368"/>
                    </a:ext>
                  </a:extLst>
                </a:gridCol>
              </a:tblGrid>
              <a:tr h="3734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Kỉ</a:t>
                      </a: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niệm</a:t>
                      </a:r>
                      <a:endParaRPr lang="en-US" sz="1800" b="1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Chi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tiết</a:t>
                      </a: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/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hình</a:t>
                      </a: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ảnh</a:t>
                      </a: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thuật</a:t>
                      </a:r>
                      <a:endParaRPr lang="en-US" sz="1800" b="1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Nhận</a:t>
                      </a:r>
                      <a:r>
                        <a:rPr lang="en-US" sz="18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xét</a:t>
                      </a:r>
                      <a:endParaRPr lang="en-US" sz="1800" b="1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550257"/>
                  </a:ext>
                </a:extLst>
              </a:tr>
              <a:tr h="14891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con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gà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mái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mơ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mái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vàng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và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ổ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trứng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hồng</a:t>
                      </a:r>
                      <a:endParaRPr lang="en-US" sz="1600" b="1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/>
                </a:tc>
                <a:extLst>
                  <a:ext uri="{0D108BD9-81ED-4DB2-BD59-A6C34878D82A}">
                    <a16:rowId xmlns:a16="http://schemas.microsoft.com/office/drawing/2014/main" val="991203633"/>
                  </a:ext>
                </a:extLst>
              </a:tr>
              <a:tr h="12243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người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bà</a:t>
                      </a:r>
                      <a:endParaRPr lang="en-US" sz="1600" b="1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/>
                </a:tc>
                <a:extLst>
                  <a:ext uri="{0D108BD9-81ED-4DB2-BD59-A6C34878D82A}">
                    <a16:rowId xmlns:a16="http://schemas.microsoft.com/office/drawing/2014/main" val="2248915663"/>
                  </a:ext>
                </a:extLst>
              </a:tr>
              <a:tr h="9763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những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giấc</a:t>
                      </a:r>
                      <a:r>
                        <a:rPr lang="en-US" sz="1600" b="1" dirty="0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#9Slide03 Ample" panose="02000000000000000000" pitchFamily="2" charset="0"/>
                          <a:cs typeface="#9Slide03 Arima Madurai" panose="00000500000000000000" pitchFamily="2" charset="0"/>
                        </a:rPr>
                        <a:t>mơ</a:t>
                      </a:r>
                      <a:endParaRPr lang="en-US" sz="1600" b="1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#9Slide03 Ample" panose="02000000000000000000" pitchFamily="2" charset="0"/>
                        <a:ea typeface="Calibri" panose="020F050202020403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49532" marR="49532" marT="0" marB="0"/>
                </a:tc>
                <a:extLst>
                  <a:ext uri="{0D108BD9-81ED-4DB2-BD59-A6C34878D82A}">
                    <a16:rowId xmlns:a16="http://schemas.microsoft.com/office/drawing/2014/main" val="401211357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15CA77F-33BD-95C5-3B09-5E6CC1A8F58B}"/>
              </a:ext>
            </a:extLst>
          </p:cNvPr>
          <p:cNvSpPr/>
          <p:nvPr/>
        </p:nvSpPr>
        <p:spPr>
          <a:xfrm>
            <a:off x="1836085" y="1332021"/>
            <a:ext cx="5076159" cy="14894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Tính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chỉ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trắng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… 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tươi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tinh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khôi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Điệp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” +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cấu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sóng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đôi</a:t>
            </a:r>
            <a:endParaRPr lang="en-US" sz="16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Đảo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đốm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trắng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” ; “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trứng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”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So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sánh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: “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lông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óng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”</a:t>
            </a:r>
            <a:endParaRPr lang="en-US" sz="1600" dirty="0">
              <a:latin typeface="#9Slide03 AmpleSoft" panose="020000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06B74D-07F6-2116-FFEA-3D955CB3E5D2}"/>
              </a:ext>
            </a:extLst>
          </p:cNvPr>
          <p:cNvSpPr/>
          <p:nvPr/>
        </p:nvSpPr>
        <p:spPr>
          <a:xfrm>
            <a:off x="1845027" y="2820428"/>
            <a:ext cx="5279332" cy="12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lời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mắng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sự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ngây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cháu</a:t>
            </a:r>
            <a:endParaRPr lang="en-US" sz="16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khum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tay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soi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trứng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chọn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lựa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ấp</a:t>
            </a:r>
            <a:endParaRPr lang="en-US" sz="16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nỗi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lắng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mùa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tới</a:t>
            </a:r>
            <a:endParaRPr lang="en-US" sz="1600" dirty="0">
              <a:latin typeface="#9Slide03 AmpleSoft" panose="02000000000000000000" pitchFamily="2" charset="0"/>
              <a:cs typeface="#9Slide03 Arima Madurai" panose="00000500000000000000" pitchFamily="2" charset="0"/>
            </a:endParaRP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chắt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chiu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sắm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sửa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cháu</a:t>
            </a:r>
            <a:endParaRPr lang="en-US" sz="1600" dirty="0">
              <a:latin typeface="#9Slide03 AmpleSoft" panose="020000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20464D-3662-E8BD-B20C-209E0D2C915A}"/>
              </a:ext>
            </a:extLst>
          </p:cNvPr>
          <p:cNvSpPr/>
          <p:nvPr/>
        </p:nvSpPr>
        <p:spPr>
          <a:xfrm>
            <a:off x="1845027" y="4332170"/>
            <a:ext cx="5005223" cy="356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hạnh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phúc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…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giấc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ngủ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trứng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”</a:t>
            </a:r>
            <a:endParaRPr lang="en-US" sz="1600" dirty="0">
              <a:latin typeface="#9Slide03 AmpleSoft" panose="020000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D39761-8281-8B4F-A838-841C1D9DFEF4}"/>
              </a:ext>
            </a:extLst>
          </p:cNvPr>
          <p:cNvSpPr/>
          <p:nvPr/>
        </p:nvSpPr>
        <p:spPr>
          <a:xfrm>
            <a:off x="6851442" y="1758287"/>
            <a:ext cx="2136382" cy="639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Vẽ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bức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tranh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lộng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lẫy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rực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rỡ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  <a:endParaRPr lang="en-US" sz="1600" dirty="0">
              <a:latin typeface="#9Slide03 AmpleSoft" panose="020000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4AB9CA-7CB5-44A7-7A0B-35A272979C1E}"/>
              </a:ext>
            </a:extLst>
          </p:cNvPr>
          <p:cNvSpPr/>
          <p:nvPr/>
        </p:nvSpPr>
        <p:spPr>
          <a:xfrm>
            <a:off x="6852636" y="2945452"/>
            <a:ext cx="2136382" cy="9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tần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tảo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vất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vả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chắt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chiu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vô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bờ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bến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  <a:endParaRPr lang="en-US" sz="1600" dirty="0">
              <a:latin typeface="#9Slide03 AmpleSoft" panose="020000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749739-E338-AC54-1294-535E01345EC9}"/>
              </a:ext>
            </a:extLst>
          </p:cNvPr>
          <p:cNvSpPr/>
          <p:nvPr/>
        </p:nvSpPr>
        <p:spPr>
          <a:xfrm>
            <a:off x="6834751" y="4050344"/>
            <a:ext cx="2153073" cy="9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hồn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nhiên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ước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600" dirty="0" err="1">
                <a:latin typeface="#9Slide03 AmpleSoft" panose="02000000000000000000" pitchFamily="2" charset="0"/>
                <a:cs typeface="#9Slide03 Arima Madurai" panose="00000500000000000000" pitchFamily="2" charset="0"/>
              </a:rPr>
              <a:t>mơ</a:t>
            </a:r>
            <a:r>
              <a:rPr lang="en-US" sz="1600" dirty="0">
                <a:latin typeface="#9Slide03 AmpleSoft" panose="02000000000000000000" pitchFamily="2" charset="0"/>
                <a:cs typeface="#9Slide03 Arima Madurai" panose="00000500000000000000" pitchFamily="2" charset="0"/>
              </a:rPr>
              <a:t>.</a:t>
            </a:r>
            <a:endParaRPr lang="en-US" sz="1600" dirty="0">
              <a:latin typeface="#9Slide03 AmpleSoft" panose="020000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pic>
        <p:nvPicPr>
          <p:cNvPr id="11" name="Picture 3" descr="Phân tích truyện ngắn Chiếc Lược Ngà - Nguyễn Quang Sáng">
            <a:extLst>
              <a:ext uri="{FF2B5EF4-FFF2-40B4-BE49-F238E27FC236}">
                <a16:creationId xmlns:a16="http://schemas.microsoft.com/office/drawing/2014/main" id="{A3D5A513-9A97-CC56-E927-B435683CB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5" l="651" r="75781">
                        <a14:foregroundMark x1="42188" y1="46721" x2="42188" y2="46721"/>
                        <a14:foregroundMark x1="44141" y1="41393" x2="44141" y2="41393"/>
                        <a14:foregroundMark x1="47656" y1="35246" x2="48047" y2="35041"/>
                        <a14:foregroundMark x1="52865" y1="28074" x2="52865" y2="28074"/>
                        <a14:foregroundMark x1="50651" y1="22746" x2="42839" y2="63320"/>
                        <a14:foregroundMark x1="29036" y1="30943" x2="29036" y2="30943"/>
                        <a14:foregroundMark x1="20313" y1="70082" x2="20313" y2="70082"/>
                        <a14:foregroundMark x1="17578" y1="67418" x2="17578" y2="67418"/>
                        <a14:foregroundMark x1="15625" y1="75820" x2="15625" y2="75820"/>
                        <a14:foregroundMark x1="21354" y1="76844" x2="21354" y2="76844"/>
                        <a14:foregroundMark x1="24609" y1="83197" x2="24609" y2="83197"/>
                        <a14:foregroundMark x1="55469" y1="89549" x2="55469" y2="89549"/>
                        <a14:foregroundMark x1="50260" y1="92623" x2="50260" y2="92623"/>
                        <a14:foregroundMark x1="52214" y1="96516" x2="52214" y2="96516"/>
                        <a14:foregroundMark x1="14063" y1="92213" x2="14063" y2="9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6522" y="69720"/>
            <a:ext cx="837288" cy="6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Phân tích truyện ngắn Chiếc Lược Ngà - Nguyễn Quang Sáng">
            <a:extLst>
              <a:ext uri="{FF2B5EF4-FFF2-40B4-BE49-F238E27FC236}">
                <a16:creationId xmlns:a16="http://schemas.microsoft.com/office/drawing/2014/main" id="{717DD2C4-C0FA-ACF2-FC24-21391F4CB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95" l="651" r="75781">
                        <a14:foregroundMark x1="42188" y1="46721" x2="42188" y2="46721"/>
                        <a14:foregroundMark x1="44141" y1="41393" x2="44141" y2="41393"/>
                        <a14:foregroundMark x1="47656" y1="35246" x2="48047" y2="35041"/>
                        <a14:foregroundMark x1="52865" y1="28074" x2="52865" y2="28074"/>
                        <a14:foregroundMark x1="50651" y1="22746" x2="42839" y2="63320"/>
                        <a14:foregroundMark x1="29036" y1="30943" x2="29036" y2="30943"/>
                        <a14:foregroundMark x1="20313" y1="70082" x2="20313" y2="70082"/>
                        <a14:foregroundMark x1="17578" y1="67418" x2="17578" y2="67418"/>
                        <a14:foregroundMark x1="15625" y1="75820" x2="15625" y2="75820"/>
                        <a14:foregroundMark x1="21354" y1="76844" x2="21354" y2="76844"/>
                        <a14:foregroundMark x1="24609" y1="83197" x2="24609" y2="83197"/>
                        <a14:foregroundMark x1="55469" y1="89549" x2="55469" y2="89549"/>
                        <a14:foregroundMark x1="50260" y1="92623" x2="50260" y2="92623"/>
                        <a14:foregroundMark x1="52214" y1="96516" x2="52214" y2="96516"/>
                        <a14:foregroundMark x1="14063" y1="92213" x2="14063" y2="92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90" y="69720"/>
            <a:ext cx="919186" cy="6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C3E3F79-0965-5BE4-D98C-C61CEF046581}"/>
              </a:ext>
            </a:extLst>
          </p:cNvPr>
          <p:cNvGrpSpPr/>
          <p:nvPr/>
        </p:nvGrpSpPr>
        <p:grpSpPr>
          <a:xfrm>
            <a:off x="5013760" y="2378991"/>
            <a:ext cx="3733541" cy="1937287"/>
            <a:chOff x="4656208" y="2927422"/>
            <a:chExt cx="3973765" cy="2265088"/>
          </a:xfrm>
        </p:grpSpPr>
        <p:sp>
          <p:nvSpPr>
            <p:cNvPr id="12" name="Google Shape;2072;p38">
              <a:extLst>
                <a:ext uri="{FF2B5EF4-FFF2-40B4-BE49-F238E27FC236}">
                  <a16:creationId xmlns:a16="http://schemas.microsoft.com/office/drawing/2014/main" id="{CD8AB056-004B-ADFA-8A6D-FF22386A3451}"/>
                </a:ext>
              </a:extLst>
            </p:cNvPr>
            <p:cNvSpPr/>
            <p:nvPr/>
          </p:nvSpPr>
          <p:spPr>
            <a:xfrm>
              <a:off x="4656208" y="2927422"/>
              <a:ext cx="3973765" cy="2265088"/>
            </a:xfrm>
            <a:custGeom>
              <a:avLst/>
              <a:gdLst/>
              <a:ahLst/>
              <a:cxnLst/>
              <a:rect l="l" t="t" r="r" b="b"/>
              <a:pathLst>
                <a:path w="50079" h="21242" extrusionOk="0">
                  <a:moveTo>
                    <a:pt x="9097" y="1"/>
                  </a:moveTo>
                  <a:cubicBezTo>
                    <a:pt x="4072" y="1"/>
                    <a:pt x="0" y="4073"/>
                    <a:pt x="0" y="9097"/>
                  </a:cubicBezTo>
                  <a:cubicBezTo>
                    <a:pt x="0" y="14134"/>
                    <a:pt x="4072" y="18206"/>
                    <a:pt x="9097" y="18206"/>
                  </a:cubicBezTo>
                  <a:lnTo>
                    <a:pt x="20598" y="18206"/>
                  </a:lnTo>
                  <a:lnTo>
                    <a:pt x="23634" y="21242"/>
                  </a:lnTo>
                  <a:lnTo>
                    <a:pt x="26682" y="18206"/>
                  </a:lnTo>
                  <a:lnTo>
                    <a:pt x="40982" y="18206"/>
                  </a:lnTo>
                  <a:cubicBezTo>
                    <a:pt x="46006" y="18206"/>
                    <a:pt x="50078" y="14134"/>
                    <a:pt x="50078" y="9097"/>
                  </a:cubicBezTo>
                  <a:cubicBezTo>
                    <a:pt x="50078" y="4073"/>
                    <a:pt x="46006" y="1"/>
                    <a:pt x="40982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1828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2400" b="1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2400" b="1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2400" b="1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57DCEC-C445-F219-FD18-486C0893FE05}"/>
                </a:ext>
              </a:extLst>
            </p:cNvPr>
            <p:cNvSpPr txBox="1"/>
            <p:nvPr/>
          </p:nvSpPr>
          <p:spPr>
            <a:xfrm>
              <a:off x="4773165" y="3168492"/>
              <a:ext cx="3627459" cy="1547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9863"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vi-VN" sz="20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Bức tranh về vẻ đẹp làng quê tươi sáng, đầm ấm, bình dị mang niềm vui, hạnh phúc của làng quê</a:t>
              </a:r>
            </a:p>
          </p:txBody>
        </p:sp>
      </p:grpSp>
      <p:pic>
        <p:nvPicPr>
          <p:cNvPr id="1026" name="Picture 2" descr="Bài thơ: Tiếng gà trưa (Xuân Quỳnh - Nguyễn Thị Xuân Quỳnh)">
            <a:extLst>
              <a:ext uri="{FF2B5EF4-FFF2-40B4-BE49-F238E27FC236}">
                <a16:creationId xmlns:a16="http://schemas.microsoft.com/office/drawing/2014/main" id="{B010B9D9-7367-EAFA-304D-C60E43B19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4" r="9850"/>
          <a:stretch/>
        </p:blipFill>
        <p:spPr bwMode="auto">
          <a:xfrm>
            <a:off x="412197" y="503696"/>
            <a:ext cx="4076055" cy="34596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Google Shape;2072;p38">
            <a:extLst>
              <a:ext uri="{FF2B5EF4-FFF2-40B4-BE49-F238E27FC236}">
                <a16:creationId xmlns:a16="http://schemas.microsoft.com/office/drawing/2014/main" id="{7B58848D-0AFE-0EAC-F20D-0DF84013A31A}"/>
              </a:ext>
            </a:extLst>
          </p:cNvPr>
          <p:cNvSpPr/>
          <p:nvPr/>
        </p:nvSpPr>
        <p:spPr>
          <a:xfrm>
            <a:off x="5013760" y="638473"/>
            <a:ext cx="3733541" cy="1353059"/>
          </a:xfrm>
          <a:custGeom>
            <a:avLst/>
            <a:gdLst/>
            <a:ahLst/>
            <a:cxnLst/>
            <a:rect l="l" t="t" r="r" b="b"/>
            <a:pathLst>
              <a:path w="50079" h="21242" extrusionOk="0">
                <a:moveTo>
                  <a:pt x="9097" y="1"/>
                </a:moveTo>
                <a:cubicBezTo>
                  <a:pt x="4072" y="1"/>
                  <a:pt x="0" y="4073"/>
                  <a:pt x="0" y="9097"/>
                </a:cubicBezTo>
                <a:cubicBezTo>
                  <a:pt x="0" y="14134"/>
                  <a:pt x="4072" y="18206"/>
                  <a:pt x="9097" y="18206"/>
                </a:cubicBezTo>
                <a:lnTo>
                  <a:pt x="20598" y="18206"/>
                </a:lnTo>
                <a:lnTo>
                  <a:pt x="23634" y="21242"/>
                </a:lnTo>
                <a:lnTo>
                  <a:pt x="26682" y="18206"/>
                </a:lnTo>
                <a:lnTo>
                  <a:pt x="40982" y="18206"/>
                </a:lnTo>
                <a:cubicBezTo>
                  <a:pt x="46006" y="18206"/>
                  <a:pt x="50078" y="14134"/>
                  <a:pt x="50078" y="9097"/>
                </a:cubicBezTo>
                <a:cubicBezTo>
                  <a:pt x="50078" y="4073"/>
                  <a:pt x="46006" y="1"/>
                  <a:pt x="4098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NỘI DUNG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b="1" dirty="0">
              <a:solidFill>
                <a:schemeClr val="bg2">
                  <a:lumMod val="10000"/>
                </a:schemeClr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535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68051-B008-6796-77AB-2DC76B7B1E2B}"/>
              </a:ext>
            </a:extLst>
          </p:cNvPr>
          <p:cNvSpPr/>
          <p:nvPr/>
        </p:nvSpPr>
        <p:spPr>
          <a:xfrm>
            <a:off x="2057529" y="239972"/>
            <a:ext cx="5028941" cy="502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c/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tư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63ABABE-5141-E9B0-E4CA-6D4A2F8F9E7F}"/>
              </a:ext>
            </a:extLst>
          </p:cNvPr>
          <p:cNvGrpSpPr/>
          <p:nvPr/>
        </p:nvGrpSpPr>
        <p:grpSpPr>
          <a:xfrm>
            <a:off x="1390848" y="968120"/>
            <a:ext cx="2030279" cy="1712655"/>
            <a:chOff x="1247612" y="1177344"/>
            <a:chExt cx="2030279" cy="1712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BE737B-9705-62DF-194A-2D76947F5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50" t="7533" r="3145" b="14434"/>
            <a:stretch/>
          </p:blipFill>
          <p:spPr>
            <a:xfrm>
              <a:off x="1247612" y="1177344"/>
              <a:ext cx="2030279" cy="17126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0798D4-6E5A-9CA7-BED4-D60BDBF61722}"/>
                </a:ext>
              </a:extLst>
            </p:cNvPr>
            <p:cNvSpPr txBox="1"/>
            <p:nvPr/>
          </p:nvSpPr>
          <p:spPr>
            <a:xfrm>
              <a:off x="1390848" y="2101881"/>
              <a:ext cx="17010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</a:t>
              </a:r>
              <a:r>
                <a:rPr lang="en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uy tư về </a:t>
              </a:r>
            </a:p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hạnh phúc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897E7F-D6AD-D4D3-67D7-8D59524513FA}"/>
              </a:ext>
            </a:extLst>
          </p:cNvPr>
          <p:cNvGrpSpPr/>
          <p:nvPr/>
        </p:nvGrpSpPr>
        <p:grpSpPr>
          <a:xfrm>
            <a:off x="5695621" y="968120"/>
            <a:ext cx="2030279" cy="1712655"/>
            <a:chOff x="1247612" y="1177344"/>
            <a:chExt cx="2030279" cy="17126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F4A50E-6585-CE61-37FC-3C27639D3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50" t="7533" r="3145" b="14434"/>
            <a:stretch/>
          </p:blipFill>
          <p:spPr>
            <a:xfrm>
              <a:off x="1247612" y="1177344"/>
              <a:ext cx="2030279" cy="17126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2EDB6C-F838-3419-29CD-2D0A04444C15}"/>
                </a:ext>
              </a:extLst>
            </p:cNvPr>
            <p:cNvSpPr txBox="1"/>
            <p:nvPr/>
          </p:nvSpPr>
          <p:spPr>
            <a:xfrm>
              <a:off x="1390848" y="2101881"/>
              <a:ext cx="170106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</a:t>
              </a:r>
              <a:r>
                <a:rPr lang="en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uy tư về mục đích chiến đấu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38CD53-3031-59CC-53D7-6C064C2B5D00}"/>
              </a:ext>
            </a:extLst>
          </p:cNvPr>
          <p:cNvGrpSpPr/>
          <p:nvPr/>
        </p:nvGrpSpPr>
        <p:grpSpPr>
          <a:xfrm>
            <a:off x="823161" y="2870306"/>
            <a:ext cx="3122909" cy="1923961"/>
            <a:chOff x="823161" y="2870306"/>
            <a:chExt cx="3122909" cy="1923961"/>
          </a:xfrm>
        </p:grpSpPr>
        <p:sp>
          <p:nvSpPr>
            <p:cNvPr id="19" name="Google Shape;1610;p33">
              <a:extLst>
                <a:ext uri="{FF2B5EF4-FFF2-40B4-BE49-F238E27FC236}">
                  <a16:creationId xmlns:a16="http://schemas.microsoft.com/office/drawing/2014/main" id="{6822A29C-E974-D842-D13C-71F1045B34A4}"/>
                </a:ext>
              </a:extLst>
            </p:cNvPr>
            <p:cNvSpPr/>
            <p:nvPr/>
          </p:nvSpPr>
          <p:spPr>
            <a:xfrm>
              <a:off x="823161" y="2870306"/>
              <a:ext cx="3122909" cy="1923961"/>
            </a:xfrm>
            <a:custGeom>
              <a:avLst/>
              <a:gdLst/>
              <a:ahLst/>
              <a:cxnLst/>
              <a:rect l="l" t="t" r="r" b="b"/>
              <a:pathLst>
                <a:path w="69307" h="49127" extrusionOk="0">
                  <a:moveTo>
                    <a:pt x="41938" y="1"/>
                  </a:moveTo>
                  <a:cubicBezTo>
                    <a:pt x="40983" y="1"/>
                    <a:pt x="40030" y="8"/>
                    <a:pt x="39077" y="22"/>
                  </a:cubicBezTo>
                  <a:cubicBezTo>
                    <a:pt x="38978" y="20"/>
                    <a:pt x="38879" y="19"/>
                    <a:pt x="38780" y="19"/>
                  </a:cubicBezTo>
                  <a:cubicBezTo>
                    <a:pt x="37803" y="19"/>
                    <a:pt x="36839" y="108"/>
                    <a:pt x="35870" y="108"/>
                  </a:cubicBezTo>
                  <a:cubicBezTo>
                    <a:pt x="35772" y="108"/>
                    <a:pt x="35674" y="107"/>
                    <a:pt x="35576" y="105"/>
                  </a:cubicBezTo>
                  <a:cubicBezTo>
                    <a:pt x="35520" y="105"/>
                    <a:pt x="35464" y="104"/>
                    <a:pt x="35408" y="104"/>
                  </a:cubicBezTo>
                  <a:cubicBezTo>
                    <a:pt x="34288" y="104"/>
                    <a:pt x="33184" y="203"/>
                    <a:pt x="32074" y="203"/>
                  </a:cubicBezTo>
                  <a:cubicBezTo>
                    <a:pt x="31967" y="203"/>
                    <a:pt x="31861" y="202"/>
                    <a:pt x="31754" y="200"/>
                  </a:cubicBezTo>
                  <a:cubicBezTo>
                    <a:pt x="30742" y="296"/>
                    <a:pt x="29730" y="272"/>
                    <a:pt x="28730" y="296"/>
                  </a:cubicBezTo>
                  <a:cubicBezTo>
                    <a:pt x="28136" y="296"/>
                    <a:pt x="27553" y="380"/>
                    <a:pt x="26970" y="380"/>
                  </a:cubicBezTo>
                  <a:cubicBezTo>
                    <a:pt x="26934" y="380"/>
                    <a:pt x="26897" y="380"/>
                    <a:pt x="26861" y="379"/>
                  </a:cubicBezTo>
                  <a:cubicBezTo>
                    <a:pt x="22896" y="617"/>
                    <a:pt x="18931" y="831"/>
                    <a:pt x="15026" y="1462"/>
                  </a:cubicBezTo>
                  <a:cubicBezTo>
                    <a:pt x="13990" y="1629"/>
                    <a:pt x="12954" y="1831"/>
                    <a:pt x="11919" y="1951"/>
                  </a:cubicBezTo>
                  <a:cubicBezTo>
                    <a:pt x="10561" y="2081"/>
                    <a:pt x="9192" y="2248"/>
                    <a:pt x="7906" y="2724"/>
                  </a:cubicBezTo>
                  <a:cubicBezTo>
                    <a:pt x="7180" y="2927"/>
                    <a:pt x="6561" y="3391"/>
                    <a:pt x="5906" y="3736"/>
                  </a:cubicBezTo>
                  <a:cubicBezTo>
                    <a:pt x="5001" y="4260"/>
                    <a:pt x="4287" y="5034"/>
                    <a:pt x="3572" y="5772"/>
                  </a:cubicBezTo>
                  <a:cubicBezTo>
                    <a:pt x="2120" y="7356"/>
                    <a:pt x="1501" y="9487"/>
                    <a:pt x="941" y="11511"/>
                  </a:cubicBezTo>
                  <a:cubicBezTo>
                    <a:pt x="477" y="13654"/>
                    <a:pt x="274" y="15845"/>
                    <a:pt x="96" y="18024"/>
                  </a:cubicBezTo>
                  <a:cubicBezTo>
                    <a:pt x="0" y="18822"/>
                    <a:pt x="131" y="19631"/>
                    <a:pt x="119" y="20429"/>
                  </a:cubicBezTo>
                  <a:cubicBezTo>
                    <a:pt x="179" y="21560"/>
                    <a:pt x="143" y="22679"/>
                    <a:pt x="155" y="23810"/>
                  </a:cubicBezTo>
                  <a:cubicBezTo>
                    <a:pt x="262" y="25465"/>
                    <a:pt x="215" y="27132"/>
                    <a:pt x="227" y="28787"/>
                  </a:cubicBezTo>
                  <a:cubicBezTo>
                    <a:pt x="203" y="29597"/>
                    <a:pt x="334" y="30383"/>
                    <a:pt x="310" y="31192"/>
                  </a:cubicBezTo>
                  <a:cubicBezTo>
                    <a:pt x="393" y="32466"/>
                    <a:pt x="465" y="33740"/>
                    <a:pt x="631" y="35014"/>
                  </a:cubicBezTo>
                  <a:cubicBezTo>
                    <a:pt x="786" y="36133"/>
                    <a:pt x="774" y="37288"/>
                    <a:pt x="1084" y="38384"/>
                  </a:cubicBezTo>
                  <a:cubicBezTo>
                    <a:pt x="1536" y="39991"/>
                    <a:pt x="1953" y="41622"/>
                    <a:pt x="2786" y="43075"/>
                  </a:cubicBezTo>
                  <a:cubicBezTo>
                    <a:pt x="3394" y="44194"/>
                    <a:pt x="4239" y="45170"/>
                    <a:pt x="5180" y="46015"/>
                  </a:cubicBezTo>
                  <a:cubicBezTo>
                    <a:pt x="5727" y="46492"/>
                    <a:pt x="6358" y="46885"/>
                    <a:pt x="6989" y="47230"/>
                  </a:cubicBezTo>
                  <a:cubicBezTo>
                    <a:pt x="8597" y="48051"/>
                    <a:pt x="10418" y="48290"/>
                    <a:pt x="12192" y="48504"/>
                  </a:cubicBezTo>
                  <a:cubicBezTo>
                    <a:pt x="12835" y="48599"/>
                    <a:pt x="13490" y="48516"/>
                    <a:pt x="14133" y="48623"/>
                  </a:cubicBezTo>
                  <a:cubicBezTo>
                    <a:pt x="16169" y="48897"/>
                    <a:pt x="18229" y="48825"/>
                    <a:pt x="20277" y="48861"/>
                  </a:cubicBezTo>
                  <a:cubicBezTo>
                    <a:pt x="21248" y="48921"/>
                    <a:pt x="22219" y="48931"/>
                    <a:pt x="23189" y="48931"/>
                  </a:cubicBezTo>
                  <a:cubicBezTo>
                    <a:pt x="23655" y="48931"/>
                    <a:pt x="24120" y="48929"/>
                    <a:pt x="24585" y="48929"/>
                  </a:cubicBezTo>
                  <a:cubicBezTo>
                    <a:pt x="25253" y="48929"/>
                    <a:pt x="25921" y="48934"/>
                    <a:pt x="26587" y="48956"/>
                  </a:cubicBezTo>
                  <a:cubicBezTo>
                    <a:pt x="27504" y="49063"/>
                    <a:pt x="28433" y="48980"/>
                    <a:pt x="29349" y="49087"/>
                  </a:cubicBezTo>
                  <a:cubicBezTo>
                    <a:pt x="30200" y="49115"/>
                    <a:pt x="31051" y="49127"/>
                    <a:pt x="31902" y="49127"/>
                  </a:cubicBezTo>
                  <a:cubicBezTo>
                    <a:pt x="32504" y="49127"/>
                    <a:pt x="33105" y="49121"/>
                    <a:pt x="33707" y="49111"/>
                  </a:cubicBezTo>
                  <a:cubicBezTo>
                    <a:pt x="36791" y="48980"/>
                    <a:pt x="39874" y="48802"/>
                    <a:pt x="42946" y="48659"/>
                  </a:cubicBezTo>
                  <a:cubicBezTo>
                    <a:pt x="44435" y="48540"/>
                    <a:pt x="45923" y="48421"/>
                    <a:pt x="47411" y="48313"/>
                  </a:cubicBezTo>
                  <a:cubicBezTo>
                    <a:pt x="49900" y="48123"/>
                    <a:pt x="52412" y="48075"/>
                    <a:pt x="54900" y="47766"/>
                  </a:cubicBezTo>
                  <a:cubicBezTo>
                    <a:pt x="56496" y="47551"/>
                    <a:pt x="58079" y="47266"/>
                    <a:pt x="59615" y="46777"/>
                  </a:cubicBezTo>
                  <a:cubicBezTo>
                    <a:pt x="61199" y="46230"/>
                    <a:pt x="62770" y="45551"/>
                    <a:pt x="64092" y="44491"/>
                  </a:cubicBezTo>
                  <a:cubicBezTo>
                    <a:pt x="65390" y="43444"/>
                    <a:pt x="66294" y="41991"/>
                    <a:pt x="66878" y="40443"/>
                  </a:cubicBezTo>
                  <a:cubicBezTo>
                    <a:pt x="67402" y="39062"/>
                    <a:pt x="67735" y="37622"/>
                    <a:pt x="67961" y="36169"/>
                  </a:cubicBezTo>
                  <a:cubicBezTo>
                    <a:pt x="68152" y="34978"/>
                    <a:pt x="68342" y="33776"/>
                    <a:pt x="68438" y="32561"/>
                  </a:cubicBezTo>
                  <a:cubicBezTo>
                    <a:pt x="68676" y="30180"/>
                    <a:pt x="68854" y="27799"/>
                    <a:pt x="68890" y="25406"/>
                  </a:cubicBezTo>
                  <a:cubicBezTo>
                    <a:pt x="68950" y="24072"/>
                    <a:pt x="69057" y="22739"/>
                    <a:pt x="69057" y="21405"/>
                  </a:cubicBezTo>
                  <a:cubicBezTo>
                    <a:pt x="69045" y="20667"/>
                    <a:pt x="69152" y="19929"/>
                    <a:pt x="69152" y="19179"/>
                  </a:cubicBezTo>
                  <a:cubicBezTo>
                    <a:pt x="69152" y="17845"/>
                    <a:pt x="69307" y="16512"/>
                    <a:pt x="69164" y="15190"/>
                  </a:cubicBezTo>
                  <a:cubicBezTo>
                    <a:pt x="69152" y="13964"/>
                    <a:pt x="68961" y="12749"/>
                    <a:pt x="68795" y="11547"/>
                  </a:cubicBezTo>
                  <a:cubicBezTo>
                    <a:pt x="68521" y="9725"/>
                    <a:pt x="68116" y="7904"/>
                    <a:pt x="67271" y="6261"/>
                  </a:cubicBezTo>
                  <a:cubicBezTo>
                    <a:pt x="66652" y="5034"/>
                    <a:pt x="65675" y="4022"/>
                    <a:pt x="64508" y="3320"/>
                  </a:cubicBezTo>
                  <a:cubicBezTo>
                    <a:pt x="63913" y="2974"/>
                    <a:pt x="63365" y="2522"/>
                    <a:pt x="62723" y="2260"/>
                  </a:cubicBezTo>
                  <a:cubicBezTo>
                    <a:pt x="60175" y="1284"/>
                    <a:pt x="57472" y="796"/>
                    <a:pt x="54781" y="510"/>
                  </a:cubicBezTo>
                  <a:cubicBezTo>
                    <a:pt x="53007" y="284"/>
                    <a:pt x="51221" y="284"/>
                    <a:pt x="49447" y="141"/>
                  </a:cubicBezTo>
                  <a:cubicBezTo>
                    <a:pt x="48411" y="69"/>
                    <a:pt x="47363" y="129"/>
                    <a:pt x="46340" y="46"/>
                  </a:cubicBezTo>
                  <a:cubicBezTo>
                    <a:pt x="44869" y="17"/>
                    <a:pt x="43402" y="1"/>
                    <a:pt x="41938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1A66C6-B1FD-469E-A8DF-A31FB41F86A7}"/>
                </a:ext>
              </a:extLst>
            </p:cNvPr>
            <p:cNvSpPr txBox="1"/>
            <p:nvPr/>
          </p:nvSpPr>
          <p:spPr>
            <a:xfrm>
              <a:off x="976267" y="3272609"/>
              <a:ext cx="285943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Tiếng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gà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trưa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Mang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bao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nhiêu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hạnh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phúc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Đêm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cháu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về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nằm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mơ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Giấc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ngủ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hồng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sắc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trứng</a:t>
              </a:r>
              <a:endParaRPr lang="en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887B15-B574-51FE-0F93-C963564C1277}"/>
              </a:ext>
            </a:extLst>
          </p:cNvPr>
          <p:cNvGrpSpPr/>
          <p:nvPr/>
        </p:nvGrpSpPr>
        <p:grpSpPr>
          <a:xfrm>
            <a:off x="5155186" y="2860829"/>
            <a:ext cx="3122909" cy="1923960"/>
            <a:chOff x="5155186" y="2860829"/>
            <a:chExt cx="3122909" cy="1923960"/>
          </a:xfrm>
        </p:grpSpPr>
        <p:sp>
          <p:nvSpPr>
            <p:cNvPr id="20" name="Google Shape;1610;p33">
              <a:extLst>
                <a:ext uri="{FF2B5EF4-FFF2-40B4-BE49-F238E27FC236}">
                  <a16:creationId xmlns:a16="http://schemas.microsoft.com/office/drawing/2014/main" id="{3D319F0F-20DE-6BEF-546C-6016AA7FEAA9}"/>
                </a:ext>
              </a:extLst>
            </p:cNvPr>
            <p:cNvSpPr/>
            <p:nvPr/>
          </p:nvSpPr>
          <p:spPr>
            <a:xfrm>
              <a:off x="5155186" y="2860829"/>
              <a:ext cx="3122909" cy="1923960"/>
            </a:xfrm>
            <a:custGeom>
              <a:avLst/>
              <a:gdLst/>
              <a:ahLst/>
              <a:cxnLst/>
              <a:rect l="l" t="t" r="r" b="b"/>
              <a:pathLst>
                <a:path w="69307" h="49127" extrusionOk="0">
                  <a:moveTo>
                    <a:pt x="41938" y="1"/>
                  </a:moveTo>
                  <a:cubicBezTo>
                    <a:pt x="40983" y="1"/>
                    <a:pt x="40030" y="8"/>
                    <a:pt x="39077" y="22"/>
                  </a:cubicBezTo>
                  <a:cubicBezTo>
                    <a:pt x="38978" y="20"/>
                    <a:pt x="38879" y="19"/>
                    <a:pt x="38780" y="19"/>
                  </a:cubicBezTo>
                  <a:cubicBezTo>
                    <a:pt x="37803" y="19"/>
                    <a:pt x="36839" y="108"/>
                    <a:pt x="35870" y="108"/>
                  </a:cubicBezTo>
                  <a:cubicBezTo>
                    <a:pt x="35772" y="108"/>
                    <a:pt x="35674" y="107"/>
                    <a:pt x="35576" y="105"/>
                  </a:cubicBezTo>
                  <a:cubicBezTo>
                    <a:pt x="35520" y="105"/>
                    <a:pt x="35464" y="104"/>
                    <a:pt x="35408" y="104"/>
                  </a:cubicBezTo>
                  <a:cubicBezTo>
                    <a:pt x="34288" y="104"/>
                    <a:pt x="33184" y="203"/>
                    <a:pt x="32074" y="203"/>
                  </a:cubicBezTo>
                  <a:cubicBezTo>
                    <a:pt x="31967" y="203"/>
                    <a:pt x="31861" y="202"/>
                    <a:pt x="31754" y="200"/>
                  </a:cubicBezTo>
                  <a:cubicBezTo>
                    <a:pt x="30742" y="296"/>
                    <a:pt x="29730" y="272"/>
                    <a:pt x="28730" y="296"/>
                  </a:cubicBezTo>
                  <a:cubicBezTo>
                    <a:pt x="28136" y="296"/>
                    <a:pt x="27553" y="380"/>
                    <a:pt x="26970" y="380"/>
                  </a:cubicBezTo>
                  <a:cubicBezTo>
                    <a:pt x="26934" y="380"/>
                    <a:pt x="26897" y="380"/>
                    <a:pt x="26861" y="379"/>
                  </a:cubicBezTo>
                  <a:cubicBezTo>
                    <a:pt x="22896" y="617"/>
                    <a:pt x="18931" y="831"/>
                    <a:pt x="15026" y="1462"/>
                  </a:cubicBezTo>
                  <a:cubicBezTo>
                    <a:pt x="13990" y="1629"/>
                    <a:pt x="12954" y="1831"/>
                    <a:pt x="11919" y="1951"/>
                  </a:cubicBezTo>
                  <a:cubicBezTo>
                    <a:pt x="10561" y="2081"/>
                    <a:pt x="9192" y="2248"/>
                    <a:pt x="7906" y="2724"/>
                  </a:cubicBezTo>
                  <a:cubicBezTo>
                    <a:pt x="7180" y="2927"/>
                    <a:pt x="6561" y="3391"/>
                    <a:pt x="5906" y="3736"/>
                  </a:cubicBezTo>
                  <a:cubicBezTo>
                    <a:pt x="5001" y="4260"/>
                    <a:pt x="4287" y="5034"/>
                    <a:pt x="3572" y="5772"/>
                  </a:cubicBezTo>
                  <a:cubicBezTo>
                    <a:pt x="2120" y="7356"/>
                    <a:pt x="1501" y="9487"/>
                    <a:pt x="941" y="11511"/>
                  </a:cubicBezTo>
                  <a:cubicBezTo>
                    <a:pt x="477" y="13654"/>
                    <a:pt x="274" y="15845"/>
                    <a:pt x="96" y="18024"/>
                  </a:cubicBezTo>
                  <a:cubicBezTo>
                    <a:pt x="0" y="18822"/>
                    <a:pt x="131" y="19631"/>
                    <a:pt x="119" y="20429"/>
                  </a:cubicBezTo>
                  <a:cubicBezTo>
                    <a:pt x="179" y="21560"/>
                    <a:pt x="143" y="22679"/>
                    <a:pt x="155" y="23810"/>
                  </a:cubicBezTo>
                  <a:cubicBezTo>
                    <a:pt x="262" y="25465"/>
                    <a:pt x="215" y="27132"/>
                    <a:pt x="227" y="28787"/>
                  </a:cubicBezTo>
                  <a:cubicBezTo>
                    <a:pt x="203" y="29597"/>
                    <a:pt x="334" y="30383"/>
                    <a:pt x="310" y="31192"/>
                  </a:cubicBezTo>
                  <a:cubicBezTo>
                    <a:pt x="393" y="32466"/>
                    <a:pt x="465" y="33740"/>
                    <a:pt x="631" y="35014"/>
                  </a:cubicBezTo>
                  <a:cubicBezTo>
                    <a:pt x="786" y="36133"/>
                    <a:pt x="774" y="37288"/>
                    <a:pt x="1084" y="38384"/>
                  </a:cubicBezTo>
                  <a:cubicBezTo>
                    <a:pt x="1536" y="39991"/>
                    <a:pt x="1953" y="41622"/>
                    <a:pt x="2786" y="43075"/>
                  </a:cubicBezTo>
                  <a:cubicBezTo>
                    <a:pt x="3394" y="44194"/>
                    <a:pt x="4239" y="45170"/>
                    <a:pt x="5180" y="46015"/>
                  </a:cubicBezTo>
                  <a:cubicBezTo>
                    <a:pt x="5727" y="46492"/>
                    <a:pt x="6358" y="46885"/>
                    <a:pt x="6989" y="47230"/>
                  </a:cubicBezTo>
                  <a:cubicBezTo>
                    <a:pt x="8597" y="48051"/>
                    <a:pt x="10418" y="48290"/>
                    <a:pt x="12192" y="48504"/>
                  </a:cubicBezTo>
                  <a:cubicBezTo>
                    <a:pt x="12835" y="48599"/>
                    <a:pt x="13490" y="48516"/>
                    <a:pt x="14133" y="48623"/>
                  </a:cubicBezTo>
                  <a:cubicBezTo>
                    <a:pt x="16169" y="48897"/>
                    <a:pt x="18229" y="48825"/>
                    <a:pt x="20277" y="48861"/>
                  </a:cubicBezTo>
                  <a:cubicBezTo>
                    <a:pt x="21248" y="48921"/>
                    <a:pt x="22219" y="48931"/>
                    <a:pt x="23189" y="48931"/>
                  </a:cubicBezTo>
                  <a:cubicBezTo>
                    <a:pt x="23655" y="48931"/>
                    <a:pt x="24120" y="48929"/>
                    <a:pt x="24585" y="48929"/>
                  </a:cubicBezTo>
                  <a:cubicBezTo>
                    <a:pt x="25253" y="48929"/>
                    <a:pt x="25921" y="48934"/>
                    <a:pt x="26587" y="48956"/>
                  </a:cubicBezTo>
                  <a:cubicBezTo>
                    <a:pt x="27504" y="49063"/>
                    <a:pt x="28433" y="48980"/>
                    <a:pt x="29349" y="49087"/>
                  </a:cubicBezTo>
                  <a:cubicBezTo>
                    <a:pt x="30200" y="49115"/>
                    <a:pt x="31051" y="49127"/>
                    <a:pt x="31902" y="49127"/>
                  </a:cubicBezTo>
                  <a:cubicBezTo>
                    <a:pt x="32504" y="49127"/>
                    <a:pt x="33105" y="49121"/>
                    <a:pt x="33707" y="49111"/>
                  </a:cubicBezTo>
                  <a:cubicBezTo>
                    <a:pt x="36791" y="48980"/>
                    <a:pt x="39874" y="48802"/>
                    <a:pt x="42946" y="48659"/>
                  </a:cubicBezTo>
                  <a:cubicBezTo>
                    <a:pt x="44435" y="48540"/>
                    <a:pt x="45923" y="48421"/>
                    <a:pt x="47411" y="48313"/>
                  </a:cubicBezTo>
                  <a:cubicBezTo>
                    <a:pt x="49900" y="48123"/>
                    <a:pt x="52412" y="48075"/>
                    <a:pt x="54900" y="47766"/>
                  </a:cubicBezTo>
                  <a:cubicBezTo>
                    <a:pt x="56496" y="47551"/>
                    <a:pt x="58079" y="47266"/>
                    <a:pt x="59615" y="46777"/>
                  </a:cubicBezTo>
                  <a:cubicBezTo>
                    <a:pt x="61199" y="46230"/>
                    <a:pt x="62770" y="45551"/>
                    <a:pt x="64092" y="44491"/>
                  </a:cubicBezTo>
                  <a:cubicBezTo>
                    <a:pt x="65390" y="43444"/>
                    <a:pt x="66294" y="41991"/>
                    <a:pt x="66878" y="40443"/>
                  </a:cubicBezTo>
                  <a:cubicBezTo>
                    <a:pt x="67402" y="39062"/>
                    <a:pt x="67735" y="37622"/>
                    <a:pt x="67961" y="36169"/>
                  </a:cubicBezTo>
                  <a:cubicBezTo>
                    <a:pt x="68152" y="34978"/>
                    <a:pt x="68342" y="33776"/>
                    <a:pt x="68438" y="32561"/>
                  </a:cubicBezTo>
                  <a:cubicBezTo>
                    <a:pt x="68676" y="30180"/>
                    <a:pt x="68854" y="27799"/>
                    <a:pt x="68890" y="25406"/>
                  </a:cubicBezTo>
                  <a:cubicBezTo>
                    <a:pt x="68950" y="24072"/>
                    <a:pt x="69057" y="22739"/>
                    <a:pt x="69057" y="21405"/>
                  </a:cubicBezTo>
                  <a:cubicBezTo>
                    <a:pt x="69045" y="20667"/>
                    <a:pt x="69152" y="19929"/>
                    <a:pt x="69152" y="19179"/>
                  </a:cubicBezTo>
                  <a:cubicBezTo>
                    <a:pt x="69152" y="17845"/>
                    <a:pt x="69307" y="16512"/>
                    <a:pt x="69164" y="15190"/>
                  </a:cubicBezTo>
                  <a:cubicBezTo>
                    <a:pt x="69152" y="13964"/>
                    <a:pt x="68961" y="12749"/>
                    <a:pt x="68795" y="11547"/>
                  </a:cubicBezTo>
                  <a:cubicBezTo>
                    <a:pt x="68521" y="9725"/>
                    <a:pt x="68116" y="7904"/>
                    <a:pt x="67271" y="6261"/>
                  </a:cubicBezTo>
                  <a:cubicBezTo>
                    <a:pt x="66652" y="5034"/>
                    <a:pt x="65675" y="4022"/>
                    <a:pt x="64508" y="3320"/>
                  </a:cubicBezTo>
                  <a:cubicBezTo>
                    <a:pt x="63913" y="2974"/>
                    <a:pt x="63365" y="2522"/>
                    <a:pt x="62723" y="2260"/>
                  </a:cubicBezTo>
                  <a:cubicBezTo>
                    <a:pt x="60175" y="1284"/>
                    <a:pt x="57472" y="796"/>
                    <a:pt x="54781" y="510"/>
                  </a:cubicBezTo>
                  <a:cubicBezTo>
                    <a:pt x="53007" y="284"/>
                    <a:pt x="51221" y="284"/>
                    <a:pt x="49447" y="141"/>
                  </a:cubicBezTo>
                  <a:cubicBezTo>
                    <a:pt x="48411" y="69"/>
                    <a:pt x="47363" y="129"/>
                    <a:pt x="46340" y="46"/>
                  </a:cubicBezTo>
                  <a:cubicBezTo>
                    <a:pt x="44869" y="17"/>
                    <a:pt x="43402" y="1"/>
                    <a:pt x="41938" y="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60431B0-56DA-E0DD-DC29-69EDB2D3C1D0}"/>
                </a:ext>
              </a:extLst>
            </p:cNvPr>
            <p:cNvSpPr txBox="1"/>
            <p:nvPr/>
          </p:nvSpPr>
          <p:spPr>
            <a:xfrm>
              <a:off x="5418656" y="2968470"/>
              <a:ext cx="2859439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Cháu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chiến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đấu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hôm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nay</a:t>
              </a: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Vì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lòng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yêu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Tổ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quốc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Vì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xóm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làng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thân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thuộc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Bà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ơi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,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cũng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vì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bà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Vì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tiếng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gà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cục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tác</a:t>
              </a:r>
              <a:endParaRPr lang="en-US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  <a:p>
              <a:pPr lvl="0" algn="just" rtl="0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Ổ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trứng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hồng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tuổi</a:t>
              </a:r>
              <a:r>
                <a:rPr lang="en-US" sz="1800" dirty="0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 </a:t>
              </a:r>
              <a:r>
                <a:rPr lang="en-US" sz="1800" dirty="0" err="1">
                  <a:solidFill>
                    <a:schemeClr val="bg2">
                      <a:lumMod val="10000"/>
                    </a:schemeClr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thơ</a:t>
              </a:r>
              <a:endParaRPr lang="en" sz="1800" dirty="0">
                <a:solidFill>
                  <a:schemeClr val="bg2">
                    <a:lumMod val="1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74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68051-B008-6796-77AB-2DC76B7B1E2B}"/>
              </a:ext>
            </a:extLst>
          </p:cNvPr>
          <p:cNvSpPr/>
          <p:nvPr/>
        </p:nvSpPr>
        <p:spPr>
          <a:xfrm>
            <a:off x="2057529" y="213720"/>
            <a:ext cx="5028941" cy="502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c/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tư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  <a:cs typeface="Times New Roman" panose="02020603050405020304" pitchFamily="18" charset="0"/>
            </a:endParaRPr>
          </a:p>
        </p:txBody>
      </p:sp>
      <p:grpSp>
        <p:nvGrpSpPr>
          <p:cNvPr id="1169" name="Group 1168">
            <a:extLst>
              <a:ext uri="{FF2B5EF4-FFF2-40B4-BE49-F238E27FC236}">
                <a16:creationId xmlns:a16="http://schemas.microsoft.com/office/drawing/2014/main" id="{BF456EDC-6A06-B64B-652F-05E61DBDCFD0}"/>
              </a:ext>
            </a:extLst>
          </p:cNvPr>
          <p:cNvGrpSpPr/>
          <p:nvPr/>
        </p:nvGrpSpPr>
        <p:grpSpPr>
          <a:xfrm>
            <a:off x="-5" y="1201119"/>
            <a:ext cx="3410311" cy="3394110"/>
            <a:chOff x="0" y="1270861"/>
            <a:chExt cx="3699904" cy="3699903"/>
          </a:xfrm>
        </p:grpSpPr>
        <p:pic>
          <p:nvPicPr>
            <p:cNvPr id="1026" name="Picture 2" descr="giấc mơ">
              <a:extLst>
                <a:ext uri="{FF2B5EF4-FFF2-40B4-BE49-F238E27FC236}">
                  <a16:creationId xmlns:a16="http://schemas.microsoft.com/office/drawing/2014/main" id="{3BE153D0-5D79-221B-4BB1-A719BA56A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70861"/>
              <a:ext cx="3699904" cy="3699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3B167EDF-AEE6-81CF-90E1-2B5FBEA8563E}"/>
                </a:ext>
              </a:extLst>
            </p:cNvPr>
            <p:cNvSpPr/>
            <p:nvPr/>
          </p:nvSpPr>
          <p:spPr>
            <a:xfrm>
              <a:off x="1286359" y="1425844"/>
              <a:ext cx="2169763" cy="1286359"/>
            </a:xfrm>
            <a:prstGeom prst="cloud">
              <a:avLst/>
            </a:prstGeom>
            <a:solidFill>
              <a:srgbClr val="A2D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oogle Shape;1177;p37">
              <a:extLst>
                <a:ext uri="{FF2B5EF4-FFF2-40B4-BE49-F238E27FC236}">
                  <a16:creationId xmlns:a16="http://schemas.microsoft.com/office/drawing/2014/main" id="{371DA1B9-D6CF-BD41-B96F-59B5BC3F38C7}"/>
                </a:ext>
              </a:extLst>
            </p:cNvPr>
            <p:cNvGrpSpPr/>
            <p:nvPr/>
          </p:nvGrpSpPr>
          <p:grpSpPr>
            <a:xfrm>
              <a:off x="1832672" y="1565478"/>
              <a:ext cx="995770" cy="937498"/>
              <a:chOff x="5192650" y="2862950"/>
              <a:chExt cx="1284725" cy="1278175"/>
            </a:xfrm>
          </p:grpSpPr>
          <p:sp>
            <p:nvSpPr>
              <p:cNvPr id="6" name="Google Shape;1178;p37">
                <a:extLst>
                  <a:ext uri="{FF2B5EF4-FFF2-40B4-BE49-F238E27FC236}">
                    <a16:creationId xmlns:a16="http://schemas.microsoft.com/office/drawing/2014/main" id="{C53A5714-EE94-9D56-B724-AC8903F71645}"/>
                  </a:ext>
                </a:extLst>
              </p:cNvPr>
              <p:cNvSpPr/>
              <p:nvPr/>
            </p:nvSpPr>
            <p:spPr>
              <a:xfrm>
                <a:off x="5192650" y="2862950"/>
                <a:ext cx="1284725" cy="1278175"/>
              </a:xfrm>
              <a:custGeom>
                <a:avLst/>
                <a:gdLst/>
                <a:ahLst/>
                <a:cxnLst/>
                <a:rect l="l" t="t" r="r" b="b"/>
                <a:pathLst>
                  <a:path w="51389" h="51127" extrusionOk="0">
                    <a:moveTo>
                      <a:pt x="34767" y="45488"/>
                    </a:moveTo>
                    <a:lnTo>
                      <a:pt x="34814" y="45538"/>
                    </a:lnTo>
                    <a:lnTo>
                      <a:pt x="34711" y="45538"/>
                    </a:lnTo>
                    <a:lnTo>
                      <a:pt x="34689" y="45496"/>
                    </a:lnTo>
                    <a:lnTo>
                      <a:pt x="34767" y="45488"/>
                    </a:lnTo>
                    <a:close/>
                    <a:moveTo>
                      <a:pt x="25894" y="0"/>
                    </a:moveTo>
                    <a:cubicBezTo>
                      <a:pt x="24232" y="0"/>
                      <a:pt x="22614" y="492"/>
                      <a:pt x="21080" y="1281"/>
                    </a:cubicBezTo>
                    <a:cubicBezTo>
                      <a:pt x="19705" y="1984"/>
                      <a:pt x="18388" y="2924"/>
                      <a:pt x="17051" y="4143"/>
                    </a:cubicBezTo>
                    <a:cubicBezTo>
                      <a:pt x="15894" y="5201"/>
                      <a:pt x="14850" y="6364"/>
                      <a:pt x="13949" y="7605"/>
                    </a:cubicBezTo>
                    <a:cubicBezTo>
                      <a:pt x="13015" y="8894"/>
                      <a:pt x="12169" y="10325"/>
                      <a:pt x="11441" y="11871"/>
                    </a:cubicBezTo>
                    <a:cubicBezTo>
                      <a:pt x="10744" y="13350"/>
                      <a:pt x="10172" y="14887"/>
                      <a:pt x="9739" y="16441"/>
                    </a:cubicBezTo>
                    <a:cubicBezTo>
                      <a:pt x="9617" y="16876"/>
                      <a:pt x="9516" y="17294"/>
                      <a:pt x="9430" y="17646"/>
                    </a:cubicBezTo>
                    <a:lnTo>
                      <a:pt x="9424" y="17657"/>
                    </a:lnTo>
                    <a:cubicBezTo>
                      <a:pt x="9313" y="18137"/>
                      <a:pt x="9220" y="18578"/>
                      <a:pt x="9140" y="19002"/>
                    </a:cubicBezTo>
                    <a:cubicBezTo>
                      <a:pt x="8947" y="20034"/>
                      <a:pt x="8844" y="20980"/>
                      <a:pt x="8819" y="21895"/>
                    </a:cubicBezTo>
                    <a:lnTo>
                      <a:pt x="8819" y="21900"/>
                    </a:lnTo>
                    <a:cubicBezTo>
                      <a:pt x="8819" y="21964"/>
                      <a:pt x="8816" y="22023"/>
                      <a:pt x="8816" y="22084"/>
                    </a:cubicBezTo>
                    <a:cubicBezTo>
                      <a:pt x="8501" y="22299"/>
                      <a:pt x="8230" y="22559"/>
                      <a:pt x="7999" y="22871"/>
                    </a:cubicBezTo>
                    <a:cubicBezTo>
                      <a:pt x="7951" y="22933"/>
                      <a:pt x="7909" y="22999"/>
                      <a:pt x="7862" y="23066"/>
                    </a:cubicBezTo>
                    <a:lnTo>
                      <a:pt x="7845" y="23066"/>
                    </a:lnTo>
                    <a:cubicBezTo>
                      <a:pt x="7575" y="23083"/>
                      <a:pt x="7301" y="23131"/>
                      <a:pt x="7039" y="23214"/>
                    </a:cubicBezTo>
                    <a:lnTo>
                      <a:pt x="7017" y="23223"/>
                    </a:lnTo>
                    <a:lnTo>
                      <a:pt x="6991" y="23228"/>
                    </a:lnTo>
                    <a:cubicBezTo>
                      <a:pt x="6701" y="23326"/>
                      <a:pt x="6425" y="23465"/>
                      <a:pt x="6171" y="23641"/>
                    </a:cubicBezTo>
                    <a:cubicBezTo>
                      <a:pt x="5917" y="23814"/>
                      <a:pt x="5686" y="24029"/>
                      <a:pt x="5474" y="24294"/>
                    </a:cubicBezTo>
                    <a:cubicBezTo>
                      <a:pt x="5239" y="24578"/>
                      <a:pt x="5094" y="24857"/>
                      <a:pt x="5008" y="25042"/>
                    </a:cubicBezTo>
                    <a:cubicBezTo>
                      <a:pt x="4871" y="25329"/>
                      <a:pt x="4765" y="25633"/>
                      <a:pt x="4695" y="25971"/>
                    </a:cubicBezTo>
                    <a:cubicBezTo>
                      <a:pt x="4609" y="26372"/>
                      <a:pt x="4592" y="26785"/>
                      <a:pt x="4645" y="27237"/>
                    </a:cubicBezTo>
                    <a:cubicBezTo>
                      <a:pt x="4668" y="27469"/>
                      <a:pt x="4715" y="27684"/>
                      <a:pt x="4765" y="27865"/>
                    </a:cubicBezTo>
                    <a:cubicBezTo>
                      <a:pt x="4687" y="27990"/>
                      <a:pt x="4609" y="28122"/>
                      <a:pt x="4539" y="28261"/>
                    </a:cubicBezTo>
                    <a:cubicBezTo>
                      <a:pt x="4366" y="28607"/>
                      <a:pt x="4255" y="28984"/>
                      <a:pt x="4193" y="29413"/>
                    </a:cubicBezTo>
                    <a:cubicBezTo>
                      <a:pt x="4146" y="29762"/>
                      <a:pt x="4149" y="30119"/>
                      <a:pt x="4202" y="30518"/>
                    </a:cubicBezTo>
                    <a:lnTo>
                      <a:pt x="4202" y="30524"/>
                    </a:lnTo>
                    <a:cubicBezTo>
                      <a:pt x="4246" y="30855"/>
                      <a:pt x="4327" y="31137"/>
                      <a:pt x="4394" y="31346"/>
                    </a:cubicBezTo>
                    <a:cubicBezTo>
                      <a:pt x="4469" y="31598"/>
                      <a:pt x="4575" y="31849"/>
                      <a:pt x="4709" y="32133"/>
                    </a:cubicBezTo>
                    <a:cubicBezTo>
                      <a:pt x="4899" y="32518"/>
                      <a:pt x="5133" y="32895"/>
                      <a:pt x="5421" y="33277"/>
                    </a:cubicBezTo>
                    <a:lnTo>
                      <a:pt x="5429" y="33283"/>
                    </a:lnTo>
                    <a:cubicBezTo>
                      <a:pt x="5937" y="33941"/>
                      <a:pt x="6551" y="34546"/>
                      <a:pt x="7256" y="35076"/>
                    </a:cubicBezTo>
                    <a:cubicBezTo>
                      <a:pt x="7870" y="35540"/>
                      <a:pt x="8579" y="35955"/>
                      <a:pt x="9363" y="36310"/>
                    </a:cubicBezTo>
                    <a:cubicBezTo>
                      <a:pt x="9349" y="36410"/>
                      <a:pt x="9340" y="36499"/>
                      <a:pt x="9335" y="36569"/>
                    </a:cubicBezTo>
                    <a:lnTo>
                      <a:pt x="9332" y="36614"/>
                    </a:lnTo>
                    <a:lnTo>
                      <a:pt x="9327" y="36647"/>
                    </a:lnTo>
                    <a:cubicBezTo>
                      <a:pt x="9321" y="36736"/>
                      <a:pt x="9318" y="36814"/>
                      <a:pt x="9318" y="36893"/>
                    </a:cubicBezTo>
                    <a:cubicBezTo>
                      <a:pt x="9061" y="36792"/>
                      <a:pt x="8805" y="36717"/>
                      <a:pt x="8543" y="36675"/>
                    </a:cubicBezTo>
                    <a:lnTo>
                      <a:pt x="8537" y="36675"/>
                    </a:lnTo>
                    <a:cubicBezTo>
                      <a:pt x="8347" y="36644"/>
                      <a:pt x="8155" y="36628"/>
                      <a:pt x="7968" y="36628"/>
                    </a:cubicBezTo>
                    <a:lnTo>
                      <a:pt x="7915" y="36628"/>
                    </a:lnTo>
                    <a:cubicBezTo>
                      <a:pt x="7675" y="36628"/>
                      <a:pt x="7429" y="36655"/>
                      <a:pt x="7190" y="36708"/>
                    </a:cubicBezTo>
                    <a:lnTo>
                      <a:pt x="7184" y="36708"/>
                    </a:lnTo>
                    <a:cubicBezTo>
                      <a:pt x="6701" y="36814"/>
                      <a:pt x="6255" y="37032"/>
                      <a:pt x="5850" y="37350"/>
                    </a:cubicBezTo>
                    <a:cubicBezTo>
                      <a:pt x="5359" y="37735"/>
                      <a:pt x="4988" y="38260"/>
                      <a:pt x="4751" y="38907"/>
                    </a:cubicBezTo>
                    <a:lnTo>
                      <a:pt x="4746" y="38929"/>
                    </a:lnTo>
                    <a:cubicBezTo>
                      <a:pt x="4721" y="38996"/>
                      <a:pt x="4701" y="39060"/>
                      <a:pt x="4679" y="39130"/>
                    </a:cubicBezTo>
                    <a:cubicBezTo>
                      <a:pt x="4221" y="39152"/>
                      <a:pt x="3780" y="39233"/>
                      <a:pt x="3362" y="39367"/>
                    </a:cubicBezTo>
                    <a:cubicBezTo>
                      <a:pt x="2935" y="39504"/>
                      <a:pt x="2531" y="39702"/>
                      <a:pt x="2162" y="39961"/>
                    </a:cubicBezTo>
                    <a:lnTo>
                      <a:pt x="2137" y="39978"/>
                    </a:lnTo>
                    <a:cubicBezTo>
                      <a:pt x="1749" y="40251"/>
                      <a:pt x="1412" y="40589"/>
                      <a:pt x="1125" y="40985"/>
                    </a:cubicBezTo>
                    <a:cubicBezTo>
                      <a:pt x="787" y="41454"/>
                      <a:pt x="536" y="42001"/>
                      <a:pt x="385" y="42614"/>
                    </a:cubicBezTo>
                    <a:cubicBezTo>
                      <a:pt x="1" y="44161"/>
                      <a:pt x="1634" y="45683"/>
                      <a:pt x="3155" y="45683"/>
                    </a:cubicBezTo>
                    <a:cubicBezTo>
                      <a:pt x="3543" y="45683"/>
                      <a:pt x="3925" y="45583"/>
                      <a:pt x="4263" y="45360"/>
                    </a:cubicBezTo>
                    <a:cubicBezTo>
                      <a:pt x="4372" y="45287"/>
                      <a:pt x="5301" y="44274"/>
                      <a:pt x="5195" y="44246"/>
                    </a:cubicBezTo>
                    <a:lnTo>
                      <a:pt x="5195" y="44246"/>
                    </a:lnTo>
                    <a:cubicBezTo>
                      <a:pt x="5265" y="44263"/>
                      <a:pt x="5337" y="44288"/>
                      <a:pt x="5407" y="44316"/>
                    </a:cubicBezTo>
                    <a:cubicBezTo>
                      <a:pt x="5504" y="44358"/>
                      <a:pt x="5597" y="44408"/>
                      <a:pt x="5672" y="44467"/>
                    </a:cubicBezTo>
                    <a:cubicBezTo>
                      <a:pt x="5728" y="44509"/>
                      <a:pt x="5747" y="44534"/>
                      <a:pt x="5750" y="44534"/>
                    </a:cubicBezTo>
                    <a:lnTo>
                      <a:pt x="5764" y="44551"/>
                    </a:lnTo>
                    <a:cubicBezTo>
                      <a:pt x="6244" y="45108"/>
                      <a:pt x="6950" y="45429"/>
                      <a:pt x="7692" y="45429"/>
                    </a:cubicBezTo>
                    <a:lnTo>
                      <a:pt x="7731" y="45429"/>
                    </a:lnTo>
                    <a:cubicBezTo>
                      <a:pt x="7717" y="45505"/>
                      <a:pt x="7706" y="45586"/>
                      <a:pt x="7694" y="45669"/>
                    </a:cubicBezTo>
                    <a:cubicBezTo>
                      <a:pt x="7658" y="46026"/>
                      <a:pt x="7686" y="46325"/>
                      <a:pt x="7714" y="46548"/>
                    </a:cubicBezTo>
                    <a:lnTo>
                      <a:pt x="7714" y="46556"/>
                    </a:lnTo>
                    <a:cubicBezTo>
                      <a:pt x="7720" y="46604"/>
                      <a:pt x="7728" y="46648"/>
                      <a:pt x="7734" y="46699"/>
                    </a:cubicBezTo>
                    <a:cubicBezTo>
                      <a:pt x="6844" y="47477"/>
                      <a:pt x="6601" y="48788"/>
                      <a:pt x="7198" y="49843"/>
                    </a:cubicBezTo>
                    <a:lnTo>
                      <a:pt x="7206" y="49865"/>
                    </a:lnTo>
                    <a:lnTo>
                      <a:pt x="7217" y="49885"/>
                    </a:lnTo>
                    <a:cubicBezTo>
                      <a:pt x="7672" y="50652"/>
                      <a:pt x="8504" y="51126"/>
                      <a:pt x="9393" y="51126"/>
                    </a:cubicBezTo>
                    <a:cubicBezTo>
                      <a:pt x="9820" y="51126"/>
                      <a:pt x="10233" y="51020"/>
                      <a:pt x="10607" y="50816"/>
                    </a:cubicBezTo>
                    <a:cubicBezTo>
                      <a:pt x="10861" y="50900"/>
                      <a:pt x="11132" y="50945"/>
                      <a:pt x="11402" y="50945"/>
                    </a:cubicBezTo>
                    <a:cubicBezTo>
                      <a:pt x="11996" y="50945"/>
                      <a:pt x="12557" y="50744"/>
                      <a:pt x="13009" y="50373"/>
                    </a:cubicBezTo>
                    <a:cubicBezTo>
                      <a:pt x="13160" y="50401"/>
                      <a:pt x="13316" y="50415"/>
                      <a:pt x="13469" y="50415"/>
                    </a:cubicBezTo>
                    <a:cubicBezTo>
                      <a:pt x="14097" y="50415"/>
                      <a:pt x="14705" y="50183"/>
                      <a:pt x="15177" y="49767"/>
                    </a:cubicBezTo>
                    <a:cubicBezTo>
                      <a:pt x="15594" y="50044"/>
                      <a:pt x="16090" y="50194"/>
                      <a:pt x="16587" y="50194"/>
                    </a:cubicBezTo>
                    <a:cubicBezTo>
                      <a:pt x="16870" y="50194"/>
                      <a:pt x="17154" y="50145"/>
                      <a:pt x="17422" y="50044"/>
                    </a:cubicBezTo>
                    <a:cubicBezTo>
                      <a:pt x="17510" y="50011"/>
                      <a:pt x="17601" y="49969"/>
                      <a:pt x="17693" y="49969"/>
                    </a:cubicBezTo>
                    <a:cubicBezTo>
                      <a:pt x="17710" y="49969"/>
                      <a:pt x="17727" y="49971"/>
                      <a:pt x="17743" y="49974"/>
                    </a:cubicBezTo>
                    <a:cubicBezTo>
                      <a:pt x="17863" y="49991"/>
                      <a:pt x="17958" y="50080"/>
                      <a:pt x="18053" y="50164"/>
                    </a:cubicBezTo>
                    <a:cubicBezTo>
                      <a:pt x="18500" y="50551"/>
                      <a:pt x="19092" y="50751"/>
                      <a:pt x="19681" y="50751"/>
                    </a:cubicBezTo>
                    <a:cubicBezTo>
                      <a:pt x="20106" y="50751"/>
                      <a:pt x="20530" y="50647"/>
                      <a:pt x="20899" y="50434"/>
                    </a:cubicBezTo>
                    <a:cubicBezTo>
                      <a:pt x="21016" y="50364"/>
                      <a:pt x="21133" y="50284"/>
                      <a:pt x="21264" y="50253"/>
                    </a:cubicBezTo>
                    <a:cubicBezTo>
                      <a:pt x="21322" y="50238"/>
                      <a:pt x="21381" y="50232"/>
                      <a:pt x="21440" y="50232"/>
                    </a:cubicBezTo>
                    <a:cubicBezTo>
                      <a:pt x="21535" y="50232"/>
                      <a:pt x="21630" y="50246"/>
                      <a:pt x="21724" y="50258"/>
                    </a:cubicBezTo>
                    <a:cubicBezTo>
                      <a:pt x="22745" y="50395"/>
                      <a:pt x="24098" y="50816"/>
                      <a:pt x="25340" y="50897"/>
                    </a:cubicBezTo>
                    <a:cubicBezTo>
                      <a:pt x="25472" y="50906"/>
                      <a:pt x="25602" y="50910"/>
                      <a:pt x="25731" y="50910"/>
                    </a:cubicBezTo>
                    <a:cubicBezTo>
                      <a:pt x="26398" y="50910"/>
                      <a:pt x="27018" y="50786"/>
                      <a:pt x="27516" y="50440"/>
                    </a:cubicBezTo>
                    <a:cubicBezTo>
                      <a:pt x="27859" y="50602"/>
                      <a:pt x="28233" y="50688"/>
                      <a:pt x="28610" y="50688"/>
                    </a:cubicBezTo>
                    <a:cubicBezTo>
                      <a:pt x="28640" y="50688"/>
                      <a:pt x="28671" y="50688"/>
                      <a:pt x="28702" y="50685"/>
                    </a:cubicBezTo>
                    <a:lnTo>
                      <a:pt x="28752" y="50685"/>
                    </a:lnTo>
                    <a:cubicBezTo>
                      <a:pt x="29279" y="50652"/>
                      <a:pt x="29773" y="50465"/>
                      <a:pt x="30186" y="50144"/>
                    </a:cubicBezTo>
                    <a:cubicBezTo>
                      <a:pt x="30300" y="50191"/>
                      <a:pt x="30417" y="50236"/>
                      <a:pt x="30543" y="50270"/>
                    </a:cubicBezTo>
                    <a:lnTo>
                      <a:pt x="30596" y="50284"/>
                    </a:lnTo>
                    <a:lnTo>
                      <a:pt x="30649" y="50295"/>
                    </a:lnTo>
                    <a:cubicBezTo>
                      <a:pt x="30696" y="50303"/>
                      <a:pt x="30747" y="50314"/>
                      <a:pt x="30794" y="50323"/>
                    </a:cubicBezTo>
                    <a:cubicBezTo>
                      <a:pt x="30956" y="50353"/>
                      <a:pt x="31120" y="50370"/>
                      <a:pt x="31288" y="50370"/>
                    </a:cubicBezTo>
                    <a:cubicBezTo>
                      <a:pt x="31631" y="50370"/>
                      <a:pt x="31966" y="50300"/>
                      <a:pt x="32273" y="50172"/>
                    </a:cubicBezTo>
                    <a:cubicBezTo>
                      <a:pt x="32395" y="50189"/>
                      <a:pt x="32521" y="50200"/>
                      <a:pt x="32646" y="50200"/>
                    </a:cubicBezTo>
                    <a:cubicBezTo>
                      <a:pt x="32906" y="50200"/>
                      <a:pt x="33160" y="50161"/>
                      <a:pt x="33408" y="50085"/>
                    </a:cubicBezTo>
                    <a:cubicBezTo>
                      <a:pt x="33567" y="50035"/>
                      <a:pt x="33720" y="49968"/>
                      <a:pt x="33863" y="49893"/>
                    </a:cubicBezTo>
                    <a:cubicBezTo>
                      <a:pt x="34013" y="49963"/>
                      <a:pt x="34175" y="50021"/>
                      <a:pt x="34345" y="50060"/>
                    </a:cubicBezTo>
                    <a:cubicBezTo>
                      <a:pt x="34541" y="50108"/>
                      <a:pt x="34747" y="50133"/>
                      <a:pt x="34948" y="50133"/>
                    </a:cubicBezTo>
                    <a:cubicBezTo>
                      <a:pt x="35545" y="50133"/>
                      <a:pt x="36106" y="49924"/>
                      <a:pt x="36547" y="49569"/>
                    </a:cubicBezTo>
                    <a:cubicBezTo>
                      <a:pt x="36867" y="49709"/>
                      <a:pt x="37210" y="49781"/>
                      <a:pt x="37559" y="49781"/>
                    </a:cubicBezTo>
                    <a:cubicBezTo>
                      <a:pt x="37707" y="49781"/>
                      <a:pt x="37849" y="49767"/>
                      <a:pt x="37992" y="49745"/>
                    </a:cubicBezTo>
                    <a:cubicBezTo>
                      <a:pt x="38318" y="49893"/>
                      <a:pt x="38675" y="49974"/>
                      <a:pt x="39046" y="49974"/>
                    </a:cubicBezTo>
                    <a:cubicBezTo>
                      <a:pt x="39328" y="49974"/>
                      <a:pt x="39604" y="49926"/>
                      <a:pt x="39872" y="49837"/>
                    </a:cubicBezTo>
                    <a:cubicBezTo>
                      <a:pt x="39978" y="49801"/>
                      <a:pt x="40078" y="49765"/>
                      <a:pt x="40176" y="49726"/>
                    </a:cubicBezTo>
                    <a:lnTo>
                      <a:pt x="40276" y="49823"/>
                    </a:lnTo>
                    <a:lnTo>
                      <a:pt x="40276" y="49684"/>
                    </a:lnTo>
                    <a:cubicBezTo>
                      <a:pt x="40430" y="49625"/>
                      <a:pt x="40578" y="49561"/>
                      <a:pt x="40712" y="49505"/>
                    </a:cubicBezTo>
                    <a:cubicBezTo>
                      <a:pt x="40818" y="49461"/>
                      <a:pt x="40918" y="49421"/>
                      <a:pt x="41010" y="49382"/>
                    </a:cubicBezTo>
                    <a:cubicBezTo>
                      <a:pt x="41038" y="49374"/>
                      <a:pt x="41060" y="49363"/>
                      <a:pt x="41088" y="49352"/>
                    </a:cubicBezTo>
                    <a:cubicBezTo>
                      <a:pt x="41549" y="49779"/>
                      <a:pt x="42168" y="50035"/>
                      <a:pt x="42832" y="50035"/>
                    </a:cubicBezTo>
                    <a:cubicBezTo>
                      <a:pt x="42885" y="50035"/>
                      <a:pt x="42941" y="50035"/>
                      <a:pt x="42994" y="50032"/>
                    </a:cubicBezTo>
                    <a:cubicBezTo>
                      <a:pt x="43647" y="49991"/>
                      <a:pt x="44249" y="49712"/>
                      <a:pt x="44695" y="49240"/>
                    </a:cubicBezTo>
                    <a:cubicBezTo>
                      <a:pt x="45217" y="48693"/>
                      <a:pt x="45477" y="47926"/>
                      <a:pt x="45390" y="47176"/>
                    </a:cubicBezTo>
                    <a:lnTo>
                      <a:pt x="45390" y="47170"/>
                    </a:lnTo>
                    <a:cubicBezTo>
                      <a:pt x="45354" y="46894"/>
                      <a:pt x="45301" y="46643"/>
                      <a:pt x="45226" y="46406"/>
                    </a:cubicBezTo>
                    <a:lnTo>
                      <a:pt x="45223" y="46395"/>
                    </a:lnTo>
                    <a:cubicBezTo>
                      <a:pt x="45131" y="46113"/>
                      <a:pt x="45005" y="45845"/>
                      <a:pt x="44852" y="45599"/>
                    </a:cubicBezTo>
                    <a:lnTo>
                      <a:pt x="44841" y="45583"/>
                    </a:lnTo>
                    <a:cubicBezTo>
                      <a:pt x="44592" y="45189"/>
                      <a:pt x="44266" y="44849"/>
                      <a:pt x="43884" y="44584"/>
                    </a:cubicBezTo>
                    <a:lnTo>
                      <a:pt x="43884" y="44584"/>
                    </a:lnTo>
                    <a:cubicBezTo>
                      <a:pt x="44029" y="44609"/>
                      <a:pt x="44179" y="44623"/>
                      <a:pt x="44330" y="44623"/>
                    </a:cubicBezTo>
                    <a:cubicBezTo>
                      <a:pt x="44556" y="44623"/>
                      <a:pt x="44779" y="44595"/>
                      <a:pt x="44994" y="44537"/>
                    </a:cubicBezTo>
                    <a:cubicBezTo>
                      <a:pt x="45295" y="44651"/>
                      <a:pt x="45616" y="44710"/>
                      <a:pt x="45940" y="44710"/>
                    </a:cubicBezTo>
                    <a:cubicBezTo>
                      <a:pt x="46358" y="44710"/>
                      <a:pt x="46763" y="44612"/>
                      <a:pt x="47123" y="44431"/>
                    </a:cubicBezTo>
                    <a:cubicBezTo>
                      <a:pt x="47505" y="44640"/>
                      <a:pt x="47937" y="44757"/>
                      <a:pt x="48392" y="44757"/>
                    </a:cubicBezTo>
                    <a:cubicBezTo>
                      <a:pt x="48844" y="44757"/>
                      <a:pt x="49296" y="44637"/>
                      <a:pt x="49692" y="44411"/>
                    </a:cubicBezTo>
                    <a:lnTo>
                      <a:pt x="49720" y="44394"/>
                    </a:lnTo>
                    <a:lnTo>
                      <a:pt x="49748" y="44375"/>
                    </a:lnTo>
                    <a:cubicBezTo>
                      <a:pt x="50978" y="43633"/>
                      <a:pt x="51388" y="42023"/>
                      <a:pt x="50654" y="40784"/>
                    </a:cubicBezTo>
                    <a:lnTo>
                      <a:pt x="50643" y="40768"/>
                    </a:lnTo>
                    <a:cubicBezTo>
                      <a:pt x="50487" y="40505"/>
                      <a:pt x="50309" y="40265"/>
                      <a:pt x="50119" y="40051"/>
                    </a:cubicBezTo>
                    <a:cubicBezTo>
                      <a:pt x="49890" y="39800"/>
                      <a:pt x="49633" y="39576"/>
                      <a:pt x="49324" y="39373"/>
                    </a:cubicBezTo>
                    <a:lnTo>
                      <a:pt x="49315" y="39364"/>
                    </a:lnTo>
                    <a:cubicBezTo>
                      <a:pt x="49020" y="39172"/>
                      <a:pt x="48688" y="39016"/>
                      <a:pt x="48328" y="38907"/>
                    </a:cubicBezTo>
                    <a:cubicBezTo>
                      <a:pt x="48172" y="38859"/>
                      <a:pt x="48007" y="38820"/>
                      <a:pt x="47840" y="38795"/>
                    </a:cubicBezTo>
                    <a:cubicBezTo>
                      <a:pt x="47728" y="38684"/>
                      <a:pt x="47608" y="38583"/>
                      <a:pt x="47474" y="38488"/>
                    </a:cubicBezTo>
                    <a:cubicBezTo>
                      <a:pt x="47435" y="38460"/>
                      <a:pt x="47399" y="38438"/>
                      <a:pt x="47360" y="38413"/>
                    </a:cubicBezTo>
                    <a:cubicBezTo>
                      <a:pt x="47307" y="38126"/>
                      <a:pt x="47226" y="37861"/>
                      <a:pt x="47123" y="37607"/>
                    </a:cubicBezTo>
                    <a:cubicBezTo>
                      <a:pt x="46899" y="37071"/>
                      <a:pt x="46576" y="36616"/>
                      <a:pt x="46160" y="36265"/>
                    </a:cubicBezTo>
                    <a:cubicBezTo>
                      <a:pt x="45691" y="35866"/>
                      <a:pt x="45122" y="35601"/>
                      <a:pt x="44509" y="35500"/>
                    </a:cubicBezTo>
                    <a:lnTo>
                      <a:pt x="44486" y="35498"/>
                    </a:lnTo>
                    <a:lnTo>
                      <a:pt x="44461" y="35495"/>
                    </a:lnTo>
                    <a:cubicBezTo>
                      <a:pt x="44266" y="35467"/>
                      <a:pt x="44082" y="35453"/>
                      <a:pt x="43886" y="35453"/>
                    </a:cubicBezTo>
                    <a:lnTo>
                      <a:pt x="43585" y="35453"/>
                    </a:lnTo>
                    <a:lnTo>
                      <a:pt x="43485" y="35475"/>
                    </a:lnTo>
                    <a:cubicBezTo>
                      <a:pt x="43811" y="35280"/>
                      <a:pt x="44118" y="35076"/>
                      <a:pt x="44408" y="34856"/>
                    </a:cubicBezTo>
                    <a:cubicBezTo>
                      <a:pt x="45114" y="34326"/>
                      <a:pt x="45728" y="33726"/>
                      <a:pt x="46235" y="33062"/>
                    </a:cubicBezTo>
                    <a:lnTo>
                      <a:pt x="46244" y="33057"/>
                    </a:lnTo>
                    <a:cubicBezTo>
                      <a:pt x="46531" y="32677"/>
                      <a:pt x="46763" y="32303"/>
                      <a:pt x="46950" y="31918"/>
                    </a:cubicBezTo>
                    <a:cubicBezTo>
                      <a:pt x="47086" y="31639"/>
                      <a:pt x="47195" y="31380"/>
                      <a:pt x="47276" y="31121"/>
                    </a:cubicBezTo>
                    <a:cubicBezTo>
                      <a:pt x="47346" y="30897"/>
                      <a:pt x="47421" y="30627"/>
                      <a:pt x="47466" y="30306"/>
                    </a:cubicBezTo>
                    <a:lnTo>
                      <a:pt x="47466" y="30298"/>
                    </a:lnTo>
                    <a:cubicBezTo>
                      <a:pt x="47519" y="29904"/>
                      <a:pt x="47522" y="29544"/>
                      <a:pt x="47477" y="29198"/>
                    </a:cubicBezTo>
                    <a:lnTo>
                      <a:pt x="47477" y="29193"/>
                    </a:lnTo>
                    <a:cubicBezTo>
                      <a:pt x="47418" y="28772"/>
                      <a:pt x="47310" y="28400"/>
                      <a:pt x="47139" y="28060"/>
                    </a:cubicBezTo>
                    <a:cubicBezTo>
                      <a:pt x="47070" y="27915"/>
                      <a:pt x="46994" y="27781"/>
                      <a:pt x="46905" y="27650"/>
                    </a:cubicBezTo>
                    <a:cubicBezTo>
                      <a:pt x="46964" y="27435"/>
                      <a:pt x="47003" y="27229"/>
                      <a:pt x="47028" y="27020"/>
                    </a:cubicBezTo>
                    <a:cubicBezTo>
                      <a:pt x="47075" y="26570"/>
                      <a:pt x="47058" y="26155"/>
                      <a:pt x="46972" y="25753"/>
                    </a:cubicBezTo>
                    <a:cubicBezTo>
                      <a:pt x="46899" y="25415"/>
                      <a:pt x="46796" y="25111"/>
                      <a:pt x="46662" y="24827"/>
                    </a:cubicBezTo>
                    <a:cubicBezTo>
                      <a:pt x="46570" y="24634"/>
                      <a:pt x="46422" y="24353"/>
                      <a:pt x="46188" y="24071"/>
                    </a:cubicBezTo>
                    <a:cubicBezTo>
                      <a:pt x="45979" y="23814"/>
                      <a:pt x="45756" y="23605"/>
                      <a:pt x="45505" y="23432"/>
                    </a:cubicBezTo>
                    <a:cubicBezTo>
                      <a:pt x="45242" y="23251"/>
                      <a:pt x="44961" y="23108"/>
                      <a:pt x="44662" y="23011"/>
                    </a:cubicBezTo>
                    <a:lnTo>
                      <a:pt x="44645" y="23002"/>
                    </a:lnTo>
                    <a:lnTo>
                      <a:pt x="44629" y="22997"/>
                    </a:lnTo>
                    <a:cubicBezTo>
                      <a:pt x="44361" y="22907"/>
                      <a:pt x="44082" y="22860"/>
                      <a:pt x="43803" y="22843"/>
                    </a:cubicBezTo>
                    <a:cubicBezTo>
                      <a:pt x="43761" y="22776"/>
                      <a:pt x="43719" y="22712"/>
                      <a:pt x="43672" y="22654"/>
                    </a:cubicBezTo>
                    <a:cubicBezTo>
                      <a:pt x="43426" y="22319"/>
                      <a:pt x="43125" y="22040"/>
                      <a:pt x="42784" y="21819"/>
                    </a:cubicBezTo>
                    <a:cubicBezTo>
                      <a:pt x="42759" y="20924"/>
                      <a:pt x="42653" y="20000"/>
                      <a:pt x="42466" y="18988"/>
                    </a:cubicBezTo>
                    <a:lnTo>
                      <a:pt x="42466" y="18985"/>
                    </a:lnTo>
                    <a:cubicBezTo>
                      <a:pt x="42386" y="18555"/>
                      <a:pt x="42291" y="18117"/>
                      <a:pt x="42179" y="17646"/>
                    </a:cubicBezTo>
                    <a:lnTo>
                      <a:pt x="42179" y="17640"/>
                    </a:lnTo>
                    <a:cubicBezTo>
                      <a:pt x="42101" y="17308"/>
                      <a:pt x="41995" y="16873"/>
                      <a:pt x="41869" y="16427"/>
                    </a:cubicBezTo>
                    <a:cubicBezTo>
                      <a:pt x="41434" y="14867"/>
                      <a:pt x="40862" y="13333"/>
                      <a:pt x="40165" y="11857"/>
                    </a:cubicBezTo>
                    <a:cubicBezTo>
                      <a:pt x="39437" y="10309"/>
                      <a:pt x="38591" y="8875"/>
                      <a:pt x="37657" y="7597"/>
                    </a:cubicBezTo>
                    <a:cubicBezTo>
                      <a:pt x="36750" y="6350"/>
                      <a:pt x="35704" y="5184"/>
                      <a:pt x="34555" y="4132"/>
                    </a:cubicBezTo>
                    <a:cubicBezTo>
                      <a:pt x="33218" y="2910"/>
                      <a:pt x="31899" y="1976"/>
                      <a:pt x="30523" y="1267"/>
                    </a:cubicBezTo>
                    <a:cubicBezTo>
                      <a:pt x="29717" y="854"/>
                      <a:pt x="28919" y="533"/>
                      <a:pt x="28138" y="310"/>
                    </a:cubicBezTo>
                    <a:cubicBezTo>
                      <a:pt x="27384" y="98"/>
                      <a:pt x="26635" y="0"/>
                      <a:pt x="258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00025" dist="19050" dir="54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179;p37">
                <a:extLst>
                  <a:ext uri="{FF2B5EF4-FFF2-40B4-BE49-F238E27FC236}">
                    <a16:creationId xmlns:a16="http://schemas.microsoft.com/office/drawing/2014/main" id="{994AD72B-70A7-E138-7816-79A7C0410A8D}"/>
                  </a:ext>
                </a:extLst>
              </p:cNvPr>
              <p:cNvSpPr/>
              <p:nvPr/>
            </p:nvSpPr>
            <p:spPr>
              <a:xfrm>
                <a:off x="5359275" y="3332075"/>
                <a:ext cx="956350" cy="518625"/>
              </a:xfrm>
              <a:custGeom>
                <a:avLst/>
                <a:gdLst/>
                <a:ahLst/>
                <a:cxnLst/>
                <a:rect l="l" t="t" r="r" b="b"/>
                <a:pathLst>
                  <a:path w="38254" h="20745" extrusionOk="0">
                    <a:moveTo>
                      <a:pt x="19353" y="3331"/>
                    </a:moveTo>
                    <a:cubicBezTo>
                      <a:pt x="19392" y="3331"/>
                      <a:pt x="19428" y="3333"/>
                      <a:pt x="19467" y="3342"/>
                    </a:cubicBezTo>
                    <a:cubicBezTo>
                      <a:pt x="19531" y="3356"/>
                      <a:pt x="19590" y="3372"/>
                      <a:pt x="19649" y="3389"/>
                    </a:cubicBezTo>
                    <a:cubicBezTo>
                      <a:pt x="19693" y="3403"/>
                      <a:pt x="19735" y="3423"/>
                      <a:pt x="19782" y="3439"/>
                    </a:cubicBezTo>
                    <a:cubicBezTo>
                      <a:pt x="19819" y="3456"/>
                      <a:pt x="19858" y="3473"/>
                      <a:pt x="19894" y="3498"/>
                    </a:cubicBezTo>
                    <a:cubicBezTo>
                      <a:pt x="19950" y="3529"/>
                      <a:pt x="20008" y="3568"/>
                      <a:pt x="20067" y="3618"/>
                    </a:cubicBezTo>
                    <a:cubicBezTo>
                      <a:pt x="20114" y="3663"/>
                      <a:pt x="20162" y="3710"/>
                      <a:pt x="20204" y="3760"/>
                    </a:cubicBezTo>
                    <a:cubicBezTo>
                      <a:pt x="20254" y="3819"/>
                      <a:pt x="20296" y="3883"/>
                      <a:pt x="20338" y="3944"/>
                    </a:cubicBezTo>
                    <a:lnTo>
                      <a:pt x="20363" y="3983"/>
                    </a:lnTo>
                    <a:cubicBezTo>
                      <a:pt x="20432" y="4081"/>
                      <a:pt x="20485" y="4176"/>
                      <a:pt x="20538" y="4282"/>
                    </a:cubicBezTo>
                    <a:cubicBezTo>
                      <a:pt x="20555" y="4318"/>
                      <a:pt x="20569" y="4352"/>
                      <a:pt x="20583" y="4391"/>
                    </a:cubicBezTo>
                    <a:cubicBezTo>
                      <a:pt x="20603" y="4455"/>
                      <a:pt x="20617" y="4519"/>
                      <a:pt x="20628" y="4586"/>
                    </a:cubicBezTo>
                    <a:cubicBezTo>
                      <a:pt x="20639" y="4650"/>
                      <a:pt x="20639" y="4706"/>
                      <a:pt x="20625" y="4751"/>
                    </a:cubicBezTo>
                    <a:cubicBezTo>
                      <a:pt x="20608" y="4823"/>
                      <a:pt x="20572" y="4879"/>
                      <a:pt x="20525" y="4907"/>
                    </a:cubicBezTo>
                    <a:cubicBezTo>
                      <a:pt x="20491" y="4926"/>
                      <a:pt x="20460" y="4940"/>
                      <a:pt x="20430" y="4951"/>
                    </a:cubicBezTo>
                    <a:cubicBezTo>
                      <a:pt x="20282" y="4993"/>
                      <a:pt x="20123" y="5018"/>
                      <a:pt x="19944" y="5024"/>
                    </a:cubicBezTo>
                    <a:cubicBezTo>
                      <a:pt x="19844" y="5030"/>
                      <a:pt x="19743" y="5035"/>
                      <a:pt x="19643" y="5038"/>
                    </a:cubicBezTo>
                    <a:cubicBezTo>
                      <a:pt x="19540" y="5046"/>
                      <a:pt x="19439" y="5049"/>
                      <a:pt x="19339" y="5055"/>
                    </a:cubicBezTo>
                    <a:cubicBezTo>
                      <a:pt x="19230" y="5057"/>
                      <a:pt x="19121" y="5060"/>
                      <a:pt x="19015" y="5060"/>
                    </a:cubicBezTo>
                    <a:cubicBezTo>
                      <a:pt x="18976" y="5060"/>
                      <a:pt x="18934" y="5060"/>
                      <a:pt x="18893" y="5057"/>
                    </a:cubicBezTo>
                    <a:lnTo>
                      <a:pt x="18893" y="5057"/>
                    </a:lnTo>
                    <a:cubicBezTo>
                      <a:pt x="18906" y="5060"/>
                      <a:pt x="18920" y="5060"/>
                      <a:pt x="18937" y="5060"/>
                    </a:cubicBezTo>
                    <a:lnTo>
                      <a:pt x="18990" y="5066"/>
                    </a:lnTo>
                    <a:lnTo>
                      <a:pt x="19085" y="5077"/>
                    </a:lnTo>
                    <a:cubicBezTo>
                      <a:pt x="19191" y="5085"/>
                      <a:pt x="19300" y="5091"/>
                      <a:pt x="19406" y="5091"/>
                    </a:cubicBezTo>
                    <a:cubicBezTo>
                      <a:pt x="19464" y="5091"/>
                      <a:pt x="19520" y="5091"/>
                      <a:pt x="19576" y="5085"/>
                    </a:cubicBezTo>
                    <a:cubicBezTo>
                      <a:pt x="19646" y="5077"/>
                      <a:pt x="19718" y="5071"/>
                      <a:pt x="19791" y="5063"/>
                    </a:cubicBezTo>
                    <a:cubicBezTo>
                      <a:pt x="19861" y="5057"/>
                      <a:pt x="19933" y="5049"/>
                      <a:pt x="20028" y="5035"/>
                    </a:cubicBezTo>
                    <a:lnTo>
                      <a:pt x="20167" y="5013"/>
                    </a:lnTo>
                    <a:cubicBezTo>
                      <a:pt x="20198" y="5004"/>
                      <a:pt x="20234" y="4999"/>
                      <a:pt x="20268" y="4990"/>
                    </a:cubicBezTo>
                    <a:cubicBezTo>
                      <a:pt x="20318" y="4979"/>
                      <a:pt x="20363" y="4971"/>
                      <a:pt x="20416" y="4963"/>
                    </a:cubicBezTo>
                    <a:cubicBezTo>
                      <a:pt x="20430" y="4960"/>
                      <a:pt x="20444" y="4960"/>
                      <a:pt x="20460" y="4960"/>
                    </a:cubicBezTo>
                    <a:cubicBezTo>
                      <a:pt x="20477" y="4960"/>
                      <a:pt x="20488" y="4963"/>
                      <a:pt x="20499" y="4965"/>
                    </a:cubicBezTo>
                    <a:cubicBezTo>
                      <a:pt x="20522" y="4977"/>
                      <a:pt x="20541" y="4993"/>
                      <a:pt x="20552" y="5018"/>
                    </a:cubicBezTo>
                    <a:cubicBezTo>
                      <a:pt x="20561" y="5038"/>
                      <a:pt x="20561" y="5046"/>
                      <a:pt x="20558" y="5071"/>
                    </a:cubicBezTo>
                    <a:cubicBezTo>
                      <a:pt x="20558" y="5085"/>
                      <a:pt x="20552" y="5102"/>
                      <a:pt x="20530" y="5133"/>
                    </a:cubicBezTo>
                    <a:lnTo>
                      <a:pt x="20533" y="5138"/>
                    </a:lnTo>
                    <a:lnTo>
                      <a:pt x="20527" y="5169"/>
                    </a:lnTo>
                    <a:cubicBezTo>
                      <a:pt x="20525" y="5189"/>
                      <a:pt x="20516" y="5208"/>
                      <a:pt x="20511" y="5225"/>
                    </a:cubicBezTo>
                    <a:cubicBezTo>
                      <a:pt x="20499" y="5253"/>
                      <a:pt x="20483" y="5281"/>
                      <a:pt x="20460" y="5306"/>
                    </a:cubicBezTo>
                    <a:cubicBezTo>
                      <a:pt x="20432" y="5339"/>
                      <a:pt x="20410" y="5375"/>
                      <a:pt x="20388" y="5412"/>
                    </a:cubicBezTo>
                    <a:lnTo>
                      <a:pt x="20360" y="5462"/>
                    </a:lnTo>
                    <a:cubicBezTo>
                      <a:pt x="20346" y="5487"/>
                      <a:pt x="20332" y="5509"/>
                      <a:pt x="20318" y="5532"/>
                    </a:cubicBezTo>
                    <a:cubicBezTo>
                      <a:pt x="20296" y="5562"/>
                      <a:pt x="20273" y="5599"/>
                      <a:pt x="20248" y="5629"/>
                    </a:cubicBezTo>
                    <a:cubicBezTo>
                      <a:pt x="20232" y="5654"/>
                      <a:pt x="20209" y="5682"/>
                      <a:pt x="20193" y="5702"/>
                    </a:cubicBezTo>
                    <a:lnTo>
                      <a:pt x="20156" y="5747"/>
                    </a:lnTo>
                    <a:lnTo>
                      <a:pt x="20128" y="5783"/>
                    </a:lnTo>
                    <a:cubicBezTo>
                      <a:pt x="20120" y="5800"/>
                      <a:pt x="20109" y="5813"/>
                      <a:pt x="20095" y="5827"/>
                    </a:cubicBezTo>
                    <a:cubicBezTo>
                      <a:pt x="20070" y="5855"/>
                      <a:pt x="20039" y="5878"/>
                      <a:pt x="20008" y="5878"/>
                    </a:cubicBezTo>
                    <a:cubicBezTo>
                      <a:pt x="19994" y="5878"/>
                      <a:pt x="19981" y="5872"/>
                      <a:pt x="19969" y="5866"/>
                    </a:cubicBezTo>
                    <a:cubicBezTo>
                      <a:pt x="19939" y="5850"/>
                      <a:pt x="19914" y="5813"/>
                      <a:pt x="19886" y="5780"/>
                    </a:cubicBezTo>
                    <a:lnTo>
                      <a:pt x="19872" y="5755"/>
                    </a:lnTo>
                    <a:cubicBezTo>
                      <a:pt x="19861" y="5744"/>
                      <a:pt x="19855" y="5730"/>
                      <a:pt x="19835" y="5710"/>
                    </a:cubicBezTo>
                    <a:cubicBezTo>
                      <a:pt x="19813" y="5696"/>
                      <a:pt x="19780" y="5688"/>
                      <a:pt x="19755" y="5682"/>
                    </a:cubicBezTo>
                    <a:lnTo>
                      <a:pt x="19716" y="5668"/>
                    </a:lnTo>
                    <a:cubicBezTo>
                      <a:pt x="19665" y="5657"/>
                      <a:pt x="19618" y="5646"/>
                      <a:pt x="19570" y="5643"/>
                    </a:cubicBezTo>
                    <a:cubicBezTo>
                      <a:pt x="19520" y="5646"/>
                      <a:pt x="19467" y="5646"/>
                      <a:pt x="19417" y="5657"/>
                    </a:cubicBezTo>
                    <a:cubicBezTo>
                      <a:pt x="19406" y="5660"/>
                      <a:pt x="19397" y="5663"/>
                      <a:pt x="19367" y="5685"/>
                    </a:cubicBezTo>
                    <a:lnTo>
                      <a:pt x="19361" y="5682"/>
                    </a:lnTo>
                    <a:lnTo>
                      <a:pt x="19339" y="5710"/>
                    </a:lnTo>
                    <a:cubicBezTo>
                      <a:pt x="19325" y="5724"/>
                      <a:pt x="19311" y="5741"/>
                      <a:pt x="19289" y="5744"/>
                    </a:cubicBezTo>
                    <a:cubicBezTo>
                      <a:pt x="19278" y="5747"/>
                      <a:pt x="19266" y="5752"/>
                      <a:pt x="19250" y="5752"/>
                    </a:cubicBezTo>
                    <a:cubicBezTo>
                      <a:pt x="19236" y="5752"/>
                      <a:pt x="19227" y="5747"/>
                      <a:pt x="19216" y="5744"/>
                    </a:cubicBezTo>
                    <a:cubicBezTo>
                      <a:pt x="19199" y="5738"/>
                      <a:pt x="19191" y="5730"/>
                      <a:pt x="19177" y="5716"/>
                    </a:cubicBezTo>
                    <a:cubicBezTo>
                      <a:pt x="19166" y="5705"/>
                      <a:pt x="19160" y="5696"/>
                      <a:pt x="19152" y="5682"/>
                    </a:cubicBezTo>
                    <a:lnTo>
                      <a:pt x="19124" y="5660"/>
                    </a:lnTo>
                    <a:cubicBezTo>
                      <a:pt x="19105" y="5654"/>
                      <a:pt x="19079" y="5654"/>
                      <a:pt x="19060" y="5654"/>
                    </a:cubicBezTo>
                    <a:cubicBezTo>
                      <a:pt x="19021" y="5657"/>
                      <a:pt x="18979" y="5660"/>
                      <a:pt x="18940" y="5668"/>
                    </a:cubicBezTo>
                    <a:lnTo>
                      <a:pt x="18895" y="5677"/>
                    </a:lnTo>
                    <a:lnTo>
                      <a:pt x="18853" y="5685"/>
                    </a:lnTo>
                    <a:cubicBezTo>
                      <a:pt x="18826" y="5696"/>
                      <a:pt x="18800" y="5705"/>
                      <a:pt x="18778" y="5716"/>
                    </a:cubicBezTo>
                    <a:cubicBezTo>
                      <a:pt x="18767" y="5724"/>
                      <a:pt x="18756" y="5733"/>
                      <a:pt x="18731" y="5752"/>
                    </a:cubicBezTo>
                    <a:lnTo>
                      <a:pt x="18711" y="5769"/>
                    </a:lnTo>
                    <a:lnTo>
                      <a:pt x="18678" y="5800"/>
                    </a:lnTo>
                    <a:cubicBezTo>
                      <a:pt x="18672" y="5813"/>
                      <a:pt x="18667" y="5827"/>
                      <a:pt x="18658" y="5844"/>
                    </a:cubicBezTo>
                    <a:cubicBezTo>
                      <a:pt x="18641" y="5883"/>
                      <a:pt x="18600" y="5911"/>
                      <a:pt x="18558" y="5911"/>
                    </a:cubicBezTo>
                    <a:cubicBezTo>
                      <a:pt x="18544" y="5911"/>
                      <a:pt x="18530" y="5908"/>
                      <a:pt x="18516" y="5900"/>
                    </a:cubicBezTo>
                    <a:cubicBezTo>
                      <a:pt x="18494" y="5894"/>
                      <a:pt x="18480" y="5880"/>
                      <a:pt x="18466" y="5858"/>
                    </a:cubicBezTo>
                    <a:cubicBezTo>
                      <a:pt x="18429" y="5850"/>
                      <a:pt x="18396" y="5827"/>
                      <a:pt x="18354" y="5772"/>
                    </a:cubicBezTo>
                    <a:lnTo>
                      <a:pt x="18335" y="5744"/>
                    </a:lnTo>
                    <a:cubicBezTo>
                      <a:pt x="18318" y="5716"/>
                      <a:pt x="18304" y="5685"/>
                      <a:pt x="18284" y="5657"/>
                    </a:cubicBezTo>
                    <a:lnTo>
                      <a:pt x="18248" y="5585"/>
                    </a:lnTo>
                    <a:cubicBezTo>
                      <a:pt x="18234" y="5562"/>
                      <a:pt x="18223" y="5546"/>
                      <a:pt x="18215" y="5521"/>
                    </a:cubicBezTo>
                    <a:lnTo>
                      <a:pt x="18201" y="5487"/>
                    </a:lnTo>
                    <a:lnTo>
                      <a:pt x="18187" y="5451"/>
                    </a:lnTo>
                    <a:cubicBezTo>
                      <a:pt x="18170" y="5406"/>
                      <a:pt x="18150" y="5364"/>
                      <a:pt x="18123" y="5309"/>
                    </a:cubicBezTo>
                    <a:cubicBezTo>
                      <a:pt x="18103" y="5283"/>
                      <a:pt x="18089" y="5256"/>
                      <a:pt x="18075" y="5230"/>
                    </a:cubicBezTo>
                    <a:cubicBezTo>
                      <a:pt x="18058" y="5208"/>
                      <a:pt x="18044" y="5180"/>
                      <a:pt x="18025" y="5155"/>
                    </a:cubicBezTo>
                    <a:lnTo>
                      <a:pt x="17991" y="5110"/>
                    </a:lnTo>
                    <a:cubicBezTo>
                      <a:pt x="17975" y="5085"/>
                      <a:pt x="17958" y="5057"/>
                      <a:pt x="17947" y="5030"/>
                    </a:cubicBezTo>
                    <a:cubicBezTo>
                      <a:pt x="17933" y="4985"/>
                      <a:pt x="17944" y="4943"/>
                      <a:pt x="17975" y="4918"/>
                    </a:cubicBezTo>
                    <a:cubicBezTo>
                      <a:pt x="17991" y="4904"/>
                      <a:pt x="18005" y="4901"/>
                      <a:pt x="18019" y="4901"/>
                    </a:cubicBezTo>
                    <a:lnTo>
                      <a:pt x="18017" y="4901"/>
                    </a:lnTo>
                    <a:lnTo>
                      <a:pt x="17885" y="4868"/>
                    </a:lnTo>
                    <a:cubicBezTo>
                      <a:pt x="17860" y="4862"/>
                      <a:pt x="17838" y="4845"/>
                      <a:pt x="17830" y="4818"/>
                    </a:cubicBezTo>
                    <a:cubicBezTo>
                      <a:pt x="17816" y="4784"/>
                      <a:pt x="17816" y="4751"/>
                      <a:pt x="17824" y="4723"/>
                    </a:cubicBezTo>
                    <a:cubicBezTo>
                      <a:pt x="17832" y="4706"/>
                      <a:pt x="17846" y="4692"/>
                      <a:pt x="17860" y="4678"/>
                    </a:cubicBezTo>
                    <a:cubicBezTo>
                      <a:pt x="17849" y="4608"/>
                      <a:pt x="17871" y="4533"/>
                      <a:pt x="17891" y="4472"/>
                    </a:cubicBezTo>
                    <a:lnTo>
                      <a:pt x="17905" y="4427"/>
                    </a:lnTo>
                    <a:cubicBezTo>
                      <a:pt x="17919" y="4380"/>
                      <a:pt x="17936" y="4335"/>
                      <a:pt x="17958" y="4276"/>
                    </a:cubicBezTo>
                    <a:cubicBezTo>
                      <a:pt x="17972" y="4237"/>
                      <a:pt x="17986" y="4193"/>
                      <a:pt x="18005" y="4154"/>
                    </a:cubicBezTo>
                    <a:cubicBezTo>
                      <a:pt x="18028" y="4103"/>
                      <a:pt x="18058" y="4059"/>
                      <a:pt x="18086" y="4014"/>
                    </a:cubicBezTo>
                    <a:lnTo>
                      <a:pt x="18106" y="3986"/>
                    </a:lnTo>
                    <a:cubicBezTo>
                      <a:pt x="18131" y="3947"/>
                      <a:pt x="18156" y="3905"/>
                      <a:pt x="18181" y="3866"/>
                    </a:cubicBezTo>
                    <a:cubicBezTo>
                      <a:pt x="18212" y="3824"/>
                      <a:pt x="18242" y="3788"/>
                      <a:pt x="18279" y="3749"/>
                    </a:cubicBezTo>
                    <a:cubicBezTo>
                      <a:pt x="18340" y="3677"/>
                      <a:pt x="18407" y="3615"/>
                      <a:pt x="18474" y="3573"/>
                    </a:cubicBezTo>
                    <a:cubicBezTo>
                      <a:pt x="18569" y="3515"/>
                      <a:pt x="18655" y="3473"/>
                      <a:pt x="18747" y="3445"/>
                    </a:cubicBezTo>
                    <a:cubicBezTo>
                      <a:pt x="18940" y="3384"/>
                      <a:pt x="19093" y="3350"/>
                      <a:pt x="19236" y="3336"/>
                    </a:cubicBezTo>
                    <a:cubicBezTo>
                      <a:pt x="19275" y="3333"/>
                      <a:pt x="19314" y="3331"/>
                      <a:pt x="19353" y="3331"/>
                    </a:cubicBezTo>
                    <a:close/>
                    <a:moveTo>
                      <a:pt x="20158" y="0"/>
                    </a:moveTo>
                    <a:cubicBezTo>
                      <a:pt x="20133" y="0"/>
                      <a:pt x="20112" y="3"/>
                      <a:pt x="20089" y="8"/>
                    </a:cubicBezTo>
                    <a:cubicBezTo>
                      <a:pt x="19992" y="22"/>
                      <a:pt x="19902" y="64"/>
                      <a:pt x="19819" y="106"/>
                    </a:cubicBezTo>
                    <a:cubicBezTo>
                      <a:pt x="19810" y="103"/>
                      <a:pt x="19796" y="103"/>
                      <a:pt x="19782" y="103"/>
                    </a:cubicBezTo>
                    <a:cubicBezTo>
                      <a:pt x="19746" y="103"/>
                      <a:pt x="19713" y="111"/>
                      <a:pt x="19685" y="131"/>
                    </a:cubicBezTo>
                    <a:cubicBezTo>
                      <a:pt x="19662" y="145"/>
                      <a:pt x="19646" y="153"/>
                      <a:pt x="19621" y="164"/>
                    </a:cubicBezTo>
                    <a:cubicBezTo>
                      <a:pt x="19609" y="173"/>
                      <a:pt x="19604" y="181"/>
                      <a:pt x="19596" y="189"/>
                    </a:cubicBezTo>
                    <a:cubicBezTo>
                      <a:pt x="19568" y="217"/>
                      <a:pt x="19537" y="242"/>
                      <a:pt x="19509" y="265"/>
                    </a:cubicBezTo>
                    <a:lnTo>
                      <a:pt x="19487" y="287"/>
                    </a:lnTo>
                    <a:cubicBezTo>
                      <a:pt x="19439" y="329"/>
                      <a:pt x="19389" y="371"/>
                      <a:pt x="19347" y="418"/>
                    </a:cubicBezTo>
                    <a:cubicBezTo>
                      <a:pt x="19283" y="493"/>
                      <a:pt x="19213" y="563"/>
                      <a:pt x="19135" y="627"/>
                    </a:cubicBezTo>
                    <a:cubicBezTo>
                      <a:pt x="19107" y="655"/>
                      <a:pt x="19077" y="683"/>
                      <a:pt x="19049" y="717"/>
                    </a:cubicBezTo>
                    <a:cubicBezTo>
                      <a:pt x="18948" y="856"/>
                      <a:pt x="18865" y="984"/>
                      <a:pt x="18798" y="1113"/>
                    </a:cubicBezTo>
                    <a:cubicBezTo>
                      <a:pt x="18775" y="1152"/>
                      <a:pt x="18756" y="1194"/>
                      <a:pt x="18733" y="1233"/>
                    </a:cubicBezTo>
                    <a:cubicBezTo>
                      <a:pt x="18717" y="1263"/>
                      <a:pt x="18703" y="1294"/>
                      <a:pt x="18686" y="1325"/>
                    </a:cubicBezTo>
                    <a:cubicBezTo>
                      <a:pt x="18647" y="1403"/>
                      <a:pt x="18600" y="1475"/>
                      <a:pt x="18549" y="1542"/>
                    </a:cubicBezTo>
                    <a:cubicBezTo>
                      <a:pt x="18429" y="1699"/>
                      <a:pt x="18296" y="1838"/>
                      <a:pt x="18156" y="1952"/>
                    </a:cubicBezTo>
                    <a:cubicBezTo>
                      <a:pt x="18081" y="2014"/>
                      <a:pt x="18003" y="2061"/>
                      <a:pt x="17924" y="2097"/>
                    </a:cubicBezTo>
                    <a:cubicBezTo>
                      <a:pt x="17824" y="2134"/>
                      <a:pt x="17712" y="2162"/>
                      <a:pt x="17601" y="2184"/>
                    </a:cubicBezTo>
                    <a:cubicBezTo>
                      <a:pt x="17548" y="2190"/>
                      <a:pt x="17500" y="2195"/>
                      <a:pt x="17447" y="2195"/>
                    </a:cubicBezTo>
                    <a:cubicBezTo>
                      <a:pt x="17386" y="2195"/>
                      <a:pt x="17325" y="2190"/>
                      <a:pt x="17263" y="2184"/>
                    </a:cubicBezTo>
                    <a:cubicBezTo>
                      <a:pt x="17088" y="2156"/>
                      <a:pt x="16931" y="2097"/>
                      <a:pt x="16800" y="2044"/>
                    </a:cubicBezTo>
                    <a:cubicBezTo>
                      <a:pt x="16683" y="1991"/>
                      <a:pt x="16583" y="1944"/>
                      <a:pt x="16496" y="1891"/>
                    </a:cubicBezTo>
                    <a:cubicBezTo>
                      <a:pt x="16457" y="1866"/>
                      <a:pt x="16415" y="1841"/>
                      <a:pt x="16373" y="1813"/>
                    </a:cubicBezTo>
                    <a:cubicBezTo>
                      <a:pt x="16318" y="1782"/>
                      <a:pt x="16259" y="1749"/>
                      <a:pt x="16195" y="1710"/>
                    </a:cubicBezTo>
                    <a:cubicBezTo>
                      <a:pt x="16103" y="1651"/>
                      <a:pt x="16008" y="1595"/>
                      <a:pt x="15916" y="1528"/>
                    </a:cubicBezTo>
                    <a:cubicBezTo>
                      <a:pt x="15871" y="1492"/>
                      <a:pt x="15827" y="1459"/>
                      <a:pt x="15785" y="1420"/>
                    </a:cubicBezTo>
                    <a:cubicBezTo>
                      <a:pt x="15757" y="1394"/>
                      <a:pt x="15729" y="1367"/>
                      <a:pt x="15704" y="1339"/>
                    </a:cubicBezTo>
                    <a:cubicBezTo>
                      <a:pt x="15656" y="1294"/>
                      <a:pt x="15634" y="1222"/>
                      <a:pt x="15645" y="1157"/>
                    </a:cubicBezTo>
                    <a:lnTo>
                      <a:pt x="15589" y="1102"/>
                    </a:lnTo>
                    <a:cubicBezTo>
                      <a:pt x="15545" y="1060"/>
                      <a:pt x="15506" y="1015"/>
                      <a:pt x="15469" y="970"/>
                    </a:cubicBezTo>
                    <a:cubicBezTo>
                      <a:pt x="15349" y="892"/>
                      <a:pt x="15243" y="792"/>
                      <a:pt x="15140" y="689"/>
                    </a:cubicBezTo>
                    <a:cubicBezTo>
                      <a:pt x="15121" y="669"/>
                      <a:pt x="15107" y="661"/>
                      <a:pt x="15073" y="627"/>
                    </a:cubicBezTo>
                    <a:cubicBezTo>
                      <a:pt x="15029" y="591"/>
                      <a:pt x="15004" y="541"/>
                      <a:pt x="14995" y="488"/>
                    </a:cubicBezTo>
                    <a:cubicBezTo>
                      <a:pt x="14992" y="474"/>
                      <a:pt x="14992" y="457"/>
                      <a:pt x="14995" y="440"/>
                    </a:cubicBezTo>
                    <a:cubicBezTo>
                      <a:pt x="14934" y="376"/>
                      <a:pt x="14884" y="329"/>
                      <a:pt x="14833" y="287"/>
                    </a:cubicBezTo>
                    <a:cubicBezTo>
                      <a:pt x="14744" y="220"/>
                      <a:pt x="14646" y="159"/>
                      <a:pt x="14526" y="103"/>
                    </a:cubicBezTo>
                    <a:cubicBezTo>
                      <a:pt x="14390" y="39"/>
                      <a:pt x="14256" y="8"/>
                      <a:pt x="14122" y="8"/>
                    </a:cubicBezTo>
                    <a:cubicBezTo>
                      <a:pt x="14108" y="8"/>
                      <a:pt x="14094" y="8"/>
                      <a:pt x="14075" y="11"/>
                    </a:cubicBezTo>
                    <a:cubicBezTo>
                      <a:pt x="13907" y="22"/>
                      <a:pt x="13731" y="69"/>
                      <a:pt x="13514" y="173"/>
                    </a:cubicBezTo>
                    <a:cubicBezTo>
                      <a:pt x="13346" y="248"/>
                      <a:pt x="13204" y="340"/>
                      <a:pt x="13084" y="440"/>
                    </a:cubicBezTo>
                    <a:cubicBezTo>
                      <a:pt x="13034" y="485"/>
                      <a:pt x="12984" y="530"/>
                      <a:pt x="12939" y="583"/>
                    </a:cubicBezTo>
                    <a:cubicBezTo>
                      <a:pt x="12931" y="585"/>
                      <a:pt x="12928" y="585"/>
                      <a:pt x="12925" y="585"/>
                    </a:cubicBezTo>
                    <a:lnTo>
                      <a:pt x="12894" y="622"/>
                    </a:lnTo>
                    <a:lnTo>
                      <a:pt x="12847" y="669"/>
                    </a:lnTo>
                    <a:cubicBezTo>
                      <a:pt x="12839" y="683"/>
                      <a:pt x="12828" y="697"/>
                      <a:pt x="12819" y="708"/>
                    </a:cubicBezTo>
                    <a:lnTo>
                      <a:pt x="12788" y="747"/>
                    </a:lnTo>
                    <a:cubicBezTo>
                      <a:pt x="12652" y="931"/>
                      <a:pt x="12509" y="1124"/>
                      <a:pt x="12342" y="1291"/>
                    </a:cubicBezTo>
                    <a:cubicBezTo>
                      <a:pt x="12339" y="1297"/>
                      <a:pt x="12337" y="1302"/>
                      <a:pt x="12337" y="1305"/>
                    </a:cubicBezTo>
                    <a:cubicBezTo>
                      <a:pt x="12247" y="1442"/>
                      <a:pt x="12164" y="1548"/>
                      <a:pt x="12077" y="1654"/>
                    </a:cubicBezTo>
                    <a:cubicBezTo>
                      <a:pt x="12049" y="1687"/>
                      <a:pt x="12021" y="1721"/>
                      <a:pt x="11991" y="1754"/>
                    </a:cubicBezTo>
                    <a:lnTo>
                      <a:pt x="11954" y="1793"/>
                    </a:lnTo>
                    <a:cubicBezTo>
                      <a:pt x="11918" y="1835"/>
                      <a:pt x="11879" y="1877"/>
                      <a:pt x="11843" y="1922"/>
                    </a:cubicBezTo>
                    <a:lnTo>
                      <a:pt x="11809" y="1961"/>
                    </a:lnTo>
                    <a:cubicBezTo>
                      <a:pt x="11751" y="2031"/>
                      <a:pt x="11684" y="2109"/>
                      <a:pt x="11611" y="2176"/>
                    </a:cubicBezTo>
                    <a:cubicBezTo>
                      <a:pt x="11519" y="2248"/>
                      <a:pt x="11430" y="2315"/>
                      <a:pt x="11315" y="2379"/>
                    </a:cubicBezTo>
                    <a:cubicBezTo>
                      <a:pt x="11182" y="2457"/>
                      <a:pt x="11031" y="2519"/>
                      <a:pt x="10866" y="2561"/>
                    </a:cubicBezTo>
                    <a:cubicBezTo>
                      <a:pt x="10863" y="2563"/>
                      <a:pt x="10861" y="2563"/>
                      <a:pt x="10861" y="2563"/>
                    </a:cubicBezTo>
                    <a:cubicBezTo>
                      <a:pt x="10749" y="2602"/>
                      <a:pt x="10629" y="2622"/>
                      <a:pt x="10509" y="2639"/>
                    </a:cubicBezTo>
                    <a:cubicBezTo>
                      <a:pt x="10448" y="2647"/>
                      <a:pt x="10392" y="2650"/>
                      <a:pt x="10339" y="2650"/>
                    </a:cubicBezTo>
                    <a:cubicBezTo>
                      <a:pt x="10289" y="2650"/>
                      <a:pt x="10244" y="2647"/>
                      <a:pt x="10200" y="2644"/>
                    </a:cubicBezTo>
                    <a:cubicBezTo>
                      <a:pt x="10105" y="2630"/>
                      <a:pt x="10010" y="2605"/>
                      <a:pt x="9912" y="2566"/>
                    </a:cubicBezTo>
                    <a:cubicBezTo>
                      <a:pt x="9826" y="2527"/>
                      <a:pt x="9759" y="2494"/>
                      <a:pt x="9700" y="2455"/>
                    </a:cubicBezTo>
                    <a:cubicBezTo>
                      <a:pt x="9625" y="2393"/>
                      <a:pt x="9555" y="2329"/>
                      <a:pt x="9485" y="2265"/>
                    </a:cubicBezTo>
                    <a:cubicBezTo>
                      <a:pt x="9427" y="2204"/>
                      <a:pt x="9371" y="2134"/>
                      <a:pt x="9318" y="2072"/>
                    </a:cubicBezTo>
                    <a:cubicBezTo>
                      <a:pt x="9271" y="2005"/>
                      <a:pt x="9226" y="1936"/>
                      <a:pt x="9178" y="1852"/>
                    </a:cubicBezTo>
                    <a:lnTo>
                      <a:pt x="9145" y="1788"/>
                    </a:lnTo>
                    <a:cubicBezTo>
                      <a:pt x="9109" y="1724"/>
                      <a:pt x="9072" y="1657"/>
                      <a:pt x="9039" y="1587"/>
                    </a:cubicBezTo>
                    <a:cubicBezTo>
                      <a:pt x="9017" y="1531"/>
                      <a:pt x="8997" y="1492"/>
                      <a:pt x="8980" y="1450"/>
                    </a:cubicBezTo>
                    <a:lnTo>
                      <a:pt x="8947" y="1375"/>
                    </a:lnTo>
                    <a:cubicBezTo>
                      <a:pt x="8941" y="1369"/>
                      <a:pt x="8941" y="1364"/>
                      <a:pt x="8939" y="1361"/>
                    </a:cubicBezTo>
                    <a:cubicBezTo>
                      <a:pt x="8927" y="1347"/>
                      <a:pt x="8922" y="1336"/>
                      <a:pt x="8911" y="1322"/>
                    </a:cubicBezTo>
                    <a:cubicBezTo>
                      <a:pt x="8855" y="1252"/>
                      <a:pt x="8799" y="1188"/>
                      <a:pt x="8738" y="1141"/>
                    </a:cubicBezTo>
                    <a:cubicBezTo>
                      <a:pt x="8732" y="1138"/>
                      <a:pt x="8729" y="1132"/>
                      <a:pt x="8727" y="1132"/>
                    </a:cubicBezTo>
                    <a:cubicBezTo>
                      <a:pt x="8710" y="1129"/>
                      <a:pt x="8696" y="1129"/>
                      <a:pt x="8676" y="1129"/>
                    </a:cubicBezTo>
                    <a:cubicBezTo>
                      <a:pt x="8646" y="1129"/>
                      <a:pt x="8612" y="1132"/>
                      <a:pt x="8576" y="1138"/>
                    </a:cubicBezTo>
                    <a:cubicBezTo>
                      <a:pt x="8512" y="1149"/>
                      <a:pt x="8436" y="1171"/>
                      <a:pt x="8339" y="1210"/>
                    </a:cubicBezTo>
                    <a:cubicBezTo>
                      <a:pt x="8280" y="1238"/>
                      <a:pt x="8227" y="1269"/>
                      <a:pt x="8152" y="1319"/>
                    </a:cubicBezTo>
                    <a:lnTo>
                      <a:pt x="8130" y="1333"/>
                    </a:lnTo>
                    <a:cubicBezTo>
                      <a:pt x="8057" y="1378"/>
                      <a:pt x="7987" y="1422"/>
                      <a:pt x="7926" y="1475"/>
                    </a:cubicBezTo>
                    <a:cubicBezTo>
                      <a:pt x="7856" y="1534"/>
                      <a:pt x="7789" y="1598"/>
                      <a:pt x="7722" y="1659"/>
                    </a:cubicBezTo>
                    <a:lnTo>
                      <a:pt x="7658" y="1718"/>
                    </a:lnTo>
                    <a:cubicBezTo>
                      <a:pt x="7641" y="1738"/>
                      <a:pt x="7625" y="1752"/>
                      <a:pt x="7602" y="1771"/>
                    </a:cubicBezTo>
                    <a:cubicBezTo>
                      <a:pt x="7583" y="1796"/>
                      <a:pt x="7558" y="1824"/>
                      <a:pt x="7532" y="1849"/>
                    </a:cubicBezTo>
                    <a:lnTo>
                      <a:pt x="7513" y="1880"/>
                    </a:lnTo>
                    <a:cubicBezTo>
                      <a:pt x="7491" y="1908"/>
                      <a:pt x="7474" y="1938"/>
                      <a:pt x="7454" y="1966"/>
                    </a:cubicBezTo>
                    <a:cubicBezTo>
                      <a:pt x="7429" y="1997"/>
                      <a:pt x="7404" y="2025"/>
                      <a:pt x="7379" y="2058"/>
                    </a:cubicBezTo>
                    <a:cubicBezTo>
                      <a:pt x="7385" y="2075"/>
                      <a:pt x="7390" y="2092"/>
                      <a:pt x="7399" y="2106"/>
                    </a:cubicBezTo>
                    <a:cubicBezTo>
                      <a:pt x="7413" y="2131"/>
                      <a:pt x="7432" y="2150"/>
                      <a:pt x="7457" y="2162"/>
                    </a:cubicBezTo>
                    <a:cubicBezTo>
                      <a:pt x="7446" y="2217"/>
                      <a:pt x="7435" y="2273"/>
                      <a:pt x="7429" y="2332"/>
                    </a:cubicBezTo>
                    <a:lnTo>
                      <a:pt x="7418" y="2396"/>
                    </a:lnTo>
                    <a:cubicBezTo>
                      <a:pt x="7404" y="2496"/>
                      <a:pt x="7390" y="2597"/>
                      <a:pt x="7379" y="2703"/>
                    </a:cubicBezTo>
                    <a:cubicBezTo>
                      <a:pt x="7371" y="2823"/>
                      <a:pt x="7365" y="2943"/>
                      <a:pt x="7360" y="3066"/>
                    </a:cubicBezTo>
                    <a:cubicBezTo>
                      <a:pt x="7348" y="3292"/>
                      <a:pt x="7337" y="3520"/>
                      <a:pt x="7323" y="3746"/>
                    </a:cubicBezTo>
                    <a:cubicBezTo>
                      <a:pt x="7318" y="3861"/>
                      <a:pt x="7315" y="3975"/>
                      <a:pt x="7318" y="4095"/>
                    </a:cubicBezTo>
                    <a:cubicBezTo>
                      <a:pt x="7320" y="4201"/>
                      <a:pt x="7329" y="4307"/>
                      <a:pt x="7343" y="4410"/>
                    </a:cubicBezTo>
                    <a:cubicBezTo>
                      <a:pt x="7362" y="4600"/>
                      <a:pt x="7401" y="4795"/>
                      <a:pt x="7457" y="4993"/>
                    </a:cubicBezTo>
                    <a:cubicBezTo>
                      <a:pt x="7530" y="5261"/>
                      <a:pt x="7602" y="5476"/>
                      <a:pt x="7686" y="5660"/>
                    </a:cubicBezTo>
                    <a:cubicBezTo>
                      <a:pt x="7742" y="5783"/>
                      <a:pt x="7817" y="5903"/>
                      <a:pt x="7881" y="6020"/>
                    </a:cubicBezTo>
                    <a:lnTo>
                      <a:pt x="7951" y="6134"/>
                    </a:lnTo>
                    <a:lnTo>
                      <a:pt x="8001" y="6221"/>
                    </a:lnTo>
                    <a:lnTo>
                      <a:pt x="8026" y="6268"/>
                    </a:lnTo>
                    <a:cubicBezTo>
                      <a:pt x="8046" y="6304"/>
                      <a:pt x="8071" y="6341"/>
                      <a:pt x="8090" y="6380"/>
                    </a:cubicBezTo>
                    <a:lnTo>
                      <a:pt x="8118" y="6419"/>
                    </a:lnTo>
                    <a:lnTo>
                      <a:pt x="8222" y="6581"/>
                    </a:lnTo>
                    <a:lnTo>
                      <a:pt x="8272" y="6662"/>
                    </a:lnTo>
                    <a:cubicBezTo>
                      <a:pt x="8342" y="6765"/>
                      <a:pt x="8417" y="6871"/>
                      <a:pt x="8501" y="6968"/>
                    </a:cubicBezTo>
                    <a:lnTo>
                      <a:pt x="8562" y="7044"/>
                    </a:lnTo>
                    <a:cubicBezTo>
                      <a:pt x="8612" y="7108"/>
                      <a:pt x="8662" y="7167"/>
                      <a:pt x="8715" y="7231"/>
                    </a:cubicBezTo>
                    <a:cubicBezTo>
                      <a:pt x="8852" y="7379"/>
                      <a:pt x="8989" y="7532"/>
                      <a:pt x="9131" y="7680"/>
                    </a:cubicBezTo>
                    <a:cubicBezTo>
                      <a:pt x="9206" y="7755"/>
                      <a:pt x="9287" y="7830"/>
                      <a:pt x="9368" y="7903"/>
                    </a:cubicBezTo>
                    <a:cubicBezTo>
                      <a:pt x="9427" y="7950"/>
                      <a:pt x="9480" y="8003"/>
                      <a:pt x="9536" y="8054"/>
                    </a:cubicBezTo>
                    <a:lnTo>
                      <a:pt x="9630" y="8140"/>
                    </a:lnTo>
                    <a:cubicBezTo>
                      <a:pt x="9695" y="8199"/>
                      <a:pt x="9762" y="8257"/>
                      <a:pt x="9828" y="8321"/>
                    </a:cubicBezTo>
                    <a:cubicBezTo>
                      <a:pt x="9926" y="8411"/>
                      <a:pt x="10027" y="8506"/>
                      <a:pt x="10127" y="8589"/>
                    </a:cubicBezTo>
                    <a:cubicBezTo>
                      <a:pt x="10166" y="8626"/>
                      <a:pt x="10208" y="8659"/>
                      <a:pt x="10247" y="8698"/>
                    </a:cubicBezTo>
                    <a:cubicBezTo>
                      <a:pt x="10286" y="8732"/>
                      <a:pt x="10328" y="8768"/>
                      <a:pt x="10364" y="8801"/>
                    </a:cubicBezTo>
                    <a:cubicBezTo>
                      <a:pt x="10456" y="8874"/>
                      <a:pt x="10543" y="8952"/>
                      <a:pt x="10638" y="9022"/>
                    </a:cubicBezTo>
                    <a:lnTo>
                      <a:pt x="10640" y="9025"/>
                    </a:lnTo>
                    <a:lnTo>
                      <a:pt x="10640" y="9022"/>
                    </a:lnTo>
                    <a:cubicBezTo>
                      <a:pt x="10718" y="9080"/>
                      <a:pt x="10783" y="9131"/>
                      <a:pt x="10852" y="9175"/>
                    </a:cubicBezTo>
                    <a:lnTo>
                      <a:pt x="10917" y="9214"/>
                    </a:lnTo>
                    <a:cubicBezTo>
                      <a:pt x="10975" y="9253"/>
                      <a:pt x="11034" y="9290"/>
                      <a:pt x="11098" y="9331"/>
                    </a:cubicBezTo>
                    <a:lnTo>
                      <a:pt x="11142" y="9368"/>
                    </a:lnTo>
                    <a:lnTo>
                      <a:pt x="11201" y="9412"/>
                    </a:lnTo>
                    <a:lnTo>
                      <a:pt x="11198" y="9412"/>
                    </a:lnTo>
                    <a:lnTo>
                      <a:pt x="11215" y="9426"/>
                    </a:lnTo>
                    <a:lnTo>
                      <a:pt x="11212" y="9423"/>
                    </a:lnTo>
                    <a:lnTo>
                      <a:pt x="11212" y="9423"/>
                    </a:lnTo>
                    <a:lnTo>
                      <a:pt x="11243" y="9449"/>
                    </a:lnTo>
                    <a:lnTo>
                      <a:pt x="11221" y="9423"/>
                    </a:lnTo>
                    <a:lnTo>
                      <a:pt x="11221" y="9423"/>
                    </a:lnTo>
                    <a:cubicBezTo>
                      <a:pt x="11285" y="9482"/>
                      <a:pt x="11354" y="9541"/>
                      <a:pt x="11424" y="9602"/>
                    </a:cubicBezTo>
                    <a:cubicBezTo>
                      <a:pt x="11472" y="9644"/>
                      <a:pt x="11519" y="9680"/>
                      <a:pt x="11564" y="9719"/>
                    </a:cubicBezTo>
                    <a:lnTo>
                      <a:pt x="11675" y="9814"/>
                    </a:lnTo>
                    <a:cubicBezTo>
                      <a:pt x="11647" y="9817"/>
                      <a:pt x="11631" y="9817"/>
                      <a:pt x="11614" y="9820"/>
                    </a:cubicBezTo>
                    <a:cubicBezTo>
                      <a:pt x="11564" y="9825"/>
                      <a:pt x="11516" y="9828"/>
                      <a:pt x="11472" y="9828"/>
                    </a:cubicBezTo>
                    <a:cubicBezTo>
                      <a:pt x="11380" y="9828"/>
                      <a:pt x="11293" y="9820"/>
                      <a:pt x="11201" y="9817"/>
                    </a:cubicBezTo>
                    <a:cubicBezTo>
                      <a:pt x="11067" y="9806"/>
                      <a:pt x="10933" y="9792"/>
                      <a:pt x="10802" y="9775"/>
                    </a:cubicBezTo>
                    <a:cubicBezTo>
                      <a:pt x="10691" y="9758"/>
                      <a:pt x="10579" y="9733"/>
                      <a:pt x="10470" y="9705"/>
                    </a:cubicBezTo>
                    <a:lnTo>
                      <a:pt x="10361" y="9680"/>
                    </a:lnTo>
                    <a:cubicBezTo>
                      <a:pt x="10280" y="9661"/>
                      <a:pt x="10202" y="9644"/>
                      <a:pt x="10121" y="9619"/>
                    </a:cubicBezTo>
                    <a:cubicBezTo>
                      <a:pt x="9873" y="9546"/>
                      <a:pt x="9653" y="9465"/>
                      <a:pt x="9455" y="9379"/>
                    </a:cubicBezTo>
                    <a:cubicBezTo>
                      <a:pt x="9435" y="9368"/>
                      <a:pt x="9410" y="9357"/>
                      <a:pt x="9385" y="9348"/>
                    </a:cubicBezTo>
                    <a:lnTo>
                      <a:pt x="9301" y="9315"/>
                    </a:lnTo>
                    <a:lnTo>
                      <a:pt x="9259" y="9298"/>
                    </a:lnTo>
                    <a:lnTo>
                      <a:pt x="9148" y="9245"/>
                    </a:lnTo>
                    <a:lnTo>
                      <a:pt x="9036" y="9192"/>
                    </a:lnTo>
                    <a:lnTo>
                      <a:pt x="8997" y="9175"/>
                    </a:lnTo>
                    <a:cubicBezTo>
                      <a:pt x="8676" y="9033"/>
                      <a:pt x="8422" y="8896"/>
                      <a:pt x="8208" y="8759"/>
                    </a:cubicBezTo>
                    <a:cubicBezTo>
                      <a:pt x="7965" y="8603"/>
                      <a:pt x="7708" y="8419"/>
                      <a:pt x="7426" y="8190"/>
                    </a:cubicBezTo>
                    <a:lnTo>
                      <a:pt x="7387" y="8160"/>
                    </a:lnTo>
                    <a:lnTo>
                      <a:pt x="7415" y="8182"/>
                    </a:lnTo>
                    <a:lnTo>
                      <a:pt x="7320" y="8107"/>
                    </a:lnTo>
                    <a:lnTo>
                      <a:pt x="7273" y="8070"/>
                    </a:lnTo>
                    <a:lnTo>
                      <a:pt x="7175" y="7992"/>
                    </a:lnTo>
                    <a:lnTo>
                      <a:pt x="7147" y="7973"/>
                    </a:lnTo>
                    <a:lnTo>
                      <a:pt x="7125" y="7953"/>
                    </a:lnTo>
                    <a:lnTo>
                      <a:pt x="7106" y="7937"/>
                    </a:lnTo>
                    <a:lnTo>
                      <a:pt x="7083" y="7920"/>
                    </a:lnTo>
                    <a:lnTo>
                      <a:pt x="7050" y="7892"/>
                    </a:lnTo>
                    <a:lnTo>
                      <a:pt x="7016" y="7867"/>
                    </a:lnTo>
                    <a:cubicBezTo>
                      <a:pt x="6843" y="7724"/>
                      <a:pt x="6668" y="7585"/>
                      <a:pt x="6500" y="7429"/>
                    </a:cubicBezTo>
                    <a:cubicBezTo>
                      <a:pt x="6327" y="7267"/>
                      <a:pt x="6157" y="7108"/>
                      <a:pt x="5993" y="6941"/>
                    </a:cubicBezTo>
                    <a:cubicBezTo>
                      <a:pt x="5900" y="6848"/>
                      <a:pt x="5817" y="6754"/>
                      <a:pt x="5733" y="6659"/>
                    </a:cubicBezTo>
                    <a:cubicBezTo>
                      <a:pt x="5686" y="6606"/>
                      <a:pt x="5641" y="6550"/>
                      <a:pt x="5591" y="6497"/>
                    </a:cubicBezTo>
                    <a:cubicBezTo>
                      <a:pt x="5476" y="6371"/>
                      <a:pt x="5362" y="6249"/>
                      <a:pt x="5242" y="6132"/>
                    </a:cubicBezTo>
                    <a:cubicBezTo>
                      <a:pt x="5189" y="6079"/>
                      <a:pt x="5142" y="6026"/>
                      <a:pt x="5089" y="5975"/>
                    </a:cubicBezTo>
                    <a:cubicBezTo>
                      <a:pt x="4888" y="5760"/>
                      <a:pt x="4679" y="5543"/>
                      <a:pt x="4405" y="5417"/>
                    </a:cubicBezTo>
                    <a:cubicBezTo>
                      <a:pt x="4274" y="5353"/>
                      <a:pt x="4154" y="5322"/>
                      <a:pt x="4051" y="5322"/>
                    </a:cubicBezTo>
                    <a:cubicBezTo>
                      <a:pt x="4037" y="5322"/>
                      <a:pt x="4023" y="5325"/>
                      <a:pt x="4009" y="5325"/>
                    </a:cubicBezTo>
                    <a:cubicBezTo>
                      <a:pt x="3928" y="5334"/>
                      <a:pt x="3864" y="5339"/>
                      <a:pt x="3803" y="5362"/>
                    </a:cubicBezTo>
                    <a:cubicBezTo>
                      <a:pt x="3744" y="5378"/>
                      <a:pt x="3683" y="5409"/>
                      <a:pt x="3618" y="5454"/>
                    </a:cubicBezTo>
                    <a:cubicBezTo>
                      <a:pt x="3579" y="5481"/>
                      <a:pt x="3543" y="5507"/>
                      <a:pt x="3512" y="5532"/>
                    </a:cubicBezTo>
                    <a:cubicBezTo>
                      <a:pt x="3482" y="5562"/>
                      <a:pt x="3454" y="5596"/>
                      <a:pt x="3426" y="5632"/>
                    </a:cubicBezTo>
                    <a:cubicBezTo>
                      <a:pt x="3387" y="5682"/>
                      <a:pt x="3356" y="5733"/>
                      <a:pt x="3328" y="5788"/>
                    </a:cubicBezTo>
                    <a:cubicBezTo>
                      <a:pt x="3286" y="5872"/>
                      <a:pt x="3264" y="5942"/>
                      <a:pt x="3250" y="6037"/>
                    </a:cubicBezTo>
                    <a:cubicBezTo>
                      <a:pt x="3245" y="6092"/>
                      <a:pt x="3242" y="6151"/>
                      <a:pt x="3236" y="6210"/>
                    </a:cubicBezTo>
                    <a:cubicBezTo>
                      <a:pt x="3233" y="6285"/>
                      <a:pt x="3242" y="6357"/>
                      <a:pt x="3247" y="6427"/>
                    </a:cubicBezTo>
                    <a:cubicBezTo>
                      <a:pt x="3256" y="6517"/>
                      <a:pt x="3270" y="6606"/>
                      <a:pt x="3286" y="6695"/>
                    </a:cubicBezTo>
                    <a:cubicBezTo>
                      <a:pt x="3300" y="6754"/>
                      <a:pt x="3317" y="6809"/>
                      <a:pt x="3334" y="6871"/>
                    </a:cubicBezTo>
                    <a:lnTo>
                      <a:pt x="3356" y="6929"/>
                    </a:lnTo>
                    <a:cubicBezTo>
                      <a:pt x="3384" y="7013"/>
                      <a:pt x="3412" y="7094"/>
                      <a:pt x="3451" y="7178"/>
                    </a:cubicBezTo>
                    <a:cubicBezTo>
                      <a:pt x="3549" y="7404"/>
                      <a:pt x="3677" y="7630"/>
                      <a:pt x="3836" y="7847"/>
                    </a:cubicBezTo>
                    <a:lnTo>
                      <a:pt x="3828" y="7825"/>
                    </a:lnTo>
                    <a:lnTo>
                      <a:pt x="3828" y="7825"/>
                    </a:lnTo>
                    <a:cubicBezTo>
                      <a:pt x="3959" y="8015"/>
                      <a:pt x="4084" y="8160"/>
                      <a:pt x="4213" y="8285"/>
                    </a:cubicBezTo>
                    <a:cubicBezTo>
                      <a:pt x="4288" y="8355"/>
                      <a:pt x="4363" y="8425"/>
                      <a:pt x="4444" y="8489"/>
                    </a:cubicBezTo>
                    <a:lnTo>
                      <a:pt x="4413" y="8469"/>
                    </a:lnTo>
                    <a:lnTo>
                      <a:pt x="4416" y="8467"/>
                    </a:lnTo>
                    <a:cubicBezTo>
                      <a:pt x="4291" y="8405"/>
                      <a:pt x="4168" y="8335"/>
                      <a:pt x="4045" y="8266"/>
                    </a:cubicBezTo>
                    <a:lnTo>
                      <a:pt x="3998" y="8238"/>
                    </a:lnTo>
                    <a:cubicBezTo>
                      <a:pt x="3869" y="8168"/>
                      <a:pt x="3747" y="8087"/>
                      <a:pt x="3624" y="8009"/>
                    </a:cubicBezTo>
                    <a:lnTo>
                      <a:pt x="3493" y="7931"/>
                    </a:lnTo>
                    <a:cubicBezTo>
                      <a:pt x="3348" y="7842"/>
                      <a:pt x="3219" y="7741"/>
                      <a:pt x="3088" y="7638"/>
                    </a:cubicBezTo>
                    <a:cubicBezTo>
                      <a:pt x="3024" y="7588"/>
                      <a:pt x="2954" y="7532"/>
                      <a:pt x="2885" y="7476"/>
                    </a:cubicBezTo>
                    <a:cubicBezTo>
                      <a:pt x="2798" y="7415"/>
                      <a:pt x="2712" y="7359"/>
                      <a:pt x="2620" y="7298"/>
                    </a:cubicBezTo>
                    <a:cubicBezTo>
                      <a:pt x="2483" y="7211"/>
                      <a:pt x="2369" y="7139"/>
                      <a:pt x="2246" y="7083"/>
                    </a:cubicBezTo>
                    <a:cubicBezTo>
                      <a:pt x="2120" y="7024"/>
                      <a:pt x="2000" y="6971"/>
                      <a:pt x="1869" y="6935"/>
                    </a:cubicBezTo>
                    <a:cubicBezTo>
                      <a:pt x="1741" y="6901"/>
                      <a:pt x="1604" y="6893"/>
                      <a:pt x="1473" y="6890"/>
                    </a:cubicBezTo>
                    <a:lnTo>
                      <a:pt x="1434" y="6893"/>
                    </a:lnTo>
                    <a:lnTo>
                      <a:pt x="1434" y="6890"/>
                    </a:lnTo>
                    <a:lnTo>
                      <a:pt x="1431" y="6890"/>
                    </a:lnTo>
                    <a:cubicBezTo>
                      <a:pt x="1214" y="6890"/>
                      <a:pt x="1057" y="6929"/>
                      <a:pt x="935" y="7010"/>
                    </a:cubicBezTo>
                    <a:cubicBezTo>
                      <a:pt x="815" y="7086"/>
                      <a:pt x="737" y="7197"/>
                      <a:pt x="675" y="7295"/>
                    </a:cubicBezTo>
                    <a:cubicBezTo>
                      <a:pt x="636" y="7353"/>
                      <a:pt x="611" y="7406"/>
                      <a:pt x="594" y="7459"/>
                    </a:cubicBezTo>
                    <a:cubicBezTo>
                      <a:pt x="580" y="7499"/>
                      <a:pt x="572" y="7543"/>
                      <a:pt x="569" y="7585"/>
                    </a:cubicBezTo>
                    <a:lnTo>
                      <a:pt x="566" y="7613"/>
                    </a:lnTo>
                    <a:cubicBezTo>
                      <a:pt x="544" y="7741"/>
                      <a:pt x="530" y="7870"/>
                      <a:pt x="530" y="8001"/>
                    </a:cubicBezTo>
                    <a:cubicBezTo>
                      <a:pt x="536" y="8213"/>
                      <a:pt x="605" y="8419"/>
                      <a:pt x="664" y="8575"/>
                    </a:cubicBezTo>
                    <a:cubicBezTo>
                      <a:pt x="723" y="8732"/>
                      <a:pt x="792" y="8888"/>
                      <a:pt x="873" y="9041"/>
                    </a:cubicBezTo>
                    <a:cubicBezTo>
                      <a:pt x="946" y="9178"/>
                      <a:pt x="1038" y="9306"/>
                      <a:pt x="1166" y="9454"/>
                    </a:cubicBezTo>
                    <a:cubicBezTo>
                      <a:pt x="1247" y="9543"/>
                      <a:pt x="1334" y="9633"/>
                      <a:pt x="1420" y="9719"/>
                    </a:cubicBezTo>
                    <a:lnTo>
                      <a:pt x="1476" y="9775"/>
                    </a:lnTo>
                    <a:cubicBezTo>
                      <a:pt x="1532" y="9834"/>
                      <a:pt x="1590" y="9889"/>
                      <a:pt x="1652" y="9948"/>
                    </a:cubicBezTo>
                    <a:cubicBezTo>
                      <a:pt x="1716" y="10009"/>
                      <a:pt x="1791" y="10065"/>
                      <a:pt x="1861" y="10124"/>
                    </a:cubicBezTo>
                    <a:lnTo>
                      <a:pt x="1880" y="10140"/>
                    </a:lnTo>
                    <a:cubicBezTo>
                      <a:pt x="1917" y="10168"/>
                      <a:pt x="1953" y="10205"/>
                      <a:pt x="1989" y="10235"/>
                    </a:cubicBezTo>
                    <a:cubicBezTo>
                      <a:pt x="1819" y="10154"/>
                      <a:pt x="1682" y="10107"/>
                      <a:pt x="1554" y="10079"/>
                    </a:cubicBezTo>
                    <a:cubicBezTo>
                      <a:pt x="1437" y="10051"/>
                      <a:pt x="1320" y="10040"/>
                      <a:pt x="1205" y="10040"/>
                    </a:cubicBezTo>
                    <a:cubicBezTo>
                      <a:pt x="1180" y="10040"/>
                      <a:pt x="1152" y="10040"/>
                      <a:pt x="1130" y="10043"/>
                    </a:cubicBezTo>
                    <a:cubicBezTo>
                      <a:pt x="1055" y="10046"/>
                      <a:pt x="982" y="10060"/>
                      <a:pt x="904" y="10071"/>
                    </a:cubicBezTo>
                    <a:cubicBezTo>
                      <a:pt x="851" y="10079"/>
                      <a:pt x="801" y="10093"/>
                      <a:pt x="751" y="10107"/>
                    </a:cubicBezTo>
                    <a:cubicBezTo>
                      <a:pt x="628" y="10143"/>
                      <a:pt x="511" y="10213"/>
                      <a:pt x="399" y="10311"/>
                    </a:cubicBezTo>
                    <a:cubicBezTo>
                      <a:pt x="346" y="10358"/>
                      <a:pt x="301" y="10408"/>
                      <a:pt x="257" y="10470"/>
                    </a:cubicBezTo>
                    <a:cubicBezTo>
                      <a:pt x="229" y="10503"/>
                      <a:pt x="204" y="10542"/>
                      <a:pt x="179" y="10581"/>
                    </a:cubicBezTo>
                    <a:lnTo>
                      <a:pt x="159" y="10615"/>
                    </a:lnTo>
                    <a:lnTo>
                      <a:pt x="134" y="10651"/>
                    </a:lnTo>
                    <a:lnTo>
                      <a:pt x="109" y="10684"/>
                    </a:lnTo>
                    <a:cubicBezTo>
                      <a:pt x="81" y="10726"/>
                      <a:pt x="64" y="10771"/>
                      <a:pt x="47" y="10821"/>
                    </a:cubicBezTo>
                    <a:cubicBezTo>
                      <a:pt x="20" y="10891"/>
                      <a:pt x="0" y="10966"/>
                      <a:pt x="0" y="11036"/>
                    </a:cubicBezTo>
                    <a:cubicBezTo>
                      <a:pt x="6" y="11131"/>
                      <a:pt x="25" y="11226"/>
                      <a:pt x="50" y="11315"/>
                    </a:cubicBezTo>
                    <a:lnTo>
                      <a:pt x="56" y="11343"/>
                    </a:lnTo>
                    <a:cubicBezTo>
                      <a:pt x="78" y="11424"/>
                      <a:pt x="103" y="11505"/>
                      <a:pt x="123" y="11580"/>
                    </a:cubicBezTo>
                    <a:lnTo>
                      <a:pt x="151" y="11683"/>
                    </a:lnTo>
                    <a:lnTo>
                      <a:pt x="173" y="11756"/>
                    </a:lnTo>
                    <a:lnTo>
                      <a:pt x="193" y="11837"/>
                    </a:lnTo>
                    <a:cubicBezTo>
                      <a:pt x="204" y="11881"/>
                      <a:pt x="218" y="11923"/>
                      <a:pt x="232" y="11968"/>
                    </a:cubicBezTo>
                    <a:cubicBezTo>
                      <a:pt x="262" y="12068"/>
                      <a:pt x="304" y="12166"/>
                      <a:pt x="349" y="12261"/>
                    </a:cubicBezTo>
                    <a:cubicBezTo>
                      <a:pt x="382" y="12325"/>
                      <a:pt x="419" y="12383"/>
                      <a:pt x="458" y="12442"/>
                    </a:cubicBezTo>
                    <a:lnTo>
                      <a:pt x="550" y="12579"/>
                    </a:lnTo>
                    <a:cubicBezTo>
                      <a:pt x="628" y="12701"/>
                      <a:pt x="717" y="12830"/>
                      <a:pt x="817" y="12944"/>
                    </a:cubicBezTo>
                    <a:lnTo>
                      <a:pt x="876" y="13011"/>
                    </a:lnTo>
                    <a:cubicBezTo>
                      <a:pt x="996" y="13148"/>
                      <a:pt x="1113" y="13287"/>
                      <a:pt x="1242" y="13416"/>
                    </a:cubicBezTo>
                    <a:cubicBezTo>
                      <a:pt x="1306" y="13477"/>
                      <a:pt x="1364" y="13541"/>
                      <a:pt x="1423" y="13603"/>
                    </a:cubicBezTo>
                    <a:lnTo>
                      <a:pt x="1448" y="13628"/>
                    </a:lnTo>
                    <a:cubicBezTo>
                      <a:pt x="1515" y="13697"/>
                      <a:pt x="1582" y="13770"/>
                      <a:pt x="1654" y="13834"/>
                    </a:cubicBezTo>
                    <a:cubicBezTo>
                      <a:pt x="1791" y="13948"/>
                      <a:pt x="1945" y="14071"/>
                      <a:pt x="2129" y="14197"/>
                    </a:cubicBezTo>
                    <a:cubicBezTo>
                      <a:pt x="2226" y="14267"/>
                      <a:pt x="2330" y="14333"/>
                      <a:pt x="2433" y="14398"/>
                    </a:cubicBezTo>
                    <a:lnTo>
                      <a:pt x="2620" y="14523"/>
                    </a:lnTo>
                    <a:cubicBezTo>
                      <a:pt x="2648" y="14545"/>
                      <a:pt x="2684" y="14551"/>
                      <a:pt x="2720" y="14557"/>
                    </a:cubicBezTo>
                    <a:cubicBezTo>
                      <a:pt x="2756" y="14587"/>
                      <a:pt x="2795" y="14618"/>
                      <a:pt x="2832" y="14649"/>
                    </a:cubicBezTo>
                    <a:lnTo>
                      <a:pt x="2887" y="14691"/>
                    </a:lnTo>
                    <a:cubicBezTo>
                      <a:pt x="2963" y="14746"/>
                      <a:pt x="3038" y="14802"/>
                      <a:pt x="3116" y="14855"/>
                    </a:cubicBezTo>
                    <a:lnTo>
                      <a:pt x="3203" y="14914"/>
                    </a:lnTo>
                    <a:cubicBezTo>
                      <a:pt x="3278" y="14967"/>
                      <a:pt x="3356" y="15020"/>
                      <a:pt x="3437" y="15064"/>
                    </a:cubicBezTo>
                    <a:cubicBezTo>
                      <a:pt x="3535" y="15120"/>
                      <a:pt x="3635" y="15173"/>
                      <a:pt x="3738" y="15218"/>
                    </a:cubicBezTo>
                    <a:lnTo>
                      <a:pt x="3850" y="15268"/>
                    </a:lnTo>
                    <a:cubicBezTo>
                      <a:pt x="3942" y="15304"/>
                      <a:pt x="4031" y="15346"/>
                      <a:pt x="4121" y="15382"/>
                    </a:cubicBezTo>
                    <a:cubicBezTo>
                      <a:pt x="4232" y="15427"/>
                      <a:pt x="4349" y="15463"/>
                      <a:pt x="4455" y="15494"/>
                    </a:cubicBezTo>
                    <a:cubicBezTo>
                      <a:pt x="4528" y="15514"/>
                      <a:pt x="4598" y="15539"/>
                      <a:pt x="4670" y="15561"/>
                    </a:cubicBezTo>
                    <a:cubicBezTo>
                      <a:pt x="4821" y="15608"/>
                      <a:pt x="4977" y="15659"/>
                      <a:pt x="5133" y="15689"/>
                    </a:cubicBezTo>
                    <a:cubicBezTo>
                      <a:pt x="5287" y="15717"/>
                      <a:pt x="5440" y="15751"/>
                      <a:pt x="5591" y="15784"/>
                    </a:cubicBezTo>
                    <a:cubicBezTo>
                      <a:pt x="5887" y="15846"/>
                      <a:pt x="6193" y="15912"/>
                      <a:pt x="6497" y="15960"/>
                    </a:cubicBezTo>
                    <a:cubicBezTo>
                      <a:pt x="6774" y="16007"/>
                      <a:pt x="7050" y="16035"/>
                      <a:pt x="7309" y="16058"/>
                    </a:cubicBezTo>
                    <a:cubicBezTo>
                      <a:pt x="7530" y="16080"/>
                      <a:pt x="7747" y="16085"/>
                      <a:pt x="7962" y="16085"/>
                    </a:cubicBezTo>
                    <a:lnTo>
                      <a:pt x="8049" y="16085"/>
                    </a:lnTo>
                    <a:lnTo>
                      <a:pt x="8224" y="16083"/>
                    </a:lnTo>
                    <a:cubicBezTo>
                      <a:pt x="8342" y="16080"/>
                      <a:pt x="8459" y="16080"/>
                      <a:pt x="8576" y="16080"/>
                    </a:cubicBezTo>
                    <a:cubicBezTo>
                      <a:pt x="8780" y="16077"/>
                      <a:pt x="8978" y="16072"/>
                      <a:pt x="9178" y="16058"/>
                    </a:cubicBezTo>
                    <a:cubicBezTo>
                      <a:pt x="9245" y="16055"/>
                      <a:pt x="9315" y="16049"/>
                      <a:pt x="9379" y="16041"/>
                    </a:cubicBezTo>
                    <a:lnTo>
                      <a:pt x="9441" y="16035"/>
                    </a:lnTo>
                    <a:lnTo>
                      <a:pt x="9555" y="16027"/>
                    </a:lnTo>
                    <a:lnTo>
                      <a:pt x="9728" y="16013"/>
                    </a:lnTo>
                    <a:lnTo>
                      <a:pt x="9787" y="16007"/>
                    </a:lnTo>
                    <a:lnTo>
                      <a:pt x="9845" y="15999"/>
                    </a:lnTo>
                    <a:lnTo>
                      <a:pt x="9845" y="15999"/>
                    </a:lnTo>
                    <a:cubicBezTo>
                      <a:pt x="9828" y="16083"/>
                      <a:pt x="9817" y="16169"/>
                      <a:pt x="9812" y="16258"/>
                    </a:cubicBezTo>
                    <a:cubicBezTo>
                      <a:pt x="9806" y="16303"/>
                      <a:pt x="9801" y="16345"/>
                      <a:pt x="9798" y="16390"/>
                    </a:cubicBezTo>
                    <a:cubicBezTo>
                      <a:pt x="9784" y="16484"/>
                      <a:pt x="9764" y="16574"/>
                      <a:pt x="9745" y="16669"/>
                    </a:cubicBezTo>
                    <a:cubicBezTo>
                      <a:pt x="9734" y="16719"/>
                      <a:pt x="9728" y="16763"/>
                      <a:pt x="9720" y="16808"/>
                    </a:cubicBezTo>
                    <a:cubicBezTo>
                      <a:pt x="9706" y="16894"/>
                      <a:pt x="9703" y="16978"/>
                      <a:pt x="9700" y="17062"/>
                    </a:cubicBezTo>
                    <a:lnTo>
                      <a:pt x="9695" y="17104"/>
                    </a:lnTo>
                    <a:cubicBezTo>
                      <a:pt x="9689" y="17235"/>
                      <a:pt x="9692" y="17363"/>
                      <a:pt x="9695" y="17492"/>
                    </a:cubicBezTo>
                    <a:lnTo>
                      <a:pt x="9700" y="17575"/>
                    </a:lnTo>
                    <a:cubicBezTo>
                      <a:pt x="9703" y="17773"/>
                      <a:pt x="9714" y="17949"/>
                      <a:pt x="9728" y="18116"/>
                    </a:cubicBezTo>
                    <a:cubicBezTo>
                      <a:pt x="9731" y="18114"/>
                      <a:pt x="9731" y="18108"/>
                      <a:pt x="9731" y="18108"/>
                    </a:cubicBezTo>
                    <a:cubicBezTo>
                      <a:pt x="9734" y="18197"/>
                      <a:pt x="9742" y="18281"/>
                      <a:pt x="9745" y="18367"/>
                    </a:cubicBezTo>
                    <a:lnTo>
                      <a:pt x="9756" y="18493"/>
                    </a:lnTo>
                    <a:lnTo>
                      <a:pt x="9764" y="18621"/>
                    </a:lnTo>
                    <a:cubicBezTo>
                      <a:pt x="9770" y="18674"/>
                      <a:pt x="9764" y="18722"/>
                      <a:pt x="9762" y="18775"/>
                    </a:cubicBezTo>
                    <a:cubicBezTo>
                      <a:pt x="9759" y="18842"/>
                      <a:pt x="9759" y="18886"/>
                      <a:pt x="9756" y="18931"/>
                    </a:cubicBezTo>
                    <a:lnTo>
                      <a:pt x="9750" y="18978"/>
                    </a:lnTo>
                    <a:lnTo>
                      <a:pt x="9748" y="19084"/>
                    </a:lnTo>
                    <a:cubicBezTo>
                      <a:pt x="9745" y="19151"/>
                      <a:pt x="9742" y="19218"/>
                      <a:pt x="9745" y="19280"/>
                    </a:cubicBezTo>
                    <a:cubicBezTo>
                      <a:pt x="9748" y="19319"/>
                      <a:pt x="9742" y="19358"/>
                      <a:pt x="9736" y="19391"/>
                    </a:cubicBezTo>
                    <a:cubicBezTo>
                      <a:pt x="9728" y="19486"/>
                      <a:pt x="9734" y="19553"/>
                      <a:pt x="9762" y="19592"/>
                    </a:cubicBezTo>
                    <a:cubicBezTo>
                      <a:pt x="9801" y="19651"/>
                      <a:pt x="9856" y="19681"/>
                      <a:pt x="9912" y="19681"/>
                    </a:cubicBezTo>
                    <a:cubicBezTo>
                      <a:pt x="9926" y="19681"/>
                      <a:pt x="9940" y="19679"/>
                      <a:pt x="9957" y="19676"/>
                    </a:cubicBezTo>
                    <a:cubicBezTo>
                      <a:pt x="9985" y="19668"/>
                      <a:pt x="10010" y="19656"/>
                      <a:pt x="10029" y="19637"/>
                    </a:cubicBezTo>
                    <a:lnTo>
                      <a:pt x="10082" y="19542"/>
                    </a:lnTo>
                    <a:cubicBezTo>
                      <a:pt x="10085" y="19536"/>
                      <a:pt x="10091" y="19531"/>
                      <a:pt x="10091" y="19528"/>
                    </a:cubicBezTo>
                    <a:lnTo>
                      <a:pt x="10094" y="19511"/>
                    </a:lnTo>
                    <a:cubicBezTo>
                      <a:pt x="10141" y="19419"/>
                      <a:pt x="10194" y="19333"/>
                      <a:pt x="10250" y="19243"/>
                    </a:cubicBezTo>
                    <a:lnTo>
                      <a:pt x="10292" y="19177"/>
                    </a:lnTo>
                    <a:cubicBezTo>
                      <a:pt x="10333" y="19112"/>
                      <a:pt x="10375" y="19048"/>
                      <a:pt x="10412" y="18981"/>
                    </a:cubicBezTo>
                    <a:lnTo>
                      <a:pt x="10434" y="18931"/>
                    </a:lnTo>
                    <a:cubicBezTo>
                      <a:pt x="10467" y="18875"/>
                      <a:pt x="10495" y="18819"/>
                      <a:pt x="10526" y="18761"/>
                    </a:cubicBezTo>
                    <a:lnTo>
                      <a:pt x="10559" y="18702"/>
                    </a:lnTo>
                    <a:cubicBezTo>
                      <a:pt x="10587" y="18649"/>
                      <a:pt x="10621" y="18596"/>
                      <a:pt x="10657" y="18549"/>
                    </a:cubicBezTo>
                    <a:cubicBezTo>
                      <a:pt x="10696" y="18504"/>
                      <a:pt x="10738" y="18462"/>
                      <a:pt x="10794" y="18423"/>
                    </a:cubicBezTo>
                    <a:cubicBezTo>
                      <a:pt x="10903" y="18345"/>
                      <a:pt x="11017" y="18284"/>
                      <a:pt x="11126" y="18234"/>
                    </a:cubicBezTo>
                    <a:cubicBezTo>
                      <a:pt x="11173" y="18217"/>
                      <a:pt x="11223" y="18203"/>
                      <a:pt x="11276" y="18189"/>
                    </a:cubicBezTo>
                    <a:cubicBezTo>
                      <a:pt x="11352" y="18158"/>
                      <a:pt x="11433" y="18142"/>
                      <a:pt x="11516" y="18133"/>
                    </a:cubicBezTo>
                    <a:cubicBezTo>
                      <a:pt x="11558" y="18130"/>
                      <a:pt x="11603" y="18128"/>
                      <a:pt x="11645" y="18128"/>
                    </a:cubicBezTo>
                    <a:cubicBezTo>
                      <a:pt x="11695" y="18128"/>
                      <a:pt x="11742" y="18130"/>
                      <a:pt x="11792" y="18130"/>
                    </a:cubicBezTo>
                    <a:cubicBezTo>
                      <a:pt x="11798" y="18128"/>
                      <a:pt x="11801" y="18128"/>
                      <a:pt x="11806" y="18128"/>
                    </a:cubicBezTo>
                    <a:cubicBezTo>
                      <a:pt x="11843" y="18116"/>
                      <a:pt x="11885" y="18105"/>
                      <a:pt x="11926" y="18091"/>
                    </a:cubicBezTo>
                    <a:cubicBezTo>
                      <a:pt x="11938" y="18089"/>
                      <a:pt x="11949" y="18086"/>
                      <a:pt x="11963" y="18086"/>
                    </a:cubicBezTo>
                    <a:cubicBezTo>
                      <a:pt x="12018" y="18086"/>
                      <a:pt x="12071" y="18128"/>
                      <a:pt x="12088" y="18178"/>
                    </a:cubicBezTo>
                    <a:cubicBezTo>
                      <a:pt x="12147" y="18192"/>
                      <a:pt x="12205" y="18214"/>
                      <a:pt x="12261" y="18239"/>
                    </a:cubicBezTo>
                    <a:cubicBezTo>
                      <a:pt x="12323" y="18267"/>
                      <a:pt x="12381" y="18298"/>
                      <a:pt x="12440" y="18328"/>
                    </a:cubicBezTo>
                    <a:lnTo>
                      <a:pt x="12456" y="18340"/>
                    </a:lnTo>
                    <a:cubicBezTo>
                      <a:pt x="12479" y="18351"/>
                      <a:pt x="12504" y="18356"/>
                      <a:pt x="12521" y="18367"/>
                    </a:cubicBezTo>
                    <a:cubicBezTo>
                      <a:pt x="12677" y="18440"/>
                      <a:pt x="12881" y="18546"/>
                      <a:pt x="13062" y="18686"/>
                    </a:cubicBezTo>
                    <a:cubicBezTo>
                      <a:pt x="13215" y="18811"/>
                      <a:pt x="13330" y="18911"/>
                      <a:pt x="13430" y="19012"/>
                    </a:cubicBezTo>
                    <a:cubicBezTo>
                      <a:pt x="13553" y="19135"/>
                      <a:pt x="13667" y="19271"/>
                      <a:pt x="13776" y="19403"/>
                    </a:cubicBezTo>
                    <a:lnTo>
                      <a:pt x="13815" y="19447"/>
                    </a:lnTo>
                    <a:lnTo>
                      <a:pt x="13893" y="19528"/>
                    </a:lnTo>
                    <a:lnTo>
                      <a:pt x="13943" y="19578"/>
                    </a:lnTo>
                    <a:cubicBezTo>
                      <a:pt x="13991" y="19626"/>
                      <a:pt x="14041" y="19676"/>
                      <a:pt x="14083" y="19732"/>
                    </a:cubicBezTo>
                    <a:lnTo>
                      <a:pt x="14111" y="19776"/>
                    </a:lnTo>
                    <a:cubicBezTo>
                      <a:pt x="14122" y="19790"/>
                      <a:pt x="14128" y="19804"/>
                      <a:pt x="14136" y="19815"/>
                    </a:cubicBezTo>
                    <a:cubicBezTo>
                      <a:pt x="14197" y="19877"/>
                      <a:pt x="14267" y="19933"/>
                      <a:pt x="14337" y="19988"/>
                    </a:cubicBezTo>
                    <a:cubicBezTo>
                      <a:pt x="14390" y="20027"/>
                      <a:pt x="14446" y="20066"/>
                      <a:pt x="14501" y="20100"/>
                    </a:cubicBezTo>
                    <a:lnTo>
                      <a:pt x="14568" y="20145"/>
                    </a:lnTo>
                    <a:cubicBezTo>
                      <a:pt x="14697" y="20234"/>
                      <a:pt x="14814" y="20292"/>
                      <a:pt x="14937" y="20334"/>
                    </a:cubicBezTo>
                    <a:cubicBezTo>
                      <a:pt x="15020" y="20331"/>
                      <a:pt x="15104" y="20318"/>
                      <a:pt x="15185" y="20304"/>
                    </a:cubicBezTo>
                    <a:cubicBezTo>
                      <a:pt x="15294" y="20284"/>
                      <a:pt x="15405" y="20256"/>
                      <a:pt x="15508" y="20237"/>
                    </a:cubicBezTo>
                    <a:cubicBezTo>
                      <a:pt x="15525" y="20228"/>
                      <a:pt x="15545" y="20225"/>
                      <a:pt x="15562" y="20220"/>
                    </a:cubicBezTo>
                    <a:lnTo>
                      <a:pt x="15562" y="20214"/>
                    </a:lnTo>
                    <a:cubicBezTo>
                      <a:pt x="15665" y="20170"/>
                      <a:pt x="15771" y="20117"/>
                      <a:pt x="15871" y="20061"/>
                    </a:cubicBezTo>
                    <a:cubicBezTo>
                      <a:pt x="15896" y="20047"/>
                      <a:pt x="15921" y="20033"/>
                      <a:pt x="15941" y="20019"/>
                    </a:cubicBezTo>
                    <a:cubicBezTo>
                      <a:pt x="16005" y="19974"/>
                      <a:pt x="16061" y="19921"/>
                      <a:pt x="16119" y="19871"/>
                    </a:cubicBezTo>
                    <a:cubicBezTo>
                      <a:pt x="16214" y="19776"/>
                      <a:pt x="16306" y="19679"/>
                      <a:pt x="16396" y="19581"/>
                    </a:cubicBezTo>
                    <a:cubicBezTo>
                      <a:pt x="16440" y="19531"/>
                      <a:pt x="16479" y="19481"/>
                      <a:pt x="16521" y="19430"/>
                    </a:cubicBezTo>
                    <a:cubicBezTo>
                      <a:pt x="16555" y="19386"/>
                      <a:pt x="16591" y="19344"/>
                      <a:pt x="16638" y="19288"/>
                    </a:cubicBezTo>
                    <a:cubicBezTo>
                      <a:pt x="16711" y="19204"/>
                      <a:pt x="16789" y="19121"/>
                      <a:pt x="16870" y="19043"/>
                    </a:cubicBezTo>
                    <a:cubicBezTo>
                      <a:pt x="16945" y="18970"/>
                      <a:pt x="17043" y="18900"/>
                      <a:pt x="17157" y="18828"/>
                    </a:cubicBezTo>
                    <a:cubicBezTo>
                      <a:pt x="17403" y="18677"/>
                      <a:pt x="17659" y="18602"/>
                      <a:pt x="17911" y="18596"/>
                    </a:cubicBezTo>
                    <a:cubicBezTo>
                      <a:pt x="18030" y="18596"/>
                      <a:pt x="18156" y="18602"/>
                      <a:pt x="18282" y="18619"/>
                    </a:cubicBezTo>
                    <a:cubicBezTo>
                      <a:pt x="18418" y="18638"/>
                      <a:pt x="18538" y="18666"/>
                      <a:pt x="18655" y="18705"/>
                    </a:cubicBezTo>
                    <a:cubicBezTo>
                      <a:pt x="18728" y="18727"/>
                      <a:pt x="18798" y="18755"/>
                      <a:pt x="18870" y="18783"/>
                    </a:cubicBezTo>
                    <a:lnTo>
                      <a:pt x="18895" y="18792"/>
                    </a:lnTo>
                    <a:cubicBezTo>
                      <a:pt x="18940" y="18811"/>
                      <a:pt x="18982" y="18828"/>
                      <a:pt x="19026" y="18845"/>
                    </a:cubicBezTo>
                    <a:cubicBezTo>
                      <a:pt x="19049" y="18853"/>
                      <a:pt x="19074" y="18858"/>
                      <a:pt x="19093" y="18867"/>
                    </a:cubicBezTo>
                    <a:cubicBezTo>
                      <a:pt x="19121" y="18875"/>
                      <a:pt x="19146" y="18886"/>
                      <a:pt x="19171" y="18903"/>
                    </a:cubicBezTo>
                    <a:cubicBezTo>
                      <a:pt x="19216" y="18931"/>
                      <a:pt x="19244" y="18981"/>
                      <a:pt x="19250" y="19040"/>
                    </a:cubicBezTo>
                    <a:cubicBezTo>
                      <a:pt x="19250" y="19043"/>
                      <a:pt x="19250" y="19048"/>
                      <a:pt x="19255" y="19048"/>
                    </a:cubicBezTo>
                    <a:cubicBezTo>
                      <a:pt x="19331" y="19096"/>
                      <a:pt x="19428" y="19160"/>
                      <a:pt x="19515" y="19235"/>
                    </a:cubicBezTo>
                    <a:cubicBezTo>
                      <a:pt x="19568" y="19280"/>
                      <a:pt x="19618" y="19330"/>
                      <a:pt x="19665" y="19377"/>
                    </a:cubicBezTo>
                    <a:cubicBezTo>
                      <a:pt x="19682" y="19397"/>
                      <a:pt x="19702" y="19416"/>
                      <a:pt x="19718" y="19433"/>
                    </a:cubicBezTo>
                    <a:lnTo>
                      <a:pt x="19746" y="19467"/>
                    </a:lnTo>
                    <a:lnTo>
                      <a:pt x="19774" y="19495"/>
                    </a:lnTo>
                    <a:cubicBezTo>
                      <a:pt x="19819" y="19539"/>
                      <a:pt x="19869" y="19584"/>
                      <a:pt x="19911" y="19634"/>
                    </a:cubicBezTo>
                    <a:cubicBezTo>
                      <a:pt x="19939" y="19662"/>
                      <a:pt x="19961" y="19693"/>
                      <a:pt x="19986" y="19721"/>
                    </a:cubicBezTo>
                    <a:lnTo>
                      <a:pt x="20036" y="19779"/>
                    </a:lnTo>
                    <a:cubicBezTo>
                      <a:pt x="20081" y="19824"/>
                      <a:pt x="20126" y="19866"/>
                      <a:pt x="20176" y="19907"/>
                    </a:cubicBezTo>
                    <a:lnTo>
                      <a:pt x="20195" y="19927"/>
                    </a:lnTo>
                    <a:cubicBezTo>
                      <a:pt x="20209" y="19935"/>
                      <a:pt x="20220" y="19944"/>
                      <a:pt x="20234" y="19955"/>
                    </a:cubicBezTo>
                    <a:lnTo>
                      <a:pt x="20265" y="19974"/>
                    </a:lnTo>
                    <a:cubicBezTo>
                      <a:pt x="20405" y="20072"/>
                      <a:pt x="20538" y="20178"/>
                      <a:pt x="20658" y="20292"/>
                    </a:cubicBezTo>
                    <a:cubicBezTo>
                      <a:pt x="20720" y="20345"/>
                      <a:pt x="20778" y="20393"/>
                      <a:pt x="20848" y="20438"/>
                    </a:cubicBezTo>
                    <a:lnTo>
                      <a:pt x="20923" y="20491"/>
                    </a:lnTo>
                    <a:cubicBezTo>
                      <a:pt x="20974" y="20521"/>
                      <a:pt x="21018" y="20557"/>
                      <a:pt x="21069" y="20585"/>
                    </a:cubicBezTo>
                    <a:cubicBezTo>
                      <a:pt x="21208" y="20669"/>
                      <a:pt x="21334" y="20714"/>
                      <a:pt x="21459" y="20730"/>
                    </a:cubicBezTo>
                    <a:cubicBezTo>
                      <a:pt x="21507" y="20739"/>
                      <a:pt x="21557" y="20742"/>
                      <a:pt x="21604" y="20744"/>
                    </a:cubicBezTo>
                    <a:cubicBezTo>
                      <a:pt x="21615" y="20742"/>
                      <a:pt x="21629" y="20739"/>
                      <a:pt x="21640" y="20739"/>
                    </a:cubicBezTo>
                    <a:lnTo>
                      <a:pt x="21908" y="20680"/>
                    </a:lnTo>
                    <a:cubicBezTo>
                      <a:pt x="21981" y="20655"/>
                      <a:pt x="22059" y="20624"/>
                      <a:pt x="22145" y="20577"/>
                    </a:cubicBezTo>
                    <a:cubicBezTo>
                      <a:pt x="22201" y="20544"/>
                      <a:pt x="22257" y="20507"/>
                      <a:pt x="22313" y="20471"/>
                    </a:cubicBezTo>
                    <a:cubicBezTo>
                      <a:pt x="22355" y="20443"/>
                      <a:pt x="22394" y="20415"/>
                      <a:pt x="22438" y="20390"/>
                    </a:cubicBezTo>
                    <a:lnTo>
                      <a:pt x="22491" y="20359"/>
                    </a:lnTo>
                    <a:lnTo>
                      <a:pt x="22494" y="20354"/>
                    </a:lnTo>
                    <a:lnTo>
                      <a:pt x="22567" y="20270"/>
                    </a:lnTo>
                    <a:cubicBezTo>
                      <a:pt x="22631" y="20206"/>
                      <a:pt x="22695" y="20142"/>
                      <a:pt x="22759" y="20080"/>
                    </a:cubicBezTo>
                    <a:lnTo>
                      <a:pt x="22779" y="20061"/>
                    </a:lnTo>
                    <a:lnTo>
                      <a:pt x="22804" y="20041"/>
                    </a:lnTo>
                    <a:cubicBezTo>
                      <a:pt x="22890" y="19960"/>
                      <a:pt x="22982" y="19880"/>
                      <a:pt x="23063" y="19793"/>
                    </a:cubicBezTo>
                    <a:cubicBezTo>
                      <a:pt x="23111" y="19740"/>
                      <a:pt x="23153" y="19684"/>
                      <a:pt x="23194" y="19628"/>
                    </a:cubicBezTo>
                    <a:lnTo>
                      <a:pt x="23267" y="19522"/>
                    </a:lnTo>
                    <a:lnTo>
                      <a:pt x="23342" y="19414"/>
                    </a:lnTo>
                    <a:cubicBezTo>
                      <a:pt x="23398" y="19358"/>
                      <a:pt x="23454" y="19302"/>
                      <a:pt x="23512" y="19249"/>
                    </a:cubicBezTo>
                    <a:cubicBezTo>
                      <a:pt x="23602" y="19174"/>
                      <a:pt x="23705" y="19098"/>
                      <a:pt x="23830" y="19015"/>
                    </a:cubicBezTo>
                    <a:cubicBezTo>
                      <a:pt x="23867" y="18992"/>
                      <a:pt x="23903" y="18967"/>
                      <a:pt x="23942" y="18942"/>
                    </a:cubicBezTo>
                    <a:cubicBezTo>
                      <a:pt x="23998" y="18903"/>
                      <a:pt x="24056" y="18867"/>
                      <a:pt x="24118" y="18828"/>
                    </a:cubicBezTo>
                    <a:cubicBezTo>
                      <a:pt x="24179" y="18797"/>
                      <a:pt x="24241" y="18772"/>
                      <a:pt x="24305" y="18750"/>
                    </a:cubicBezTo>
                    <a:cubicBezTo>
                      <a:pt x="24433" y="18674"/>
                      <a:pt x="24542" y="18619"/>
                      <a:pt x="24645" y="18577"/>
                    </a:cubicBezTo>
                    <a:cubicBezTo>
                      <a:pt x="24807" y="18510"/>
                      <a:pt x="24952" y="18471"/>
                      <a:pt x="25091" y="18457"/>
                    </a:cubicBezTo>
                    <a:lnTo>
                      <a:pt x="25295" y="18437"/>
                    </a:lnTo>
                    <a:cubicBezTo>
                      <a:pt x="25343" y="18434"/>
                      <a:pt x="25387" y="18429"/>
                      <a:pt x="25435" y="18429"/>
                    </a:cubicBezTo>
                    <a:lnTo>
                      <a:pt x="25479" y="18434"/>
                    </a:lnTo>
                    <a:lnTo>
                      <a:pt x="25457" y="18429"/>
                    </a:lnTo>
                    <a:lnTo>
                      <a:pt x="25521" y="18434"/>
                    </a:lnTo>
                    <a:cubicBezTo>
                      <a:pt x="25608" y="18437"/>
                      <a:pt x="25700" y="18437"/>
                      <a:pt x="25786" y="18451"/>
                    </a:cubicBezTo>
                    <a:cubicBezTo>
                      <a:pt x="25873" y="18468"/>
                      <a:pt x="25962" y="18490"/>
                      <a:pt x="26051" y="18518"/>
                    </a:cubicBezTo>
                    <a:cubicBezTo>
                      <a:pt x="26188" y="18554"/>
                      <a:pt x="26327" y="18596"/>
                      <a:pt x="26453" y="18672"/>
                    </a:cubicBezTo>
                    <a:lnTo>
                      <a:pt x="26562" y="18730"/>
                    </a:lnTo>
                    <a:cubicBezTo>
                      <a:pt x="26662" y="18786"/>
                      <a:pt x="26760" y="18839"/>
                      <a:pt x="26857" y="18900"/>
                    </a:cubicBezTo>
                    <a:cubicBezTo>
                      <a:pt x="26924" y="18945"/>
                      <a:pt x="26986" y="18984"/>
                      <a:pt x="27041" y="19023"/>
                    </a:cubicBezTo>
                    <a:cubicBezTo>
                      <a:pt x="27078" y="19043"/>
                      <a:pt x="27108" y="19062"/>
                      <a:pt x="27142" y="19082"/>
                    </a:cubicBezTo>
                    <a:lnTo>
                      <a:pt x="27203" y="19118"/>
                    </a:lnTo>
                    <a:cubicBezTo>
                      <a:pt x="27267" y="19163"/>
                      <a:pt x="27334" y="19204"/>
                      <a:pt x="27399" y="19252"/>
                    </a:cubicBezTo>
                    <a:cubicBezTo>
                      <a:pt x="27440" y="19285"/>
                      <a:pt x="27474" y="19316"/>
                      <a:pt x="27513" y="19349"/>
                    </a:cubicBezTo>
                    <a:lnTo>
                      <a:pt x="27574" y="19411"/>
                    </a:lnTo>
                    <a:cubicBezTo>
                      <a:pt x="27613" y="19442"/>
                      <a:pt x="27650" y="19475"/>
                      <a:pt x="27686" y="19511"/>
                    </a:cubicBezTo>
                    <a:lnTo>
                      <a:pt x="27753" y="19573"/>
                    </a:lnTo>
                    <a:lnTo>
                      <a:pt x="27781" y="19598"/>
                    </a:lnTo>
                    <a:cubicBezTo>
                      <a:pt x="27837" y="19648"/>
                      <a:pt x="27892" y="19698"/>
                      <a:pt x="27943" y="19751"/>
                    </a:cubicBezTo>
                    <a:cubicBezTo>
                      <a:pt x="27970" y="19782"/>
                      <a:pt x="27993" y="19815"/>
                      <a:pt x="28015" y="19849"/>
                    </a:cubicBezTo>
                    <a:lnTo>
                      <a:pt x="28054" y="19905"/>
                    </a:lnTo>
                    <a:lnTo>
                      <a:pt x="28074" y="19933"/>
                    </a:lnTo>
                    <a:cubicBezTo>
                      <a:pt x="28088" y="19949"/>
                      <a:pt x="28102" y="19969"/>
                      <a:pt x="28116" y="19988"/>
                    </a:cubicBezTo>
                    <a:lnTo>
                      <a:pt x="28132" y="20016"/>
                    </a:lnTo>
                    <a:cubicBezTo>
                      <a:pt x="28143" y="20033"/>
                      <a:pt x="28155" y="20047"/>
                      <a:pt x="28166" y="20066"/>
                    </a:cubicBezTo>
                    <a:cubicBezTo>
                      <a:pt x="28180" y="20075"/>
                      <a:pt x="28196" y="20086"/>
                      <a:pt x="28210" y="20094"/>
                    </a:cubicBezTo>
                    <a:cubicBezTo>
                      <a:pt x="28238" y="20111"/>
                      <a:pt x="28263" y="20128"/>
                      <a:pt x="28286" y="20145"/>
                    </a:cubicBezTo>
                    <a:cubicBezTo>
                      <a:pt x="28294" y="20150"/>
                      <a:pt x="28297" y="20153"/>
                      <a:pt x="28305" y="20156"/>
                    </a:cubicBezTo>
                    <a:cubicBezTo>
                      <a:pt x="28319" y="20159"/>
                      <a:pt x="28333" y="20159"/>
                      <a:pt x="28347" y="20159"/>
                    </a:cubicBezTo>
                    <a:cubicBezTo>
                      <a:pt x="28389" y="20159"/>
                      <a:pt x="28425" y="20145"/>
                      <a:pt x="28464" y="20122"/>
                    </a:cubicBezTo>
                    <a:cubicBezTo>
                      <a:pt x="28509" y="20089"/>
                      <a:pt x="28537" y="20044"/>
                      <a:pt x="28551" y="19988"/>
                    </a:cubicBezTo>
                    <a:cubicBezTo>
                      <a:pt x="28562" y="19927"/>
                      <a:pt x="28542" y="19874"/>
                      <a:pt x="28517" y="19832"/>
                    </a:cubicBezTo>
                    <a:cubicBezTo>
                      <a:pt x="28509" y="19782"/>
                      <a:pt x="28515" y="19754"/>
                      <a:pt x="28517" y="19723"/>
                    </a:cubicBezTo>
                    <a:lnTo>
                      <a:pt x="28528" y="19654"/>
                    </a:lnTo>
                    <a:cubicBezTo>
                      <a:pt x="28534" y="19601"/>
                      <a:pt x="28537" y="19553"/>
                      <a:pt x="28537" y="19503"/>
                    </a:cubicBezTo>
                    <a:lnTo>
                      <a:pt x="28545" y="19428"/>
                    </a:lnTo>
                    <a:lnTo>
                      <a:pt x="28556" y="19294"/>
                    </a:lnTo>
                    <a:cubicBezTo>
                      <a:pt x="28562" y="19230"/>
                      <a:pt x="28565" y="19163"/>
                      <a:pt x="28570" y="19098"/>
                    </a:cubicBezTo>
                    <a:lnTo>
                      <a:pt x="28573" y="19098"/>
                    </a:lnTo>
                    <a:cubicBezTo>
                      <a:pt x="28576" y="18992"/>
                      <a:pt x="28587" y="18884"/>
                      <a:pt x="28598" y="18778"/>
                    </a:cubicBezTo>
                    <a:cubicBezTo>
                      <a:pt x="28604" y="18716"/>
                      <a:pt x="28607" y="18649"/>
                      <a:pt x="28612" y="18582"/>
                    </a:cubicBezTo>
                    <a:lnTo>
                      <a:pt x="28618" y="18485"/>
                    </a:lnTo>
                    <a:lnTo>
                      <a:pt x="28629" y="18342"/>
                    </a:lnTo>
                    <a:cubicBezTo>
                      <a:pt x="28634" y="18267"/>
                      <a:pt x="28640" y="18192"/>
                      <a:pt x="28643" y="18116"/>
                    </a:cubicBezTo>
                    <a:cubicBezTo>
                      <a:pt x="28646" y="18044"/>
                      <a:pt x="28640" y="17969"/>
                      <a:pt x="28640" y="17896"/>
                    </a:cubicBezTo>
                    <a:lnTo>
                      <a:pt x="28634" y="17810"/>
                    </a:lnTo>
                    <a:cubicBezTo>
                      <a:pt x="28632" y="17715"/>
                      <a:pt x="28629" y="17617"/>
                      <a:pt x="28623" y="17522"/>
                    </a:cubicBezTo>
                    <a:cubicBezTo>
                      <a:pt x="28618" y="17425"/>
                      <a:pt x="28615" y="17332"/>
                      <a:pt x="28615" y="17235"/>
                    </a:cubicBezTo>
                    <a:cubicBezTo>
                      <a:pt x="28609" y="17160"/>
                      <a:pt x="28604" y="17084"/>
                      <a:pt x="28601" y="17012"/>
                    </a:cubicBezTo>
                    <a:lnTo>
                      <a:pt x="28593" y="16945"/>
                    </a:lnTo>
                    <a:cubicBezTo>
                      <a:pt x="28587" y="16878"/>
                      <a:pt x="28581" y="16808"/>
                      <a:pt x="28579" y="16741"/>
                    </a:cubicBezTo>
                    <a:lnTo>
                      <a:pt x="28573" y="16641"/>
                    </a:lnTo>
                    <a:cubicBezTo>
                      <a:pt x="28562" y="16526"/>
                      <a:pt x="28556" y="16412"/>
                      <a:pt x="28545" y="16295"/>
                    </a:cubicBezTo>
                    <a:lnTo>
                      <a:pt x="28537" y="16175"/>
                    </a:lnTo>
                    <a:cubicBezTo>
                      <a:pt x="28534" y="16111"/>
                      <a:pt x="28528" y="16049"/>
                      <a:pt x="28523" y="15988"/>
                    </a:cubicBezTo>
                    <a:cubicBezTo>
                      <a:pt x="28517" y="15901"/>
                      <a:pt x="28506" y="15815"/>
                      <a:pt x="28495" y="15731"/>
                    </a:cubicBezTo>
                    <a:lnTo>
                      <a:pt x="28495" y="15731"/>
                    </a:lnTo>
                    <a:cubicBezTo>
                      <a:pt x="28604" y="15770"/>
                      <a:pt x="28696" y="15790"/>
                      <a:pt x="28802" y="15806"/>
                    </a:cubicBezTo>
                    <a:cubicBezTo>
                      <a:pt x="28922" y="15829"/>
                      <a:pt x="29031" y="15840"/>
                      <a:pt x="29134" y="15840"/>
                    </a:cubicBezTo>
                    <a:cubicBezTo>
                      <a:pt x="29159" y="15840"/>
                      <a:pt x="29178" y="15840"/>
                      <a:pt x="29204" y="15834"/>
                    </a:cubicBezTo>
                    <a:lnTo>
                      <a:pt x="29231" y="15832"/>
                    </a:lnTo>
                    <a:cubicBezTo>
                      <a:pt x="29324" y="15829"/>
                      <a:pt x="29410" y="15826"/>
                      <a:pt x="29499" y="15826"/>
                    </a:cubicBezTo>
                    <a:cubicBezTo>
                      <a:pt x="29552" y="15826"/>
                      <a:pt x="29603" y="15829"/>
                      <a:pt x="29653" y="15832"/>
                    </a:cubicBezTo>
                    <a:lnTo>
                      <a:pt x="29831" y="15843"/>
                    </a:lnTo>
                    <a:cubicBezTo>
                      <a:pt x="29996" y="15854"/>
                      <a:pt x="30160" y="15862"/>
                      <a:pt x="30322" y="15871"/>
                    </a:cubicBezTo>
                    <a:cubicBezTo>
                      <a:pt x="30350" y="15871"/>
                      <a:pt x="30378" y="15873"/>
                      <a:pt x="30403" y="15873"/>
                    </a:cubicBezTo>
                    <a:cubicBezTo>
                      <a:pt x="30470" y="15873"/>
                      <a:pt x="30537" y="15871"/>
                      <a:pt x="30598" y="15871"/>
                    </a:cubicBezTo>
                    <a:cubicBezTo>
                      <a:pt x="30671" y="15868"/>
                      <a:pt x="30741" y="15862"/>
                      <a:pt x="30816" y="15862"/>
                    </a:cubicBezTo>
                    <a:lnTo>
                      <a:pt x="30847" y="15868"/>
                    </a:lnTo>
                    <a:lnTo>
                      <a:pt x="30908" y="15868"/>
                    </a:lnTo>
                    <a:cubicBezTo>
                      <a:pt x="31067" y="15868"/>
                      <a:pt x="31187" y="15859"/>
                      <a:pt x="31304" y="15848"/>
                    </a:cubicBezTo>
                    <a:cubicBezTo>
                      <a:pt x="31307" y="15848"/>
                      <a:pt x="31324" y="15846"/>
                      <a:pt x="31324" y="15843"/>
                    </a:cubicBezTo>
                    <a:cubicBezTo>
                      <a:pt x="31324" y="15840"/>
                      <a:pt x="31341" y="15840"/>
                      <a:pt x="31338" y="15840"/>
                    </a:cubicBezTo>
                    <a:lnTo>
                      <a:pt x="31368" y="15840"/>
                    </a:lnTo>
                    <a:lnTo>
                      <a:pt x="31368" y="15843"/>
                    </a:lnTo>
                    <a:lnTo>
                      <a:pt x="31430" y="15834"/>
                    </a:lnTo>
                    <a:lnTo>
                      <a:pt x="31486" y="15829"/>
                    </a:lnTo>
                    <a:cubicBezTo>
                      <a:pt x="31600" y="15818"/>
                      <a:pt x="31712" y="15806"/>
                      <a:pt x="31826" y="15793"/>
                    </a:cubicBezTo>
                    <a:cubicBezTo>
                      <a:pt x="31924" y="15779"/>
                      <a:pt x="32021" y="15762"/>
                      <a:pt x="32116" y="15742"/>
                    </a:cubicBezTo>
                    <a:cubicBezTo>
                      <a:pt x="32178" y="15731"/>
                      <a:pt x="32239" y="15717"/>
                      <a:pt x="32300" y="15703"/>
                    </a:cubicBezTo>
                    <a:lnTo>
                      <a:pt x="32423" y="15678"/>
                    </a:lnTo>
                    <a:cubicBezTo>
                      <a:pt x="32512" y="15661"/>
                      <a:pt x="32604" y="15645"/>
                      <a:pt x="32691" y="15622"/>
                    </a:cubicBezTo>
                    <a:lnTo>
                      <a:pt x="32769" y="15606"/>
                    </a:lnTo>
                    <a:lnTo>
                      <a:pt x="32925" y="15575"/>
                    </a:lnTo>
                    <a:cubicBezTo>
                      <a:pt x="32992" y="15555"/>
                      <a:pt x="33056" y="15541"/>
                      <a:pt x="33123" y="15525"/>
                    </a:cubicBezTo>
                    <a:lnTo>
                      <a:pt x="33235" y="15497"/>
                    </a:lnTo>
                    <a:cubicBezTo>
                      <a:pt x="33335" y="15472"/>
                      <a:pt x="33438" y="15444"/>
                      <a:pt x="33539" y="15416"/>
                    </a:cubicBezTo>
                    <a:cubicBezTo>
                      <a:pt x="33656" y="15382"/>
                      <a:pt x="33790" y="15338"/>
                      <a:pt x="33935" y="15276"/>
                    </a:cubicBezTo>
                    <a:lnTo>
                      <a:pt x="33999" y="15254"/>
                    </a:lnTo>
                    <a:cubicBezTo>
                      <a:pt x="34200" y="15176"/>
                      <a:pt x="34404" y="15101"/>
                      <a:pt x="34602" y="15011"/>
                    </a:cubicBezTo>
                    <a:cubicBezTo>
                      <a:pt x="34853" y="14905"/>
                      <a:pt x="35093" y="14788"/>
                      <a:pt x="35316" y="14668"/>
                    </a:cubicBezTo>
                    <a:lnTo>
                      <a:pt x="35400" y="14621"/>
                    </a:lnTo>
                    <a:cubicBezTo>
                      <a:pt x="35475" y="14585"/>
                      <a:pt x="35548" y="14543"/>
                      <a:pt x="35620" y="14501"/>
                    </a:cubicBezTo>
                    <a:cubicBezTo>
                      <a:pt x="35734" y="14431"/>
                      <a:pt x="35843" y="14353"/>
                      <a:pt x="35952" y="14278"/>
                    </a:cubicBezTo>
                    <a:cubicBezTo>
                      <a:pt x="36133" y="14144"/>
                      <a:pt x="36315" y="14007"/>
                      <a:pt x="36493" y="13865"/>
                    </a:cubicBezTo>
                    <a:cubicBezTo>
                      <a:pt x="36591" y="13789"/>
                      <a:pt x="36680" y="13706"/>
                      <a:pt x="36772" y="13622"/>
                    </a:cubicBezTo>
                    <a:lnTo>
                      <a:pt x="36873" y="13527"/>
                    </a:lnTo>
                    <a:cubicBezTo>
                      <a:pt x="37001" y="13407"/>
                      <a:pt x="37110" y="13310"/>
                      <a:pt x="37213" y="13198"/>
                    </a:cubicBezTo>
                    <a:cubicBezTo>
                      <a:pt x="37470" y="12925"/>
                      <a:pt x="37659" y="12637"/>
                      <a:pt x="37785" y="12356"/>
                    </a:cubicBezTo>
                    <a:lnTo>
                      <a:pt x="37796" y="12328"/>
                    </a:lnTo>
                    <a:lnTo>
                      <a:pt x="37799" y="12330"/>
                    </a:lnTo>
                    <a:cubicBezTo>
                      <a:pt x="37838" y="12247"/>
                      <a:pt x="37877" y="12160"/>
                      <a:pt x="37911" y="12077"/>
                    </a:cubicBezTo>
                    <a:cubicBezTo>
                      <a:pt x="37933" y="12026"/>
                      <a:pt x="37950" y="11982"/>
                      <a:pt x="37972" y="11934"/>
                    </a:cubicBezTo>
                    <a:cubicBezTo>
                      <a:pt x="37994" y="11878"/>
                      <a:pt x="38017" y="11823"/>
                      <a:pt x="38036" y="11770"/>
                    </a:cubicBezTo>
                    <a:cubicBezTo>
                      <a:pt x="38100" y="11613"/>
                      <a:pt x="38167" y="11424"/>
                      <a:pt x="38206" y="11228"/>
                    </a:cubicBezTo>
                    <a:cubicBezTo>
                      <a:pt x="38229" y="11128"/>
                      <a:pt x="38254" y="11008"/>
                      <a:pt x="38243" y="10896"/>
                    </a:cubicBezTo>
                    <a:cubicBezTo>
                      <a:pt x="38231" y="10763"/>
                      <a:pt x="38203" y="10623"/>
                      <a:pt x="38148" y="10498"/>
                    </a:cubicBezTo>
                    <a:cubicBezTo>
                      <a:pt x="38103" y="10389"/>
                      <a:pt x="38056" y="10305"/>
                      <a:pt x="37997" y="10235"/>
                    </a:cubicBezTo>
                    <a:cubicBezTo>
                      <a:pt x="37927" y="10143"/>
                      <a:pt x="37841" y="10071"/>
                      <a:pt x="37752" y="10015"/>
                    </a:cubicBezTo>
                    <a:cubicBezTo>
                      <a:pt x="37662" y="9962"/>
                      <a:pt x="37559" y="9931"/>
                      <a:pt x="37431" y="9920"/>
                    </a:cubicBezTo>
                    <a:cubicBezTo>
                      <a:pt x="37422" y="9906"/>
                      <a:pt x="37417" y="9898"/>
                      <a:pt x="37406" y="9887"/>
                    </a:cubicBezTo>
                    <a:cubicBezTo>
                      <a:pt x="37378" y="9850"/>
                      <a:pt x="37333" y="9848"/>
                      <a:pt x="37288" y="9842"/>
                    </a:cubicBezTo>
                    <a:cubicBezTo>
                      <a:pt x="37255" y="9836"/>
                      <a:pt x="37224" y="9834"/>
                      <a:pt x="37194" y="9834"/>
                    </a:cubicBezTo>
                    <a:lnTo>
                      <a:pt x="37154" y="9834"/>
                    </a:lnTo>
                    <a:cubicBezTo>
                      <a:pt x="37051" y="9834"/>
                      <a:pt x="36951" y="9848"/>
                      <a:pt x="36864" y="9870"/>
                    </a:cubicBezTo>
                    <a:cubicBezTo>
                      <a:pt x="36820" y="9884"/>
                      <a:pt x="36775" y="9898"/>
                      <a:pt x="36730" y="9917"/>
                    </a:cubicBezTo>
                    <a:cubicBezTo>
                      <a:pt x="36716" y="9926"/>
                      <a:pt x="36697" y="9931"/>
                      <a:pt x="36683" y="9940"/>
                    </a:cubicBezTo>
                    <a:cubicBezTo>
                      <a:pt x="36655" y="9945"/>
                      <a:pt x="36627" y="9954"/>
                      <a:pt x="36597" y="9959"/>
                    </a:cubicBezTo>
                    <a:cubicBezTo>
                      <a:pt x="36563" y="9970"/>
                      <a:pt x="36527" y="9976"/>
                      <a:pt x="36496" y="9987"/>
                    </a:cubicBezTo>
                    <a:lnTo>
                      <a:pt x="36527" y="9967"/>
                    </a:lnTo>
                    <a:cubicBezTo>
                      <a:pt x="36580" y="9920"/>
                      <a:pt x="36627" y="9873"/>
                      <a:pt x="36672" y="9822"/>
                    </a:cubicBezTo>
                    <a:cubicBezTo>
                      <a:pt x="36725" y="9767"/>
                      <a:pt x="36778" y="9716"/>
                      <a:pt x="36834" y="9663"/>
                    </a:cubicBezTo>
                    <a:cubicBezTo>
                      <a:pt x="36881" y="9613"/>
                      <a:pt x="36929" y="9566"/>
                      <a:pt x="36973" y="9516"/>
                    </a:cubicBezTo>
                    <a:cubicBezTo>
                      <a:pt x="37032" y="9451"/>
                      <a:pt x="37079" y="9410"/>
                      <a:pt x="37124" y="9362"/>
                    </a:cubicBezTo>
                    <a:lnTo>
                      <a:pt x="37182" y="9303"/>
                    </a:lnTo>
                    <a:cubicBezTo>
                      <a:pt x="37252" y="9234"/>
                      <a:pt x="37319" y="9158"/>
                      <a:pt x="37378" y="9080"/>
                    </a:cubicBezTo>
                    <a:lnTo>
                      <a:pt x="37394" y="9061"/>
                    </a:lnTo>
                    <a:cubicBezTo>
                      <a:pt x="37486" y="8949"/>
                      <a:pt x="37576" y="8832"/>
                      <a:pt x="37643" y="8704"/>
                    </a:cubicBezTo>
                    <a:cubicBezTo>
                      <a:pt x="37673" y="8642"/>
                      <a:pt x="37701" y="8575"/>
                      <a:pt x="37729" y="8508"/>
                    </a:cubicBezTo>
                    <a:cubicBezTo>
                      <a:pt x="37749" y="8461"/>
                      <a:pt x="37765" y="8408"/>
                      <a:pt x="37779" y="8355"/>
                    </a:cubicBezTo>
                    <a:cubicBezTo>
                      <a:pt x="37810" y="8213"/>
                      <a:pt x="37824" y="8070"/>
                      <a:pt x="37821" y="7937"/>
                    </a:cubicBezTo>
                    <a:cubicBezTo>
                      <a:pt x="37818" y="7875"/>
                      <a:pt x="37813" y="7797"/>
                      <a:pt x="37796" y="7724"/>
                    </a:cubicBezTo>
                    <a:cubicBezTo>
                      <a:pt x="37779" y="7658"/>
                      <a:pt x="37752" y="7591"/>
                      <a:pt x="37729" y="7529"/>
                    </a:cubicBezTo>
                    <a:lnTo>
                      <a:pt x="37707" y="7471"/>
                    </a:lnTo>
                    <a:lnTo>
                      <a:pt x="37687" y="7432"/>
                    </a:lnTo>
                    <a:lnTo>
                      <a:pt x="37668" y="7367"/>
                    </a:lnTo>
                    <a:cubicBezTo>
                      <a:pt x="37654" y="7323"/>
                      <a:pt x="37637" y="7278"/>
                      <a:pt x="37618" y="7236"/>
                    </a:cubicBezTo>
                    <a:cubicBezTo>
                      <a:pt x="37595" y="7172"/>
                      <a:pt x="37562" y="7114"/>
                      <a:pt x="37534" y="7052"/>
                    </a:cubicBezTo>
                    <a:cubicBezTo>
                      <a:pt x="37464" y="6907"/>
                      <a:pt x="37378" y="6815"/>
                      <a:pt x="37274" y="6762"/>
                    </a:cubicBezTo>
                    <a:cubicBezTo>
                      <a:pt x="37227" y="6737"/>
                      <a:pt x="37180" y="6712"/>
                      <a:pt x="37127" y="6698"/>
                    </a:cubicBezTo>
                    <a:cubicBezTo>
                      <a:pt x="37071" y="6684"/>
                      <a:pt x="37015" y="6678"/>
                      <a:pt x="36954" y="6676"/>
                    </a:cubicBezTo>
                    <a:cubicBezTo>
                      <a:pt x="36803" y="6676"/>
                      <a:pt x="36655" y="6723"/>
                      <a:pt x="36535" y="6773"/>
                    </a:cubicBezTo>
                    <a:cubicBezTo>
                      <a:pt x="36513" y="6782"/>
                      <a:pt x="36488" y="6790"/>
                      <a:pt x="36468" y="6795"/>
                    </a:cubicBezTo>
                    <a:cubicBezTo>
                      <a:pt x="36432" y="6809"/>
                      <a:pt x="36410" y="6818"/>
                      <a:pt x="36387" y="6829"/>
                    </a:cubicBezTo>
                    <a:lnTo>
                      <a:pt x="36334" y="6848"/>
                    </a:lnTo>
                    <a:cubicBezTo>
                      <a:pt x="36270" y="6874"/>
                      <a:pt x="36200" y="6901"/>
                      <a:pt x="36136" y="6929"/>
                    </a:cubicBezTo>
                    <a:cubicBezTo>
                      <a:pt x="36083" y="6954"/>
                      <a:pt x="36036" y="6982"/>
                      <a:pt x="35983" y="7010"/>
                    </a:cubicBezTo>
                    <a:lnTo>
                      <a:pt x="35938" y="7033"/>
                    </a:lnTo>
                    <a:cubicBezTo>
                      <a:pt x="35880" y="7066"/>
                      <a:pt x="35824" y="7100"/>
                      <a:pt x="35768" y="7139"/>
                    </a:cubicBezTo>
                    <a:cubicBezTo>
                      <a:pt x="35707" y="7178"/>
                      <a:pt x="35651" y="7220"/>
                      <a:pt x="35595" y="7261"/>
                    </a:cubicBezTo>
                    <a:cubicBezTo>
                      <a:pt x="35592" y="7261"/>
                      <a:pt x="35587" y="7267"/>
                      <a:pt x="35587" y="7267"/>
                    </a:cubicBezTo>
                    <a:cubicBezTo>
                      <a:pt x="35581" y="7267"/>
                      <a:pt x="35575" y="7275"/>
                      <a:pt x="35575" y="7278"/>
                    </a:cubicBezTo>
                    <a:cubicBezTo>
                      <a:pt x="35436" y="7379"/>
                      <a:pt x="35294" y="7473"/>
                      <a:pt x="35149" y="7568"/>
                    </a:cubicBezTo>
                    <a:cubicBezTo>
                      <a:pt x="35051" y="7630"/>
                      <a:pt x="34948" y="7685"/>
                      <a:pt x="34847" y="7741"/>
                    </a:cubicBezTo>
                    <a:cubicBezTo>
                      <a:pt x="34780" y="7777"/>
                      <a:pt x="34713" y="7811"/>
                      <a:pt x="34652" y="7847"/>
                    </a:cubicBezTo>
                    <a:lnTo>
                      <a:pt x="34585" y="7881"/>
                    </a:lnTo>
                    <a:cubicBezTo>
                      <a:pt x="34529" y="7911"/>
                      <a:pt x="34474" y="7948"/>
                      <a:pt x="34415" y="7976"/>
                    </a:cubicBezTo>
                    <a:cubicBezTo>
                      <a:pt x="34326" y="8020"/>
                      <a:pt x="34234" y="8062"/>
                      <a:pt x="34142" y="8098"/>
                    </a:cubicBezTo>
                    <a:lnTo>
                      <a:pt x="34086" y="8121"/>
                    </a:lnTo>
                    <a:lnTo>
                      <a:pt x="34041" y="8143"/>
                    </a:lnTo>
                    <a:lnTo>
                      <a:pt x="34041" y="8143"/>
                    </a:lnTo>
                    <a:lnTo>
                      <a:pt x="34066" y="8129"/>
                    </a:lnTo>
                    <a:cubicBezTo>
                      <a:pt x="34100" y="8098"/>
                      <a:pt x="34136" y="8062"/>
                      <a:pt x="34167" y="8029"/>
                    </a:cubicBezTo>
                    <a:cubicBezTo>
                      <a:pt x="34195" y="8001"/>
                      <a:pt x="34220" y="7973"/>
                      <a:pt x="34248" y="7948"/>
                    </a:cubicBezTo>
                    <a:cubicBezTo>
                      <a:pt x="34303" y="7895"/>
                      <a:pt x="34354" y="7847"/>
                      <a:pt x="34404" y="7791"/>
                    </a:cubicBezTo>
                    <a:cubicBezTo>
                      <a:pt x="34443" y="7744"/>
                      <a:pt x="34476" y="7699"/>
                      <a:pt x="34513" y="7655"/>
                    </a:cubicBezTo>
                    <a:lnTo>
                      <a:pt x="34563" y="7585"/>
                    </a:lnTo>
                    <a:cubicBezTo>
                      <a:pt x="34627" y="7504"/>
                      <a:pt x="34680" y="7415"/>
                      <a:pt x="34722" y="7326"/>
                    </a:cubicBezTo>
                    <a:cubicBezTo>
                      <a:pt x="34794" y="7192"/>
                      <a:pt x="34847" y="7080"/>
                      <a:pt x="34889" y="6974"/>
                    </a:cubicBezTo>
                    <a:lnTo>
                      <a:pt x="34945" y="6835"/>
                    </a:lnTo>
                    <a:cubicBezTo>
                      <a:pt x="34965" y="6779"/>
                      <a:pt x="34990" y="6723"/>
                      <a:pt x="35009" y="6664"/>
                    </a:cubicBezTo>
                    <a:cubicBezTo>
                      <a:pt x="35057" y="6556"/>
                      <a:pt x="35087" y="6455"/>
                      <a:pt x="35101" y="6360"/>
                    </a:cubicBezTo>
                    <a:cubicBezTo>
                      <a:pt x="35112" y="6299"/>
                      <a:pt x="35112" y="6229"/>
                      <a:pt x="35098" y="6145"/>
                    </a:cubicBezTo>
                    <a:cubicBezTo>
                      <a:pt x="35079" y="6028"/>
                      <a:pt x="35043" y="5914"/>
                      <a:pt x="35006" y="5811"/>
                    </a:cubicBezTo>
                    <a:cubicBezTo>
                      <a:pt x="34995" y="5774"/>
                      <a:pt x="34987" y="5747"/>
                      <a:pt x="34978" y="5719"/>
                    </a:cubicBezTo>
                    <a:cubicBezTo>
                      <a:pt x="34959" y="5646"/>
                      <a:pt x="34934" y="5568"/>
                      <a:pt x="34892" y="5504"/>
                    </a:cubicBezTo>
                    <a:cubicBezTo>
                      <a:pt x="34853" y="5440"/>
                      <a:pt x="34805" y="5392"/>
                      <a:pt x="34744" y="5359"/>
                    </a:cubicBezTo>
                    <a:cubicBezTo>
                      <a:pt x="34711" y="5339"/>
                      <a:pt x="34669" y="5322"/>
                      <a:pt x="34630" y="5303"/>
                    </a:cubicBezTo>
                    <a:lnTo>
                      <a:pt x="34599" y="5289"/>
                    </a:lnTo>
                    <a:cubicBezTo>
                      <a:pt x="34504" y="5253"/>
                      <a:pt x="34395" y="5242"/>
                      <a:pt x="34312" y="5242"/>
                    </a:cubicBezTo>
                    <a:lnTo>
                      <a:pt x="34267" y="5244"/>
                    </a:lnTo>
                    <a:cubicBezTo>
                      <a:pt x="34192" y="5247"/>
                      <a:pt x="34128" y="5256"/>
                      <a:pt x="34069" y="5275"/>
                    </a:cubicBezTo>
                    <a:cubicBezTo>
                      <a:pt x="34013" y="5295"/>
                      <a:pt x="33960" y="5314"/>
                      <a:pt x="33907" y="5339"/>
                    </a:cubicBezTo>
                    <a:cubicBezTo>
                      <a:pt x="33851" y="5364"/>
                      <a:pt x="33801" y="5398"/>
                      <a:pt x="33751" y="5434"/>
                    </a:cubicBezTo>
                    <a:cubicBezTo>
                      <a:pt x="33656" y="5498"/>
                      <a:pt x="33570" y="5574"/>
                      <a:pt x="33489" y="5649"/>
                    </a:cubicBezTo>
                    <a:cubicBezTo>
                      <a:pt x="33447" y="5688"/>
                      <a:pt x="33411" y="5730"/>
                      <a:pt x="33372" y="5772"/>
                    </a:cubicBezTo>
                    <a:lnTo>
                      <a:pt x="33313" y="5833"/>
                    </a:lnTo>
                    <a:lnTo>
                      <a:pt x="33252" y="5894"/>
                    </a:lnTo>
                    <a:cubicBezTo>
                      <a:pt x="33218" y="5928"/>
                      <a:pt x="33179" y="5967"/>
                      <a:pt x="33146" y="6006"/>
                    </a:cubicBezTo>
                    <a:cubicBezTo>
                      <a:pt x="33112" y="6042"/>
                      <a:pt x="33079" y="6081"/>
                      <a:pt x="33042" y="6120"/>
                    </a:cubicBezTo>
                    <a:lnTo>
                      <a:pt x="32984" y="6187"/>
                    </a:lnTo>
                    <a:cubicBezTo>
                      <a:pt x="32953" y="6224"/>
                      <a:pt x="32914" y="6263"/>
                      <a:pt x="32881" y="6299"/>
                    </a:cubicBezTo>
                    <a:lnTo>
                      <a:pt x="32828" y="6355"/>
                    </a:lnTo>
                    <a:cubicBezTo>
                      <a:pt x="32777" y="6410"/>
                      <a:pt x="32730" y="6461"/>
                      <a:pt x="32677" y="6511"/>
                    </a:cubicBezTo>
                    <a:cubicBezTo>
                      <a:pt x="32565" y="6623"/>
                      <a:pt x="32451" y="6731"/>
                      <a:pt x="32331" y="6835"/>
                    </a:cubicBezTo>
                    <a:cubicBezTo>
                      <a:pt x="32284" y="6879"/>
                      <a:pt x="32233" y="6927"/>
                      <a:pt x="32189" y="6971"/>
                    </a:cubicBezTo>
                    <a:lnTo>
                      <a:pt x="32175" y="6971"/>
                    </a:lnTo>
                    <a:cubicBezTo>
                      <a:pt x="32108" y="6971"/>
                      <a:pt x="32066" y="6988"/>
                      <a:pt x="32030" y="7024"/>
                    </a:cubicBezTo>
                    <a:cubicBezTo>
                      <a:pt x="31960" y="7083"/>
                      <a:pt x="31885" y="7136"/>
                      <a:pt x="31812" y="7186"/>
                    </a:cubicBezTo>
                    <a:lnTo>
                      <a:pt x="31756" y="7233"/>
                    </a:lnTo>
                    <a:cubicBezTo>
                      <a:pt x="31670" y="7298"/>
                      <a:pt x="31583" y="7367"/>
                      <a:pt x="31502" y="7443"/>
                    </a:cubicBezTo>
                    <a:lnTo>
                      <a:pt x="31405" y="7535"/>
                    </a:lnTo>
                    <a:cubicBezTo>
                      <a:pt x="31360" y="7577"/>
                      <a:pt x="31318" y="7618"/>
                      <a:pt x="31271" y="7658"/>
                    </a:cubicBezTo>
                    <a:cubicBezTo>
                      <a:pt x="31195" y="7727"/>
                      <a:pt x="31112" y="7794"/>
                      <a:pt x="31028" y="7856"/>
                    </a:cubicBezTo>
                    <a:lnTo>
                      <a:pt x="30997" y="7881"/>
                    </a:lnTo>
                    <a:cubicBezTo>
                      <a:pt x="30936" y="7925"/>
                      <a:pt x="30880" y="7962"/>
                      <a:pt x="30822" y="8001"/>
                    </a:cubicBezTo>
                    <a:lnTo>
                      <a:pt x="30721" y="8070"/>
                    </a:lnTo>
                    <a:lnTo>
                      <a:pt x="30651" y="8118"/>
                    </a:lnTo>
                    <a:cubicBezTo>
                      <a:pt x="30557" y="8185"/>
                      <a:pt x="30467" y="8246"/>
                      <a:pt x="30370" y="8310"/>
                    </a:cubicBezTo>
                    <a:cubicBezTo>
                      <a:pt x="30292" y="8358"/>
                      <a:pt x="30216" y="8405"/>
                      <a:pt x="30135" y="8450"/>
                    </a:cubicBezTo>
                    <a:lnTo>
                      <a:pt x="30043" y="8503"/>
                    </a:lnTo>
                    <a:cubicBezTo>
                      <a:pt x="29999" y="8531"/>
                      <a:pt x="29954" y="8553"/>
                      <a:pt x="29909" y="8578"/>
                    </a:cubicBezTo>
                    <a:cubicBezTo>
                      <a:pt x="29848" y="8609"/>
                      <a:pt x="29792" y="8645"/>
                      <a:pt x="29734" y="8679"/>
                    </a:cubicBezTo>
                    <a:cubicBezTo>
                      <a:pt x="29561" y="8785"/>
                      <a:pt x="29382" y="8882"/>
                      <a:pt x="29201" y="8980"/>
                    </a:cubicBezTo>
                    <a:lnTo>
                      <a:pt x="29117" y="9025"/>
                    </a:lnTo>
                    <a:cubicBezTo>
                      <a:pt x="28905" y="9139"/>
                      <a:pt x="28676" y="9237"/>
                      <a:pt x="28489" y="9315"/>
                    </a:cubicBezTo>
                    <a:cubicBezTo>
                      <a:pt x="28462" y="9329"/>
                      <a:pt x="28431" y="9334"/>
                      <a:pt x="28403" y="9348"/>
                    </a:cubicBezTo>
                    <a:cubicBezTo>
                      <a:pt x="28224" y="9415"/>
                      <a:pt x="28032" y="9482"/>
                      <a:pt x="27831" y="9527"/>
                    </a:cubicBezTo>
                    <a:cubicBezTo>
                      <a:pt x="27747" y="9549"/>
                      <a:pt x="27658" y="9555"/>
                      <a:pt x="27574" y="9563"/>
                    </a:cubicBezTo>
                    <a:cubicBezTo>
                      <a:pt x="27510" y="9569"/>
                      <a:pt x="27463" y="9577"/>
                      <a:pt x="27418" y="9582"/>
                    </a:cubicBezTo>
                    <a:lnTo>
                      <a:pt x="27309" y="9596"/>
                    </a:lnTo>
                    <a:cubicBezTo>
                      <a:pt x="27245" y="9605"/>
                      <a:pt x="27178" y="9608"/>
                      <a:pt x="27111" y="9608"/>
                    </a:cubicBezTo>
                    <a:cubicBezTo>
                      <a:pt x="27067" y="9608"/>
                      <a:pt x="27022" y="9605"/>
                      <a:pt x="26975" y="9599"/>
                    </a:cubicBezTo>
                    <a:cubicBezTo>
                      <a:pt x="26874" y="9594"/>
                      <a:pt x="26776" y="9585"/>
                      <a:pt x="26676" y="9571"/>
                    </a:cubicBezTo>
                    <a:lnTo>
                      <a:pt x="26528" y="9541"/>
                    </a:lnTo>
                    <a:cubicBezTo>
                      <a:pt x="26537" y="9527"/>
                      <a:pt x="26539" y="9510"/>
                      <a:pt x="26548" y="9493"/>
                    </a:cubicBezTo>
                    <a:cubicBezTo>
                      <a:pt x="26606" y="9426"/>
                      <a:pt x="26676" y="9370"/>
                      <a:pt x="26760" y="9303"/>
                    </a:cubicBezTo>
                    <a:cubicBezTo>
                      <a:pt x="26763" y="9301"/>
                      <a:pt x="26765" y="9301"/>
                      <a:pt x="26771" y="9298"/>
                    </a:cubicBezTo>
                    <a:lnTo>
                      <a:pt x="26774" y="9292"/>
                    </a:lnTo>
                    <a:cubicBezTo>
                      <a:pt x="26832" y="9248"/>
                      <a:pt x="26882" y="9214"/>
                      <a:pt x="26933" y="9181"/>
                    </a:cubicBezTo>
                    <a:cubicBezTo>
                      <a:pt x="26988" y="9147"/>
                      <a:pt x="27044" y="9117"/>
                      <a:pt x="27106" y="9083"/>
                    </a:cubicBezTo>
                    <a:lnTo>
                      <a:pt x="27181" y="9038"/>
                    </a:lnTo>
                    <a:cubicBezTo>
                      <a:pt x="27231" y="9011"/>
                      <a:pt x="27279" y="8983"/>
                      <a:pt x="27323" y="8958"/>
                    </a:cubicBezTo>
                    <a:cubicBezTo>
                      <a:pt x="27432" y="8899"/>
                      <a:pt x="27541" y="8840"/>
                      <a:pt x="27641" y="8768"/>
                    </a:cubicBezTo>
                    <a:cubicBezTo>
                      <a:pt x="27789" y="8665"/>
                      <a:pt x="27934" y="8573"/>
                      <a:pt x="28085" y="8478"/>
                    </a:cubicBezTo>
                    <a:cubicBezTo>
                      <a:pt x="28141" y="8441"/>
                      <a:pt x="28188" y="8408"/>
                      <a:pt x="28241" y="8369"/>
                    </a:cubicBezTo>
                    <a:lnTo>
                      <a:pt x="28305" y="8324"/>
                    </a:lnTo>
                    <a:cubicBezTo>
                      <a:pt x="28392" y="8266"/>
                      <a:pt x="28475" y="8202"/>
                      <a:pt x="28556" y="8135"/>
                    </a:cubicBezTo>
                    <a:lnTo>
                      <a:pt x="28556" y="8135"/>
                    </a:lnTo>
                    <a:cubicBezTo>
                      <a:pt x="28556" y="8140"/>
                      <a:pt x="28551" y="8140"/>
                      <a:pt x="28559" y="8140"/>
                    </a:cubicBezTo>
                    <a:cubicBezTo>
                      <a:pt x="28562" y="8140"/>
                      <a:pt x="28562" y="8135"/>
                      <a:pt x="28562" y="8135"/>
                    </a:cubicBezTo>
                    <a:lnTo>
                      <a:pt x="28601" y="8104"/>
                    </a:lnTo>
                    <a:lnTo>
                      <a:pt x="28626" y="8084"/>
                    </a:lnTo>
                    <a:lnTo>
                      <a:pt x="28621" y="8079"/>
                    </a:lnTo>
                    <a:cubicBezTo>
                      <a:pt x="28793" y="7953"/>
                      <a:pt x="28983" y="7808"/>
                      <a:pt x="29162" y="7652"/>
                    </a:cubicBezTo>
                    <a:cubicBezTo>
                      <a:pt x="29254" y="7574"/>
                      <a:pt x="29340" y="7490"/>
                      <a:pt x="29424" y="7404"/>
                    </a:cubicBezTo>
                    <a:cubicBezTo>
                      <a:pt x="29519" y="7309"/>
                      <a:pt x="29611" y="7214"/>
                      <a:pt x="29703" y="7122"/>
                    </a:cubicBezTo>
                    <a:cubicBezTo>
                      <a:pt x="29736" y="7083"/>
                      <a:pt x="29773" y="7041"/>
                      <a:pt x="29806" y="6999"/>
                    </a:cubicBezTo>
                    <a:cubicBezTo>
                      <a:pt x="29862" y="6927"/>
                      <a:pt x="29909" y="6865"/>
                      <a:pt x="29954" y="6804"/>
                    </a:cubicBezTo>
                    <a:lnTo>
                      <a:pt x="30099" y="6597"/>
                    </a:lnTo>
                    <a:lnTo>
                      <a:pt x="30163" y="6511"/>
                    </a:lnTo>
                    <a:cubicBezTo>
                      <a:pt x="30292" y="6332"/>
                      <a:pt x="30434" y="6120"/>
                      <a:pt x="30554" y="5897"/>
                    </a:cubicBezTo>
                    <a:cubicBezTo>
                      <a:pt x="30663" y="5694"/>
                      <a:pt x="30774" y="5484"/>
                      <a:pt x="30850" y="5261"/>
                    </a:cubicBezTo>
                    <a:cubicBezTo>
                      <a:pt x="30880" y="5169"/>
                      <a:pt x="30905" y="5074"/>
                      <a:pt x="30930" y="4979"/>
                    </a:cubicBezTo>
                    <a:cubicBezTo>
                      <a:pt x="30950" y="4884"/>
                      <a:pt x="30964" y="4784"/>
                      <a:pt x="30978" y="4689"/>
                    </a:cubicBezTo>
                    <a:lnTo>
                      <a:pt x="30983" y="4661"/>
                    </a:lnTo>
                    <a:cubicBezTo>
                      <a:pt x="31011" y="4452"/>
                      <a:pt x="31028" y="4221"/>
                      <a:pt x="31034" y="3930"/>
                    </a:cubicBezTo>
                    <a:cubicBezTo>
                      <a:pt x="31039" y="3819"/>
                      <a:pt x="31042" y="3704"/>
                      <a:pt x="31048" y="3593"/>
                    </a:cubicBezTo>
                    <a:lnTo>
                      <a:pt x="31053" y="3537"/>
                    </a:lnTo>
                    <a:cubicBezTo>
                      <a:pt x="31059" y="3434"/>
                      <a:pt x="31062" y="3331"/>
                      <a:pt x="31062" y="3225"/>
                    </a:cubicBezTo>
                    <a:lnTo>
                      <a:pt x="31067" y="3149"/>
                    </a:lnTo>
                    <a:cubicBezTo>
                      <a:pt x="31073" y="2929"/>
                      <a:pt x="31062" y="2706"/>
                      <a:pt x="31056" y="2494"/>
                    </a:cubicBezTo>
                    <a:lnTo>
                      <a:pt x="31053" y="2424"/>
                    </a:lnTo>
                    <a:cubicBezTo>
                      <a:pt x="31045" y="2298"/>
                      <a:pt x="31034" y="2176"/>
                      <a:pt x="31017" y="2058"/>
                    </a:cubicBezTo>
                    <a:lnTo>
                      <a:pt x="31006" y="1980"/>
                    </a:lnTo>
                    <a:cubicBezTo>
                      <a:pt x="30992" y="1894"/>
                      <a:pt x="30983" y="1810"/>
                      <a:pt x="30961" y="1724"/>
                    </a:cubicBezTo>
                    <a:cubicBezTo>
                      <a:pt x="30942" y="1634"/>
                      <a:pt x="30917" y="1548"/>
                      <a:pt x="30875" y="1447"/>
                    </a:cubicBezTo>
                    <a:cubicBezTo>
                      <a:pt x="30891" y="1436"/>
                      <a:pt x="30905" y="1422"/>
                      <a:pt x="30919" y="1406"/>
                    </a:cubicBezTo>
                    <a:cubicBezTo>
                      <a:pt x="30914" y="1381"/>
                      <a:pt x="30917" y="1355"/>
                      <a:pt x="30917" y="1319"/>
                    </a:cubicBezTo>
                    <a:cubicBezTo>
                      <a:pt x="30908" y="1300"/>
                      <a:pt x="30914" y="1280"/>
                      <a:pt x="30922" y="1263"/>
                    </a:cubicBezTo>
                    <a:cubicBezTo>
                      <a:pt x="30900" y="1216"/>
                      <a:pt x="30850" y="1182"/>
                      <a:pt x="30802" y="1182"/>
                    </a:cubicBezTo>
                    <a:cubicBezTo>
                      <a:pt x="30791" y="1182"/>
                      <a:pt x="30780" y="1185"/>
                      <a:pt x="30769" y="1188"/>
                    </a:cubicBezTo>
                    <a:cubicBezTo>
                      <a:pt x="30501" y="1263"/>
                      <a:pt x="30317" y="1350"/>
                      <a:pt x="30166" y="1475"/>
                    </a:cubicBezTo>
                    <a:cubicBezTo>
                      <a:pt x="30099" y="1531"/>
                      <a:pt x="30038" y="1590"/>
                      <a:pt x="29982" y="1654"/>
                    </a:cubicBezTo>
                    <a:cubicBezTo>
                      <a:pt x="29909" y="1729"/>
                      <a:pt x="29834" y="1802"/>
                      <a:pt x="29764" y="1880"/>
                    </a:cubicBezTo>
                    <a:lnTo>
                      <a:pt x="29764" y="1883"/>
                    </a:lnTo>
                    <a:cubicBezTo>
                      <a:pt x="29764" y="1885"/>
                      <a:pt x="29762" y="1885"/>
                      <a:pt x="29762" y="1885"/>
                    </a:cubicBezTo>
                    <a:cubicBezTo>
                      <a:pt x="29647" y="2008"/>
                      <a:pt x="29522" y="2134"/>
                      <a:pt x="29396" y="2257"/>
                    </a:cubicBezTo>
                    <a:lnTo>
                      <a:pt x="29318" y="2329"/>
                    </a:lnTo>
                    <a:cubicBezTo>
                      <a:pt x="29206" y="2438"/>
                      <a:pt x="29092" y="2547"/>
                      <a:pt x="28966" y="2636"/>
                    </a:cubicBezTo>
                    <a:cubicBezTo>
                      <a:pt x="28872" y="2689"/>
                      <a:pt x="28780" y="2734"/>
                      <a:pt x="28687" y="2770"/>
                    </a:cubicBezTo>
                    <a:cubicBezTo>
                      <a:pt x="28559" y="2803"/>
                      <a:pt x="28453" y="2826"/>
                      <a:pt x="28364" y="2831"/>
                    </a:cubicBezTo>
                    <a:lnTo>
                      <a:pt x="28336" y="2834"/>
                    </a:lnTo>
                    <a:cubicBezTo>
                      <a:pt x="28277" y="2834"/>
                      <a:pt x="28222" y="2831"/>
                      <a:pt x="28160" y="2828"/>
                    </a:cubicBezTo>
                    <a:lnTo>
                      <a:pt x="28130" y="2826"/>
                    </a:lnTo>
                    <a:cubicBezTo>
                      <a:pt x="28088" y="2820"/>
                      <a:pt x="28049" y="2817"/>
                      <a:pt x="28007" y="2812"/>
                    </a:cubicBezTo>
                    <a:cubicBezTo>
                      <a:pt x="27987" y="2803"/>
                      <a:pt x="27970" y="2798"/>
                      <a:pt x="27948" y="2789"/>
                    </a:cubicBezTo>
                    <a:lnTo>
                      <a:pt x="27834" y="2720"/>
                    </a:lnTo>
                    <a:lnTo>
                      <a:pt x="27789" y="2692"/>
                    </a:lnTo>
                    <a:cubicBezTo>
                      <a:pt x="27742" y="2664"/>
                      <a:pt x="27700" y="2630"/>
                      <a:pt x="27658" y="2594"/>
                    </a:cubicBezTo>
                    <a:cubicBezTo>
                      <a:pt x="27586" y="2522"/>
                      <a:pt x="27513" y="2438"/>
                      <a:pt x="27446" y="2340"/>
                    </a:cubicBezTo>
                    <a:lnTo>
                      <a:pt x="27446" y="2340"/>
                    </a:lnTo>
                    <a:lnTo>
                      <a:pt x="27468" y="2385"/>
                    </a:lnTo>
                    <a:cubicBezTo>
                      <a:pt x="27449" y="2357"/>
                      <a:pt x="27432" y="2326"/>
                      <a:pt x="27415" y="2298"/>
                    </a:cubicBezTo>
                    <a:cubicBezTo>
                      <a:pt x="27346" y="2220"/>
                      <a:pt x="27279" y="2137"/>
                      <a:pt x="27231" y="2044"/>
                    </a:cubicBezTo>
                    <a:cubicBezTo>
                      <a:pt x="27217" y="2019"/>
                      <a:pt x="27203" y="1991"/>
                      <a:pt x="27184" y="1966"/>
                    </a:cubicBezTo>
                    <a:cubicBezTo>
                      <a:pt x="27170" y="1950"/>
                      <a:pt x="27161" y="1933"/>
                      <a:pt x="27148" y="1911"/>
                    </a:cubicBezTo>
                    <a:cubicBezTo>
                      <a:pt x="27111" y="1855"/>
                      <a:pt x="27086" y="1824"/>
                      <a:pt x="27064" y="1793"/>
                    </a:cubicBezTo>
                    <a:cubicBezTo>
                      <a:pt x="27039" y="1760"/>
                      <a:pt x="27016" y="1729"/>
                      <a:pt x="26994" y="1696"/>
                    </a:cubicBezTo>
                    <a:cubicBezTo>
                      <a:pt x="26966" y="1643"/>
                      <a:pt x="26938" y="1593"/>
                      <a:pt x="26910" y="1542"/>
                    </a:cubicBezTo>
                    <a:lnTo>
                      <a:pt x="26885" y="1495"/>
                    </a:lnTo>
                    <a:cubicBezTo>
                      <a:pt x="26857" y="1436"/>
                      <a:pt x="26821" y="1383"/>
                      <a:pt x="26788" y="1333"/>
                    </a:cubicBezTo>
                    <a:cubicBezTo>
                      <a:pt x="26774" y="1308"/>
                      <a:pt x="26760" y="1283"/>
                      <a:pt x="26749" y="1263"/>
                    </a:cubicBezTo>
                    <a:cubicBezTo>
                      <a:pt x="26735" y="1238"/>
                      <a:pt x="26721" y="1213"/>
                      <a:pt x="26707" y="1194"/>
                    </a:cubicBezTo>
                    <a:cubicBezTo>
                      <a:pt x="26676" y="1141"/>
                      <a:pt x="26645" y="1090"/>
                      <a:pt x="26612" y="1043"/>
                    </a:cubicBezTo>
                    <a:lnTo>
                      <a:pt x="26584" y="1004"/>
                    </a:lnTo>
                    <a:lnTo>
                      <a:pt x="26567" y="979"/>
                    </a:lnTo>
                    <a:lnTo>
                      <a:pt x="26550" y="951"/>
                    </a:lnTo>
                    <a:cubicBezTo>
                      <a:pt x="26525" y="917"/>
                      <a:pt x="26506" y="878"/>
                      <a:pt x="26478" y="845"/>
                    </a:cubicBezTo>
                    <a:lnTo>
                      <a:pt x="26456" y="811"/>
                    </a:lnTo>
                    <a:cubicBezTo>
                      <a:pt x="26436" y="784"/>
                      <a:pt x="26417" y="756"/>
                      <a:pt x="26397" y="725"/>
                    </a:cubicBezTo>
                    <a:lnTo>
                      <a:pt x="26355" y="655"/>
                    </a:lnTo>
                    <a:lnTo>
                      <a:pt x="26327" y="608"/>
                    </a:lnTo>
                    <a:cubicBezTo>
                      <a:pt x="26299" y="560"/>
                      <a:pt x="26272" y="516"/>
                      <a:pt x="26241" y="474"/>
                    </a:cubicBezTo>
                    <a:cubicBezTo>
                      <a:pt x="26205" y="426"/>
                      <a:pt x="26152" y="373"/>
                      <a:pt x="26096" y="332"/>
                    </a:cubicBezTo>
                    <a:cubicBezTo>
                      <a:pt x="25970" y="234"/>
                      <a:pt x="25803" y="198"/>
                      <a:pt x="25688" y="181"/>
                    </a:cubicBezTo>
                    <a:cubicBezTo>
                      <a:pt x="25602" y="167"/>
                      <a:pt x="25524" y="161"/>
                      <a:pt x="25449" y="161"/>
                    </a:cubicBezTo>
                    <a:cubicBezTo>
                      <a:pt x="25376" y="161"/>
                      <a:pt x="25309" y="167"/>
                      <a:pt x="25253" y="178"/>
                    </a:cubicBezTo>
                    <a:cubicBezTo>
                      <a:pt x="25128" y="198"/>
                      <a:pt x="25005" y="239"/>
                      <a:pt x="24893" y="281"/>
                    </a:cubicBezTo>
                    <a:lnTo>
                      <a:pt x="24891" y="281"/>
                    </a:lnTo>
                    <a:cubicBezTo>
                      <a:pt x="24868" y="281"/>
                      <a:pt x="24854" y="287"/>
                      <a:pt x="24838" y="290"/>
                    </a:cubicBezTo>
                    <a:cubicBezTo>
                      <a:pt x="24799" y="304"/>
                      <a:pt x="24762" y="315"/>
                      <a:pt x="24723" y="323"/>
                    </a:cubicBezTo>
                    <a:lnTo>
                      <a:pt x="24639" y="348"/>
                    </a:lnTo>
                    <a:cubicBezTo>
                      <a:pt x="24603" y="359"/>
                      <a:pt x="24567" y="373"/>
                      <a:pt x="24531" y="387"/>
                    </a:cubicBezTo>
                    <a:cubicBezTo>
                      <a:pt x="24500" y="407"/>
                      <a:pt x="24469" y="429"/>
                      <a:pt x="24433" y="449"/>
                    </a:cubicBezTo>
                    <a:lnTo>
                      <a:pt x="24386" y="477"/>
                    </a:lnTo>
                    <a:lnTo>
                      <a:pt x="24330" y="516"/>
                    </a:lnTo>
                    <a:cubicBezTo>
                      <a:pt x="24282" y="544"/>
                      <a:pt x="24235" y="574"/>
                      <a:pt x="24193" y="611"/>
                    </a:cubicBezTo>
                    <a:cubicBezTo>
                      <a:pt x="24121" y="669"/>
                      <a:pt x="24051" y="733"/>
                      <a:pt x="23981" y="795"/>
                    </a:cubicBezTo>
                    <a:cubicBezTo>
                      <a:pt x="23920" y="848"/>
                      <a:pt x="23864" y="903"/>
                      <a:pt x="23803" y="951"/>
                    </a:cubicBezTo>
                    <a:lnTo>
                      <a:pt x="23752" y="993"/>
                    </a:lnTo>
                    <a:cubicBezTo>
                      <a:pt x="23705" y="1035"/>
                      <a:pt x="23655" y="1076"/>
                      <a:pt x="23607" y="1115"/>
                    </a:cubicBezTo>
                    <a:lnTo>
                      <a:pt x="23482" y="1252"/>
                    </a:lnTo>
                    <a:cubicBezTo>
                      <a:pt x="23404" y="1336"/>
                      <a:pt x="23312" y="1420"/>
                      <a:pt x="23194" y="1517"/>
                    </a:cubicBezTo>
                    <a:cubicBezTo>
                      <a:pt x="23144" y="1556"/>
                      <a:pt x="23088" y="1590"/>
                      <a:pt x="23027" y="1618"/>
                    </a:cubicBezTo>
                    <a:cubicBezTo>
                      <a:pt x="22977" y="1634"/>
                      <a:pt x="22927" y="1646"/>
                      <a:pt x="22874" y="1654"/>
                    </a:cubicBezTo>
                    <a:cubicBezTo>
                      <a:pt x="22829" y="1659"/>
                      <a:pt x="22787" y="1662"/>
                      <a:pt x="22742" y="1662"/>
                    </a:cubicBezTo>
                    <a:cubicBezTo>
                      <a:pt x="22726" y="1662"/>
                      <a:pt x="22706" y="1662"/>
                      <a:pt x="22689" y="1659"/>
                    </a:cubicBezTo>
                    <a:cubicBezTo>
                      <a:pt x="22634" y="1654"/>
                      <a:pt x="22575" y="1634"/>
                      <a:pt x="22505" y="1606"/>
                    </a:cubicBezTo>
                    <a:lnTo>
                      <a:pt x="22469" y="1593"/>
                    </a:lnTo>
                    <a:cubicBezTo>
                      <a:pt x="22396" y="1562"/>
                      <a:pt x="22324" y="1523"/>
                      <a:pt x="22254" y="1478"/>
                    </a:cubicBezTo>
                    <a:cubicBezTo>
                      <a:pt x="22176" y="1425"/>
                      <a:pt x="22104" y="1375"/>
                      <a:pt x="22028" y="1322"/>
                    </a:cubicBezTo>
                    <a:cubicBezTo>
                      <a:pt x="21933" y="1249"/>
                      <a:pt x="21839" y="1160"/>
                      <a:pt x="21738" y="1049"/>
                    </a:cubicBezTo>
                    <a:cubicBezTo>
                      <a:pt x="21693" y="1012"/>
                      <a:pt x="21652" y="973"/>
                      <a:pt x="21610" y="931"/>
                    </a:cubicBezTo>
                    <a:cubicBezTo>
                      <a:pt x="21601" y="929"/>
                      <a:pt x="21599" y="923"/>
                      <a:pt x="21596" y="920"/>
                    </a:cubicBezTo>
                    <a:lnTo>
                      <a:pt x="21548" y="892"/>
                    </a:lnTo>
                    <a:cubicBezTo>
                      <a:pt x="21501" y="862"/>
                      <a:pt x="21451" y="825"/>
                      <a:pt x="21414" y="781"/>
                    </a:cubicBezTo>
                    <a:cubicBezTo>
                      <a:pt x="21392" y="753"/>
                      <a:pt x="21378" y="728"/>
                      <a:pt x="21367" y="708"/>
                    </a:cubicBezTo>
                    <a:cubicBezTo>
                      <a:pt x="21364" y="697"/>
                      <a:pt x="21361" y="686"/>
                      <a:pt x="21359" y="672"/>
                    </a:cubicBezTo>
                    <a:lnTo>
                      <a:pt x="21322" y="636"/>
                    </a:lnTo>
                    <a:cubicBezTo>
                      <a:pt x="21317" y="627"/>
                      <a:pt x="21311" y="622"/>
                      <a:pt x="21306" y="616"/>
                    </a:cubicBezTo>
                    <a:cubicBezTo>
                      <a:pt x="21292" y="608"/>
                      <a:pt x="21281" y="597"/>
                      <a:pt x="21269" y="585"/>
                    </a:cubicBezTo>
                    <a:lnTo>
                      <a:pt x="21228" y="560"/>
                    </a:lnTo>
                    <a:cubicBezTo>
                      <a:pt x="21108" y="491"/>
                      <a:pt x="21002" y="421"/>
                      <a:pt x="20912" y="351"/>
                    </a:cubicBezTo>
                    <a:lnTo>
                      <a:pt x="20857" y="304"/>
                    </a:lnTo>
                    <a:cubicBezTo>
                      <a:pt x="20829" y="281"/>
                      <a:pt x="20801" y="259"/>
                      <a:pt x="20773" y="237"/>
                    </a:cubicBezTo>
                    <a:cubicBezTo>
                      <a:pt x="20737" y="209"/>
                      <a:pt x="20698" y="184"/>
                      <a:pt x="20650" y="156"/>
                    </a:cubicBezTo>
                    <a:cubicBezTo>
                      <a:pt x="20605" y="133"/>
                      <a:pt x="20555" y="108"/>
                      <a:pt x="20511" y="83"/>
                    </a:cubicBezTo>
                    <a:cubicBezTo>
                      <a:pt x="20466" y="64"/>
                      <a:pt x="20416" y="50"/>
                      <a:pt x="20368" y="30"/>
                    </a:cubicBezTo>
                    <a:cubicBezTo>
                      <a:pt x="20346" y="30"/>
                      <a:pt x="20321" y="27"/>
                      <a:pt x="20301" y="27"/>
                    </a:cubicBezTo>
                    <a:cubicBezTo>
                      <a:pt x="20238" y="7"/>
                      <a:pt x="20194" y="0"/>
                      <a:pt x="20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0;p37">
                <a:extLst>
                  <a:ext uri="{FF2B5EF4-FFF2-40B4-BE49-F238E27FC236}">
                    <a16:creationId xmlns:a16="http://schemas.microsoft.com/office/drawing/2014/main" id="{C8522BCB-10F1-D091-33DC-9C72138FF2C2}"/>
                  </a:ext>
                </a:extLst>
              </p:cNvPr>
              <p:cNvSpPr/>
              <p:nvPr/>
            </p:nvSpPr>
            <p:spPr>
              <a:xfrm>
                <a:off x="5669500" y="2924675"/>
                <a:ext cx="253600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10144" h="6350" extrusionOk="0">
                    <a:moveTo>
                      <a:pt x="6458" y="0"/>
                    </a:moveTo>
                    <a:cubicBezTo>
                      <a:pt x="6397" y="9"/>
                      <a:pt x="6344" y="12"/>
                      <a:pt x="6288" y="17"/>
                    </a:cubicBezTo>
                    <a:cubicBezTo>
                      <a:pt x="6258" y="26"/>
                      <a:pt x="6221" y="31"/>
                      <a:pt x="6188" y="40"/>
                    </a:cubicBezTo>
                    <a:cubicBezTo>
                      <a:pt x="6160" y="45"/>
                      <a:pt x="6132" y="51"/>
                      <a:pt x="6104" y="53"/>
                    </a:cubicBezTo>
                    <a:cubicBezTo>
                      <a:pt x="6034" y="65"/>
                      <a:pt x="5959" y="79"/>
                      <a:pt x="5889" y="93"/>
                    </a:cubicBezTo>
                    <a:cubicBezTo>
                      <a:pt x="5965" y="81"/>
                      <a:pt x="6040" y="79"/>
                      <a:pt x="6118" y="79"/>
                    </a:cubicBezTo>
                    <a:cubicBezTo>
                      <a:pt x="6160" y="79"/>
                      <a:pt x="6202" y="81"/>
                      <a:pt x="6258" y="87"/>
                    </a:cubicBezTo>
                    <a:lnTo>
                      <a:pt x="6305" y="70"/>
                    </a:lnTo>
                    <a:lnTo>
                      <a:pt x="6355" y="53"/>
                    </a:lnTo>
                    <a:cubicBezTo>
                      <a:pt x="6369" y="45"/>
                      <a:pt x="6378" y="42"/>
                      <a:pt x="6389" y="42"/>
                    </a:cubicBezTo>
                    <a:cubicBezTo>
                      <a:pt x="6442" y="42"/>
                      <a:pt x="6489" y="81"/>
                      <a:pt x="6503" y="132"/>
                    </a:cubicBezTo>
                    <a:cubicBezTo>
                      <a:pt x="6525" y="201"/>
                      <a:pt x="6481" y="265"/>
                      <a:pt x="6419" y="282"/>
                    </a:cubicBezTo>
                    <a:lnTo>
                      <a:pt x="6291" y="335"/>
                    </a:lnTo>
                    <a:lnTo>
                      <a:pt x="6154" y="391"/>
                    </a:lnTo>
                    <a:lnTo>
                      <a:pt x="6107" y="416"/>
                    </a:lnTo>
                    <a:cubicBezTo>
                      <a:pt x="6043" y="444"/>
                      <a:pt x="5984" y="472"/>
                      <a:pt x="5923" y="503"/>
                    </a:cubicBezTo>
                    <a:cubicBezTo>
                      <a:pt x="5895" y="517"/>
                      <a:pt x="5861" y="533"/>
                      <a:pt x="5814" y="558"/>
                    </a:cubicBezTo>
                    <a:lnTo>
                      <a:pt x="5786" y="575"/>
                    </a:lnTo>
                    <a:lnTo>
                      <a:pt x="5694" y="625"/>
                    </a:lnTo>
                    <a:cubicBezTo>
                      <a:pt x="5496" y="737"/>
                      <a:pt x="5356" y="821"/>
                      <a:pt x="5228" y="904"/>
                    </a:cubicBezTo>
                    <a:cubicBezTo>
                      <a:pt x="5077" y="1005"/>
                      <a:pt x="4938" y="1114"/>
                      <a:pt x="4785" y="1228"/>
                    </a:cubicBezTo>
                    <a:cubicBezTo>
                      <a:pt x="4639" y="1340"/>
                      <a:pt x="4492" y="1448"/>
                      <a:pt x="4347" y="1560"/>
                    </a:cubicBezTo>
                    <a:lnTo>
                      <a:pt x="4224" y="1658"/>
                    </a:lnTo>
                    <a:cubicBezTo>
                      <a:pt x="4146" y="1719"/>
                      <a:pt x="4068" y="1786"/>
                      <a:pt x="3987" y="1845"/>
                    </a:cubicBezTo>
                    <a:cubicBezTo>
                      <a:pt x="3867" y="1934"/>
                      <a:pt x="3752" y="2020"/>
                      <a:pt x="3638" y="2107"/>
                    </a:cubicBezTo>
                    <a:cubicBezTo>
                      <a:pt x="3504" y="2207"/>
                      <a:pt x="3376" y="2316"/>
                      <a:pt x="3250" y="2425"/>
                    </a:cubicBezTo>
                    <a:lnTo>
                      <a:pt x="3183" y="2481"/>
                    </a:lnTo>
                    <a:cubicBezTo>
                      <a:pt x="3013" y="2623"/>
                      <a:pt x="2821" y="2787"/>
                      <a:pt x="2650" y="2966"/>
                    </a:cubicBezTo>
                    <a:cubicBezTo>
                      <a:pt x="2497" y="3122"/>
                      <a:pt x="2352" y="3281"/>
                      <a:pt x="2201" y="3449"/>
                    </a:cubicBezTo>
                    <a:lnTo>
                      <a:pt x="2104" y="3557"/>
                    </a:lnTo>
                    <a:cubicBezTo>
                      <a:pt x="1797" y="3892"/>
                      <a:pt x="1501" y="4266"/>
                      <a:pt x="1239" y="4598"/>
                    </a:cubicBezTo>
                    <a:lnTo>
                      <a:pt x="1222" y="4618"/>
                    </a:lnTo>
                    <a:lnTo>
                      <a:pt x="1082" y="4793"/>
                    </a:lnTo>
                    <a:lnTo>
                      <a:pt x="851" y="5106"/>
                    </a:lnTo>
                    <a:lnTo>
                      <a:pt x="720" y="5287"/>
                    </a:lnTo>
                    <a:cubicBezTo>
                      <a:pt x="628" y="5407"/>
                      <a:pt x="544" y="5527"/>
                      <a:pt x="460" y="5650"/>
                    </a:cubicBezTo>
                    <a:lnTo>
                      <a:pt x="441" y="5678"/>
                    </a:lnTo>
                    <a:lnTo>
                      <a:pt x="371" y="5778"/>
                    </a:lnTo>
                    <a:cubicBezTo>
                      <a:pt x="251" y="5951"/>
                      <a:pt x="137" y="6127"/>
                      <a:pt x="28" y="6305"/>
                    </a:cubicBezTo>
                    <a:lnTo>
                      <a:pt x="0" y="6350"/>
                    </a:lnTo>
                    <a:lnTo>
                      <a:pt x="0" y="6350"/>
                    </a:lnTo>
                    <a:lnTo>
                      <a:pt x="34" y="6336"/>
                    </a:lnTo>
                    <a:lnTo>
                      <a:pt x="165" y="6289"/>
                    </a:lnTo>
                    <a:cubicBezTo>
                      <a:pt x="254" y="6252"/>
                      <a:pt x="346" y="6222"/>
                      <a:pt x="432" y="6188"/>
                    </a:cubicBezTo>
                    <a:cubicBezTo>
                      <a:pt x="508" y="6155"/>
                      <a:pt x="586" y="6124"/>
                      <a:pt x="661" y="6091"/>
                    </a:cubicBezTo>
                    <a:cubicBezTo>
                      <a:pt x="709" y="6068"/>
                      <a:pt x="750" y="6052"/>
                      <a:pt x="795" y="6029"/>
                    </a:cubicBezTo>
                    <a:cubicBezTo>
                      <a:pt x="843" y="6010"/>
                      <a:pt x="896" y="5993"/>
                      <a:pt x="946" y="5971"/>
                    </a:cubicBezTo>
                    <a:cubicBezTo>
                      <a:pt x="1007" y="5945"/>
                      <a:pt x="1069" y="5923"/>
                      <a:pt x="1127" y="5898"/>
                    </a:cubicBezTo>
                    <a:lnTo>
                      <a:pt x="1281" y="5828"/>
                    </a:lnTo>
                    <a:lnTo>
                      <a:pt x="1434" y="5759"/>
                    </a:lnTo>
                    <a:cubicBezTo>
                      <a:pt x="1657" y="5658"/>
                      <a:pt x="1875" y="5561"/>
                      <a:pt x="2095" y="5457"/>
                    </a:cubicBezTo>
                    <a:lnTo>
                      <a:pt x="2522" y="5270"/>
                    </a:lnTo>
                    <a:cubicBezTo>
                      <a:pt x="2821" y="5136"/>
                      <a:pt x="3113" y="5005"/>
                      <a:pt x="3409" y="4869"/>
                    </a:cubicBezTo>
                    <a:lnTo>
                      <a:pt x="3518" y="4816"/>
                    </a:lnTo>
                    <a:cubicBezTo>
                      <a:pt x="3716" y="4726"/>
                      <a:pt x="3917" y="4634"/>
                      <a:pt x="4112" y="4537"/>
                    </a:cubicBezTo>
                    <a:lnTo>
                      <a:pt x="4162" y="4509"/>
                    </a:lnTo>
                    <a:cubicBezTo>
                      <a:pt x="4252" y="4464"/>
                      <a:pt x="4338" y="4419"/>
                      <a:pt x="4427" y="4378"/>
                    </a:cubicBezTo>
                    <a:cubicBezTo>
                      <a:pt x="4478" y="4355"/>
                      <a:pt x="4522" y="4333"/>
                      <a:pt x="4567" y="4308"/>
                    </a:cubicBezTo>
                    <a:cubicBezTo>
                      <a:pt x="4631" y="4277"/>
                      <a:pt x="4695" y="4244"/>
                      <a:pt x="4759" y="4213"/>
                    </a:cubicBezTo>
                    <a:lnTo>
                      <a:pt x="4893" y="4152"/>
                    </a:lnTo>
                    <a:cubicBezTo>
                      <a:pt x="4963" y="4118"/>
                      <a:pt x="5036" y="4085"/>
                      <a:pt x="5108" y="4048"/>
                    </a:cubicBezTo>
                    <a:cubicBezTo>
                      <a:pt x="5206" y="4001"/>
                      <a:pt x="5303" y="3948"/>
                      <a:pt x="5401" y="3895"/>
                    </a:cubicBezTo>
                    <a:lnTo>
                      <a:pt x="5429" y="3881"/>
                    </a:lnTo>
                    <a:cubicBezTo>
                      <a:pt x="5502" y="3845"/>
                      <a:pt x="5577" y="3797"/>
                      <a:pt x="5652" y="3756"/>
                    </a:cubicBezTo>
                    <a:lnTo>
                      <a:pt x="5744" y="3705"/>
                    </a:lnTo>
                    <a:cubicBezTo>
                      <a:pt x="5847" y="3644"/>
                      <a:pt x="5948" y="3585"/>
                      <a:pt x="6051" y="3518"/>
                    </a:cubicBezTo>
                    <a:cubicBezTo>
                      <a:pt x="6213" y="3410"/>
                      <a:pt x="6380" y="3304"/>
                      <a:pt x="6548" y="3198"/>
                    </a:cubicBezTo>
                    <a:cubicBezTo>
                      <a:pt x="6601" y="3164"/>
                      <a:pt x="6656" y="3131"/>
                      <a:pt x="6709" y="3097"/>
                    </a:cubicBezTo>
                    <a:lnTo>
                      <a:pt x="6793" y="3044"/>
                    </a:lnTo>
                    <a:lnTo>
                      <a:pt x="6841" y="3016"/>
                    </a:lnTo>
                    <a:cubicBezTo>
                      <a:pt x="6908" y="2977"/>
                      <a:pt x="6975" y="2935"/>
                      <a:pt x="7041" y="2902"/>
                    </a:cubicBezTo>
                    <a:cubicBezTo>
                      <a:pt x="7128" y="2852"/>
                      <a:pt x="7212" y="2807"/>
                      <a:pt x="7298" y="2762"/>
                    </a:cubicBezTo>
                    <a:cubicBezTo>
                      <a:pt x="7334" y="2746"/>
                      <a:pt x="7371" y="2726"/>
                      <a:pt x="7410" y="2707"/>
                    </a:cubicBezTo>
                    <a:cubicBezTo>
                      <a:pt x="7460" y="2684"/>
                      <a:pt x="7505" y="2662"/>
                      <a:pt x="7549" y="2640"/>
                    </a:cubicBezTo>
                    <a:lnTo>
                      <a:pt x="7661" y="2581"/>
                    </a:lnTo>
                    <a:cubicBezTo>
                      <a:pt x="7717" y="2553"/>
                      <a:pt x="7772" y="2525"/>
                      <a:pt x="7828" y="2495"/>
                    </a:cubicBezTo>
                    <a:cubicBezTo>
                      <a:pt x="7906" y="2453"/>
                      <a:pt x="7982" y="2405"/>
                      <a:pt x="8051" y="2372"/>
                    </a:cubicBezTo>
                    <a:lnTo>
                      <a:pt x="8049" y="2369"/>
                    </a:lnTo>
                    <a:lnTo>
                      <a:pt x="8076" y="2347"/>
                    </a:lnTo>
                    <a:cubicBezTo>
                      <a:pt x="8149" y="2299"/>
                      <a:pt x="8222" y="2255"/>
                      <a:pt x="8300" y="2207"/>
                    </a:cubicBezTo>
                    <a:lnTo>
                      <a:pt x="8422" y="2132"/>
                    </a:lnTo>
                    <a:lnTo>
                      <a:pt x="8749" y="1928"/>
                    </a:lnTo>
                    <a:lnTo>
                      <a:pt x="8760" y="1923"/>
                    </a:lnTo>
                    <a:lnTo>
                      <a:pt x="8763" y="1920"/>
                    </a:lnTo>
                    <a:lnTo>
                      <a:pt x="8777" y="1909"/>
                    </a:lnTo>
                    <a:lnTo>
                      <a:pt x="8835" y="1872"/>
                    </a:lnTo>
                    <a:lnTo>
                      <a:pt x="8869" y="1853"/>
                    </a:lnTo>
                    <a:cubicBezTo>
                      <a:pt x="8899" y="1831"/>
                      <a:pt x="8930" y="1814"/>
                      <a:pt x="8958" y="1797"/>
                    </a:cubicBezTo>
                    <a:lnTo>
                      <a:pt x="9156" y="1674"/>
                    </a:lnTo>
                    <a:lnTo>
                      <a:pt x="9212" y="1641"/>
                    </a:lnTo>
                    <a:cubicBezTo>
                      <a:pt x="9293" y="1588"/>
                      <a:pt x="9374" y="1535"/>
                      <a:pt x="9455" y="1487"/>
                    </a:cubicBezTo>
                    <a:lnTo>
                      <a:pt x="9502" y="1454"/>
                    </a:lnTo>
                    <a:lnTo>
                      <a:pt x="9586" y="1407"/>
                    </a:lnTo>
                    <a:cubicBezTo>
                      <a:pt x="9583" y="1407"/>
                      <a:pt x="9597" y="1395"/>
                      <a:pt x="9597" y="1395"/>
                    </a:cubicBezTo>
                    <a:cubicBezTo>
                      <a:pt x="9597" y="1393"/>
                      <a:pt x="9611" y="1384"/>
                      <a:pt x="9611" y="1384"/>
                    </a:cubicBezTo>
                    <a:cubicBezTo>
                      <a:pt x="9683" y="1337"/>
                      <a:pt x="9756" y="1289"/>
                      <a:pt x="9831" y="1242"/>
                    </a:cubicBezTo>
                    <a:cubicBezTo>
                      <a:pt x="9865" y="1217"/>
                      <a:pt x="9901" y="1192"/>
                      <a:pt x="9934" y="1172"/>
                    </a:cubicBezTo>
                    <a:cubicBezTo>
                      <a:pt x="9965" y="1150"/>
                      <a:pt x="10001" y="1136"/>
                      <a:pt x="10035" y="1122"/>
                    </a:cubicBezTo>
                    <a:cubicBezTo>
                      <a:pt x="10041" y="1108"/>
                      <a:pt x="10046" y="1094"/>
                      <a:pt x="10057" y="1077"/>
                    </a:cubicBezTo>
                    <a:cubicBezTo>
                      <a:pt x="10074" y="1049"/>
                      <a:pt x="10110" y="1030"/>
                      <a:pt x="10144" y="1022"/>
                    </a:cubicBezTo>
                    <a:cubicBezTo>
                      <a:pt x="10027" y="966"/>
                      <a:pt x="9915" y="913"/>
                      <a:pt x="9806" y="865"/>
                    </a:cubicBezTo>
                    <a:lnTo>
                      <a:pt x="9806" y="865"/>
                    </a:lnTo>
                    <a:lnTo>
                      <a:pt x="9820" y="876"/>
                    </a:lnTo>
                    <a:lnTo>
                      <a:pt x="9686" y="810"/>
                    </a:lnTo>
                    <a:lnTo>
                      <a:pt x="9524" y="731"/>
                    </a:lnTo>
                    <a:cubicBezTo>
                      <a:pt x="9485" y="712"/>
                      <a:pt x="9446" y="695"/>
                      <a:pt x="9404" y="676"/>
                    </a:cubicBezTo>
                    <a:cubicBezTo>
                      <a:pt x="9259" y="606"/>
                      <a:pt x="9086" y="544"/>
                      <a:pt x="8911" y="486"/>
                    </a:cubicBezTo>
                    <a:cubicBezTo>
                      <a:pt x="8785" y="438"/>
                      <a:pt x="8654" y="391"/>
                      <a:pt x="8528" y="352"/>
                    </a:cubicBezTo>
                    <a:cubicBezTo>
                      <a:pt x="8425" y="321"/>
                      <a:pt x="8316" y="291"/>
                      <a:pt x="8213" y="257"/>
                    </a:cubicBezTo>
                    <a:lnTo>
                      <a:pt x="8090" y="226"/>
                    </a:lnTo>
                    <a:lnTo>
                      <a:pt x="8021" y="207"/>
                    </a:lnTo>
                    <a:cubicBezTo>
                      <a:pt x="7965" y="193"/>
                      <a:pt x="7912" y="173"/>
                      <a:pt x="7859" y="159"/>
                    </a:cubicBezTo>
                    <a:cubicBezTo>
                      <a:pt x="7784" y="143"/>
                      <a:pt x="7705" y="129"/>
                      <a:pt x="7627" y="112"/>
                    </a:cubicBezTo>
                    <a:cubicBezTo>
                      <a:pt x="7558" y="98"/>
                      <a:pt x="7466" y="81"/>
                      <a:pt x="7371" y="70"/>
                    </a:cubicBezTo>
                    <a:cubicBezTo>
                      <a:pt x="7287" y="59"/>
                      <a:pt x="7203" y="53"/>
                      <a:pt x="7117" y="45"/>
                    </a:cubicBezTo>
                    <a:lnTo>
                      <a:pt x="7069" y="40"/>
                    </a:lnTo>
                    <a:lnTo>
                      <a:pt x="6994" y="31"/>
                    </a:lnTo>
                    <a:cubicBezTo>
                      <a:pt x="6922" y="26"/>
                      <a:pt x="6846" y="17"/>
                      <a:pt x="6768" y="12"/>
                    </a:cubicBezTo>
                    <a:cubicBezTo>
                      <a:pt x="6693" y="9"/>
                      <a:pt x="6615" y="3"/>
                      <a:pt x="6539" y="3"/>
                    </a:cubicBezTo>
                    <a:cubicBezTo>
                      <a:pt x="6511" y="0"/>
                      <a:pt x="6486" y="0"/>
                      <a:pt x="6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1;p37">
                <a:extLst>
                  <a:ext uri="{FF2B5EF4-FFF2-40B4-BE49-F238E27FC236}">
                    <a16:creationId xmlns:a16="http://schemas.microsoft.com/office/drawing/2014/main" id="{CDA71229-C5D9-2A64-DC0A-4EBA98F45EF4}"/>
                  </a:ext>
                </a:extLst>
              </p:cNvPr>
              <p:cNvSpPr/>
              <p:nvPr/>
            </p:nvSpPr>
            <p:spPr>
              <a:xfrm>
                <a:off x="5590325" y="3006700"/>
                <a:ext cx="81550" cy="87825"/>
              </a:xfrm>
              <a:custGeom>
                <a:avLst/>
                <a:gdLst/>
                <a:ahLst/>
                <a:cxnLst/>
                <a:rect l="l" t="t" r="r" b="b"/>
                <a:pathLst>
                  <a:path w="3262" h="3513" extrusionOk="0">
                    <a:moveTo>
                      <a:pt x="3262" y="0"/>
                    </a:moveTo>
                    <a:lnTo>
                      <a:pt x="3134" y="95"/>
                    </a:lnTo>
                    <a:cubicBezTo>
                      <a:pt x="3028" y="173"/>
                      <a:pt x="2916" y="257"/>
                      <a:pt x="2813" y="349"/>
                    </a:cubicBezTo>
                    <a:cubicBezTo>
                      <a:pt x="2763" y="396"/>
                      <a:pt x="2715" y="444"/>
                      <a:pt x="2665" y="494"/>
                    </a:cubicBezTo>
                    <a:lnTo>
                      <a:pt x="2556" y="600"/>
                    </a:lnTo>
                    <a:cubicBezTo>
                      <a:pt x="2481" y="675"/>
                      <a:pt x="2400" y="748"/>
                      <a:pt x="2319" y="820"/>
                    </a:cubicBezTo>
                    <a:cubicBezTo>
                      <a:pt x="2221" y="907"/>
                      <a:pt x="2129" y="991"/>
                      <a:pt x="2037" y="1085"/>
                    </a:cubicBezTo>
                    <a:cubicBezTo>
                      <a:pt x="1993" y="1130"/>
                      <a:pt x="1951" y="1178"/>
                      <a:pt x="1903" y="1219"/>
                    </a:cubicBezTo>
                    <a:cubicBezTo>
                      <a:pt x="1859" y="1264"/>
                      <a:pt x="1817" y="1309"/>
                      <a:pt x="1772" y="1350"/>
                    </a:cubicBezTo>
                    <a:cubicBezTo>
                      <a:pt x="1680" y="1443"/>
                      <a:pt x="1591" y="1529"/>
                      <a:pt x="1507" y="1624"/>
                    </a:cubicBezTo>
                    <a:lnTo>
                      <a:pt x="1309" y="1850"/>
                    </a:lnTo>
                    <a:lnTo>
                      <a:pt x="1133" y="2048"/>
                    </a:lnTo>
                    <a:cubicBezTo>
                      <a:pt x="1011" y="2190"/>
                      <a:pt x="893" y="2335"/>
                      <a:pt x="773" y="2483"/>
                    </a:cubicBezTo>
                    <a:lnTo>
                      <a:pt x="612" y="2690"/>
                    </a:lnTo>
                    <a:cubicBezTo>
                      <a:pt x="533" y="2787"/>
                      <a:pt x="453" y="2885"/>
                      <a:pt x="377" y="2985"/>
                    </a:cubicBezTo>
                    <a:cubicBezTo>
                      <a:pt x="249" y="3158"/>
                      <a:pt x="121" y="3334"/>
                      <a:pt x="1" y="3513"/>
                    </a:cubicBezTo>
                    <a:cubicBezTo>
                      <a:pt x="137" y="3328"/>
                      <a:pt x="268" y="3147"/>
                      <a:pt x="408" y="2966"/>
                    </a:cubicBezTo>
                    <a:cubicBezTo>
                      <a:pt x="561" y="2771"/>
                      <a:pt x="726" y="2561"/>
                      <a:pt x="918" y="2335"/>
                    </a:cubicBezTo>
                    <a:cubicBezTo>
                      <a:pt x="1100" y="2118"/>
                      <a:pt x="1273" y="1922"/>
                      <a:pt x="1454" y="1735"/>
                    </a:cubicBezTo>
                    <a:cubicBezTo>
                      <a:pt x="1633" y="1549"/>
                      <a:pt x="1814" y="1381"/>
                      <a:pt x="2020" y="1197"/>
                    </a:cubicBezTo>
                    <a:cubicBezTo>
                      <a:pt x="2205" y="1027"/>
                      <a:pt x="2391" y="859"/>
                      <a:pt x="2587" y="695"/>
                    </a:cubicBezTo>
                    <a:lnTo>
                      <a:pt x="2643" y="650"/>
                    </a:lnTo>
                    <a:cubicBezTo>
                      <a:pt x="2640" y="606"/>
                      <a:pt x="2662" y="555"/>
                      <a:pt x="2701" y="511"/>
                    </a:cubicBezTo>
                    <a:cubicBezTo>
                      <a:pt x="2763" y="438"/>
                      <a:pt x="2843" y="368"/>
                      <a:pt x="2922" y="299"/>
                    </a:cubicBezTo>
                    <a:lnTo>
                      <a:pt x="2963" y="262"/>
                    </a:lnTo>
                    <a:lnTo>
                      <a:pt x="3033" y="201"/>
                    </a:lnTo>
                    <a:lnTo>
                      <a:pt x="3184" y="67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2;p37">
                <a:extLst>
                  <a:ext uri="{FF2B5EF4-FFF2-40B4-BE49-F238E27FC236}">
                    <a16:creationId xmlns:a16="http://schemas.microsoft.com/office/drawing/2014/main" id="{0F9D9D77-5EF2-0257-30C0-2014CB785E26}"/>
                  </a:ext>
                </a:extLst>
              </p:cNvPr>
              <p:cNvSpPr/>
              <p:nvPr/>
            </p:nvSpPr>
            <p:spPr>
              <a:xfrm>
                <a:off x="5619275" y="2963650"/>
                <a:ext cx="437325" cy="301325"/>
              </a:xfrm>
              <a:custGeom>
                <a:avLst/>
                <a:gdLst/>
                <a:ahLst/>
                <a:cxnLst/>
                <a:rect l="l" t="t" r="r" b="b"/>
                <a:pathLst>
                  <a:path w="17493" h="12053" extrusionOk="0">
                    <a:moveTo>
                      <a:pt x="13093" y="1"/>
                    </a:moveTo>
                    <a:lnTo>
                      <a:pt x="13093" y="1"/>
                    </a:lnTo>
                    <a:cubicBezTo>
                      <a:pt x="13110" y="12"/>
                      <a:pt x="13124" y="18"/>
                      <a:pt x="13138" y="29"/>
                    </a:cubicBezTo>
                    <a:cubicBezTo>
                      <a:pt x="13149" y="35"/>
                      <a:pt x="13160" y="42"/>
                      <a:pt x="13172" y="49"/>
                    </a:cubicBezTo>
                    <a:lnTo>
                      <a:pt x="13172" y="49"/>
                    </a:lnTo>
                    <a:cubicBezTo>
                      <a:pt x="13163" y="42"/>
                      <a:pt x="13154" y="36"/>
                      <a:pt x="13143" y="29"/>
                    </a:cubicBezTo>
                    <a:lnTo>
                      <a:pt x="13121" y="12"/>
                    </a:lnTo>
                    <a:lnTo>
                      <a:pt x="13093" y="1"/>
                    </a:lnTo>
                    <a:close/>
                    <a:moveTo>
                      <a:pt x="13172" y="49"/>
                    </a:moveTo>
                    <a:cubicBezTo>
                      <a:pt x="13180" y="55"/>
                      <a:pt x="13188" y="62"/>
                      <a:pt x="13196" y="71"/>
                    </a:cubicBezTo>
                    <a:lnTo>
                      <a:pt x="13193" y="73"/>
                    </a:lnTo>
                    <a:lnTo>
                      <a:pt x="13218" y="101"/>
                    </a:lnTo>
                    <a:lnTo>
                      <a:pt x="13260" y="157"/>
                    </a:lnTo>
                    <a:cubicBezTo>
                      <a:pt x="13277" y="171"/>
                      <a:pt x="13288" y="188"/>
                      <a:pt x="13308" y="213"/>
                    </a:cubicBezTo>
                    <a:cubicBezTo>
                      <a:pt x="13313" y="224"/>
                      <a:pt x="13322" y="230"/>
                      <a:pt x="13324" y="238"/>
                    </a:cubicBezTo>
                    <a:cubicBezTo>
                      <a:pt x="13338" y="241"/>
                      <a:pt x="13347" y="244"/>
                      <a:pt x="13355" y="255"/>
                    </a:cubicBezTo>
                    <a:cubicBezTo>
                      <a:pt x="13377" y="274"/>
                      <a:pt x="13416" y="313"/>
                      <a:pt x="13405" y="364"/>
                    </a:cubicBezTo>
                    <a:cubicBezTo>
                      <a:pt x="13397" y="392"/>
                      <a:pt x="13391" y="422"/>
                      <a:pt x="13366" y="453"/>
                    </a:cubicBezTo>
                    <a:cubicBezTo>
                      <a:pt x="13333" y="498"/>
                      <a:pt x="13291" y="539"/>
                      <a:pt x="13224" y="581"/>
                    </a:cubicBezTo>
                    <a:cubicBezTo>
                      <a:pt x="13168" y="617"/>
                      <a:pt x="13112" y="657"/>
                      <a:pt x="13057" y="687"/>
                    </a:cubicBezTo>
                    <a:cubicBezTo>
                      <a:pt x="13059" y="687"/>
                      <a:pt x="13048" y="698"/>
                      <a:pt x="13048" y="698"/>
                    </a:cubicBezTo>
                    <a:cubicBezTo>
                      <a:pt x="13048" y="701"/>
                      <a:pt x="13040" y="707"/>
                      <a:pt x="13034" y="707"/>
                    </a:cubicBezTo>
                    <a:cubicBezTo>
                      <a:pt x="12965" y="754"/>
                      <a:pt x="12895" y="796"/>
                      <a:pt x="12825" y="838"/>
                    </a:cubicBezTo>
                    <a:lnTo>
                      <a:pt x="12655" y="941"/>
                    </a:lnTo>
                    <a:cubicBezTo>
                      <a:pt x="12588" y="986"/>
                      <a:pt x="12524" y="1028"/>
                      <a:pt x="12454" y="1067"/>
                    </a:cubicBezTo>
                    <a:lnTo>
                      <a:pt x="12404" y="1095"/>
                    </a:lnTo>
                    <a:cubicBezTo>
                      <a:pt x="12351" y="1122"/>
                      <a:pt x="12301" y="1153"/>
                      <a:pt x="12248" y="1187"/>
                    </a:cubicBezTo>
                    <a:cubicBezTo>
                      <a:pt x="12203" y="1215"/>
                      <a:pt x="12161" y="1245"/>
                      <a:pt x="12114" y="1276"/>
                    </a:cubicBezTo>
                    <a:cubicBezTo>
                      <a:pt x="12080" y="1301"/>
                      <a:pt x="12041" y="1329"/>
                      <a:pt x="12002" y="1348"/>
                    </a:cubicBezTo>
                    <a:cubicBezTo>
                      <a:pt x="11910" y="1413"/>
                      <a:pt x="11812" y="1480"/>
                      <a:pt x="11718" y="1538"/>
                    </a:cubicBezTo>
                    <a:lnTo>
                      <a:pt x="11720" y="1535"/>
                    </a:lnTo>
                    <a:lnTo>
                      <a:pt x="11720" y="1535"/>
                    </a:lnTo>
                    <a:cubicBezTo>
                      <a:pt x="11625" y="1594"/>
                      <a:pt x="11536" y="1650"/>
                      <a:pt x="11447" y="1706"/>
                    </a:cubicBezTo>
                    <a:lnTo>
                      <a:pt x="11397" y="1733"/>
                    </a:lnTo>
                    <a:cubicBezTo>
                      <a:pt x="11338" y="1767"/>
                      <a:pt x="11282" y="1803"/>
                      <a:pt x="11224" y="1837"/>
                    </a:cubicBezTo>
                    <a:cubicBezTo>
                      <a:pt x="11073" y="1918"/>
                      <a:pt x="10925" y="2010"/>
                      <a:pt x="10777" y="2096"/>
                    </a:cubicBezTo>
                    <a:lnTo>
                      <a:pt x="10797" y="2085"/>
                    </a:lnTo>
                    <a:lnTo>
                      <a:pt x="10752" y="2113"/>
                    </a:lnTo>
                    <a:lnTo>
                      <a:pt x="10655" y="2169"/>
                    </a:lnTo>
                    <a:lnTo>
                      <a:pt x="10657" y="2169"/>
                    </a:lnTo>
                    <a:cubicBezTo>
                      <a:pt x="10657" y="2169"/>
                      <a:pt x="10643" y="2180"/>
                      <a:pt x="10646" y="2180"/>
                    </a:cubicBezTo>
                    <a:cubicBezTo>
                      <a:pt x="10646" y="2183"/>
                      <a:pt x="10632" y="2191"/>
                      <a:pt x="10629" y="2194"/>
                    </a:cubicBezTo>
                    <a:cubicBezTo>
                      <a:pt x="10498" y="2280"/>
                      <a:pt x="10359" y="2361"/>
                      <a:pt x="10222" y="2442"/>
                    </a:cubicBezTo>
                    <a:lnTo>
                      <a:pt x="10152" y="2478"/>
                    </a:lnTo>
                    <a:lnTo>
                      <a:pt x="9848" y="2657"/>
                    </a:lnTo>
                    <a:lnTo>
                      <a:pt x="9544" y="2835"/>
                    </a:lnTo>
                    <a:cubicBezTo>
                      <a:pt x="9341" y="2953"/>
                      <a:pt x="9131" y="3072"/>
                      <a:pt x="8922" y="3190"/>
                    </a:cubicBezTo>
                    <a:cubicBezTo>
                      <a:pt x="8852" y="3229"/>
                      <a:pt x="8783" y="3265"/>
                      <a:pt x="8713" y="3301"/>
                    </a:cubicBezTo>
                    <a:lnTo>
                      <a:pt x="8596" y="3363"/>
                    </a:lnTo>
                    <a:cubicBezTo>
                      <a:pt x="8484" y="3421"/>
                      <a:pt x="8373" y="3477"/>
                      <a:pt x="8258" y="3533"/>
                    </a:cubicBezTo>
                    <a:lnTo>
                      <a:pt x="8010" y="3647"/>
                    </a:lnTo>
                    <a:lnTo>
                      <a:pt x="7923" y="3700"/>
                    </a:lnTo>
                    <a:lnTo>
                      <a:pt x="7837" y="3753"/>
                    </a:lnTo>
                    <a:lnTo>
                      <a:pt x="7717" y="3823"/>
                    </a:lnTo>
                    <a:cubicBezTo>
                      <a:pt x="7536" y="3929"/>
                      <a:pt x="7349" y="4041"/>
                      <a:pt x="7153" y="4135"/>
                    </a:cubicBezTo>
                    <a:cubicBezTo>
                      <a:pt x="6905" y="4255"/>
                      <a:pt x="6657" y="4375"/>
                      <a:pt x="6411" y="4487"/>
                    </a:cubicBezTo>
                    <a:cubicBezTo>
                      <a:pt x="6289" y="4543"/>
                      <a:pt x="6166" y="4599"/>
                      <a:pt x="6043" y="4652"/>
                    </a:cubicBezTo>
                    <a:lnTo>
                      <a:pt x="5987" y="4674"/>
                    </a:lnTo>
                    <a:cubicBezTo>
                      <a:pt x="5943" y="4691"/>
                      <a:pt x="5898" y="4707"/>
                      <a:pt x="5853" y="4730"/>
                    </a:cubicBezTo>
                    <a:lnTo>
                      <a:pt x="5848" y="4724"/>
                    </a:lnTo>
                    <a:lnTo>
                      <a:pt x="5828" y="4738"/>
                    </a:lnTo>
                    <a:cubicBezTo>
                      <a:pt x="5775" y="4766"/>
                      <a:pt x="5722" y="4794"/>
                      <a:pt x="5672" y="4827"/>
                    </a:cubicBezTo>
                    <a:cubicBezTo>
                      <a:pt x="5625" y="4850"/>
                      <a:pt x="5577" y="4877"/>
                      <a:pt x="5533" y="4903"/>
                    </a:cubicBezTo>
                    <a:cubicBezTo>
                      <a:pt x="5491" y="4925"/>
                      <a:pt x="5443" y="4953"/>
                      <a:pt x="5401" y="4975"/>
                    </a:cubicBezTo>
                    <a:cubicBezTo>
                      <a:pt x="5365" y="4997"/>
                      <a:pt x="5326" y="5023"/>
                      <a:pt x="5287" y="5042"/>
                    </a:cubicBezTo>
                    <a:cubicBezTo>
                      <a:pt x="5187" y="5098"/>
                      <a:pt x="5086" y="5148"/>
                      <a:pt x="4980" y="5196"/>
                    </a:cubicBezTo>
                    <a:cubicBezTo>
                      <a:pt x="4592" y="5380"/>
                      <a:pt x="4168" y="5581"/>
                      <a:pt x="3638" y="5818"/>
                    </a:cubicBezTo>
                    <a:cubicBezTo>
                      <a:pt x="3543" y="5859"/>
                      <a:pt x="3449" y="5893"/>
                      <a:pt x="3357" y="5932"/>
                    </a:cubicBezTo>
                    <a:lnTo>
                      <a:pt x="3298" y="5952"/>
                    </a:lnTo>
                    <a:cubicBezTo>
                      <a:pt x="3225" y="5979"/>
                      <a:pt x="3156" y="6007"/>
                      <a:pt x="3083" y="6041"/>
                    </a:cubicBezTo>
                    <a:lnTo>
                      <a:pt x="2946" y="6091"/>
                    </a:lnTo>
                    <a:lnTo>
                      <a:pt x="2732" y="6180"/>
                    </a:lnTo>
                    <a:cubicBezTo>
                      <a:pt x="2564" y="6250"/>
                      <a:pt x="2400" y="6314"/>
                      <a:pt x="2229" y="6378"/>
                    </a:cubicBezTo>
                    <a:cubicBezTo>
                      <a:pt x="2006" y="6465"/>
                      <a:pt x="1786" y="6546"/>
                      <a:pt x="1560" y="6621"/>
                    </a:cubicBezTo>
                    <a:lnTo>
                      <a:pt x="1493" y="6643"/>
                    </a:lnTo>
                    <a:cubicBezTo>
                      <a:pt x="1395" y="6674"/>
                      <a:pt x="1300" y="6705"/>
                      <a:pt x="1208" y="6744"/>
                    </a:cubicBezTo>
                    <a:cubicBezTo>
                      <a:pt x="1130" y="6775"/>
                      <a:pt x="1047" y="6808"/>
                      <a:pt x="966" y="6836"/>
                    </a:cubicBezTo>
                    <a:lnTo>
                      <a:pt x="862" y="6869"/>
                    </a:lnTo>
                    <a:cubicBezTo>
                      <a:pt x="848" y="6878"/>
                      <a:pt x="835" y="6881"/>
                      <a:pt x="821" y="6883"/>
                    </a:cubicBezTo>
                    <a:cubicBezTo>
                      <a:pt x="795" y="6934"/>
                      <a:pt x="776" y="6978"/>
                      <a:pt x="751" y="7026"/>
                    </a:cubicBezTo>
                    <a:lnTo>
                      <a:pt x="645" y="7257"/>
                    </a:lnTo>
                    <a:lnTo>
                      <a:pt x="586" y="7394"/>
                    </a:lnTo>
                    <a:cubicBezTo>
                      <a:pt x="483" y="7620"/>
                      <a:pt x="377" y="7857"/>
                      <a:pt x="277" y="8100"/>
                    </a:cubicBezTo>
                    <a:lnTo>
                      <a:pt x="265" y="8133"/>
                    </a:lnTo>
                    <a:lnTo>
                      <a:pt x="254" y="8161"/>
                    </a:lnTo>
                    <a:cubicBezTo>
                      <a:pt x="235" y="8208"/>
                      <a:pt x="218" y="8259"/>
                      <a:pt x="198" y="8306"/>
                    </a:cubicBezTo>
                    <a:cubicBezTo>
                      <a:pt x="148" y="8454"/>
                      <a:pt x="95" y="8596"/>
                      <a:pt x="37" y="8736"/>
                    </a:cubicBezTo>
                    <a:cubicBezTo>
                      <a:pt x="25" y="8766"/>
                      <a:pt x="14" y="8794"/>
                      <a:pt x="0" y="8825"/>
                    </a:cubicBezTo>
                    <a:cubicBezTo>
                      <a:pt x="39" y="8778"/>
                      <a:pt x="81" y="8727"/>
                      <a:pt x="123" y="8683"/>
                    </a:cubicBezTo>
                    <a:cubicBezTo>
                      <a:pt x="224" y="8574"/>
                      <a:pt x="324" y="8485"/>
                      <a:pt x="430" y="8401"/>
                    </a:cubicBezTo>
                    <a:cubicBezTo>
                      <a:pt x="530" y="8323"/>
                      <a:pt x="636" y="8261"/>
                      <a:pt x="754" y="8203"/>
                    </a:cubicBezTo>
                    <a:cubicBezTo>
                      <a:pt x="901" y="8125"/>
                      <a:pt x="1019" y="8080"/>
                      <a:pt x="1144" y="8055"/>
                    </a:cubicBezTo>
                    <a:cubicBezTo>
                      <a:pt x="1200" y="8044"/>
                      <a:pt x="1264" y="8033"/>
                      <a:pt x="1326" y="8033"/>
                    </a:cubicBezTo>
                    <a:cubicBezTo>
                      <a:pt x="1339" y="8033"/>
                      <a:pt x="1351" y="8033"/>
                      <a:pt x="1362" y="8036"/>
                    </a:cubicBezTo>
                    <a:cubicBezTo>
                      <a:pt x="1448" y="8041"/>
                      <a:pt x="1510" y="8055"/>
                      <a:pt x="1571" y="8080"/>
                    </a:cubicBezTo>
                    <a:cubicBezTo>
                      <a:pt x="1683" y="8119"/>
                      <a:pt x="1825" y="8181"/>
                      <a:pt x="1934" y="8298"/>
                    </a:cubicBezTo>
                    <a:cubicBezTo>
                      <a:pt x="1981" y="8348"/>
                      <a:pt x="2034" y="8407"/>
                      <a:pt x="2068" y="8476"/>
                    </a:cubicBezTo>
                    <a:cubicBezTo>
                      <a:pt x="2104" y="8543"/>
                      <a:pt x="2132" y="8610"/>
                      <a:pt x="2157" y="8677"/>
                    </a:cubicBezTo>
                    <a:cubicBezTo>
                      <a:pt x="2235" y="8917"/>
                      <a:pt x="2235" y="9179"/>
                      <a:pt x="2235" y="9411"/>
                    </a:cubicBezTo>
                    <a:cubicBezTo>
                      <a:pt x="2235" y="9628"/>
                      <a:pt x="2213" y="9843"/>
                      <a:pt x="2185" y="10075"/>
                    </a:cubicBezTo>
                    <a:lnTo>
                      <a:pt x="2176" y="10156"/>
                    </a:lnTo>
                    <a:cubicBezTo>
                      <a:pt x="2151" y="10385"/>
                      <a:pt x="2118" y="10619"/>
                      <a:pt x="2079" y="10848"/>
                    </a:cubicBezTo>
                    <a:lnTo>
                      <a:pt x="2073" y="10901"/>
                    </a:lnTo>
                    <a:cubicBezTo>
                      <a:pt x="2037" y="11121"/>
                      <a:pt x="2003" y="11336"/>
                      <a:pt x="1976" y="11576"/>
                    </a:cubicBezTo>
                    <a:lnTo>
                      <a:pt x="1962" y="11715"/>
                    </a:lnTo>
                    <a:lnTo>
                      <a:pt x="1953" y="11791"/>
                    </a:lnTo>
                    <a:cubicBezTo>
                      <a:pt x="1942" y="11877"/>
                      <a:pt x="1937" y="11964"/>
                      <a:pt x="1934" y="12053"/>
                    </a:cubicBezTo>
                    <a:cubicBezTo>
                      <a:pt x="1964" y="12039"/>
                      <a:pt x="1998" y="12025"/>
                      <a:pt x="2031" y="12014"/>
                    </a:cubicBezTo>
                    <a:cubicBezTo>
                      <a:pt x="2082" y="11994"/>
                      <a:pt x="2132" y="11972"/>
                      <a:pt x="2185" y="11950"/>
                    </a:cubicBezTo>
                    <a:cubicBezTo>
                      <a:pt x="2243" y="11927"/>
                      <a:pt x="2302" y="11899"/>
                      <a:pt x="2361" y="11877"/>
                    </a:cubicBezTo>
                    <a:lnTo>
                      <a:pt x="2483" y="11830"/>
                    </a:lnTo>
                    <a:cubicBezTo>
                      <a:pt x="2561" y="11796"/>
                      <a:pt x="2637" y="11765"/>
                      <a:pt x="2715" y="11738"/>
                    </a:cubicBezTo>
                    <a:cubicBezTo>
                      <a:pt x="2793" y="11707"/>
                      <a:pt x="2874" y="11676"/>
                      <a:pt x="2958" y="11645"/>
                    </a:cubicBezTo>
                    <a:lnTo>
                      <a:pt x="3058" y="11606"/>
                    </a:lnTo>
                    <a:lnTo>
                      <a:pt x="3192" y="11553"/>
                    </a:lnTo>
                    <a:cubicBezTo>
                      <a:pt x="3376" y="11481"/>
                      <a:pt x="3566" y="11408"/>
                      <a:pt x="3753" y="11341"/>
                    </a:cubicBezTo>
                    <a:cubicBezTo>
                      <a:pt x="3861" y="11302"/>
                      <a:pt x="3965" y="11261"/>
                      <a:pt x="4090" y="11208"/>
                    </a:cubicBezTo>
                    <a:lnTo>
                      <a:pt x="4138" y="11188"/>
                    </a:lnTo>
                    <a:cubicBezTo>
                      <a:pt x="4235" y="11149"/>
                      <a:pt x="4333" y="11110"/>
                      <a:pt x="4431" y="11065"/>
                    </a:cubicBezTo>
                    <a:lnTo>
                      <a:pt x="4472" y="11046"/>
                    </a:lnTo>
                    <a:cubicBezTo>
                      <a:pt x="4671" y="10954"/>
                      <a:pt x="4871" y="10864"/>
                      <a:pt x="5072" y="10767"/>
                    </a:cubicBezTo>
                    <a:cubicBezTo>
                      <a:pt x="5240" y="10677"/>
                      <a:pt x="5407" y="10602"/>
                      <a:pt x="5580" y="10524"/>
                    </a:cubicBezTo>
                    <a:lnTo>
                      <a:pt x="5750" y="10449"/>
                    </a:lnTo>
                    <a:cubicBezTo>
                      <a:pt x="5862" y="10396"/>
                      <a:pt x="5979" y="10340"/>
                      <a:pt x="6091" y="10284"/>
                    </a:cubicBezTo>
                    <a:cubicBezTo>
                      <a:pt x="6194" y="10231"/>
                      <a:pt x="6300" y="10181"/>
                      <a:pt x="6403" y="10131"/>
                    </a:cubicBezTo>
                    <a:cubicBezTo>
                      <a:pt x="6481" y="10097"/>
                      <a:pt x="6554" y="10058"/>
                      <a:pt x="6629" y="10019"/>
                    </a:cubicBezTo>
                    <a:lnTo>
                      <a:pt x="6763" y="9952"/>
                    </a:lnTo>
                    <a:cubicBezTo>
                      <a:pt x="6821" y="9921"/>
                      <a:pt x="6886" y="9894"/>
                      <a:pt x="6947" y="9866"/>
                    </a:cubicBezTo>
                    <a:cubicBezTo>
                      <a:pt x="6992" y="9846"/>
                      <a:pt x="7042" y="9824"/>
                      <a:pt x="7086" y="9804"/>
                    </a:cubicBezTo>
                    <a:lnTo>
                      <a:pt x="7229" y="9734"/>
                    </a:lnTo>
                    <a:cubicBezTo>
                      <a:pt x="7298" y="9698"/>
                      <a:pt x="7368" y="9665"/>
                      <a:pt x="7435" y="9631"/>
                    </a:cubicBezTo>
                    <a:cubicBezTo>
                      <a:pt x="7499" y="9603"/>
                      <a:pt x="7558" y="9573"/>
                      <a:pt x="7617" y="9542"/>
                    </a:cubicBezTo>
                    <a:cubicBezTo>
                      <a:pt x="7670" y="9514"/>
                      <a:pt x="7723" y="9489"/>
                      <a:pt x="7773" y="9464"/>
                    </a:cubicBezTo>
                    <a:cubicBezTo>
                      <a:pt x="7848" y="9430"/>
                      <a:pt x="7923" y="9394"/>
                      <a:pt x="7996" y="9363"/>
                    </a:cubicBezTo>
                    <a:cubicBezTo>
                      <a:pt x="8149" y="9294"/>
                      <a:pt x="8308" y="9224"/>
                      <a:pt x="8456" y="9143"/>
                    </a:cubicBezTo>
                    <a:cubicBezTo>
                      <a:pt x="8520" y="9112"/>
                      <a:pt x="8579" y="9079"/>
                      <a:pt x="8643" y="9043"/>
                    </a:cubicBezTo>
                    <a:cubicBezTo>
                      <a:pt x="8691" y="9015"/>
                      <a:pt x="8741" y="8987"/>
                      <a:pt x="8791" y="8962"/>
                    </a:cubicBezTo>
                    <a:cubicBezTo>
                      <a:pt x="8900" y="8906"/>
                      <a:pt x="9006" y="8850"/>
                      <a:pt x="9109" y="8789"/>
                    </a:cubicBezTo>
                    <a:cubicBezTo>
                      <a:pt x="9327" y="8669"/>
                      <a:pt x="9536" y="8543"/>
                      <a:pt x="9745" y="8418"/>
                    </a:cubicBezTo>
                    <a:cubicBezTo>
                      <a:pt x="9940" y="8301"/>
                      <a:pt x="10138" y="8189"/>
                      <a:pt x="10337" y="8077"/>
                    </a:cubicBezTo>
                    <a:cubicBezTo>
                      <a:pt x="10546" y="7960"/>
                      <a:pt x="10752" y="7843"/>
                      <a:pt x="10953" y="7720"/>
                    </a:cubicBezTo>
                    <a:lnTo>
                      <a:pt x="11048" y="7659"/>
                    </a:lnTo>
                    <a:cubicBezTo>
                      <a:pt x="11104" y="7623"/>
                      <a:pt x="11160" y="7586"/>
                      <a:pt x="11218" y="7550"/>
                    </a:cubicBezTo>
                    <a:lnTo>
                      <a:pt x="11341" y="7475"/>
                    </a:lnTo>
                    <a:lnTo>
                      <a:pt x="11483" y="7383"/>
                    </a:lnTo>
                    <a:lnTo>
                      <a:pt x="11483" y="7386"/>
                    </a:lnTo>
                    <a:cubicBezTo>
                      <a:pt x="11522" y="7363"/>
                      <a:pt x="11564" y="7335"/>
                      <a:pt x="11606" y="7310"/>
                    </a:cubicBezTo>
                    <a:lnTo>
                      <a:pt x="11670" y="7274"/>
                    </a:lnTo>
                    <a:lnTo>
                      <a:pt x="11665" y="7271"/>
                    </a:lnTo>
                    <a:lnTo>
                      <a:pt x="11687" y="7254"/>
                    </a:lnTo>
                    <a:lnTo>
                      <a:pt x="11718" y="7232"/>
                    </a:lnTo>
                    <a:lnTo>
                      <a:pt x="11837" y="7157"/>
                    </a:lnTo>
                    <a:lnTo>
                      <a:pt x="11983" y="7062"/>
                    </a:lnTo>
                    <a:cubicBezTo>
                      <a:pt x="12010" y="7045"/>
                      <a:pt x="12038" y="7028"/>
                      <a:pt x="12061" y="7017"/>
                    </a:cubicBezTo>
                    <a:lnTo>
                      <a:pt x="12055" y="7014"/>
                    </a:lnTo>
                    <a:lnTo>
                      <a:pt x="12083" y="6992"/>
                    </a:lnTo>
                    <a:lnTo>
                      <a:pt x="12236" y="6892"/>
                    </a:lnTo>
                    <a:lnTo>
                      <a:pt x="12234" y="6895"/>
                    </a:lnTo>
                    <a:lnTo>
                      <a:pt x="12342" y="6825"/>
                    </a:lnTo>
                    <a:lnTo>
                      <a:pt x="12412" y="6780"/>
                    </a:lnTo>
                    <a:lnTo>
                      <a:pt x="12585" y="6669"/>
                    </a:lnTo>
                    <a:lnTo>
                      <a:pt x="12624" y="6646"/>
                    </a:lnTo>
                    <a:lnTo>
                      <a:pt x="12607" y="6655"/>
                    </a:lnTo>
                    <a:cubicBezTo>
                      <a:pt x="12702" y="6596"/>
                      <a:pt x="12794" y="6532"/>
                      <a:pt x="12889" y="6470"/>
                    </a:cubicBezTo>
                    <a:cubicBezTo>
                      <a:pt x="12976" y="6415"/>
                      <a:pt x="13059" y="6359"/>
                      <a:pt x="13149" y="6303"/>
                    </a:cubicBezTo>
                    <a:cubicBezTo>
                      <a:pt x="13338" y="6180"/>
                      <a:pt x="13531" y="6055"/>
                      <a:pt x="13709" y="5943"/>
                    </a:cubicBezTo>
                    <a:lnTo>
                      <a:pt x="13804" y="5885"/>
                    </a:lnTo>
                    <a:lnTo>
                      <a:pt x="13832" y="5865"/>
                    </a:lnTo>
                    <a:lnTo>
                      <a:pt x="13952" y="5790"/>
                    </a:lnTo>
                    <a:lnTo>
                      <a:pt x="13961" y="5787"/>
                    </a:lnTo>
                    <a:cubicBezTo>
                      <a:pt x="13963" y="5781"/>
                      <a:pt x="13974" y="5776"/>
                      <a:pt x="13974" y="5776"/>
                    </a:cubicBezTo>
                    <a:cubicBezTo>
                      <a:pt x="14108" y="5684"/>
                      <a:pt x="14242" y="5586"/>
                      <a:pt x="14368" y="5488"/>
                    </a:cubicBezTo>
                    <a:lnTo>
                      <a:pt x="14491" y="5396"/>
                    </a:lnTo>
                    <a:cubicBezTo>
                      <a:pt x="14588" y="5327"/>
                      <a:pt x="14686" y="5257"/>
                      <a:pt x="14786" y="5190"/>
                    </a:cubicBezTo>
                    <a:cubicBezTo>
                      <a:pt x="14895" y="5120"/>
                      <a:pt x="15004" y="5048"/>
                      <a:pt x="15104" y="4967"/>
                    </a:cubicBezTo>
                    <a:lnTo>
                      <a:pt x="15244" y="4858"/>
                    </a:lnTo>
                    <a:cubicBezTo>
                      <a:pt x="15355" y="4769"/>
                      <a:pt x="15467" y="4679"/>
                      <a:pt x="15584" y="4601"/>
                    </a:cubicBezTo>
                    <a:cubicBezTo>
                      <a:pt x="15646" y="4562"/>
                      <a:pt x="15704" y="4520"/>
                      <a:pt x="15763" y="4479"/>
                    </a:cubicBezTo>
                    <a:cubicBezTo>
                      <a:pt x="15860" y="4409"/>
                      <a:pt x="15955" y="4342"/>
                      <a:pt x="16058" y="4283"/>
                    </a:cubicBezTo>
                    <a:cubicBezTo>
                      <a:pt x="16058" y="4283"/>
                      <a:pt x="16070" y="4275"/>
                      <a:pt x="16067" y="4272"/>
                    </a:cubicBezTo>
                    <a:cubicBezTo>
                      <a:pt x="16064" y="4269"/>
                      <a:pt x="16078" y="4261"/>
                      <a:pt x="16081" y="4261"/>
                    </a:cubicBezTo>
                    <a:lnTo>
                      <a:pt x="16220" y="4174"/>
                    </a:lnTo>
                    <a:lnTo>
                      <a:pt x="16240" y="4161"/>
                    </a:lnTo>
                    <a:lnTo>
                      <a:pt x="16262" y="4147"/>
                    </a:lnTo>
                    <a:lnTo>
                      <a:pt x="16276" y="4135"/>
                    </a:lnTo>
                    <a:cubicBezTo>
                      <a:pt x="16360" y="4082"/>
                      <a:pt x="16441" y="4029"/>
                      <a:pt x="16519" y="3974"/>
                    </a:cubicBezTo>
                    <a:lnTo>
                      <a:pt x="16555" y="3948"/>
                    </a:lnTo>
                    <a:cubicBezTo>
                      <a:pt x="16653" y="3882"/>
                      <a:pt x="16734" y="3815"/>
                      <a:pt x="16803" y="3750"/>
                    </a:cubicBezTo>
                    <a:cubicBezTo>
                      <a:pt x="16837" y="3711"/>
                      <a:pt x="16862" y="3661"/>
                      <a:pt x="16890" y="3617"/>
                    </a:cubicBezTo>
                    <a:cubicBezTo>
                      <a:pt x="16907" y="3586"/>
                      <a:pt x="16946" y="3564"/>
                      <a:pt x="16987" y="3564"/>
                    </a:cubicBezTo>
                    <a:cubicBezTo>
                      <a:pt x="17015" y="3564"/>
                      <a:pt x="17040" y="3575"/>
                      <a:pt x="17060" y="3586"/>
                    </a:cubicBezTo>
                    <a:cubicBezTo>
                      <a:pt x="17085" y="3603"/>
                      <a:pt x="17099" y="3628"/>
                      <a:pt x="17105" y="3653"/>
                    </a:cubicBezTo>
                    <a:lnTo>
                      <a:pt x="17174" y="3697"/>
                    </a:lnTo>
                    <a:cubicBezTo>
                      <a:pt x="17208" y="3717"/>
                      <a:pt x="17241" y="3736"/>
                      <a:pt x="17272" y="3759"/>
                    </a:cubicBezTo>
                    <a:cubicBezTo>
                      <a:pt x="17342" y="3809"/>
                      <a:pt x="17406" y="3865"/>
                      <a:pt x="17492" y="3946"/>
                    </a:cubicBezTo>
                    <a:lnTo>
                      <a:pt x="17476" y="3923"/>
                    </a:lnTo>
                    <a:cubicBezTo>
                      <a:pt x="17431" y="3870"/>
                      <a:pt x="17389" y="3823"/>
                      <a:pt x="17342" y="3767"/>
                    </a:cubicBezTo>
                    <a:cubicBezTo>
                      <a:pt x="17308" y="3723"/>
                      <a:pt x="17272" y="3681"/>
                      <a:pt x="17236" y="3639"/>
                    </a:cubicBezTo>
                    <a:cubicBezTo>
                      <a:pt x="17197" y="3589"/>
                      <a:pt x="17155" y="3544"/>
                      <a:pt x="17116" y="3494"/>
                    </a:cubicBezTo>
                    <a:cubicBezTo>
                      <a:pt x="17040" y="3402"/>
                      <a:pt x="16965" y="3310"/>
                      <a:pt x="16887" y="3223"/>
                    </a:cubicBezTo>
                    <a:cubicBezTo>
                      <a:pt x="16706" y="3017"/>
                      <a:pt x="16552" y="2847"/>
                      <a:pt x="16388" y="2679"/>
                    </a:cubicBezTo>
                    <a:lnTo>
                      <a:pt x="16321" y="2609"/>
                    </a:lnTo>
                    <a:lnTo>
                      <a:pt x="16259" y="2540"/>
                    </a:lnTo>
                    <a:lnTo>
                      <a:pt x="16190" y="2470"/>
                    </a:lnTo>
                    <a:lnTo>
                      <a:pt x="16120" y="2400"/>
                    </a:lnTo>
                    <a:cubicBezTo>
                      <a:pt x="16042" y="2319"/>
                      <a:pt x="15958" y="2238"/>
                      <a:pt x="15877" y="2160"/>
                    </a:cubicBezTo>
                    <a:cubicBezTo>
                      <a:pt x="15841" y="2124"/>
                      <a:pt x="15802" y="2085"/>
                      <a:pt x="15763" y="2049"/>
                    </a:cubicBezTo>
                    <a:cubicBezTo>
                      <a:pt x="15718" y="2001"/>
                      <a:pt x="15668" y="1957"/>
                      <a:pt x="15623" y="1912"/>
                    </a:cubicBezTo>
                    <a:cubicBezTo>
                      <a:pt x="15526" y="1825"/>
                      <a:pt x="15428" y="1736"/>
                      <a:pt x="15325" y="1653"/>
                    </a:cubicBezTo>
                    <a:cubicBezTo>
                      <a:pt x="15143" y="1505"/>
                      <a:pt x="14962" y="1357"/>
                      <a:pt x="14781" y="1212"/>
                    </a:cubicBezTo>
                    <a:cubicBezTo>
                      <a:pt x="14636" y="1095"/>
                      <a:pt x="14493" y="983"/>
                      <a:pt x="14348" y="871"/>
                    </a:cubicBezTo>
                    <a:lnTo>
                      <a:pt x="14184" y="743"/>
                    </a:lnTo>
                    <a:cubicBezTo>
                      <a:pt x="14092" y="673"/>
                      <a:pt x="14002" y="601"/>
                      <a:pt x="13910" y="531"/>
                    </a:cubicBezTo>
                    <a:cubicBezTo>
                      <a:pt x="13813" y="458"/>
                      <a:pt x="13715" y="389"/>
                      <a:pt x="13615" y="322"/>
                    </a:cubicBezTo>
                    <a:cubicBezTo>
                      <a:pt x="13467" y="221"/>
                      <a:pt x="13315" y="132"/>
                      <a:pt x="13172" y="4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83;p37">
                <a:extLst>
                  <a:ext uri="{FF2B5EF4-FFF2-40B4-BE49-F238E27FC236}">
                    <a16:creationId xmlns:a16="http://schemas.microsoft.com/office/drawing/2014/main" id="{3F53C259-AA1D-718D-C370-47E7DC09B1BD}"/>
                  </a:ext>
                </a:extLst>
              </p:cNvPr>
              <p:cNvSpPr/>
              <p:nvPr/>
            </p:nvSpPr>
            <p:spPr>
              <a:xfrm>
                <a:off x="5666700" y="3071075"/>
                <a:ext cx="466975" cy="292375"/>
              </a:xfrm>
              <a:custGeom>
                <a:avLst/>
                <a:gdLst/>
                <a:ahLst/>
                <a:cxnLst/>
                <a:rect l="l" t="t" r="r" b="b"/>
                <a:pathLst>
                  <a:path w="18679" h="11695" extrusionOk="0">
                    <a:moveTo>
                      <a:pt x="11885" y="3288"/>
                    </a:moveTo>
                    <a:lnTo>
                      <a:pt x="11868" y="3295"/>
                    </a:lnTo>
                    <a:cubicBezTo>
                      <a:pt x="11875" y="3293"/>
                      <a:pt x="11880" y="3291"/>
                      <a:pt x="11885" y="3288"/>
                    </a:cubicBezTo>
                    <a:close/>
                    <a:moveTo>
                      <a:pt x="15916" y="0"/>
                    </a:moveTo>
                    <a:cubicBezTo>
                      <a:pt x="15925" y="20"/>
                      <a:pt x="15927" y="31"/>
                      <a:pt x="15930" y="45"/>
                    </a:cubicBezTo>
                    <a:cubicBezTo>
                      <a:pt x="15944" y="84"/>
                      <a:pt x="15947" y="109"/>
                      <a:pt x="15947" y="151"/>
                    </a:cubicBezTo>
                    <a:cubicBezTo>
                      <a:pt x="15952" y="201"/>
                      <a:pt x="15925" y="254"/>
                      <a:pt x="15897" y="296"/>
                    </a:cubicBezTo>
                    <a:cubicBezTo>
                      <a:pt x="15860" y="363"/>
                      <a:pt x="15802" y="416"/>
                      <a:pt x="15749" y="472"/>
                    </a:cubicBezTo>
                    <a:lnTo>
                      <a:pt x="15721" y="500"/>
                    </a:lnTo>
                    <a:cubicBezTo>
                      <a:pt x="15660" y="561"/>
                      <a:pt x="15590" y="625"/>
                      <a:pt x="15498" y="695"/>
                    </a:cubicBezTo>
                    <a:cubicBezTo>
                      <a:pt x="15408" y="765"/>
                      <a:pt x="15316" y="829"/>
                      <a:pt x="15222" y="896"/>
                    </a:cubicBezTo>
                    <a:cubicBezTo>
                      <a:pt x="15185" y="924"/>
                      <a:pt x="15143" y="952"/>
                      <a:pt x="15088" y="988"/>
                    </a:cubicBezTo>
                    <a:cubicBezTo>
                      <a:pt x="15049" y="1010"/>
                      <a:pt x="15004" y="1044"/>
                      <a:pt x="14954" y="1044"/>
                    </a:cubicBezTo>
                    <a:lnTo>
                      <a:pt x="14920" y="1035"/>
                    </a:lnTo>
                    <a:cubicBezTo>
                      <a:pt x="14845" y="1099"/>
                      <a:pt x="14772" y="1164"/>
                      <a:pt x="14700" y="1228"/>
                    </a:cubicBezTo>
                    <a:cubicBezTo>
                      <a:pt x="14566" y="1342"/>
                      <a:pt x="14435" y="1462"/>
                      <a:pt x="14298" y="1568"/>
                    </a:cubicBezTo>
                    <a:lnTo>
                      <a:pt x="14217" y="1632"/>
                    </a:lnTo>
                    <a:cubicBezTo>
                      <a:pt x="14058" y="1761"/>
                      <a:pt x="13896" y="1889"/>
                      <a:pt x="13735" y="2012"/>
                    </a:cubicBezTo>
                    <a:cubicBezTo>
                      <a:pt x="13573" y="2132"/>
                      <a:pt x="13408" y="2246"/>
                      <a:pt x="13246" y="2360"/>
                    </a:cubicBezTo>
                    <a:lnTo>
                      <a:pt x="13115" y="2452"/>
                    </a:lnTo>
                    <a:cubicBezTo>
                      <a:pt x="12725" y="2723"/>
                      <a:pt x="12326" y="3010"/>
                      <a:pt x="11913" y="3264"/>
                    </a:cubicBezTo>
                    <a:lnTo>
                      <a:pt x="11916" y="3267"/>
                    </a:lnTo>
                    <a:lnTo>
                      <a:pt x="11896" y="3278"/>
                    </a:lnTo>
                    <a:lnTo>
                      <a:pt x="11893" y="3281"/>
                    </a:lnTo>
                    <a:cubicBezTo>
                      <a:pt x="11890" y="3284"/>
                      <a:pt x="11887" y="3287"/>
                      <a:pt x="11885" y="3288"/>
                    </a:cubicBezTo>
                    <a:lnTo>
                      <a:pt x="11885" y="3288"/>
                    </a:lnTo>
                    <a:lnTo>
                      <a:pt x="11896" y="3284"/>
                    </a:lnTo>
                    <a:lnTo>
                      <a:pt x="11896" y="3284"/>
                    </a:lnTo>
                    <a:cubicBezTo>
                      <a:pt x="11690" y="3418"/>
                      <a:pt x="11489" y="3554"/>
                      <a:pt x="11285" y="3688"/>
                    </a:cubicBezTo>
                    <a:lnTo>
                      <a:pt x="11227" y="3727"/>
                    </a:lnTo>
                    <a:lnTo>
                      <a:pt x="11028" y="3861"/>
                    </a:lnTo>
                    <a:cubicBezTo>
                      <a:pt x="10864" y="3973"/>
                      <a:pt x="10697" y="4084"/>
                      <a:pt x="10526" y="4185"/>
                    </a:cubicBezTo>
                    <a:lnTo>
                      <a:pt x="10546" y="4174"/>
                    </a:lnTo>
                    <a:lnTo>
                      <a:pt x="10546" y="4174"/>
                    </a:lnTo>
                    <a:cubicBezTo>
                      <a:pt x="10247" y="4363"/>
                      <a:pt x="9946" y="4539"/>
                      <a:pt x="9653" y="4704"/>
                    </a:cubicBezTo>
                    <a:lnTo>
                      <a:pt x="9341" y="4880"/>
                    </a:lnTo>
                    <a:lnTo>
                      <a:pt x="9025" y="5053"/>
                    </a:lnTo>
                    <a:cubicBezTo>
                      <a:pt x="8897" y="5122"/>
                      <a:pt x="8774" y="5200"/>
                      <a:pt x="8652" y="5273"/>
                    </a:cubicBezTo>
                    <a:cubicBezTo>
                      <a:pt x="8579" y="5318"/>
                      <a:pt x="8509" y="5359"/>
                      <a:pt x="8437" y="5401"/>
                    </a:cubicBezTo>
                    <a:lnTo>
                      <a:pt x="8308" y="5474"/>
                    </a:lnTo>
                    <a:cubicBezTo>
                      <a:pt x="8244" y="5510"/>
                      <a:pt x="8183" y="5549"/>
                      <a:pt x="8119" y="5583"/>
                    </a:cubicBezTo>
                    <a:lnTo>
                      <a:pt x="8046" y="5627"/>
                    </a:lnTo>
                    <a:cubicBezTo>
                      <a:pt x="7965" y="5677"/>
                      <a:pt x="7884" y="5725"/>
                      <a:pt x="7806" y="5772"/>
                    </a:cubicBezTo>
                    <a:lnTo>
                      <a:pt x="7586" y="5898"/>
                    </a:lnTo>
                    <a:cubicBezTo>
                      <a:pt x="7438" y="5982"/>
                      <a:pt x="7296" y="6060"/>
                      <a:pt x="7145" y="6141"/>
                    </a:cubicBezTo>
                    <a:cubicBezTo>
                      <a:pt x="7059" y="6191"/>
                      <a:pt x="6972" y="6235"/>
                      <a:pt x="6880" y="6283"/>
                    </a:cubicBezTo>
                    <a:cubicBezTo>
                      <a:pt x="6760" y="6350"/>
                      <a:pt x="6637" y="6420"/>
                      <a:pt x="6512" y="6478"/>
                    </a:cubicBezTo>
                    <a:cubicBezTo>
                      <a:pt x="6400" y="6534"/>
                      <a:pt x="6286" y="6587"/>
                      <a:pt x="6174" y="6640"/>
                    </a:cubicBezTo>
                    <a:cubicBezTo>
                      <a:pt x="6105" y="6671"/>
                      <a:pt x="6038" y="6707"/>
                      <a:pt x="5971" y="6740"/>
                    </a:cubicBezTo>
                    <a:cubicBezTo>
                      <a:pt x="5926" y="6763"/>
                      <a:pt x="5881" y="6785"/>
                      <a:pt x="5834" y="6807"/>
                    </a:cubicBezTo>
                    <a:lnTo>
                      <a:pt x="5764" y="6841"/>
                    </a:lnTo>
                    <a:cubicBezTo>
                      <a:pt x="5672" y="6888"/>
                      <a:pt x="5580" y="6933"/>
                      <a:pt x="5491" y="6977"/>
                    </a:cubicBezTo>
                    <a:cubicBezTo>
                      <a:pt x="5379" y="7033"/>
                      <a:pt x="5268" y="7089"/>
                      <a:pt x="5156" y="7142"/>
                    </a:cubicBezTo>
                    <a:cubicBezTo>
                      <a:pt x="5039" y="7198"/>
                      <a:pt x="4924" y="7256"/>
                      <a:pt x="4810" y="7315"/>
                    </a:cubicBezTo>
                    <a:cubicBezTo>
                      <a:pt x="4704" y="7371"/>
                      <a:pt x="4604" y="7424"/>
                      <a:pt x="4495" y="7474"/>
                    </a:cubicBezTo>
                    <a:cubicBezTo>
                      <a:pt x="4403" y="7519"/>
                      <a:pt x="4305" y="7563"/>
                      <a:pt x="4210" y="7608"/>
                    </a:cubicBezTo>
                    <a:lnTo>
                      <a:pt x="4166" y="7630"/>
                    </a:lnTo>
                    <a:lnTo>
                      <a:pt x="4127" y="7647"/>
                    </a:lnTo>
                    <a:cubicBezTo>
                      <a:pt x="4082" y="7669"/>
                      <a:pt x="4034" y="7686"/>
                      <a:pt x="3990" y="7711"/>
                    </a:cubicBezTo>
                    <a:cubicBezTo>
                      <a:pt x="3945" y="7733"/>
                      <a:pt x="3895" y="7759"/>
                      <a:pt x="3850" y="7784"/>
                    </a:cubicBezTo>
                    <a:cubicBezTo>
                      <a:pt x="3694" y="7859"/>
                      <a:pt x="3532" y="7934"/>
                      <a:pt x="3373" y="8007"/>
                    </a:cubicBezTo>
                    <a:lnTo>
                      <a:pt x="3198" y="8082"/>
                    </a:lnTo>
                    <a:cubicBezTo>
                      <a:pt x="3097" y="8132"/>
                      <a:pt x="2999" y="8177"/>
                      <a:pt x="2896" y="8219"/>
                    </a:cubicBezTo>
                    <a:cubicBezTo>
                      <a:pt x="2840" y="8241"/>
                      <a:pt x="2787" y="8264"/>
                      <a:pt x="2734" y="8286"/>
                    </a:cubicBezTo>
                    <a:cubicBezTo>
                      <a:pt x="2679" y="8305"/>
                      <a:pt x="2626" y="8331"/>
                      <a:pt x="2575" y="8353"/>
                    </a:cubicBezTo>
                    <a:lnTo>
                      <a:pt x="2330" y="8450"/>
                    </a:lnTo>
                    <a:cubicBezTo>
                      <a:pt x="2188" y="8509"/>
                      <a:pt x="2045" y="8568"/>
                      <a:pt x="1898" y="8623"/>
                    </a:cubicBezTo>
                    <a:lnTo>
                      <a:pt x="1644" y="8721"/>
                    </a:lnTo>
                    <a:cubicBezTo>
                      <a:pt x="1524" y="8771"/>
                      <a:pt x="1404" y="8816"/>
                      <a:pt x="1281" y="8861"/>
                    </a:cubicBezTo>
                    <a:cubicBezTo>
                      <a:pt x="1058" y="8941"/>
                      <a:pt x="840" y="9022"/>
                      <a:pt x="623" y="9100"/>
                    </a:cubicBezTo>
                    <a:cubicBezTo>
                      <a:pt x="478" y="9153"/>
                      <a:pt x="338" y="9204"/>
                      <a:pt x="196" y="9248"/>
                    </a:cubicBezTo>
                    <a:lnTo>
                      <a:pt x="0" y="9315"/>
                    </a:lnTo>
                    <a:lnTo>
                      <a:pt x="0" y="9318"/>
                    </a:lnTo>
                    <a:cubicBezTo>
                      <a:pt x="3" y="9405"/>
                      <a:pt x="3" y="9488"/>
                      <a:pt x="14" y="9572"/>
                    </a:cubicBezTo>
                    <a:cubicBezTo>
                      <a:pt x="26" y="9686"/>
                      <a:pt x="37" y="9804"/>
                      <a:pt x="51" y="9915"/>
                    </a:cubicBezTo>
                    <a:lnTo>
                      <a:pt x="65" y="10057"/>
                    </a:lnTo>
                    <a:cubicBezTo>
                      <a:pt x="70" y="10119"/>
                      <a:pt x="79" y="10183"/>
                      <a:pt x="87" y="10267"/>
                    </a:cubicBezTo>
                    <a:cubicBezTo>
                      <a:pt x="98" y="10334"/>
                      <a:pt x="112" y="10403"/>
                      <a:pt x="112" y="10473"/>
                    </a:cubicBezTo>
                    <a:lnTo>
                      <a:pt x="112" y="10479"/>
                    </a:lnTo>
                    <a:cubicBezTo>
                      <a:pt x="115" y="10493"/>
                      <a:pt x="115" y="10504"/>
                      <a:pt x="115" y="10515"/>
                    </a:cubicBezTo>
                    <a:lnTo>
                      <a:pt x="120" y="10507"/>
                    </a:lnTo>
                    <a:lnTo>
                      <a:pt x="115" y="10481"/>
                    </a:lnTo>
                    <a:lnTo>
                      <a:pt x="115" y="10481"/>
                    </a:lnTo>
                    <a:cubicBezTo>
                      <a:pt x="120" y="10487"/>
                      <a:pt x="120" y="10490"/>
                      <a:pt x="120" y="10493"/>
                    </a:cubicBezTo>
                    <a:lnTo>
                      <a:pt x="123" y="10481"/>
                    </a:lnTo>
                    <a:lnTo>
                      <a:pt x="126" y="10490"/>
                    </a:lnTo>
                    <a:lnTo>
                      <a:pt x="129" y="10481"/>
                    </a:lnTo>
                    <a:lnTo>
                      <a:pt x="148" y="10585"/>
                    </a:lnTo>
                    <a:lnTo>
                      <a:pt x="154" y="10649"/>
                    </a:lnTo>
                    <a:cubicBezTo>
                      <a:pt x="157" y="10668"/>
                      <a:pt x="162" y="10682"/>
                      <a:pt x="162" y="10699"/>
                    </a:cubicBezTo>
                    <a:lnTo>
                      <a:pt x="190" y="10663"/>
                    </a:lnTo>
                    <a:lnTo>
                      <a:pt x="221" y="10629"/>
                    </a:lnTo>
                    <a:cubicBezTo>
                      <a:pt x="291" y="10551"/>
                      <a:pt x="363" y="10473"/>
                      <a:pt x="447" y="10403"/>
                    </a:cubicBezTo>
                    <a:cubicBezTo>
                      <a:pt x="525" y="10339"/>
                      <a:pt x="603" y="10281"/>
                      <a:pt x="687" y="10228"/>
                    </a:cubicBezTo>
                    <a:cubicBezTo>
                      <a:pt x="798" y="10155"/>
                      <a:pt x="910" y="10099"/>
                      <a:pt x="1022" y="10055"/>
                    </a:cubicBezTo>
                    <a:cubicBezTo>
                      <a:pt x="1102" y="10021"/>
                      <a:pt x="1186" y="9990"/>
                      <a:pt x="1270" y="9965"/>
                    </a:cubicBezTo>
                    <a:cubicBezTo>
                      <a:pt x="1462" y="9904"/>
                      <a:pt x="1669" y="9873"/>
                      <a:pt x="1881" y="9873"/>
                    </a:cubicBezTo>
                    <a:cubicBezTo>
                      <a:pt x="1998" y="9873"/>
                      <a:pt x="2121" y="9873"/>
                      <a:pt x="2235" y="9890"/>
                    </a:cubicBezTo>
                    <a:cubicBezTo>
                      <a:pt x="2347" y="9907"/>
                      <a:pt x="2453" y="9932"/>
                      <a:pt x="2561" y="9965"/>
                    </a:cubicBezTo>
                    <a:cubicBezTo>
                      <a:pt x="2637" y="9988"/>
                      <a:pt x="2737" y="10021"/>
                      <a:pt x="2832" y="10071"/>
                    </a:cubicBezTo>
                    <a:cubicBezTo>
                      <a:pt x="2919" y="10113"/>
                      <a:pt x="3013" y="10166"/>
                      <a:pt x="3119" y="10236"/>
                    </a:cubicBezTo>
                    <a:cubicBezTo>
                      <a:pt x="3198" y="10286"/>
                      <a:pt x="3278" y="10348"/>
                      <a:pt x="3362" y="10420"/>
                    </a:cubicBezTo>
                    <a:lnTo>
                      <a:pt x="3435" y="10481"/>
                    </a:lnTo>
                    <a:lnTo>
                      <a:pt x="3474" y="10518"/>
                    </a:lnTo>
                    <a:cubicBezTo>
                      <a:pt x="3513" y="10551"/>
                      <a:pt x="3555" y="10585"/>
                      <a:pt x="3588" y="10621"/>
                    </a:cubicBezTo>
                    <a:cubicBezTo>
                      <a:pt x="3655" y="10685"/>
                      <a:pt x="3719" y="10755"/>
                      <a:pt x="3781" y="10822"/>
                    </a:cubicBezTo>
                    <a:lnTo>
                      <a:pt x="3806" y="10844"/>
                    </a:lnTo>
                    <a:lnTo>
                      <a:pt x="3853" y="10897"/>
                    </a:lnTo>
                    <a:lnTo>
                      <a:pt x="3942" y="10995"/>
                    </a:lnTo>
                    <a:cubicBezTo>
                      <a:pt x="3973" y="11034"/>
                      <a:pt x="4004" y="11073"/>
                      <a:pt x="4040" y="11106"/>
                    </a:cubicBezTo>
                    <a:cubicBezTo>
                      <a:pt x="4068" y="11134"/>
                      <a:pt x="4099" y="11162"/>
                      <a:pt x="4132" y="11193"/>
                    </a:cubicBezTo>
                    <a:lnTo>
                      <a:pt x="4171" y="11229"/>
                    </a:lnTo>
                    <a:lnTo>
                      <a:pt x="4194" y="11246"/>
                    </a:lnTo>
                    <a:lnTo>
                      <a:pt x="4213" y="11263"/>
                    </a:lnTo>
                    <a:cubicBezTo>
                      <a:pt x="4235" y="11285"/>
                      <a:pt x="4258" y="11310"/>
                      <a:pt x="4280" y="11327"/>
                    </a:cubicBezTo>
                    <a:lnTo>
                      <a:pt x="4319" y="11360"/>
                    </a:lnTo>
                    <a:cubicBezTo>
                      <a:pt x="4353" y="11394"/>
                      <a:pt x="4392" y="11427"/>
                      <a:pt x="4431" y="11455"/>
                    </a:cubicBezTo>
                    <a:cubicBezTo>
                      <a:pt x="4475" y="11486"/>
                      <a:pt x="4520" y="11514"/>
                      <a:pt x="4565" y="11542"/>
                    </a:cubicBezTo>
                    <a:cubicBezTo>
                      <a:pt x="4673" y="11603"/>
                      <a:pt x="4765" y="11645"/>
                      <a:pt x="4852" y="11673"/>
                    </a:cubicBezTo>
                    <a:cubicBezTo>
                      <a:pt x="4905" y="11681"/>
                      <a:pt x="4955" y="11692"/>
                      <a:pt x="5008" y="11695"/>
                    </a:cubicBezTo>
                    <a:cubicBezTo>
                      <a:pt x="5053" y="11692"/>
                      <a:pt x="5100" y="11689"/>
                      <a:pt x="5142" y="11681"/>
                    </a:cubicBezTo>
                    <a:lnTo>
                      <a:pt x="5170" y="11675"/>
                    </a:lnTo>
                    <a:lnTo>
                      <a:pt x="5273" y="11653"/>
                    </a:lnTo>
                    <a:cubicBezTo>
                      <a:pt x="5415" y="11611"/>
                      <a:pt x="5563" y="11550"/>
                      <a:pt x="5717" y="11469"/>
                    </a:cubicBezTo>
                    <a:cubicBezTo>
                      <a:pt x="5761" y="11441"/>
                      <a:pt x="5803" y="11416"/>
                      <a:pt x="5839" y="11385"/>
                    </a:cubicBezTo>
                    <a:cubicBezTo>
                      <a:pt x="5876" y="11355"/>
                      <a:pt x="5918" y="11324"/>
                      <a:pt x="5954" y="11288"/>
                    </a:cubicBezTo>
                    <a:cubicBezTo>
                      <a:pt x="6065" y="11170"/>
                      <a:pt x="6166" y="11031"/>
                      <a:pt x="6266" y="10883"/>
                    </a:cubicBezTo>
                    <a:lnTo>
                      <a:pt x="6289" y="10855"/>
                    </a:lnTo>
                    <a:cubicBezTo>
                      <a:pt x="6344" y="10774"/>
                      <a:pt x="6400" y="10691"/>
                      <a:pt x="6462" y="10615"/>
                    </a:cubicBezTo>
                    <a:cubicBezTo>
                      <a:pt x="6607" y="10434"/>
                      <a:pt x="6763" y="10295"/>
                      <a:pt x="6930" y="10200"/>
                    </a:cubicBezTo>
                    <a:cubicBezTo>
                      <a:pt x="7045" y="10133"/>
                      <a:pt x="7173" y="10082"/>
                      <a:pt x="7349" y="10035"/>
                    </a:cubicBezTo>
                    <a:cubicBezTo>
                      <a:pt x="7410" y="10018"/>
                      <a:pt x="7477" y="10002"/>
                      <a:pt x="7541" y="9999"/>
                    </a:cubicBezTo>
                    <a:cubicBezTo>
                      <a:pt x="7572" y="9993"/>
                      <a:pt x="7603" y="9993"/>
                      <a:pt x="7633" y="9993"/>
                    </a:cubicBezTo>
                    <a:cubicBezTo>
                      <a:pt x="7661" y="9993"/>
                      <a:pt x="7689" y="9999"/>
                      <a:pt x="7714" y="9999"/>
                    </a:cubicBezTo>
                    <a:cubicBezTo>
                      <a:pt x="7940" y="10013"/>
                      <a:pt x="8169" y="10077"/>
                      <a:pt x="8353" y="10194"/>
                    </a:cubicBezTo>
                    <a:cubicBezTo>
                      <a:pt x="8426" y="10239"/>
                      <a:pt x="8504" y="10286"/>
                      <a:pt x="8576" y="10339"/>
                    </a:cubicBezTo>
                    <a:cubicBezTo>
                      <a:pt x="8624" y="10378"/>
                      <a:pt x="8671" y="10426"/>
                      <a:pt x="8727" y="10481"/>
                    </a:cubicBezTo>
                    <a:lnTo>
                      <a:pt x="8763" y="10523"/>
                    </a:lnTo>
                    <a:cubicBezTo>
                      <a:pt x="8816" y="10573"/>
                      <a:pt x="8866" y="10621"/>
                      <a:pt x="8917" y="10671"/>
                    </a:cubicBezTo>
                    <a:cubicBezTo>
                      <a:pt x="8964" y="10716"/>
                      <a:pt x="9011" y="10752"/>
                      <a:pt x="9062" y="10786"/>
                    </a:cubicBezTo>
                    <a:lnTo>
                      <a:pt x="9081" y="10802"/>
                    </a:lnTo>
                    <a:lnTo>
                      <a:pt x="9106" y="10822"/>
                    </a:lnTo>
                    <a:cubicBezTo>
                      <a:pt x="9112" y="10825"/>
                      <a:pt x="9117" y="10827"/>
                      <a:pt x="9120" y="10830"/>
                    </a:cubicBezTo>
                    <a:cubicBezTo>
                      <a:pt x="9126" y="10827"/>
                      <a:pt x="9131" y="10825"/>
                      <a:pt x="9134" y="10825"/>
                    </a:cubicBezTo>
                    <a:lnTo>
                      <a:pt x="9201" y="10788"/>
                    </a:lnTo>
                    <a:lnTo>
                      <a:pt x="9265" y="10755"/>
                    </a:lnTo>
                    <a:cubicBezTo>
                      <a:pt x="9299" y="10738"/>
                      <a:pt x="9330" y="10719"/>
                      <a:pt x="9363" y="10699"/>
                    </a:cubicBezTo>
                    <a:cubicBezTo>
                      <a:pt x="9396" y="10677"/>
                      <a:pt x="9427" y="10660"/>
                      <a:pt x="9461" y="10643"/>
                    </a:cubicBezTo>
                    <a:lnTo>
                      <a:pt x="9564" y="10590"/>
                    </a:lnTo>
                    <a:cubicBezTo>
                      <a:pt x="9611" y="10565"/>
                      <a:pt x="9661" y="10543"/>
                      <a:pt x="9709" y="10515"/>
                    </a:cubicBezTo>
                    <a:cubicBezTo>
                      <a:pt x="9787" y="10467"/>
                      <a:pt x="9865" y="10423"/>
                      <a:pt x="9943" y="10375"/>
                    </a:cubicBezTo>
                    <a:lnTo>
                      <a:pt x="10097" y="10283"/>
                    </a:lnTo>
                    <a:lnTo>
                      <a:pt x="10066" y="10297"/>
                    </a:lnTo>
                    <a:lnTo>
                      <a:pt x="10130" y="10258"/>
                    </a:lnTo>
                    <a:lnTo>
                      <a:pt x="10200" y="10214"/>
                    </a:lnTo>
                    <a:lnTo>
                      <a:pt x="10225" y="10200"/>
                    </a:lnTo>
                    <a:lnTo>
                      <a:pt x="10222" y="10200"/>
                    </a:lnTo>
                    <a:cubicBezTo>
                      <a:pt x="10222" y="10200"/>
                      <a:pt x="10225" y="10197"/>
                      <a:pt x="10228" y="10197"/>
                    </a:cubicBezTo>
                    <a:lnTo>
                      <a:pt x="10233" y="10197"/>
                    </a:lnTo>
                    <a:lnTo>
                      <a:pt x="10236" y="10194"/>
                    </a:lnTo>
                    <a:lnTo>
                      <a:pt x="10242" y="10188"/>
                    </a:lnTo>
                    <a:cubicBezTo>
                      <a:pt x="10392" y="10096"/>
                      <a:pt x="10549" y="10007"/>
                      <a:pt x="10702" y="9921"/>
                    </a:cubicBezTo>
                    <a:lnTo>
                      <a:pt x="10825" y="9851"/>
                    </a:lnTo>
                    <a:lnTo>
                      <a:pt x="10953" y="9781"/>
                    </a:lnTo>
                    <a:cubicBezTo>
                      <a:pt x="11015" y="9751"/>
                      <a:pt x="11070" y="9720"/>
                      <a:pt x="11132" y="9684"/>
                    </a:cubicBezTo>
                    <a:lnTo>
                      <a:pt x="11227" y="9636"/>
                    </a:lnTo>
                    <a:cubicBezTo>
                      <a:pt x="11288" y="9603"/>
                      <a:pt x="11355" y="9569"/>
                      <a:pt x="11419" y="9533"/>
                    </a:cubicBezTo>
                    <a:lnTo>
                      <a:pt x="11592" y="9435"/>
                    </a:lnTo>
                    <a:cubicBezTo>
                      <a:pt x="11732" y="9360"/>
                      <a:pt x="11868" y="9282"/>
                      <a:pt x="12005" y="9204"/>
                    </a:cubicBezTo>
                    <a:cubicBezTo>
                      <a:pt x="12089" y="9153"/>
                      <a:pt x="12172" y="9100"/>
                      <a:pt x="12256" y="9053"/>
                    </a:cubicBezTo>
                    <a:cubicBezTo>
                      <a:pt x="12370" y="8986"/>
                      <a:pt x="12485" y="8916"/>
                      <a:pt x="12591" y="8855"/>
                    </a:cubicBezTo>
                    <a:lnTo>
                      <a:pt x="12619" y="8835"/>
                    </a:lnTo>
                    <a:cubicBezTo>
                      <a:pt x="12680" y="8799"/>
                      <a:pt x="12747" y="8752"/>
                      <a:pt x="12808" y="8710"/>
                    </a:cubicBezTo>
                    <a:cubicBezTo>
                      <a:pt x="12873" y="8668"/>
                      <a:pt x="12940" y="8626"/>
                      <a:pt x="13001" y="8584"/>
                    </a:cubicBezTo>
                    <a:lnTo>
                      <a:pt x="13099" y="8526"/>
                    </a:lnTo>
                    <a:lnTo>
                      <a:pt x="13099" y="8523"/>
                    </a:lnTo>
                    <a:lnTo>
                      <a:pt x="13129" y="8501"/>
                    </a:lnTo>
                    <a:lnTo>
                      <a:pt x="13246" y="8431"/>
                    </a:lnTo>
                    <a:lnTo>
                      <a:pt x="13260" y="8425"/>
                    </a:lnTo>
                    <a:lnTo>
                      <a:pt x="13297" y="8400"/>
                    </a:lnTo>
                    <a:lnTo>
                      <a:pt x="13350" y="8370"/>
                    </a:lnTo>
                    <a:lnTo>
                      <a:pt x="13378" y="8353"/>
                    </a:lnTo>
                    <a:lnTo>
                      <a:pt x="13475" y="8289"/>
                    </a:lnTo>
                    <a:lnTo>
                      <a:pt x="13500" y="8275"/>
                    </a:lnTo>
                    <a:lnTo>
                      <a:pt x="13556" y="8244"/>
                    </a:lnTo>
                    <a:cubicBezTo>
                      <a:pt x="13615" y="8205"/>
                      <a:pt x="13673" y="8163"/>
                      <a:pt x="13737" y="8121"/>
                    </a:cubicBezTo>
                    <a:cubicBezTo>
                      <a:pt x="13785" y="8088"/>
                      <a:pt x="13835" y="8054"/>
                      <a:pt x="13888" y="8021"/>
                    </a:cubicBezTo>
                    <a:lnTo>
                      <a:pt x="13972" y="7968"/>
                    </a:lnTo>
                    <a:lnTo>
                      <a:pt x="14078" y="7898"/>
                    </a:lnTo>
                    <a:cubicBezTo>
                      <a:pt x="14125" y="7870"/>
                      <a:pt x="14173" y="7840"/>
                      <a:pt x="14217" y="7809"/>
                    </a:cubicBezTo>
                    <a:lnTo>
                      <a:pt x="14460" y="7641"/>
                    </a:lnTo>
                    <a:cubicBezTo>
                      <a:pt x="14630" y="7524"/>
                      <a:pt x="14798" y="7421"/>
                      <a:pt x="14957" y="7335"/>
                    </a:cubicBezTo>
                    <a:lnTo>
                      <a:pt x="15021" y="7298"/>
                    </a:lnTo>
                    <a:cubicBezTo>
                      <a:pt x="15124" y="7242"/>
                      <a:pt x="15230" y="7187"/>
                      <a:pt x="15333" y="7125"/>
                    </a:cubicBezTo>
                    <a:cubicBezTo>
                      <a:pt x="15431" y="7061"/>
                      <a:pt x="15528" y="7000"/>
                      <a:pt x="15620" y="6944"/>
                    </a:cubicBezTo>
                    <a:lnTo>
                      <a:pt x="15646" y="6924"/>
                    </a:lnTo>
                    <a:cubicBezTo>
                      <a:pt x="15749" y="6855"/>
                      <a:pt x="15858" y="6782"/>
                      <a:pt x="15958" y="6710"/>
                    </a:cubicBezTo>
                    <a:cubicBezTo>
                      <a:pt x="16053" y="6643"/>
                      <a:pt x="16142" y="6573"/>
                      <a:pt x="16234" y="6503"/>
                    </a:cubicBezTo>
                    <a:lnTo>
                      <a:pt x="16329" y="6433"/>
                    </a:lnTo>
                    <a:lnTo>
                      <a:pt x="16363" y="6400"/>
                    </a:lnTo>
                    <a:cubicBezTo>
                      <a:pt x="16413" y="6353"/>
                      <a:pt x="16460" y="6305"/>
                      <a:pt x="16510" y="6263"/>
                    </a:cubicBezTo>
                    <a:cubicBezTo>
                      <a:pt x="16611" y="6177"/>
                      <a:pt x="16714" y="6093"/>
                      <a:pt x="16823" y="6015"/>
                    </a:cubicBezTo>
                    <a:cubicBezTo>
                      <a:pt x="17001" y="5878"/>
                      <a:pt x="17183" y="5747"/>
                      <a:pt x="17353" y="5605"/>
                    </a:cubicBezTo>
                    <a:lnTo>
                      <a:pt x="17467" y="5507"/>
                    </a:lnTo>
                    <a:cubicBezTo>
                      <a:pt x="17518" y="5468"/>
                      <a:pt x="17562" y="5429"/>
                      <a:pt x="17612" y="5390"/>
                    </a:cubicBezTo>
                    <a:lnTo>
                      <a:pt x="17718" y="5304"/>
                    </a:lnTo>
                    <a:lnTo>
                      <a:pt x="17827" y="5217"/>
                    </a:lnTo>
                    <a:lnTo>
                      <a:pt x="17925" y="5139"/>
                    </a:lnTo>
                    <a:lnTo>
                      <a:pt x="18023" y="5064"/>
                    </a:lnTo>
                    <a:cubicBezTo>
                      <a:pt x="18062" y="5033"/>
                      <a:pt x="18101" y="5000"/>
                      <a:pt x="18137" y="4966"/>
                    </a:cubicBezTo>
                    <a:cubicBezTo>
                      <a:pt x="18165" y="4941"/>
                      <a:pt x="18193" y="4916"/>
                      <a:pt x="18221" y="4896"/>
                    </a:cubicBezTo>
                    <a:lnTo>
                      <a:pt x="18327" y="4813"/>
                    </a:lnTo>
                    <a:lnTo>
                      <a:pt x="18421" y="4734"/>
                    </a:lnTo>
                    <a:cubicBezTo>
                      <a:pt x="18480" y="4687"/>
                      <a:pt x="18533" y="4634"/>
                      <a:pt x="18583" y="4581"/>
                    </a:cubicBezTo>
                    <a:lnTo>
                      <a:pt x="18631" y="4536"/>
                    </a:lnTo>
                    <a:cubicBezTo>
                      <a:pt x="18645" y="4522"/>
                      <a:pt x="18659" y="4517"/>
                      <a:pt x="18678" y="4511"/>
                    </a:cubicBezTo>
                    <a:cubicBezTo>
                      <a:pt x="18622" y="4405"/>
                      <a:pt x="18569" y="4294"/>
                      <a:pt x="18514" y="4188"/>
                    </a:cubicBezTo>
                    <a:lnTo>
                      <a:pt x="18394" y="3945"/>
                    </a:lnTo>
                    <a:cubicBezTo>
                      <a:pt x="18327" y="3808"/>
                      <a:pt x="18257" y="3674"/>
                      <a:pt x="18190" y="3543"/>
                    </a:cubicBezTo>
                    <a:cubicBezTo>
                      <a:pt x="18129" y="3423"/>
                      <a:pt x="18073" y="3306"/>
                      <a:pt x="18009" y="3186"/>
                    </a:cubicBezTo>
                    <a:cubicBezTo>
                      <a:pt x="17953" y="3072"/>
                      <a:pt x="17894" y="2960"/>
                      <a:pt x="17836" y="2846"/>
                    </a:cubicBezTo>
                    <a:cubicBezTo>
                      <a:pt x="17730" y="2642"/>
                      <a:pt x="17607" y="2444"/>
                      <a:pt x="17490" y="2252"/>
                    </a:cubicBezTo>
                    <a:lnTo>
                      <a:pt x="17370" y="2062"/>
                    </a:lnTo>
                    <a:cubicBezTo>
                      <a:pt x="17197" y="1772"/>
                      <a:pt x="17004" y="1493"/>
                      <a:pt x="16826" y="1233"/>
                    </a:cubicBezTo>
                    <a:lnTo>
                      <a:pt x="16789" y="1178"/>
                    </a:lnTo>
                    <a:lnTo>
                      <a:pt x="16767" y="1150"/>
                    </a:lnTo>
                    <a:cubicBezTo>
                      <a:pt x="16644" y="965"/>
                      <a:pt x="16496" y="745"/>
                      <a:pt x="16332" y="533"/>
                    </a:cubicBezTo>
                    <a:cubicBezTo>
                      <a:pt x="16251" y="430"/>
                      <a:pt x="16170" y="327"/>
                      <a:pt x="16092" y="223"/>
                    </a:cubicBezTo>
                    <a:cubicBezTo>
                      <a:pt x="16031" y="151"/>
                      <a:pt x="15975" y="73"/>
                      <a:pt x="159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84;p37">
                <a:extLst>
                  <a:ext uri="{FF2B5EF4-FFF2-40B4-BE49-F238E27FC236}">
                    <a16:creationId xmlns:a16="http://schemas.microsoft.com/office/drawing/2014/main" id="{A9175371-E1D3-9BB0-679B-2D3323F9AC22}"/>
                  </a:ext>
                </a:extLst>
              </p:cNvPr>
              <p:cNvSpPr/>
              <p:nvPr/>
            </p:nvSpPr>
            <p:spPr>
              <a:xfrm>
                <a:off x="5502100" y="3237900"/>
                <a:ext cx="14600" cy="4215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686" extrusionOk="0">
                    <a:moveTo>
                      <a:pt x="584" y="0"/>
                    </a:moveTo>
                    <a:lnTo>
                      <a:pt x="584" y="0"/>
                    </a:lnTo>
                    <a:cubicBezTo>
                      <a:pt x="580" y="10"/>
                      <a:pt x="576" y="20"/>
                      <a:pt x="572" y="30"/>
                    </a:cubicBezTo>
                    <a:lnTo>
                      <a:pt x="572" y="30"/>
                    </a:lnTo>
                    <a:cubicBezTo>
                      <a:pt x="576" y="20"/>
                      <a:pt x="580" y="10"/>
                      <a:pt x="584" y="0"/>
                    </a:cubicBezTo>
                    <a:close/>
                    <a:moveTo>
                      <a:pt x="572" y="30"/>
                    </a:moveTo>
                    <a:cubicBezTo>
                      <a:pt x="562" y="54"/>
                      <a:pt x="551" y="77"/>
                      <a:pt x="539" y="98"/>
                    </a:cubicBezTo>
                    <a:cubicBezTo>
                      <a:pt x="478" y="221"/>
                      <a:pt x="427" y="344"/>
                      <a:pt x="374" y="472"/>
                    </a:cubicBezTo>
                    <a:lnTo>
                      <a:pt x="335" y="567"/>
                    </a:lnTo>
                    <a:cubicBezTo>
                      <a:pt x="305" y="636"/>
                      <a:pt x="277" y="706"/>
                      <a:pt x="249" y="779"/>
                    </a:cubicBezTo>
                    <a:cubicBezTo>
                      <a:pt x="154" y="1027"/>
                      <a:pt x="95" y="1286"/>
                      <a:pt x="34" y="1538"/>
                    </a:cubicBezTo>
                    <a:cubicBezTo>
                      <a:pt x="26" y="1588"/>
                      <a:pt x="12" y="1638"/>
                      <a:pt x="1" y="1685"/>
                    </a:cubicBezTo>
                    <a:cubicBezTo>
                      <a:pt x="34" y="1565"/>
                      <a:pt x="73" y="1451"/>
                      <a:pt x="112" y="1337"/>
                    </a:cubicBezTo>
                    <a:lnTo>
                      <a:pt x="129" y="1292"/>
                    </a:lnTo>
                    <a:lnTo>
                      <a:pt x="165" y="1186"/>
                    </a:lnTo>
                    <a:cubicBezTo>
                      <a:pt x="306" y="755"/>
                      <a:pt x="439" y="381"/>
                      <a:pt x="572" y="3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85;p37">
                <a:extLst>
                  <a:ext uri="{FF2B5EF4-FFF2-40B4-BE49-F238E27FC236}">
                    <a16:creationId xmlns:a16="http://schemas.microsoft.com/office/drawing/2014/main" id="{DBF1926A-AFD1-7144-9064-79E03A372A32}"/>
                  </a:ext>
                </a:extLst>
              </p:cNvPr>
              <p:cNvSpPr/>
              <p:nvPr/>
            </p:nvSpPr>
            <p:spPr>
              <a:xfrm>
                <a:off x="5476725" y="3291800"/>
                <a:ext cx="22325" cy="12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5" extrusionOk="0">
                    <a:moveTo>
                      <a:pt x="167" y="4498"/>
                    </a:moveTo>
                    <a:cubicBezTo>
                      <a:pt x="165" y="4498"/>
                      <a:pt x="165" y="4504"/>
                      <a:pt x="165" y="4506"/>
                    </a:cubicBezTo>
                    <a:lnTo>
                      <a:pt x="167" y="4498"/>
                    </a:lnTo>
                    <a:close/>
                    <a:moveTo>
                      <a:pt x="893" y="1"/>
                    </a:moveTo>
                    <a:lnTo>
                      <a:pt x="893" y="1"/>
                    </a:lnTo>
                    <a:cubicBezTo>
                      <a:pt x="870" y="71"/>
                      <a:pt x="848" y="138"/>
                      <a:pt x="829" y="202"/>
                    </a:cubicBezTo>
                    <a:cubicBezTo>
                      <a:pt x="804" y="271"/>
                      <a:pt x="781" y="347"/>
                      <a:pt x="762" y="419"/>
                    </a:cubicBezTo>
                    <a:lnTo>
                      <a:pt x="725" y="534"/>
                    </a:lnTo>
                    <a:cubicBezTo>
                      <a:pt x="656" y="760"/>
                      <a:pt x="580" y="1005"/>
                      <a:pt x="525" y="1256"/>
                    </a:cubicBezTo>
                    <a:cubicBezTo>
                      <a:pt x="494" y="1393"/>
                      <a:pt x="466" y="1524"/>
                      <a:pt x="438" y="1661"/>
                    </a:cubicBezTo>
                    <a:cubicBezTo>
                      <a:pt x="419" y="1742"/>
                      <a:pt x="402" y="1823"/>
                      <a:pt x="385" y="1904"/>
                    </a:cubicBezTo>
                    <a:cubicBezTo>
                      <a:pt x="343" y="2096"/>
                      <a:pt x="307" y="2288"/>
                      <a:pt x="276" y="2481"/>
                    </a:cubicBezTo>
                    <a:lnTo>
                      <a:pt x="251" y="2623"/>
                    </a:lnTo>
                    <a:cubicBezTo>
                      <a:pt x="220" y="2805"/>
                      <a:pt x="193" y="2983"/>
                      <a:pt x="173" y="3159"/>
                    </a:cubicBezTo>
                    <a:lnTo>
                      <a:pt x="159" y="3248"/>
                    </a:lnTo>
                    <a:lnTo>
                      <a:pt x="167" y="3212"/>
                    </a:lnTo>
                    <a:lnTo>
                      <a:pt x="151" y="3293"/>
                    </a:lnTo>
                    <a:lnTo>
                      <a:pt x="140" y="3374"/>
                    </a:lnTo>
                    <a:lnTo>
                      <a:pt x="148" y="3351"/>
                    </a:lnTo>
                    <a:lnTo>
                      <a:pt x="148" y="3351"/>
                    </a:lnTo>
                    <a:cubicBezTo>
                      <a:pt x="123" y="3508"/>
                      <a:pt x="109" y="3669"/>
                      <a:pt x="95" y="3828"/>
                    </a:cubicBezTo>
                    <a:cubicBezTo>
                      <a:pt x="84" y="3934"/>
                      <a:pt x="75" y="4043"/>
                      <a:pt x="64" y="4146"/>
                    </a:cubicBezTo>
                    <a:lnTo>
                      <a:pt x="50" y="4308"/>
                    </a:lnTo>
                    <a:lnTo>
                      <a:pt x="42" y="4372"/>
                    </a:lnTo>
                    <a:cubicBezTo>
                      <a:pt x="36" y="4425"/>
                      <a:pt x="34" y="4478"/>
                      <a:pt x="28" y="4531"/>
                    </a:cubicBezTo>
                    <a:cubicBezTo>
                      <a:pt x="25" y="4565"/>
                      <a:pt x="25" y="4604"/>
                      <a:pt x="25" y="4643"/>
                    </a:cubicBezTo>
                    <a:cubicBezTo>
                      <a:pt x="25" y="4688"/>
                      <a:pt x="25" y="4730"/>
                      <a:pt x="22" y="4774"/>
                    </a:cubicBezTo>
                    <a:lnTo>
                      <a:pt x="14" y="4886"/>
                    </a:lnTo>
                    <a:lnTo>
                      <a:pt x="8" y="5000"/>
                    </a:lnTo>
                    <a:cubicBezTo>
                      <a:pt x="6" y="5022"/>
                      <a:pt x="6" y="5042"/>
                      <a:pt x="0" y="5064"/>
                    </a:cubicBezTo>
                    <a:cubicBezTo>
                      <a:pt x="22" y="5034"/>
                      <a:pt x="50" y="5000"/>
                      <a:pt x="84" y="4978"/>
                    </a:cubicBezTo>
                    <a:lnTo>
                      <a:pt x="92" y="4911"/>
                    </a:lnTo>
                    <a:lnTo>
                      <a:pt x="103" y="4866"/>
                    </a:lnTo>
                    <a:lnTo>
                      <a:pt x="109" y="4830"/>
                    </a:lnTo>
                    <a:lnTo>
                      <a:pt x="123" y="4760"/>
                    </a:lnTo>
                    <a:lnTo>
                      <a:pt x="137" y="4688"/>
                    </a:lnTo>
                    <a:lnTo>
                      <a:pt x="140" y="4657"/>
                    </a:lnTo>
                    <a:cubicBezTo>
                      <a:pt x="145" y="4615"/>
                      <a:pt x="148" y="4573"/>
                      <a:pt x="159" y="4523"/>
                    </a:cubicBezTo>
                    <a:lnTo>
                      <a:pt x="165" y="4506"/>
                    </a:lnTo>
                    <a:lnTo>
                      <a:pt x="165" y="4498"/>
                    </a:lnTo>
                    <a:lnTo>
                      <a:pt x="162" y="4506"/>
                    </a:lnTo>
                    <a:cubicBezTo>
                      <a:pt x="167" y="4448"/>
                      <a:pt x="167" y="4389"/>
                      <a:pt x="173" y="4333"/>
                    </a:cubicBezTo>
                    <a:lnTo>
                      <a:pt x="173" y="4300"/>
                    </a:lnTo>
                    <a:lnTo>
                      <a:pt x="176" y="4180"/>
                    </a:lnTo>
                    <a:cubicBezTo>
                      <a:pt x="181" y="4049"/>
                      <a:pt x="193" y="3921"/>
                      <a:pt x="207" y="3789"/>
                    </a:cubicBezTo>
                    <a:cubicBezTo>
                      <a:pt x="229" y="3611"/>
                      <a:pt x="251" y="3424"/>
                      <a:pt x="276" y="3248"/>
                    </a:cubicBezTo>
                    <a:cubicBezTo>
                      <a:pt x="301" y="3109"/>
                      <a:pt x="326" y="2969"/>
                      <a:pt x="357" y="2810"/>
                    </a:cubicBezTo>
                    <a:cubicBezTo>
                      <a:pt x="374" y="2735"/>
                      <a:pt x="388" y="2651"/>
                      <a:pt x="405" y="2570"/>
                    </a:cubicBezTo>
                    <a:lnTo>
                      <a:pt x="469" y="2205"/>
                    </a:lnTo>
                    <a:cubicBezTo>
                      <a:pt x="430" y="2177"/>
                      <a:pt x="405" y="2127"/>
                      <a:pt x="405" y="2065"/>
                    </a:cubicBezTo>
                    <a:cubicBezTo>
                      <a:pt x="405" y="2012"/>
                      <a:pt x="427" y="1962"/>
                      <a:pt x="441" y="1915"/>
                    </a:cubicBezTo>
                    <a:lnTo>
                      <a:pt x="458" y="1862"/>
                    </a:lnTo>
                    <a:cubicBezTo>
                      <a:pt x="480" y="1800"/>
                      <a:pt x="499" y="1736"/>
                      <a:pt x="513" y="1675"/>
                    </a:cubicBezTo>
                    <a:cubicBezTo>
                      <a:pt x="522" y="1650"/>
                      <a:pt x="525" y="1622"/>
                      <a:pt x="530" y="1594"/>
                    </a:cubicBezTo>
                    <a:cubicBezTo>
                      <a:pt x="550" y="1513"/>
                      <a:pt x="558" y="1432"/>
                      <a:pt x="578" y="1354"/>
                    </a:cubicBezTo>
                    <a:lnTo>
                      <a:pt x="586" y="1301"/>
                    </a:lnTo>
                    <a:lnTo>
                      <a:pt x="594" y="1273"/>
                    </a:lnTo>
                    <a:cubicBezTo>
                      <a:pt x="608" y="1206"/>
                      <a:pt x="619" y="1136"/>
                      <a:pt x="639" y="1075"/>
                    </a:cubicBezTo>
                    <a:cubicBezTo>
                      <a:pt x="653" y="1036"/>
                      <a:pt x="664" y="1000"/>
                      <a:pt x="684" y="963"/>
                    </a:cubicBezTo>
                    <a:cubicBezTo>
                      <a:pt x="703" y="882"/>
                      <a:pt x="720" y="802"/>
                      <a:pt x="737" y="718"/>
                    </a:cubicBezTo>
                    <a:lnTo>
                      <a:pt x="787" y="492"/>
                    </a:lnTo>
                    <a:lnTo>
                      <a:pt x="806" y="391"/>
                    </a:lnTo>
                    <a:cubicBezTo>
                      <a:pt x="823" y="294"/>
                      <a:pt x="845" y="199"/>
                      <a:pt x="870" y="107"/>
                    </a:cubicBezTo>
                    <a:lnTo>
                      <a:pt x="893" y="1"/>
                    </a:ln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186;p37">
                <a:extLst>
                  <a:ext uri="{FF2B5EF4-FFF2-40B4-BE49-F238E27FC236}">
                    <a16:creationId xmlns:a16="http://schemas.microsoft.com/office/drawing/2014/main" id="{09242F1D-9A16-7F71-E2DD-57B017FA6CB0}"/>
                  </a:ext>
                </a:extLst>
              </p:cNvPr>
              <p:cNvSpPr/>
              <p:nvPr/>
            </p:nvSpPr>
            <p:spPr>
              <a:xfrm>
                <a:off x="5824750" y="3330925"/>
                <a:ext cx="3342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1380" extrusionOk="0">
                    <a:moveTo>
                      <a:pt x="1336" y="1"/>
                    </a:moveTo>
                    <a:lnTo>
                      <a:pt x="1336" y="1"/>
                    </a:lnTo>
                    <a:cubicBezTo>
                      <a:pt x="1292" y="9"/>
                      <a:pt x="1253" y="12"/>
                      <a:pt x="1222" y="18"/>
                    </a:cubicBezTo>
                    <a:cubicBezTo>
                      <a:pt x="1113" y="51"/>
                      <a:pt x="1010" y="93"/>
                      <a:pt x="915" y="143"/>
                    </a:cubicBezTo>
                    <a:cubicBezTo>
                      <a:pt x="862" y="179"/>
                      <a:pt x="815" y="221"/>
                      <a:pt x="753" y="277"/>
                    </a:cubicBezTo>
                    <a:cubicBezTo>
                      <a:pt x="698" y="336"/>
                      <a:pt x="647" y="400"/>
                      <a:pt x="597" y="461"/>
                    </a:cubicBezTo>
                    <a:cubicBezTo>
                      <a:pt x="544" y="534"/>
                      <a:pt x="497" y="612"/>
                      <a:pt x="446" y="684"/>
                    </a:cubicBezTo>
                    <a:lnTo>
                      <a:pt x="318" y="891"/>
                    </a:lnTo>
                    <a:cubicBezTo>
                      <a:pt x="287" y="944"/>
                      <a:pt x="251" y="991"/>
                      <a:pt x="195" y="1069"/>
                    </a:cubicBezTo>
                    <a:lnTo>
                      <a:pt x="176" y="1100"/>
                    </a:lnTo>
                    <a:cubicBezTo>
                      <a:pt x="126" y="1167"/>
                      <a:pt x="70" y="1228"/>
                      <a:pt x="20" y="1281"/>
                    </a:cubicBezTo>
                    <a:cubicBezTo>
                      <a:pt x="22" y="1315"/>
                      <a:pt x="14" y="1351"/>
                      <a:pt x="0" y="1379"/>
                    </a:cubicBezTo>
                    <a:cubicBezTo>
                      <a:pt x="84" y="1273"/>
                      <a:pt x="151" y="1184"/>
                      <a:pt x="207" y="1097"/>
                    </a:cubicBezTo>
                    <a:cubicBezTo>
                      <a:pt x="234" y="1058"/>
                      <a:pt x="260" y="1016"/>
                      <a:pt x="279" y="977"/>
                    </a:cubicBezTo>
                    <a:cubicBezTo>
                      <a:pt x="310" y="922"/>
                      <a:pt x="343" y="866"/>
                      <a:pt x="380" y="818"/>
                    </a:cubicBezTo>
                    <a:cubicBezTo>
                      <a:pt x="427" y="765"/>
                      <a:pt x="472" y="712"/>
                      <a:pt x="519" y="668"/>
                    </a:cubicBezTo>
                    <a:cubicBezTo>
                      <a:pt x="594" y="601"/>
                      <a:pt x="664" y="531"/>
                      <a:pt x="734" y="458"/>
                    </a:cubicBezTo>
                    <a:cubicBezTo>
                      <a:pt x="776" y="408"/>
                      <a:pt x="823" y="366"/>
                      <a:pt x="873" y="325"/>
                    </a:cubicBezTo>
                    <a:lnTo>
                      <a:pt x="893" y="305"/>
                    </a:lnTo>
                    <a:cubicBezTo>
                      <a:pt x="921" y="280"/>
                      <a:pt x="954" y="252"/>
                      <a:pt x="982" y="227"/>
                    </a:cubicBezTo>
                    <a:cubicBezTo>
                      <a:pt x="1027" y="191"/>
                      <a:pt x="1069" y="152"/>
                      <a:pt x="1113" y="113"/>
                    </a:cubicBezTo>
                    <a:cubicBezTo>
                      <a:pt x="1166" y="73"/>
                      <a:pt x="1208" y="46"/>
                      <a:pt x="1250" y="26"/>
                    </a:cubicBezTo>
                    <a:cubicBezTo>
                      <a:pt x="1278" y="15"/>
                      <a:pt x="1306" y="9"/>
                      <a:pt x="1336" y="1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187;p37">
                <a:extLst>
                  <a:ext uri="{FF2B5EF4-FFF2-40B4-BE49-F238E27FC236}">
                    <a16:creationId xmlns:a16="http://schemas.microsoft.com/office/drawing/2014/main" id="{85C81E99-94C1-2867-94E5-DEEF0C4B5237}"/>
                  </a:ext>
                </a:extLst>
              </p:cNvPr>
              <p:cNvSpPr/>
              <p:nvPr/>
            </p:nvSpPr>
            <p:spPr>
              <a:xfrm>
                <a:off x="5716225" y="3331900"/>
                <a:ext cx="208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412" extrusionOk="0">
                    <a:moveTo>
                      <a:pt x="0" y="1"/>
                    </a:moveTo>
                    <a:cubicBezTo>
                      <a:pt x="73" y="21"/>
                      <a:pt x="151" y="48"/>
                      <a:pt x="232" y="85"/>
                    </a:cubicBezTo>
                    <a:cubicBezTo>
                      <a:pt x="301" y="115"/>
                      <a:pt x="349" y="140"/>
                      <a:pt x="399" y="171"/>
                    </a:cubicBezTo>
                    <a:cubicBezTo>
                      <a:pt x="472" y="216"/>
                      <a:pt x="544" y="263"/>
                      <a:pt x="611" y="311"/>
                    </a:cubicBezTo>
                    <a:cubicBezTo>
                      <a:pt x="650" y="341"/>
                      <a:pt x="684" y="378"/>
                      <a:pt x="723" y="411"/>
                    </a:cubicBezTo>
                    <a:cubicBezTo>
                      <a:pt x="728" y="389"/>
                      <a:pt x="742" y="361"/>
                      <a:pt x="756" y="341"/>
                    </a:cubicBezTo>
                    <a:cubicBezTo>
                      <a:pt x="770" y="325"/>
                      <a:pt x="793" y="308"/>
                      <a:pt x="818" y="297"/>
                    </a:cubicBezTo>
                    <a:cubicBezTo>
                      <a:pt x="820" y="294"/>
                      <a:pt x="820" y="294"/>
                      <a:pt x="823" y="294"/>
                    </a:cubicBezTo>
                    <a:cubicBezTo>
                      <a:pt x="826" y="294"/>
                      <a:pt x="826" y="291"/>
                      <a:pt x="832" y="291"/>
                    </a:cubicBezTo>
                    <a:cubicBezTo>
                      <a:pt x="790" y="258"/>
                      <a:pt x="742" y="227"/>
                      <a:pt x="695" y="196"/>
                    </a:cubicBezTo>
                    <a:cubicBezTo>
                      <a:pt x="586" y="138"/>
                      <a:pt x="472" y="90"/>
                      <a:pt x="335" y="48"/>
                    </a:cubicBezTo>
                    <a:cubicBezTo>
                      <a:pt x="235" y="26"/>
                      <a:pt x="120" y="7"/>
                      <a:pt x="0" y="1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188;p37">
                <a:extLst>
                  <a:ext uri="{FF2B5EF4-FFF2-40B4-BE49-F238E27FC236}">
                    <a16:creationId xmlns:a16="http://schemas.microsoft.com/office/drawing/2014/main" id="{B4E389B4-9A87-BCD0-B809-1BAD38FC5EB9}"/>
                  </a:ext>
                </a:extLst>
              </p:cNvPr>
              <p:cNvSpPr/>
              <p:nvPr/>
            </p:nvSpPr>
            <p:spPr>
              <a:xfrm>
                <a:off x="5667950" y="3348450"/>
                <a:ext cx="12725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628" extrusionOk="0">
                    <a:moveTo>
                      <a:pt x="508" y="0"/>
                    </a:moveTo>
                    <a:lnTo>
                      <a:pt x="497" y="9"/>
                    </a:lnTo>
                    <a:lnTo>
                      <a:pt x="453" y="62"/>
                    </a:lnTo>
                    <a:lnTo>
                      <a:pt x="377" y="148"/>
                    </a:lnTo>
                    <a:cubicBezTo>
                      <a:pt x="296" y="237"/>
                      <a:pt x="210" y="321"/>
                      <a:pt x="132" y="391"/>
                    </a:cubicBezTo>
                    <a:cubicBezTo>
                      <a:pt x="101" y="466"/>
                      <a:pt x="56" y="541"/>
                      <a:pt x="1" y="628"/>
                    </a:cubicBezTo>
                    <a:cubicBezTo>
                      <a:pt x="162" y="458"/>
                      <a:pt x="308" y="271"/>
                      <a:pt x="447" y="84"/>
                    </a:cubicBezTo>
                    <a:lnTo>
                      <a:pt x="475" y="48"/>
                    </a:lnTo>
                    <a:cubicBezTo>
                      <a:pt x="483" y="34"/>
                      <a:pt x="494" y="14"/>
                      <a:pt x="508" y="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189;p37">
                <a:extLst>
                  <a:ext uri="{FF2B5EF4-FFF2-40B4-BE49-F238E27FC236}">
                    <a16:creationId xmlns:a16="http://schemas.microsoft.com/office/drawing/2014/main" id="{20FDF297-2613-BFE6-4668-D9721AB889B6}"/>
                  </a:ext>
                </a:extLst>
              </p:cNvPr>
              <p:cNvSpPr/>
              <p:nvPr/>
            </p:nvSpPr>
            <p:spPr>
              <a:xfrm>
                <a:off x="5577500" y="3360225"/>
                <a:ext cx="73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58" extrusionOk="0">
                    <a:moveTo>
                      <a:pt x="0" y="1"/>
                    </a:moveTo>
                    <a:lnTo>
                      <a:pt x="9" y="9"/>
                    </a:lnTo>
                    <a:cubicBezTo>
                      <a:pt x="67" y="59"/>
                      <a:pt x="123" y="121"/>
                      <a:pt x="182" y="190"/>
                    </a:cubicBezTo>
                    <a:cubicBezTo>
                      <a:pt x="216" y="238"/>
                      <a:pt x="248" y="286"/>
                      <a:pt x="283" y="337"/>
                    </a:cubicBezTo>
                    <a:lnTo>
                      <a:pt x="283" y="337"/>
                    </a:lnTo>
                    <a:cubicBezTo>
                      <a:pt x="280" y="332"/>
                      <a:pt x="278" y="327"/>
                      <a:pt x="276" y="321"/>
                    </a:cubicBezTo>
                    <a:lnTo>
                      <a:pt x="254" y="280"/>
                    </a:lnTo>
                    <a:cubicBezTo>
                      <a:pt x="237" y="249"/>
                      <a:pt x="223" y="218"/>
                      <a:pt x="207" y="185"/>
                    </a:cubicBezTo>
                    <a:cubicBezTo>
                      <a:pt x="190" y="157"/>
                      <a:pt x="173" y="129"/>
                      <a:pt x="154" y="109"/>
                    </a:cubicBezTo>
                    <a:cubicBezTo>
                      <a:pt x="126" y="82"/>
                      <a:pt x="98" y="54"/>
                      <a:pt x="67" y="29"/>
                    </a:cubicBezTo>
                    <a:cubicBezTo>
                      <a:pt x="62" y="23"/>
                      <a:pt x="45" y="15"/>
                      <a:pt x="9" y="3"/>
                    </a:cubicBezTo>
                    <a:cubicBezTo>
                      <a:pt x="6" y="3"/>
                      <a:pt x="6" y="3"/>
                      <a:pt x="0" y="1"/>
                    </a:cubicBezTo>
                    <a:close/>
                    <a:moveTo>
                      <a:pt x="283" y="337"/>
                    </a:moveTo>
                    <a:lnTo>
                      <a:pt x="283" y="337"/>
                    </a:lnTo>
                    <a:cubicBezTo>
                      <a:pt x="286" y="343"/>
                      <a:pt x="290" y="350"/>
                      <a:pt x="293" y="358"/>
                    </a:cubicBezTo>
                    <a:cubicBezTo>
                      <a:pt x="293" y="349"/>
                      <a:pt x="290" y="347"/>
                      <a:pt x="288" y="344"/>
                    </a:cubicBezTo>
                    <a:cubicBezTo>
                      <a:pt x="286" y="341"/>
                      <a:pt x="285" y="339"/>
                      <a:pt x="283" y="337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190;p37">
                <a:extLst>
                  <a:ext uri="{FF2B5EF4-FFF2-40B4-BE49-F238E27FC236}">
                    <a16:creationId xmlns:a16="http://schemas.microsoft.com/office/drawing/2014/main" id="{A8AF7C4A-F51B-E5E4-DCCF-70D43CDED8C2}"/>
                  </a:ext>
                </a:extLst>
              </p:cNvPr>
              <p:cNvSpPr/>
              <p:nvPr/>
            </p:nvSpPr>
            <p:spPr>
              <a:xfrm>
                <a:off x="5489200" y="3376975"/>
                <a:ext cx="5895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1920" extrusionOk="0">
                    <a:moveTo>
                      <a:pt x="2358" y="0"/>
                    </a:moveTo>
                    <a:lnTo>
                      <a:pt x="2344" y="19"/>
                    </a:lnTo>
                    <a:lnTo>
                      <a:pt x="2344" y="19"/>
                    </a:lnTo>
                    <a:cubicBezTo>
                      <a:pt x="2349" y="12"/>
                      <a:pt x="2355" y="7"/>
                      <a:pt x="2358" y="0"/>
                    </a:cubicBezTo>
                    <a:close/>
                    <a:moveTo>
                      <a:pt x="2344" y="19"/>
                    </a:moveTo>
                    <a:cubicBezTo>
                      <a:pt x="2343" y="20"/>
                      <a:pt x="2342" y="21"/>
                      <a:pt x="2341" y="23"/>
                    </a:cubicBezTo>
                    <a:lnTo>
                      <a:pt x="2344" y="19"/>
                    </a:lnTo>
                    <a:close/>
                    <a:moveTo>
                      <a:pt x="2341" y="23"/>
                    </a:moveTo>
                    <a:lnTo>
                      <a:pt x="2341" y="23"/>
                    </a:lnTo>
                    <a:cubicBezTo>
                      <a:pt x="2285" y="70"/>
                      <a:pt x="2229" y="120"/>
                      <a:pt x="2185" y="179"/>
                    </a:cubicBezTo>
                    <a:cubicBezTo>
                      <a:pt x="2110" y="262"/>
                      <a:pt x="2040" y="346"/>
                      <a:pt x="1964" y="427"/>
                    </a:cubicBezTo>
                    <a:cubicBezTo>
                      <a:pt x="1911" y="483"/>
                      <a:pt x="1867" y="539"/>
                      <a:pt x="1817" y="597"/>
                    </a:cubicBezTo>
                    <a:lnTo>
                      <a:pt x="1738" y="695"/>
                    </a:lnTo>
                    <a:cubicBezTo>
                      <a:pt x="1440" y="1055"/>
                      <a:pt x="1139" y="1423"/>
                      <a:pt x="709" y="1613"/>
                    </a:cubicBezTo>
                    <a:cubicBezTo>
                      <a:pt x="631" y="1646"/>
                      <a:pt x="553" y="1685"/>
                      <a:pt x="475" y="1724"/>
                    </a:cubicBezTo>
                    <a:cubicBezTo>
                      <a:pt x="413" y="1758"/>
                      <a:pt x="346" y="1783"/>
                      <a:pt x="249" y="1825"/>
                    </a:cubicBezTo>
                    <a:lnTo>
                      <a:pt x="204" y="1841"/>
                    </a:lnTo>
                    <a:cubicBezTo>
                      <a:pt x="138" y="1869"/>
                      <a:pt x="73" y="1894"/>
                      <a:pt x="7" y="1918"/>
                    </a:cubicBezTo>
                    <a:lnTo>
                      <a:pt x="7" y="1918"/>
                    </a:lnTo>
                    <a:lnTo>
                      <a:pt x="53" y="1908"/>
                    </a:lnTo>
                    <a:cubicBezTo>
                      <a:pt x="98" y="1897"/>
                      <a:pt x="143" y="1883"/>
                      <a:pt x="190" y="1869"/>
                    </a:cubicBezTo>
                    <a:cubicBezTo>
                      <a:pt x="318" y="1825"/>
                      <a:pt x="427" y="1774"/>
                      <a:pt x="556" y="1713"/>
                    </a:cubicBezTo>
                    <a:cubicBezTo>
                      <a:pt x="648" y="1668"/>
                      <a:pt x="737" y="1621"/>
                      <a:pt x="823" y="1571"/>
                    </a:cubicBezTo>
                    <a:cubicBezTo>
                      <a:pt x="899" y="1523"/>
                      <a:pt x="977" y="1468"/>
                      <a:pt x="1047" y="1417"/>
                    </a:cubicBezTo>
                    <a:cubicBezTo>
                      <a:pt x="1147" y="1342"/>
                      <a:pt x="1239" y="1258"/>
                      <a:pt x="1328" y="1175"/>
                    </a:cubicBezTo>
                    <a:lnTo>
                      <a:pt x="1370" y="1138"/>
                    </a:lnTo>
                    <a:cubicBezTo>
                      <a:pt x="1426" y="1085"/>
                      <a:pt x="1479" y="1032"/>
                      <a:pt x="1532" y="977"/>
                    </a:cubicBezTo>
                    <a:lnTo>
                      <a:pt x="1577" y="929"/>
                    </a:lnTo>
                    <a:lnTo>
                      <a:pt x="1683" y="823"/>
                    </a:lnTo>
                    <a:cubicBezTo>
                      <a:pt x="1702" y="804"/>
                      <a:pt x="1727" y="779"/>
                      <a:pt x="1752" y="756"/>
                    </a:cubicBezTo>
                    <a:lnTo>
                      <a:pt x="1761" y="742"/>
                    </a:lnTo>
                    <a:cubicBezTo>
                      <a:pt x="1789" y="698"/>
                      <a:pt x="1822" y="653"/>
                      <a:pt x="1844" y="603"/>
                    </a:cubicBezTo>
                    <a:cubicBezTo>
                      <a:pt x="1856" y="583"/>
                      <a:pt x="1870" y="558"/>
                      <a:pt x="1884" y="539"/>
                    </a:cubicBezTo>
                    <a:cubicBezTo>
                      <a:pt x="1892" y="530"/>
                      <a:pt x="1895" y="522"/>
                      <a:pt x="1900" y="514"/>
                    </a:cubicBezTo>
                    <a:cubicBezTo>
                      <a:pt x="1909" y="502"/>
                      <a:pt x="1911" y="497"/>
                      <a:pt x="1920" y="488"/>
                    </a:cubicBezTo>
                    <a:cubicBezTo>
                      <a:pt x="1953" y="444"/>
                      <a:pt x="1992" y="421"/>
                      <a:pt x="2037" y="421"/>
                    </a:cubicBezTo>
                    <a:cubicBezTo>
                      <a:pt x="2040" y="416"/>
                      <a:pt x="2043" y="413"/>
                      <a:pt x="2048" y="405"/>
                    </a:cubicBezTo>
                    <a:lnTo>
                      <a:pt x="2107" y="329"/>
                    </a:lnTo>
                    <a:lnTo>
                      <a:pt x="2143" y="282"/>
                    </a:lnTo>
                    <a:cubicBezTo>
                      <a:pt x="2176" y="240"/>
                      <a:pt x="2213" y="204"/>
                      <a:pt x="2243" y="162"/>
                    </a:cubicBezTo>
                    <a:cubicBezTo>
                      <a:pt x="2263" y="134"/>
                      <a:pt x="2282" y="106"/>
                      <a:pt x="2302" y="73"/>
                    </a:cubicBezTo>
                    <a:lnTo>
                      <a:pt x="2341" y="23"/>
                    </a:lnTo>
                    <a:close/>
                    <a:moveTo>
                      <a:pt x="7" y="1918"/>
                    </a:moveTo>
                    <a:lnTo>
                      <a:pt x="0" y="1920"/>
                    </a:lnTo>
                    <a:lnTo>
                      <a:pt x="3" y="1920"/>
                    </a:lnTo>
                    <a:cubicBezTo>
                      <a:pt x="4" y="1919"/>
                      <a:pt x="6" y="1919"/>
                      <a:pt x="7" y="1918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191;p37">
                <a:extLst>
                  <a:ext uri="{FF2B5EF4-FFF2-40B4-BE49-F238E27FC236}">
                    <a16:creationId xmlns:a16="http://schemas.microsoft.com/office/drawing/2014/main" id="{01F5A96D-EDC4-0F9B-BAEC-C60A94A45FB4}"/>
                  </a:ext>
                </a:extLst>
              </p:cNvPr>
              <p:cNvSpPr/>
              <p:nvPr/>
            </p:nvSpPr>
            <p:spPr>
              <a:xfrm>
                <a:off x="5614050" y="3396225"/>
                <a:ext cx="8675" cy="197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79" extrusionOk="0">
                    <a:moveTo>
                      <a:pt x="0" y="0"/>
                    </a:moveTo>
                    <a:cubicBezTo>
                      <a:pt x="31" y="48"/>
                      <a:pt x="84" y="75"/>
                      <a:pt x="148" y="78"/>
                    </a:cubicBezTo>
                    <a:lnTo>
                      <a:pt x="156" y="78"/>
                    </a:lnTo>
                    <a:cubicBezTo>
                      <a:pt x="204" y="78"/>
                      <a:pt x="237" y="70"/>
                      <a:pt x="268" y="62"/>
                    </a:cubicBezTo>
                    <a:cubicBezTo>
                      <a:pt x="296" y="53"/>
                      <a:pt x="321" y="48"/>
                      <a:pt x="346" y="39"/>
                    </a:cubicBezTo>
                    <a:lnTo>
                      <a:pt x="268" y="39"/>
                    </a:lnTo>
                    <a:cubicBezTo>
                      <a:pt x="179" y="34"/>
                      <a:pt x="87" y="20"/>
                      <a:pt x="0" y="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192;p37">
                <a:extLst>
                  <a:ext uri="{FF2B5EF4-FFF2-40B4-BE49-F238E27FC236}">
                    <a16:creationId xmlns:a16="http://schemas.microsoft.com/office/drawing/2014/main" id="{571412D8-8645-F69E-315D-C219D32669D2}"/>
                  </a:ext>
                </a:extLst>
              </p:cNvPr>
              <p:cNvSpPr/>
              <p:nvPr/>
            </p:nvSpPr>
            <p:spPr>
              <a:xfrm>
                <a:off x="5996100" y="3219275"/>
                <a:ext cx="201800" cy="204800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8192" extrusionOk="0">
                    <a:moveTo>
                      <a:pt x="6141" y="1"/>
                    </a:moveTo>
                    <a:cubicBezTo>
                      <a:pt x="6127" y="59"/>
                      <a:pt x="6105" y="115"/>
                      <a:pt x="6063" y="160"/>
                    </a:cubicBezTo>
                    <a:cubicBezTo>
                      <a:pt x="6001" y="226"/>
                      <a:pt x="5932" y="279"/>
                      <a:pt x="5851" y="335"/>
                    </a:cubicBezTo>
                    <a:cubicBezTo>
                      <a:pt x="5776" y="391"/>
                      <a:pt x="5695" y="447"/>
                      <a:pt x="5616" y="505"/>
                    </a:cubicBezTo>
                    <a:lnTo>
                      <a:pt x="5379" y="687"/>
                    </a:lnTo>
                    <a:lnTo>
                      <a:pt x="5123" y="882"/>
                    </a:lnTo>
                    <a:lnTo>
                      <a:pt x="4766" y="1150"/>
                    </a:lnTo>
                    <a:lnTo>
                      <a:pt x="4618" y="1261"/>
                    </a:lnTo>
                    <a:cubicBezTo>
                      <a:pt x="4450" y="1387"/>
                      <a:pt x="4283" y="1510"/>
                      <a:pt x="4121" y="1646"/>
                    </a:cubicBezTo>
                    <a:lnTo>
                      <a:pt x="3962" y="1780"/>
                    </a:lnTo>
                    <a:cubicBezTo>
                      <a:pt x="3853" y="1875"/>
                      <a:pt x="3745" y="1967"/>
                      <a:pt x="3636" y="2054"/>
                    </a:cubicBezTo>
                    <a:cubicBezTo>
                      <a:pt x="3591" y="2087"/>
                      <a:pt x="3546" y="2121"/>
                      <a:pt x="3505" y="2154"/>
                    </a:cubicBezTo>
                    <a:cubicBezTo>
                      <a:pt x="3457" y="2188"/>
                      <a:pt x="3413" y="2221"/>
                      <a:pt x="3371" y="2257"/>
                    </a:cubicBezTo>
                    <a:cubicBezTo>
                      <a:pt x="3307" y="2308"/>
                      <a:pt x="3237" y="2361"/>
                      <a:pt x="3170" y="2411"/>
                    </a:cubicBezTo>
                    <a:lnTo>
                      <a:pt x="3114" y="2453"/>
                    </a:lnTo>
                    <a:cubicBezTo>
                      <a:pt x="3036" y="2511"/>
                      <a:pt x="2952" y="2562"/>
                      <a:pt x="2871" y="2615"/>
                    </a:cubicBezTo>
                    <a:lnTo>
                      <a:pt x="2807" y="2662"/>
                    </a:lnTo>
                    <a:lnTo>
                      <a:pt x="2726" y="2715"/>
                    </a:lnTo>
                    <a:cubicBezTo>
                      <a:pt x="2657" y="2768"/>
                      <a:pt x="2584" y="2818"/>
                      <a:pt x="2506" y="2863"/>
                    </a:cubicBezTo>
                    <a:lnTo>
                      <a:pt x="2249" y="3030"/>
                    </a:lnTo>
                    <a:cubicBezTo>
                      <a:pt x="2132" y="3106"/>
                      <a:pt x="2018" y="3181"/>
                      <a:pt x="1903" y="3245"/>
                    </a:cubicBezTo>
                    <a:cubicBezTo>
                      <a:pt x="1903" y="3245"/>
                      <a:pt x="1889" y="3256"/>
                      <a:pt x="1889" y="3259"/>
                    </a:cubicBezTo>
                    <a:cubicBezTo>
                      <a:pt x="1892" y="3265"/>
                      <a:pt x="1873" y="3273"/>
                      <a:pt x="1873" y="3273"/>
                    </a:cubicBezTo>
                    <a:lnTo>
                      <a:pt x="1739" y="3359"/>
                    </a:lnTo>
                    <a:lnTo>
                      <a:pt x="1736" y="3362"/>
                    </a:lnTo>
                    <a:lnTo>
                      <a:pt x="1733" y="3365"/>
                    </a:lnTo>
                    <a:lnTo>
                      <a:pt x="1711" y="3379"/>
                    </a:lnTo>
                    <a:lnTo>
                      <a:pt x="1630" y="3429"/>
                    </a:lnTo>
                    <a:lnTo>
                      <a:pt x="1474" y="3521"/>
                    </a:lnTo>
                    <a:lnTo>
                      <a:pt x="1474" y="3521"/>
                    </a:lnTo>
                    <a:lnTo>
                      <a:pt x="1518" y="3499"/>
                    </a:lnTo>
                    <a:lnTo>
                      <a:pt x="1518" y="3499"/>
                    </a:lnTo>
                    <a:cubicBezTo>
                      <a:pt x="1440" y="3549"/>
                      <a:pt x="1359" y="3599"/>
                      <a:pt x="1278" y="3647"/>
                    </a:cubicBezTo>
                    <a:lnTo>
                      <a:pt x="1144" y="3725"/>
                    </a:lnTo>
                    <a:lnTo>
                      <a:pt x="1189" y="3703"/>
                    </a:lnTo>
                    <a:lnTo>
                      <a:pt x="1153" y="3725"/>
                    </a:lnTo>
                    <a:lnTo>
                      <a:pt x="1119" y="3744"/>
                    </a:lnTo>
                    <a:lnTo>
                      <a:pt x="1094" y="3758"/>
                    </a:lnTo>
                    <a:cubicBezTo>
                      <a:pt x="1036" y="3797"/>
                      <a:pt x="971" y="3836"/>
                      <a:pt x="910" y="3870"/>
                    </a:cubicBezTo>
                    <a:lnTo>
                      <a:pt x="799" y="3940"/>
                    </a:lnTo>
                    <a:cubicBezTo>
                      <a:pt x="729" y="3987"/>
                      <a:pt x="656" y="4026"/>
                      <a:pt x="581" y="4068"/>
                    </a:cubicBezTo>
                    <a:cubicBezTo>
                      <a:pt x="522" y="4104"/>
                      <a:pt x="464" y="4135"/>
                      <a:pt x="405" y="4171"/>
                    </a:cubicBezTo>
                    <a:cubicBezTo>
                      <a:pt x="335" y="4216"/>
                      <a:pt x="266" y="4255"/>
                      <a:pt x="190" y="4286"/>
                    </a:cubicBezTo>
                    <a:cubicBezTo>
                      <a:pt x="190" y="4297"/>
                      <a:pt x="190" y="4302"/>
                      <a:pt x="188" y="4314"/>
                    </a:cubicBezTo>
                    <a:cubicBezTo>
                      <a:pt x="176" y="4397"/>
                      <a:pt x="115" y="4467"/>
                      <a:pt x="31" y="4481"/>
                    </a:cubicBezTo>
                    <a:cubicBezTo>
                      <a:pt x="20" y="4484"/>
                      <a:pt x="9" y="4484"/>
                      <a:pt x="1" y="4489"/>
                    </a:cubicBezTo>
                    <a:cubicBezTo>
                      <a:pt x="56" y="4492"/>
                      <a:pt x="109" y="4495"/>
                      <a:pt x="168" y="4503"/>
                    </a:cubicBezTo>
                    <a:cubicBezTo>
                      <a:pt x="229" y="4512"/>
                      <a:pt x="288" y="4523"/>
                      <a:pt x="349" y="4548"/>
                    </a:cubicBezTo>
                    <a:cubicBezTo>
                      <a:pt x="383" y="4565"/>
                      <a:pt x="419" y="4587"/>
                      <a:pt x="450" y="4609"/>
                    </a:cubicBezTo>
                    <a:cubicBezTo>
                      <a:pt x="542" y="4687"/>
                      <a:pt x="628" y="4768"/>
                      <a:pt x="693" y="4841"/>
                    </a:cubicBezTo>
                    <a:cubicBezTo>
                      <a:pt x="757" y="4902"/>
                      <a:pt x="812" y="4969"/>
                      <a:pt x="868" y="5039"/>
                    </a:cubicBezTo>
                    <a:cubicBezTo>
                      <a:pt x="997" y="5215"/>
                      <a:pt x="1108" y="5388"/>
                      <a:pt x="1211" y="5572"/>
                    </a:cubicBezTo>
                    <a:cubicBezTo>
                      <a:pt x="1250" y="5641"/>
                      <a:pt x="1287" y="5717"/>
                      <a:pt x="1320" y="5789"/>
                    </a:cubicBezTo>
                    <a:lnTo>
                      <a:pt x="1351" y="5859"/>
                    </a:lnTo>
                    <a:lnTo>
                      <a:pt x="1404" y="5968"/>
                    </a:lnTo>
                    <a:cubicBezTo>
                      <a:pt x="1432" y="6026"/>
                      <a:pt x="1460" y="6085"/>
                      <a:pt x="1490" y="6149"/>
                    </a:cubicBezTo>
                    <a:cubicBezTo>
                      <a:pt x="1524" y="6213"/>
                      <a:pt x="1557" y="6280"/>
                      <a:pt x="1596" y="6339"/>
                    </a:cubicBezTo>
                    <a:lnTo>
                      <a:pt x="1635" y="6397"/>
                    </a:lnTo>
                    <a:cubicBezTo>
                      <a:pt x="1663" y="6437"/>
                      <a:pt x="1686" y="6476"/>
                      <a:pt x="1708" y="6517"/>
                    </a:cubicBezTo>
                    <a:cubicBezTo>
                      <a:pt x="1761" y="6618"/>
                      <a:pt x="1836" y="6707"/>
                      <a:pt x="1906" y="6791"/>
                    </a:cubicBezTo>
                    <a:cubicBezTo>
                      <a:pt x="1934" y="6824"/>
                      <a:pt x="1962" y="6855"/>
                      <a:pt x="1993" y="6891"/>
                    </a:cubicBezTo>
                    <a:cubicBezTo>
                      <a:pt x="2046" y="6953"/>
                      <a:pt x="2113" y="7003"/>
                      <a:pt x="2185" y="7056"/>
                    </a:cubicBezTo>
                    <a:cubicBezTo>
                      <a:pt x="2235" y="7089"/>
                      <a:pt x="2283" y="7117"/>
                      <a:pt x="2338" y="7142"/>
                    </a:cubicBezTo>
                    <a:cubicBezTo>
                      <a:pt x="2389" y="7162"/>
                      <a:pt x="2425" y="7179"/>
                      <a:pt x="2464" y="7195"/>
                    </a:cubicBezTo>
                    <a:cubicBezTo>
                      <a:pt x="2517" y="7209"/>
                      <a:pt x="2573" y="7215"/>
                      <a:pt x="2626" y="7223"/>
                    </a:cubicBezTo>
                    <a:cubicBezTo>
                      <a:pt x="2640" y="7226"/>
                      <a:pt x="2657" y="7226"/>
                      <a:pt x="2670" y="7226"/>
                    </a:cubicBezTo>
                    <a:cubicBezTo>
                      <a:pt x="2698" y="7226"/>
                      <a:pt x="2729" y="7223"/>
                      <a:pt x="2757" y="7223"/>
                    </a:cubicBezTo>
                    <a:cubicBezTo>
                      <a:pt x="2818" y="7215"/>
                      <a:pt x="2877" y="7212"/>
                      <a:pt x="2935" y="7198"/>
                    </a:cubicBezTo>
                    <a:cubicBezTo>
                      <a:pt x="3014" y="7176"/>
                      <a:pt x="3086" y="7142"/>
                      <a:pt x="3156" y="7106"/>
                    </a:cubicBezTo>
                    <a:lnTo>
                      <a:pt x="3201" y="7087"/>
                    </a:lnTo>
                    <a:cubicBezTo>
                      <a:pt x="3245" y="7064"/>
                      <a:pt x="3287" y="7045"/>
                      <a:pt x="3334" y="7022"/>
                    </a:cubicBezTo>
                    <a:cubicBezTo>
                      <a:pt x="3440" y="6972"/>
                      <a:pt x="3558" y="6905"/>
                      <a:pt x="3672" y="6827"/>
                    </a:cubicBezTo>
                    <a:cubicBezTo>
                      <a:pt x="3828" y="6724"/>
                      <a:pt x="3943" y="6632"/>
                      <a:pt x="4035" y="6531"/>
                    </a:cubicBezTo>
                    <a:lnTo>
                      <a:pt x="4088" y="6476"/>
                    </a:lnTo>
                    <a:lnTo>
                      <a:pt x="4160" y="6395"/>
                    </a:lnTo>
                    <a:cubicBezTo>
                      <a:pt x="4199" y="6353"/>
                      <a:pt x="4230" y="6308"/>
                      <a:pt x="4263" y="6264"/>
                    </a:cubicBezTo>
                    <a:lnTo>
                      <a:pt x="4300" y="6213"/>
                    </a:lnTo>
                    <a:lnTo>
                      <a:pt x="4403" y="6099"/>
                    </a:lnTo>
                    <a:lnTo>
                      <a:pt x="4473" y="6026"/>
                    </a:lnTo>
                    <a:lnTo>
                      <a:pt x="4526" y="5968"/>
                    </a:lnTo>
                    <a:cubicBezTo>
                      <a:pt x="4548" y="5943"/>
                      <a:pt x="4570" y="5918"/>
                      <a:pt x="4593" y="5893"/>
                    </a:cubicBezTo>
                    <a:cubicBezTo>
                      <a:pt x="4632" y="5856"/>
                      <a:pt x="4668" y="5817"/>
                      <a:pt x="4710" y="5781"/>
                    </a:cubicBezTo>
                    <a:cubicBezTo>
                      <a:pt x="4749" y="5753"/>
                      <a:pt x="4791" y="5734"/>
                      <a:pt x="4830" y="5711"/>
                    </a:cubicBezTo>
                    <a:lnTo>
                      <a:pt x="4863" y="5692"/>
                    </a:lnTo>
                    <a:lnTo>
                      <a:pt x="4916" y="5664"/>
                    </a:lnTo>
                    <a:cubicBezTo>
                      <a:pt x="4958" y="5641"/>
                      <a:pt x="5000" y="5619"/>
                      <a:pt x="5045" y="5597"/>
                    </a:cubicBezTo>
                    <a:cubicBezTo>
                      <a:pt x="5084" y="5580"/>
                      <a:pt x="5125" y="5572"/>
                      <a:pt x="5167" y="5566"/>
                    </a:cubicBezTo>
                    <a:cubicBezTo>
                      <a:pt x="5195" y="5563"/>
                      <a:pt x="5226" y="5563"/>
                      <a:pt x="5254" y="5563"/>
                    </a:cubicBezTo>
                    <a:cubicBezTo>
                      <a:pt x="5293" y="5563"/>
                      <a:pt x="5335" y="5566"/>
                      <a:pt x="5374" y="5569"/>
                    </a:cubicBezTo>
                    <a:cubicBezTo>
                      <a:pt x="5471" y="5583"/>
                      <a:pt x="5547" y="5600"/>
                      <a:pt x="5616" y="5627"/>
                    </a:cubicBezTo>
                    <a:cubicBezTo>
                      <a:pt x="5714" y="5675"/>
                      <a:pt x="5806" y="5725"/>
                      <a:pt x="5890" y="5784"/>
                    </a:cubicBezTo>
                    <a:cubicBezTo>
                      <a:pt x="5962" y="5845"/>
                      <a:pt x="6032" y="5915"/>
                      <a:pt x="6102" y="5985"/>
                    </a:cubicBezTo>
                    <a:cubicBezTo>
                      <a:pt x="6172" y="6057"/>
                      <a:pt x="6225" y="6118"/>
                      <a:pt x="6278" y="6183"/>
                    </a:cubicBezTo>
                    <a:cubicBezTo>
                      <a:pt x="6322" y="6241"/>
                      <a:pt x="6375" y="6314"/>
                      <a:pt x="6420" y="6397"/>
                    </a:cubicBezTo>
                    <a:cubicBezTo>
                      <a:pt x="6448" y="6448"/>
                      <a:pt x="6473" y="6495"/>
                      <a:pt x="6495" y="6543"/>
                    </a:cubicBezTo>
                    <a:lnTo>
                      <a:pt x="6532" y="6604"/>
                    </a:lnTo>
                    <a:cubicBezTo>
                      <a:pt x="6618" y="6766"/>
                      <a:pt x="6691" y="6919"/>
                      <a:pt x="6755" y="7061"/>
                    </a:cubicBezTo>
                    <a:cubicBezTo>
                      <a:pt x="6774" y="7114"/>
                      <a:pt x="6797" y="7170"/>
                      <a:pt x="6813" y="7220"/>
                    </a:cubicBezTo>
                    <a:cubicBezTo>
                      <a:pt x="6844" y="7310"/>
                      <a:pt x="6880" y="7396"/>
                      <a:pt x="6914" y="7480"/>
                    </a:cubicBezTo>
                    <a:cubicBezTo>
                      <a:pt x="6967" y="7603"/>
                      <a:pt x="7034" y="7714"/>
                      <a:pt x="7117" y="7804"/>
                    </a:cubicBezTo>
                    <a:cubicBezTo>
                      <a:pt x="7165" y="7857"/>
                      <a:pt x="7221" y="7901"/>
                      <a:pt x="7276" y="7946"/>
                    </a:cubicBezTo>
                    <a:cubicBezTo>
                      <a:pt x="7332" y="7993"/>
                      <a:pt x="7399" y="8043"/>
                      <a:pt x="7474" y="8082"/>
                    </a:cubicBezTo>
                    <a:cubicBezTo>
                      <a:pt x="7536" y="8113"/>
                      <a:pt x="7597" y="8138"/>
                      <a:pt x="7661" y="8152"/>
                    </a:cubicBezTo>
                    <a:cubicBezTo>
                      <a:pt x="7726" y="8169"/>
                      <a:pt x="7795" y="8177"/>
                      <a:pt x="7862" y="8183"/>
                    </a:cubicBezTo>
                    <a:lnTo>
                      <a:pt x="7918" y="8191"/>
                    </a:lnTo>
                    <a:lnTo>
                      <a:pt x="7924" y="8191"/>
                    </a:lnTo>
                    <a:cubicBezTo>
                      <a:pt x="7999" y="8191"/>
                      <a:pt x="8052" y="8122"/>
                      <a:pt x="8052" y="8063"/>
                    </a:cubicBezTo>
                    <a:cubicBezTo>
                      <a:pt x="8052" y="8035"/>
                      <a:pt x="8041" y="8007"/>
                      <a:pt x="8024" y="7982"/>
                    </a:cubicBezTo>
                    <a:cubicBezTo>
                      <a:pt x="8044" y="7960"/>
                      <a:pt x="8055" y="7932"/>
                      <a:pt x="8055" y="7904"/>
                    </a:cubicBezTo>
                    <a:cubicBezTo>
                      <a:pt x="8055" y="7840"/>
                      <a:pt x="8058" y="7773"/>
                      <a:pt x="8060" y="7706"/>
                    </a:cubicBezTo>
                    <a:cubicBezTo>
                      <a:pt x="8066" y="7653"/>
                      <a:pt x="8069" y="7603"/>
                      <a:pt x="8069" y="7552"/>
                    </a:cubicBezTo>
                    <a:cubicBezTo>
                      <a:pt x="8072" y="7427"/>
                      <a:pt x="8066" y="7304"/>
                      <a:pt x="8060" y="7179"/>
                    </a:cubicBezTo>
                    <a:cubicBezTo>
                      <a:pt x="8058" y="7056"/>
                      <a:pt x="8049" y="6930"/>
                      <a:pt x="8038" y="6802"/>
                    </a:cubicBezTo>
                    <a:cubicBezTo>
                      <a:pt x="8024" y="6685"/>
                      <a:pt x="8007" y="6565"/>
                      <a:pt x="7982" y="6448"/>
                    </a:cubicBezTo>
                    <a:lnTo>
                      <a:pt x="7960" y="6336"/>
                    </a:lnTo>
                    <a:cubicBezTo>
                      <a:pt x="7946" y="6264"/>
                      <a:pt x="7932" y="6185"/>
                      <a:pt x="7915" y="6113"/>
                    </a:cubicBezTo>
                    <a:cubicBezTo>
                      <a:pt x="7901" y="6068"/>
                      <a:pt x="7890" y="6024"/>
                      <a:pt x="7876" y="5976"/>
                    </a:cubicBezTo>
                    <a:cubicBezTo>
                      <a:pt x="7859" y="5915"/>
                      <a:pt x="7843" y="5848"/>
                      <a:pt x="7829" y="5781"/>
                    </a:cubicBezTo>
                    <a:cubicBezTo>
                      <a:pt x="7818" y="5734"/>
                      <a:pt x="7806" y="5680"/>
                      <a:pt x="7801" y="5630"/>
                    </a:cubicBezTo>
                    <a:cubicBezTo>
                      <a:pt x="7790" y="5572"/>
                      <a:pt x="7779" y="5516"/>
                      <a:pt x="7765" y="5457"/>
                    </a:cubicBezTo>
                    <a:cubicBezTo>
                      <a:pt x="7748" y="5382"/>
                      <a:pt x="7734" y="5301"/>
                      <a:pt x="7717" y="5220"/>
                    </a:cubicBezTo>
                    <a:lnTo>
                      <a:pt x="7695" y="5106"/>
                    </a:lnTo>
                    <a:lnTo>
                      <a:pt x="7661" y="4930"/>
                    </a:lnTo>
                    <a:lnTo>
                      <a:pt x="7625" y="4757"/>
                    </a:lnTo>
                    <a:lnTo>
                      <a:pt x="7611" y="4673"/>
                    </a:lnTo>
                    <a:lnTo>
                      <a:pt x="7597" y="4590"/>
                    </a:lnTo>
                    <a:cubicBezTo>
                      <a:pt x="7586" y="4542"/>
                      <a:pt x="7580" y="4498"/>
                      <a:pt x="7569" y="4456"/>
                    </a:cubicBezTo>
                    <a:lnTo>
                      <a:pt x="7558" y="4403"/>
                    </a:lnTo>
                    <a:cubicBezTo>
                      <a:pt x="7522" y="4227"/>
                      <a:pt x="7469" y="4048"/>
                      <a:pt x="7416" y="3878"/>
                    </a:cubicBezTo>
                    <a:lnTo>
                      <a:pt x="7371" y="3725"/>
                    </a:lnTo>
                    <a:cubicBezTo>
                      <a:pt x="7321" y="3552"/>
                      <a:pt x="7276" y="3382"/>
                      <a:pt x="7232" y="3212"/>
                    </a:cubicBezTo>
                    <a:lnTo>
                      <a:pt x="7179" y="3008"/>
                    </a:lnTo>
                    <a:cubicBezTo>
                      <a:pt x="7151" y="2894"/>
                      <a:pt x="7117" y="2782"/>
                      <a:pt x="7084" y="2670"/>
                    </a:cubicBezTo>
                    <a:lnTo>
                      <a:pt x="7067" y="2612"/>
                    </a:lnTo>
                    <a:lnTo>
                      <a:pt x="7036" y="2506"/>
                    </a:lnTo>
                    <a:cubicBezTo>
                      <a:pt x="7025" y="2478"/>
                      <a:pt x="7020" y="2447"/>
                      <a:pt x="7011" y="2416"/>
                    </a:cubicBezTo>
                    <a:cubicBezTo>
                      <a:pt x="7006" y="2386"/>
                      <a:pt x="6995" y="2352"/>
                      <a:pt x="6986" y="2322"/>
                    </a:cubicBezTo>
                    <a:cubicBezTo>
                      <a:pt x="6950" y="2185"/>
                      <a:pt x="6900" y="2054"/>
                      <a:pt x="6855" y="1920"/>
                    </a:cubicBezTo>
                    <a:cubicBezTo>
                      <a:pt x="6824" y="1822"/>
                      <a:pt x="6791" y="1725"/>
                      <a:pt x="6760" y="1633"/>
                    </a:cubicBezTo>
                    <a:lnTo>
                      <a:pt x="6727" y="1521"/>
                    </a:lnTo>
                    <a:cubicBezTo>
                      <a:pt x="6705" y="1443"/>
                      <a:pt x="6679" y="1370"/>
                      <a:pt x="6657" y="1292"/>
                    </a:cubicBezTo>
                    <a:cubicBezTo>
                      <a:pt x="6615" y="1172"/>
                      <a:pt x="6568" y="1052"/>
                      <a:pt x="6520" y="935"/>
                    </a:cubicBezTo>
                    <a:cubicBezTo>
                      <a:pt x="6476" y="829"/>
                      <a:pt x="6437" y="726"/>
                      <a:pt x="6398" y="617"/>
                    </a:cubicBezTo>
                    <a:cubicBezTo>
                      <a:pt x="6353" y="497"/>
                      <a:pt x="6306" y="383"/>
                      <a:pt x="6255" y="268"/>
                    </a:cubicBezTo>
                    <a:cubicBezTo>
                      <a:pt x="6216" y="176"/>
                      <a:pt x="6177" y="90"/>
                      <a:pt x="61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193;p37">
                <a:extLst>
                  <a:ext uri="{FF2B5EF4-FFF2-40B4-BE49-F238E27FC236}">
                    <a16:creationId xmlns:a16="http://schemas.microsoft.com/office/drawing/2014/main" id="{B57EC0A5-F5FA-3DED-EA7A-80E2284D425A}"/>
                  </a:ext>
                </a:extLst>
              </p:cNvPr>
              <p:cNvSpPr/>
              <p:nvPr/>
            </p:nvSpPr>
            <p:spPr>
              <a:xfrm>
                <a:off x="5922325" y="3334625"/>
                <a:ext cx="61325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1460" extrusionOk="0">
                    <a:moveTo>
                      <a:pt x="2452" y="1"/>
                    </a:moveTo>
                    <a:lnTo>
                      <a:pt x="2452" y="1"/>
                    </a:lnTo>
                    <a:cubicBezTo>
                      <a:pt x="2338" y="43"/>
                      <a:pt x="2226" y="93"/>
                      <a:pt x="2106" y="157"/>
                    </a:cubicBezTo>
                    <a:cubicBezTo>
                      <a:pt x="1984" y="218"/>
                      <a:pt x="1866" y="288"/>
                      <a:pt x="1752" y="358"/>
                    </a:cubicBezTo>
                    <a:cubicBezTo>
                      <a:pt x="1682" y="405"/>
                      <a:pt x="1607" y="453"/>
                      <a:pt x="1546" y="506"/>
                    </a:cubicBezTo>
                    <a:cubicBezTo>
                      <a:pt x="1476" y="559"/>
                      <a:pt x="1412" y="617"/>
                      <a:pt x="1350" y="676"/>
                    </a:cubicBezTo>
                    <a:lnTo>
                      <a:pt x="1322" y="701"/>
                    </a:lnTo>
                    <a:cubicBezTo>
                      <a:pt x="1255" y="762"/>
                      <a:pt x="1186" y="815"/>
                      <a:pt x="1113" y="871"/>
                    </a:cubicBezTo>
                    <a:lnTo>
                      <a:pt x="1088" y="888"/>
                    </a:lnTo>
                    <a:lnTo>
                      <a:pt x="1043" y="924"/>
                    </a:lnTo>
                    <a:cubicBezTo>
                      <a:pt x="1016" y="944"/>
                      <a:pt x="988" y="969"/>
                      <a:pt x="960" y="991"/>
                    </a:cubicBezTo>
                    <a:cubicBezTo>
                      <a:pt x="907" y="1027"/>
                      <a:pt x="854" y="1064"/>
                      <a:pt x="798" y="1094"/>
                    </a:cubicBezTo>
                    <a:cubicBezTo>
                      <a:pt x="700" y="1159"/>
                      <a:pt x="608" y="1206"/>
                      <a:pt x="513" y="1245"/>
                    </a:cubicBezTo>
                    <a:lnTo>
                      <a:pt x="474" y="1262"/>
                    </a:lnTo>
                    <a:cubicBezTo>
                      <a:pt x="391" y="1298"/>
                      <a:pt x="310" y="1334"/>
                      <a:pt x="223" y="1362"/>
                    </a:cubicBezTo>
                    <a:cubicBezTo>
                      <a:pt x="137" y="1396"/>
                      <a:pt x="67" y="1412"/>
                      <a:pt x="0" y="1415"/>
                    </a:cubicBezTo>
                    <a:cubicBezTo>
                      <a:pt x="31" y="1443"/>
                      <a:pt x="78" y="1460"/>
                      <a:pt x="120" y="1460"/>
                    </a:cubicBezTo>
                    <a:cubicBezTo>
                      <a:pt x="167" y="1457"/>
                      <a:pt x="212" y="1454"/>
                      <a:pt x="262" y="1446"/>
                    </a:cubicBezTo>
                    <a:cubicBezTo>
                      <a:pt x="296" y="1440"/>
                      <a:pt x="335" y="1424"/>
                      <a:pt x="371" y="1410"/>
                    </a:cubicBezTo>
                    <a:cubicBezTo>
                      <a:pt x="435" y="1376"/>
                      <a:pt x="483" y="1348"/>
                      <a:pt x="530" y="1320"/>
                    </a:cubicBezTo>
                    <a:lnTo>
                      <a:pt x="614" y="1273"/>
                    </a:lnTo>
                    <a:cubicBezTo>
                      <a:pt x="700" y="1220"/>
                      <a:pt x="784" y="1173"/>
                      <a:pt x="865" y="1117"/>
                    </a:cubicBezTo>
                    <a:cubicBezTo>
                      <a:pt x="974" y="1036"/>
                      <a:pt x="1077" y="949"/>
                      <a:pt x="1180" y="857"/>
                    </a:cubicBezTo>
                    <a:lnTo>
                      <a:pt x="1228" y="815"/>
                    </a:lnTo>
                    <a:lnTo>
                      <a:pt x="1406" y="659"/>
                    </a:lnTo>
                    <a:cubicBezTo>
                      <a:pt x="1476" y="595"/>
                      <a:pt x="1546" y="531"/>
                      <a:pt x="1618" y="475"/>
                    </a:cubicBezTo>
                    <a:lnTo>
                      <a:pt x="1755" y="380"/>
                    </a:lnTo>
                    <a:lnTo>
                      <a:pt x="1813" y="341"/>
                    </a:lnTo>
                    <a:lnTo>
                      <a:pt x="1858" y="313"/>
                    </a:lnTo>
                    <a:cubicBezTo>
                      <a:pt x="1908" y="283"/>
                      <a:pt x="1956" y="252"/>
                      <a:pt x="2009" y="218"/>
                    </a:cubicBezTo>
                    <a:cubicBezTo>
                      <a:pt x="2137" y="146"/>
                      <a:pt x="2282" y="76"/>
                      <a:pt x="2452" y="1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194;p37">
                <a:extLst>
                  <a:ext uri="{FF2B5EF4-FFF2-40B4-BE49-F238E27FC236}">
                    <a16:creationId xmlns:a16="http://schemas.microsoft.com/office/drawing/2014/main" id="{4F71B178-645B-81C5-3A31-909C465ADE39}"/>
                  </a:ext>
                </a:extLst>
              </p:cNvPr>
              <p:cNvSpPr/>
              <p:nvPr/>
            </p:nvSpPr>
            <p:spPr>
              <a:xfrm>
                <a:off x="5490675" y="3780150"/>
                <a:ext cx="3425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406" extrusionOk="0">
                    <a:moveTo>
                      <a:pt x="137" y="1"/>
                    </a:moveTo>
                    <a:cubicBezTo>
                      <a:pt x="120" y="9"/>
                      <a:pt x="109" y="12"/>
                      <a:pt x="98" y="15"/>
                    </a:cubicBezTo>
                    <a:cubicBezTo>
                      <a:pt x="61" y="37"/>
                      <a:pt x="33" y="54"/>
                      <a:pt x="20" y="93"/>
                    </a:cubicBezTo>
                    <a:cubicBezTo>
                      <a:pt x="0" y="132"/>
                      <a:pt x="6" y="177"/>
                      <a:pt x="22" y="216"/>
                    </a:cubicBezTo>
                    <a:cubicBezTo>
                      <a:pt x="11" y="285"/>
                      <a:pt x="11" y="347"/>
                      <a:pt x="8" y="405"/>
                    </a:cubicBezTo>
                    <a:cubicBezTo>
                      <a:pt x="14" y="378"/>
                      <a:pt x="22" y="355"/>
                      <a:pt x="28" y="327"/>
                    </a:cubicBezTo>
                    <a:cubicBezTo>
                      <a:pt x="39" y="280"/>
                      <a:pt x="56" y="238"/>
                      <a:pt x="75" y="196"/>
                    </a:cubicBezTo>
                    <a:lnTo>
                      <a:pt x="92" y="157"/>
                    </a:lnTo>
                    <a:cubicBezTo>
                      <a:pt x="81" y="121"/>
                      <a:pt x="84" y="76"/>
                      <a:pt x="109" y="37"/>
                    </a:cubicBezTo>
                    <a:cubicBezTo>
                      <a:pt x="120" y="23"/>
                      <a:pt x="126" y="12"/>
                      <a:pt x="137" y="1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195;p37">
                <a:extLst>
                  <a:ext uri="{FF2B5EF4-FFF2-40B4-BE49-F238E27FC236}">
                    <a16:creationId xmlns:a16="http://schemas.microsoft.com/office/drawing/2014/main" id="{9708CE86-B30F-7032-F047-1734B196A226}"/>
                  </a:ext>
                </a:extLst>
              </p:cNvPr>
              <p:cNvSpPr/>
              <p:nvPr/>
            </p:nvSpPr>
            <p:spPr>
              <a:xfrm>
                <a:off x="5593525" y="3785375"/>
                <a:ext cx="60575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2233" extrusionOk="0">
                    <a:moveTo>
                      <a:pt x="2214" y="1"/>
                    </a:moveTo>
                    <a:cubicBezTo>
                      <a:pt x="2184" y="1"/>
                      <a:pt x="2158" y="3"/>
                      <a:pt x="2132" y="7"/>
                    </a:cubicBezTo>
                    <a:cubicBezTo>
                      <a:pt x="1951" y="18"/>
                      <a:pt x="1772" y="96"/>
                      <a:pt x="1611" y="227"/>
                    </a:cubicBezTo>
                    <a:cubicBezTo>
                      <a:pt x="1418" y="386"/>
                      <a:pt x="1262" y="584"/>
                      <a:pt x="1122" y="779"/>
                    </a:cubicBezTo>
                    <a:cubicBezTo>
                      <a:pt x="1069" y="852"/>
                      <a:pt x="1016" y="922"/>
                      <a:pt x="963" y="994"/>
                    </a:cubicBezTo>
                    <a:lnTo>
                      <a:pt x="888" y="1100"/>
                    </a:lnTo>
                    <a:cubicBezTo>
                      <a:pt x="816" y="1198"/>
                      <a:pt x="754" y="1307"/>
                      <a:pt x="698" y="1407"/>
                    </a:cubicBezTo>
                    <a:lnTo>
                      <a:pt x="637" y="1519"/>
                    </a:lnTo>
                    <a:cubicBezTo>
                      <a:pt x="553" y="1653"/>
                      <a:pt x="461" y="1762"/>
                      <a:pt x="369" y="1868"/>
                    </a:cubicBezTo>
                    <a:cubicBezTo>
                      <a:pt x="322" y="1909"/>
                      <a:pt x="277" y="1948"/>
                      <a:pt x="230" y="1985"/>
                    </a:cubicBezTo>
                    <a:cubicBezTo>
                      <a:pt x="152" y="2046"/>
                      <a:pt x="76" y="2119"/>
                      <a:pt x="1" y="2186"/>
                    </a:cubicBezTo>
                    <a:cubicBezTo>
                      <a:pt x="26" y="2194"/>
                      <a:pt x="51" y="2213"/>
                      <a:pt x="68" y="2233"/>
                    </a:cubicBezTo>
                    <a:lnTo>
                      <a:pt x="90" y="2216"/>
                    </a:lnTo>
                    <a:cubicBezTo>
                      <a:pt x="191" y="2133"/>
                      <a:pt x="280" y="2038"/>
                      <a:pt x="361" y="1934"/>
                    </a:cubicBezTo>
                    <a:lnTo>
                      <a:pt x="400" y="1881"/>
                    </a:lnTo>
                    <a:cubicBezTo>
                      <a:pt x="433" y="1831"/>
                      <a:pt x="470" y="1787"/>
                      <a:pt x="509" y="1742"/>
                    </a:cubicBezTo>
                    <a:cubicBezTo>
                      <a:pt x="553" y="1686"/>
                      <a:pt x="601" y="1633"/>
                      <a:pt x="665" y="1563"/>
                    </a:cubicBezTo>
                    <a:cubicBezTo>
                      <a:pt x="760" y="1463"/>
                      <a:pt x="846" y="1351"/>
                      <a:pt x="936" y="1237"/>
                    </a:cubicBezTo>
                    <a:lnTo>
                      <a:pt x="989" y="1173"/>
                    </a:lnTo>
                    <a:cubicBezTo>
                      <a:pt x="1053" y="1084"/>
                      <a:pt x="1103" y="986"/>
                      <a:pt x="1167" y="866"/>
                    </a:cubicBezTo>
                    <a:cubicBezTo>
                      <a:pt x="1187" y="827"/>
                      <a:pt x="1206" y="791"/>
                      <a:pt x="1228" y="735"/>
                    </a:cubicBezTo>
                    <a:cubicBezTo>
                      <a:pt x="1256" y="679"/>
                      <a:pt x="1284" y="623"/>
                      <a:pt x="1318" y="573"/>
                    </a:cubicBezTo>
                    <a:cubicBezTo>
                      <a:pt x="1382" y="464"/>
                      <a:pt x="1457" y="378"/>
                      <a:pt x="1535" y="316"/>
                    </a:cubicBezTo>
                    <a:cubicBezTo>
                      <a:pt x="1625" y="247"/>
                      <a:pt x="1717" y="191"/>
                      <a:pt x="1837" y="121"/>
                    </a:cubicBezTo>
                    <a:cubicBezTo>
                      <a:pt x="1862" y="102"/>
                      <a:pt x="1892" y="96"/>
                      <a:pt x="1923" y="96"/>
                    </a:cubicBezTo>
                    <a:cubicBezTo>
                      <a:pt x="1976" y="96"/>
                      <a:pt x="2024" y="121"/>
                      <a:pt x="2051" y="157"/>
                    </a:cubicBezTo>
                    <a:cubicBezTo>
                      <a:pt x="2116" y="116"/>
                      <a:pt x="2188" y="82"/>
                      <a:pt x="2266" y="57"/>
                    </a:cubicBezTo>
                    <a:cubicBezTo>
                      <a:pt x="2311" y="40"/>
                      <a:pt x="2358" y="26"/>
                      <a:pt x="2422" y="10"/>
                    </a:cubicBezTo>
                    <a:cubicBezTo>
                      <a:pt x="2372" y="4"/>
                      <a:pt x="2325" y="4"/>
                      <a:pt x="2275" y="4"/>
                    </a:cubicBezTo>
                    <a:cubicBezTo>
                      <a:pt x="2252" y="2"/>
                      <a:pt x="2232" y="1"/>
                      <a:pt x="2214" y="1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196;p37">
                <a:extLst>
                  <a:ext uri="{FF2B5EF4-FFF2-40B4-BE49-F238E27FC236}">
                    <a16:creationId xmlns:a16="http://schemas.microsoft.com/office/drawing/2014/main" id="{C12FA6A7-041D-D099-89B2-BF18B77AD8CC}"/>
                  </a:ext>
                </a:extLst>
              </p:cNvPr>
              <p:cNvSpPr/>
              <p:nvPr/>
            </p:nvSpPr>
            <p:spPr>
              <a:xfrm>
                <a:off x="5587980" y="3786500"/>
                <a:ext cx="164975" cy="108775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4351" extrusionOk="0">
                    <a:moveTo>
                      <a:pt x="6599" y="1965"/>
                    </a:moveTo>
                    <a:cubicBezTo>
                      <a:pt x="6597" y="1965"/>
                      <a:pt x="6596" y="1965"/>
                      <a:pt x="6595" y="1966"/>
                    </a:cubicBezTo>
                    <a:lnTo>
                      <a:pt x="6595" y="1966"/>
                    </a:lnTo>
                    <a:cubicBezTo>
                      <a:pt x="6596" y="1966"/>
                      <a:pt x="6597" y="1965"/>
                      <a:pt x="6599" y="1965"/>
                    </a:cubicBezTo>
                    <a:close/>
                    <a:moveTo>
                      <a:pt x="2922" y="1"/>
                    </a:moveTo>
                    <a:cubicBezTo>
                      <a:pt x="2902" y="9"/>
                      <a:pt x="2902" y="9"/>
                      <a:pt x="2902" y="12"/>
                    </a:cubicBezTo>
                    <a:cubicBezTo>
                      <a:pt x="2925" y="82"/>
                      <a:pt x="2877" y="151"/>
                      <a:pt x="2780" y="182"/>
                    </a:cubicBezTo>
                    <a:cubicBezTo>
                      <a:pt x="2718" y="204"/>
                      <a:pt x="2660" y="221"/>
                      <a:pt x="2595" y="246"/>
                    </a:cubicBezTo>
                    <a:cubicBezTo>
                      <a:pt x="2537" y="274"/>
                      <a:pt x="2481" y="310"/>
                      <a:pt x="2422" y="355"/>
                    </a:cubicBezTo>
                    <a:cubicBezTo>
                      <a:pt x="2361" y="408"/>
                      <a:pt x="2305" y="458"/>
                      <a:pt x="2261" y="520"/>
                    </a:cubicBezTo>
                    <a:cubicBezTo>
                      <a:pt x="2233" y="556"/>
                      <a:pt x="2213" y="598"/>
                      <a:pt x="2194" y="645"/>
                    </a:cubicBezTo>
                    <a:cubicBezTo>
                      <a:pt x="2124" y="827"/>
                      <a:pt x="2090" y="1022"/>
                      <a:pt x="2054" y="1198"/>
                    </a:cubicBezTo>
                    <a:lnTo>
                      <a:pt x="2037" y="1295"/>
                    </a:lnTo>
                    <a:cubicBezTo>
                      <a:pt x="1998" y="1491"/>
                      <a:pt x="1934" y="1672"/>
                      <a:pt x="1845" y="1823"/>
                    </a:cubicBezTo>
                    <a:cubicBezTo>
                      <a:pt x="1795" y="1909"/>
                      <a:pt x="1736" y="1990"/>
                      <a:pt x="1678" y="2071"/>
                    </a:cubicBezTo>
                    <a:cubicBezTo>
                      <a:pt x="1625" y="2141"/>
                      <a:pt x="1552" y="2235"/>
                      <a:pt x="1466" y="2319"/>
                    </a:cubicBezTo>
                    <a:cubicBezTo>
                      <a:pt x="1379" y="2403"/>
                      <a:pt x="1287" y="2475"/>
                      <a:pt x="1192" y="2542"/>
                    </a:cubicBezTo>
                    <a:cubicBezTo>
                      <a:pt x="1117" y="2598"/>
                      <a:pt x="1011" y="2668"/>
                      <a:pt x="899" y="2718"/>
                    </a:cubicBezTo>
                    <a:cubicBezTo>
                      <a:pt x="768" y="2782"/>
                      <a:pt x="631" y="2827"/>
                      <a:pt x="503" y="2866"/>
                    </a:cubicBezTo>
                    <a:cubicBezTo>
                      <a:pt x="470" y="2877"/>
                      <a:pt x="433" y="2891"/>
                      <a:pt x="400" y="2899"/>
                    </a:cubicBezTo>
                    <a:lnTo>
                      <a:pt x="330" y="2924"/>
                    </a:lnTo>
                    <a:lnTo>
                      <a:pt x="277" y="2941"/>
                    </a:lnTo>
                    <a:lnTo>
                      <a:pt x="177" y="2977"/>
                    </a:lnTo>
                    <a:cubicBezTo>
                      <a:pt x="143" y="2991"/>
                      <a:pt x="110" y="3008"/>
                      <a:pt x="79" y="3025"/>
                    </a:cubicBezTo>
                    <a:cubicBezTo>
                      <a:pt x="73" y="3025"/>
                      <a:pt x="73" y="3030"/>
                      <a:pt x="73" y="3030"/>
                    </a:cubicBezTo>
                    <a:lnTo>
                      <a:pt x="51" y="3067"/>
                    </a:lnTo>
                    <a:cubicBezTo>
                      <a:pt x="32" y="3120"/>
                      <a:pt x="20" y="3170"/>
                      <a:pt x="15" y="3217"/>
                    </a:cubicBezTo>
                    <a:cubicBezTo>
                      <a:pt x="1" y="3332"/>
                      <a:pt x="4" y="3457"/>
                      <a:pt x="26" y="3619"/>
                    </a:cubicBezTo>
                    <a:cubicBezTo>
                      <a:pt x="51" y="3792"/>
                      <a:pt x="73" y="3918"/>
                      <a:pt x="101" y="4038"/>
                    </a:cubicBezTo>
                    <a:cubicBezTo>
                      <a:pt x="126" y="4141"/>
                      <a:pt x="154" y="4247"/>
                      <a:pt x="182" y="4350"/>
                    </a:cubicBezTo>
                    <a:cubicBezTo>
                      <a:pt x="185" y="4350"/>
                      <a:pt x="185" y="4347"/>
                      <a:pt x="191" y="4347"/>
                    </a:cubicBezTo>
                    <a:cubicBezTo>
                      <a:pt x="249" y="4322"/>
                      <a:pt x="305" y="4294"/>
                      <a:pt x="364" y="4272"/>
                    </a:cubicBezTo>
                    <a:cubicBezTo>
                      <a:pt x="450" y="4233"/>
                      <a:pt x="534" y="4197"/>
                      <a:pt x="620" y="4163"/>
                    </a:cubicBezTo>
                    <a:lnTo>
                      <a:pt x="737" y="4113"/>
                    </a:lnTo>
                    <a:cubicBezTo>
                      <a:pt x="788" y="4093"/>
                      <a:pt x="838" y="4068"/>
                      <a:pt x="891" y="4043"/>
                    </a:cubicBezTo>
                    <a:cubicBezTo>
                      <a:pt x="947" y="4021"/>
                      <a:pt x="997" y="3993"/>
                      <a:pt x="1053" y="3971"/>
                    </a:cubicBezTo>
                    <a:cubicBezTo>
                      <a:pt x="1094" y="3954"/>
                      <a:pt x="1142" y="3932"/>
                      <a:pt x="1187" y="3912"/>
                    </a:cubicBezTo>
                    <a:cubicBezTo>
                      <a:pt x="1242" y="3884"/>
                      <a:pt x="1301" y="3859"/>
                      <a:pt x="1360" y="3834"/>
                    </a:cubicBezTo>
                    <a:cubicBezTo>
                      <a:pt x="1477" y="3789"/>
                      <a:pt x="1588" y="3745"/>
                      <a:pt x="1700" y="3692"/>
                    </a:cubicBezTo>
                    <a:cubicBezTo>
                      <a:pt x="1811" y="3639"/>
                      <a:pt x="1917" y="3591"/>
                      <a:pt x="2029" y="3541"/>
                    </a:cubicBezTo>
                    <a:cubicBezTo>
                      <a:pt x="2174" y="3477"/>
                      <a:pt x="2314" y="3421"/>
                      <a:pt x="2459" y="3357"/>
                    </a:cubicBezTo>
                    <a:lnTo>
                      <a:pt x="2682" y="3262"/>
                    </a:lnTo>
                    <a:cubicBezTo>
                      <a:pt x="2732" y="3243"/>
                      <a:pt x="2780" y="3220"/>
                      <a:pt x="2833" y="3201"/>
                    </a:cubicBezTo>
                    <a:lnTo>
                      <a:pt x="3011" y="3128"/>
                    </a:lnTo>
                    <a:cubicBezTo>
                      <a:pt x="3042" y="3114"/>
                      <a:pt x="3072" y="3100"/>
                      <a:pt x="3109" y="3089"/>
                    </a:cubicBezTo>
                    <a:lnTo>
                      <a:pt x="3178" y="3061"/>
                    </a:lnTo>
                    <a:lnTo>
                      <a:pt x="3237" y="3033"/>
                    </a:lnTo>
                    <a:lnTo>
                      <a:pt x="3351" y="2980"/>
                    </a:lnTo>
                    <a:cubicBezTo>
                      <a:pt x="3407" y="2955"/>
                      <a:pt x="3460" y="2933"/>
                      <a:pt x="3513" y="2908"/>
                    </a:cubicBezTo>
                    <a:lnTo>
                      <a:pt x="3656" y="2844"/>
                    </a:lnTo>
                    <a:cubicBezTo>
                      <a:pt x="3775" y="2791"/>
                      <a:pt x="3890" y="2740"/>
                      <a:pt x="4004" y="2687"/>
                    </a:cubicBezTo>
                    <a:cubicBezTo>
                      <a:pt x="4202" y="2592"/>
                      <a:pt x="4420" y="2489"/>
                      <a:pt x="4663" y="2358"/>
                    </a:cubicBezTo>
                    <a:cubicBezTo>
                      <a:pt x="4699" y="2339"/>
                      <a:pt x="4738" y="2322"/>
                      <a:pt x="4774" y="2300"/>
                    </a:cubicBezTo>
                    <a:lnTo>
                      <a:pt x="4875" y="2247"/>
                    </a:lnTo>
                    <a:lnTo>
                      <a:pt x="5009" y="2177"/>
                    </a:lnTo>
                    <a:lnTo>
                      <a:pt x="5106" y="2127"/>
                    </a:lnTo>
                    <a:lnTo>
                      <a:pt x="5151" y="2101"/>
                    </a:lnTo>
                    <a:cubicBezTo>
                      <a:pt x="5212" y="2071"/>
                      <a:pt x="5268" y="2037"/>
                      <a:pt x="5346" y="2026"/>
                    </a:cubicBezTo>
                    <a:cubicBezTo>
                      <a:pt x="5374" y="2026"/>
                      <a:pt x="5410" y="2043"/>
                      <a:pt x="5441" y="2062"/>
                    </a:cubicBezTo>
                    <a:cubicBezTo>
                      <a:pt x="5469" y="2062"/>
                      <a:pt x="5497" y="2076"/>
                      <a:pt x="5511" y="2099"/>
                    </a:cubicBezTo>
                    <a:lnTo>
                      <a:pt x="5508" y="2101"/>
                    </a:lnTo>
                    <a:lnTo>
                      <a:pt x="5541" y="2127"/>
                    </a:lnTo>
                    <a:lnTo>
                      <a:pt x="5572" y="2138"/>
                    </a:lnTo>
                    <a:lnTo>
                      <a:pt x="5597" y="2143"/>
                    </a:lnTo>
                    <a:lnTo>
                      <a:pt x="5692" y="2171"/>
                    </a:lnTo>
                    <a:cubicBezTo>
                      <a:pt x="5731" y="2185"/>
                      <a:pt x="5767" y="2194"/>
                      <a:pt x="5823" y="2196"/>
                    </a:cubicBezTo>
                    <a:cubicBezTo>
                      <a:pt x="5893" y="2196"/>
                      <a:pt x="5963" y="2185"/>
                      <a:pt x="6046" y="2171"/>
                    </a:cubicBezTo>
                    <a:cubicBezTo>
                      <a:pt x="6136" y="2152"/>
                      <a:pt x="6222" y="2118"/>
                      <a:pt x="6306" y="2090"/>
                    </a:cubicBezTo>
                    <a:lnTo>
                      <a:pt x="6350" y="2074"/>
                    </a:lnTo>
                    <a:cubicBezTo>
                      <a:pt x="6431" y="2043"/>
                      <a:pt x="6515" y="2012"/>
                      <a:pt x="6590" y="1970"/>
                    </a:cubicBezTo>
                    <a:cubicBezTo>
                      <a:pt x="6592" y="1968"/>
                      <a:pt x="6594" y="1967"/>
                      <a:pt x="6595" y="1966"/>
                    </a:cubicBezTo>
                    <a:lnTo>
                      <a:pt x="6595" y="1966"/>
                    </a:lnTo>
                    <a:cubicBezTo>
                      <a:pt x="6565" y="1977"/>
                      <a:pt x="6533" y="1988"/>
                      <a:pt x="6501" y="2001"/>
                    </a:cubicBezTo>
                    <a:lnTo>
                      <a:pt x="6465" y="2015"/>
                    </a:lnTo>
                    <a:cubicBezTo>
                      <a:pt x="6431" y="2029"/>
                      <a:pt x="6392" y="2037"/>
                      <a:pt x="6353" y="2048"/>
                    </a:cubicBezTo>
                    <a:cubicBezTo>
                      <a:pt x="6250" y="2074"/>
                      <a:pt x="6138" y="2099"/>
                      <a:pt x="6030" y="2115"/>
                    </a:cubicBezTo>
                    <a:cubicBezTo>
                      <a:pt x="5935" y="2129"/>
                      <a:pt x="5843" y="2143"/>
                      <a:pt x="5748" y="2146"/>
                    </a:cubicBezTo>
                    <a:cubicBezTo>
                      <a:pt x="5695" y="2141"/>
                      <a:pt x="5650" y="2132"/>
                      <a:pt x="5600" y="2118"/>
                    </a:cubicBezTo>
                    <a:cubicBezTo>
                      <a:pt x="5536" y="2093"/>
                      <a:pt x="5474" y="2057"/>
                      <a:pt x="5419" y="2023"/>
                    </a:cubicBezTo>
                    <a:cubicBezTo>
                      <a:pt x="5329" y="1965"/>
                      <a:pt x="5251" y="1909"/>
                      <a:pt x="5187" y="1848"/>
                    </a:cubicBezTo>
                    <a:cubicBezTo>
                      <a:pt x="5165" y="1825"/>
                      <a:pt x="5137" y="1800"/>
                      <a:pt x="5117" y="1781"/>
                    </a:cubicBezTo>
                    <a:cubicBezTo>
                      <a:pt x="5089" y="1753"/>
                      <a:pt x="5056" y="1725"/>
                      <a:pt x="5025" y="1694"/>
                    </a:cubicBezTo>
                    <a:cubicBezTo>
                      <a:pt x="4997" y="1661"/>
                      <a:pt x="4978" y="1627"/>
                      <a:pt x="4953" y="1591"/>
                    </a:cubicBezTo>
                    <a:lnTo>
                      <a:pt x="4925" y="1546"/>
                    </a:lnTo>
                    <a:cubicBezTo>
                      <a:pt x="4886" y="1491"/>
                      <a:pt x="4833" y="1443"/>
                      <a:pt x="4785" y="1393"/>
                    </a:cubicBezTo>
                    <a:lnTo>
                      <a:pt x="4735" y="1345"/>
                    </a:lnTo>
                    <a:lnTo>
                      <a:pt x="4629" y="1239"/>
                    </a:lnTo>
                    <a:lnTo>
                      <a:pt x="4523" y="1136"/>
                    </a:lnTo>
                    <a:lnTo>
                      <a:pt x="4506" y="1114"/>
                    </a:lnTo>
                    <a:cubicBezTo>
                      <a:pt x="4465" y="1069"/>
                      <a:pt x="4423" y="1019"/>
                      <a:pt x="4378" y="980"/>
                    </a:cubicBezTo>
                    <a:lnTo>
                      <a:pt x="4331" y="941"/>
                    </a:lnTo>
                    <a:cubicBezTo>
                      <a:pt x="4300" y="913"/>
                      <a:pt x="4269" y="880"/>
                      <a:pt x="4239" y="849"/>
                    </a:cubicBezTo>
                    <a:lnTo>
                      <a:pt x="4186" y="796"/>
                    </a:lnTo>
                    <a:cubicBezTo>
                      <a:pt x="4121" y="732"/>
                      <a:pt x="4057" y="662"/>
                      <a:pt x="3987" y="601"/>
                    </a:cubicBezTo>
                    <a:cubicBezTo>
                      <a:pt x="3895" y="528"/>
                      <a:pt x="3798" y="467"/>
                      <a:pt x="3717" y="416"/>
                    </a:cubicBezTo>
                    <a:cubicBezTo>
                      <a:pt x="3714" y="414"/>
                      <a:pt x="3700" y="405"/>
                      <a:pt x="3697" y="405"/>
                    </a:cubicBezTo>
                    <a:cubicBezTo>
                      <a:pt x="3695" y="405"/>
                      <a:pt x="3681" y="400"/>
                      <a:pt x="3681" y="400"/>
                    </a:cubicBezTo>
                    <a:lnTo>
                      <a:pt x="3619" y="358"/>
                    </a:lnTo>
                    <a:lnTo>
                      <a:pt x="3586" y="333"/>
                    </a:lnTo>
                    <a:cubicBezTo>
                      <a:pt x="3541" y="302"/>
                      <a:pt x="3491" y="274"/>
                      <a:pt x="3446" y="246"/>
                    </a:cubicBezTo>
                    <a:cubicBezTo>
                      <a:pt x="3410" y="224"/>
                      <a:pt x="3377" y="207"/>
                      <a:pt x="3340" y="188"/>
                    </a:cubicBezTo>
                    <a:lnTo>
                      <a:pt x="3276" y="151"/>
                    </a:lnTo>
                    <a:cubicBezTo>
                      <a:pt x="3215" y="121"/>
                      <a:pt x="3159" y="90"/>
                      <a:pt x="3098" y="62"/>
                    </a:cubicBezTo>
                    <a:cubicBezTo>
                      <a:pt x="3042" y="37"/>
                      <a:pt x="2983" y="15"/>
                      <a:pt x="29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197;p37">
                <a:extLst>
                  <a:ext uri="{FF2B5EF4-FFF2-40B4-BE49-F238E27FC236}">
                    <a16:creationId xmlns:a16="http://schemas.microsoft.com/office/drawing/2014/main" id="{0DF4CA81-1D3B-F6D4-185D-6EFB17595BFC}"/>
                  </a:ext>
                </a:extLst>
              </p:cNvPr>
              <p:cNvSpPr/>
              <p:nvPr/>
            </p:nvSpPr>
            <p:spPr>
              <a:xfrm>
                <a:off x="5523925" y="3791525"/>
                <a:ext cx="26400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2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" y="5"/>
                      <a:pt x="13" y="10"/>
                      <a:pt x="19" y="15"/>
                    </a:cubicBezTo>
                    <a:lnTo>
                      <a:pt x="19" y="15"/>
                    </a:lnTo>
                    <a:cubicBezTo>
                      <a:pt x="13" y="9"/>
                      <a:pt x="7" y="3"/>
                      <a:pt x="1" y="1"/>
                    </a:cubicBezTo>
                    <a:close/>
                    <a:moveTo>
                      <a:pt x="19" y="15"/>
                    </a:moveTo>
                    <a:cubicBezTo>
                      <a:pt x="24" y="21"/>
                      <a:pt x="31" y="28"/>
                      <a:pt x="39" y="33"/>
                    </a:cubicBezTo>
                    <a:lnTo>
                      <a:pt x="39" y="33"/>
                    </a:lnTo>
                    <a:cubicBezTo>
                      <a:pt x="32" y="27"/>
                      <a:pt x="25" y="21"/>
                      <a:pt x="19" y="15"/>
                    </a:cubicBezTo>
                    <a:close/>
                    <a:moveTo>
                      <a:pt x="39" y="33"/>
                    </a:moveTo>
                    <a:lnTo>
                      <a:pt x="39" y="33"/>
                    </a:lnTo>
                    <a:cubicBezTo>
                      <a:pt x="42" y="35"/>
                      <a:pt x="45" y="38"/>
                      <a:pt x="49" y="40"/>
                    </a:cubicBezTo>
                    <a:lnTo>
                      <a:pt x="49" y="40"/>
                    </a:lnTo>
                    <a:cubicBezTo>
                      <a:pt x="47" y="38"/>
                      <a:pt x="45" y="36"/>
                      <a:pt x="43" y="34"/>
                    </a:cubicBezTo>
                    <a:cubicBezTo>
                      <a:pt x="41" y="34"/>
                      <a:pt x="40" y="33"/>
                      <a:pt x="39" y="33"/>
                    </a:cubicBezTo>
                    <a:close/>
                    <a:moveTo>
                      <a:pt x="49" y="40"/>
                    </a:moveTo>
                    <a:cubicBezTo>
                      <a:pt x="97" y="92"/>
                      <a:pt x="145" y="145"/>
                      <a:pt x="190" y="199"/>
                    </a:cubicBezTo>
                    <a:cubicBezTo>
                      <a:pt x="246" y="260"/>
                      <a:pt x="299" y="321"/>
                      <a:pt x="349" y="386"/>
                    </a:cubicBezTo>
                    <a:lnTo>
                      <a:pt x="369" y="408"/>
                    </a:lnTo>
                    <a:lnTo>
                      <a:pt x="433" y="480"/>
                    </a:lnTo>
                    <a:lnTo>
                      <a:pt x="469" y="531"/>
                    </a:lnTo>
                    <a:lnTo>
                      <a:pt x="506" y="575"/>
                    </a:lnTo>
                    <a:cubicBezTo>
                      <a:pt x="561" y="642"/>
                      <a:pt x="614" y="712"/>
                      <a:pt x="662" y="779"/>
                    </a:cubicBezTo>
                    <a:lnTo>
                      <a:pt x="684" y="799"/>
                    </a:lnTo>
                    <a:cubicBezTo>
                      <a:pt x="760" y="896"/>
                      <a:pt x="840" y="991"/>
                      <a:pt x="924" y="1080"/>
                    </a:cubicBezTo>
                    <a:lnTo>
                      <a:pt x="991" y="1156"/>
                    </a:lnTo>
                    <a:cubicBezTo>
                      <a:pt x="1011" y="1178"/>
                      <a:pt x="1036" y="1203"/>
                      <a:pt x="1055" y="1225"/>
                    </a:cubicBezTo>
                    <a:lnTo>
                      <a:pt x="1047" y="1211"/>
                    </a:lnTo>
                    <a:cubicBezTo>
                      <a:pt x="1011" y="1158"/>
                      <a:pt x="977" y="1108"/>
                      <a:pt x="935" y="1064"/>
                    </a:cubicBezTo>
                    <a:lnTo>
                      <a:pt x="888" y="1011"/>
                    </a:lnTo>
                    <a:cubicBezTo>
                      <a:pt x="868" y="991"/>
                      <a:pt x="852" y="966"/>
                      <a:pt x="829" y="941"/>
                    </a:cubicBezTo>
                    <a:cubicBezTo>
                      <a:pt x="757" y="852"/>
                      <a:pt x="687" y="759"/>
                      <a:pt x="623" y="662"/>
                    </a:cubicBezTo>
                    <a:cubicBezTo>
                      <a:pt x="589" y="603"/>
                      <a:pt x="548" y="547"/>
                      <a:pt x="506" y="494"/>
                    </a:cubicBezTo>
                    <a:cubicBezTo>
                      <a:pt x="461" y="439"/>
                      <a:pt x="411" y="388"/>
                      <a:pt x="358" y="338"/>
                    </a:cubicBezTo>
                    <a:lnTo>
                      <a:pt x="338" y="319"/>
                    </a:lnTo>
                    <a:lnTo>
                      <a:pt x="310" y="291"/>
                    </a:lnTo>
                    <a:lnTo>
                      <a:pt x="255" y="229"/>
                    </a:lnTo>
                    <a:cubicBezTo>
                      <a:pt x="188" y="165"/>
                      <a:pt x="120" y="101"/>
                      <a:pt x="49" y="4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198;p37">
                <a:extLst>
                  <a:ext uri="{FF2B5EF4-FFF2-40B4-BE49-F238E27FC236}">
                    <a16:creationId xmlns:a16="http://schemas.microsoft.com/office/drawing/2014/main" id="{C641E5F2-B7B8-BFBB-E547-6D1D1E485FB6}"/>
                  </a:ext>
                </a:extLst>
              </p:cNvPr>
              <p:cNvSpPr/>
              <p:nvPr/>
            </p:nvSpPr>
            <p:spPr>
              <a:xfrm>
                <a:off x="5596600" y="3812450"/>
                <a:ext cx="354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63" extrusionOk="0">
                    <a:moveTo>
                      <a:pt x="1418" y="1"/>
                    </a:moveTo>
                    <a:lnTo>
                      <a:pt x="1412" y="3"/>
                    </a:lnTo>
                    <a:lnTo>
                      <a:pt x="1408" y="15"/>
                    </a:lnTo>
                    <a:lnTo>
                      <a:pt x="1418" y="1"/>
                    </a:lnTo>
                    <a:close/>
                    <a:moveTo>
                      <a:pt x="1408" y="15"/>
                    </a:moveTo>
                    <a:lnTo>
                      <a:pt x="1408" y="15"/>
                    </a:lnTo>
                    <a:lnTo>
                      <a:pt x="1408" y="15"/>
                    </a:lnTo>
                    <a:close/>
                    <a:moveTo>
                      <a:pt x="1408" y="15"/>
                    </a:moveTo>
                    <a:lnTo>
                      <a:pt x="1398" y="28"/>
                    </a:lnTo>
                    <a:lnTo>
                      <a:pt x="1382" y="62"/>
                    </a:lnTo>
                    <a:cubicBezTo>
                      <a:pt x="1323" y="179"/>
                      <a:pt x="1253" y="282"/>
                      <a:pt x="1172" y="380"/>
                    </a:cubicBezTo>
                    <a:lnTo>
                      <a:pt x="1156" y="402"/>
                    </a:lnTo>
                    <a:lnTo>
                      <a:pt x="1125" y="436"/>
                    </a:lnTo>
                    <a:cubicBezTo>
                      <a:pt x="1072" y="494"/>
                      <a:pt x="1022" y="559"/>
                      <a:pt x="966" y="617"/>
                    </a:cubicBezTo>
                    <a:cubicBezTo>
                      <a:pt x="891" y="698"/>
                      <a:pt x="810" y="773"/>
                      <a:pt x="726" y="849"/>
                    </a:cubicBezTo>
                    <a:cubicBezTo>
                      <a:pt x="654" y="910"/>
                      <a:pt x="587" y="980"/>
                      <a:pt x="520" y="1050"/>
                    </a:cubicBezTo>
                    <a:cubicBezTo>
                      <a:pt x="428" y="1150"/>
                      <a:pt x="322" y="1234"/>
                      <a:pt x="232" y="1309"/>
                    </a:cubicBezTo>
                    <a:cubicBezTo>
                      <a:pt x="171" y="1354"/>
                      <a:pt x="115" y="1387"/>
                      <a:pt x="54" y="1426"/>
                    </a:cubicBezTo>
                    <a:lnTo>
                      <a:pt x="17" y="1448"/>
                    </a:lnTo>
                    <a:lnTo>
                      <a:pt x="1" y="1462"/>
                    </a:lnTo>
                    <a:cubicBezTo>
                      <a:pt x="17" y="1454"/>
                      <a:pt x="31" y="1451"/>
                      <a:pt x="51" y="1443"/>
                    </a:cubicBezTo>
                    <a:lnTo>
                      <a:pt x="163" y="1409"/>
                    </a:lnTo>
                    <a:cubicBezTo>
                      <a:pt x="241" y="1384"/>
                      <a:pt x="322" y="1359"/>
                      <a:pt x="400" y="1329"/>
                    </a:cubicBezTo>
                    <a:cubicBezTo>
                      <a:pt x="531" y="1270"/>
                      <a:pt x="667" y="1186"/>
                      <a:pt x="799" y="1086"/>
                    </a:cubicBezTo>
                    <a:cubicBezTo>
                      <a:pt x="896" y="1005"/>
                      <a:pt x="980" y="921"/>
                      <a:pt x="1050" y="826"/>
                    </a:cubicBezTo>
                    <a:cubicBezTo>
                      <a:pt x="1131" y="718"/>
                      <a:pt x="1225" y="589"/>
                      <a:pt x="1287" y="444"/>
                    </a:cubicBezTo>
                    <a:cubicBezTo>
                      <a:pt x="1312" y="377"/>
                      <a:pt x="1337" y="310"/>
                      <a:pt x="1354" y="241"/>
                    </a:cubicBezTo>
                    <a:cubicBezTo>
                      <a:pt x="1365" y="193"/>
                      <a:pt x="1376" y="146"/>
                      <a:pt x="1384" y="98"/>
                    </a:cubicBezTo>
                    <a:lnTo>
                      <a:pt x="1407" y="17"/>
                    </a:lnTo>
                    <a:lnTo>
                      <a:pt x="1408" y="15"/>
                    </a:ln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199;p37">
                <a:extLst>
                  <a:ext uri="{FF2B5EF4-FFF2-40B4-BE49-F238E27FC236}">
                    <a16:creationId xmlns:a16="http://schemas.microsoft.com/office/drawing/2014/main" id="{7D750521-D616-C6A9-BE1E-8815C6E53775}"/>
                  </a:ext>
                </a:extLst>
              </p:cNvPr>
              <p:cNvSpPr/>
              <p:nvPr/>
            </p:nvSpPr>
            <p:spPr>
              <a:xfrm>
                <a:off x="5498550" y="3881650"/>
                <a:ext cx="48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9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9" y="223"/>
                      <a:pt x="84" y="458"/>
                      <a:pt x="137" y="684"/>
                    </a:cubicBezTo>
                    <a:cubicBezTo>
                      <a:pt x="154" y="759"/>
                      <a:pt x="170" y="834"/>
                      <a:pt x="193" y="910"/>
                    </a:cubicBezTo>
                    <a:cubicBezTo>
                      <a:pt x="187" y="890"/>
                      <a:pt x="184" y="873"/>
                      <a:pt x="179" y="848"/>
                    </a:cubicBezTo>
                    <a:lnTo>
                      <a:pt x="154" y="711"/>
                    </a:lnTo>
                    <a:lnTo>
                      <a:pt x="140" y="650"/>
                    </a:lnTo>
                    <a:cubicBezTo>
                      <a:pt x="129" y="600"/>
                      <a:pt x="123" y="555"/>
                      <a:pt x="112" y="511"/>
                    </a:cubicBezTo>
                    <a:lnTo>
                      <a:pt x="76" y="346"/>
                    </a:lnTo>
                    <a:lnTo>
                      <a:pt x="45" y="181"/>
                    </a:lnTo>
                    <a:cubicBezTo>
                      <a:pt x="34" y="134"/>
                      <a:pt x="20" y="84"/>
                      <a:pt x="11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00;p37">
                <a:extLst>
                  <a:ext uri="{FF2B5EF4-FFF2-40B4-BE49-F238E27FC236}">
                    <a16:creationId xmlns:a16="http://schemas.microsoft.com/office/drawing/2014/main" id="{843B6E5B-8B87-1711-DC8D-68C42413AF73}"/>
                  </a:ext>
                </a:extLst>
              </p:cNvPr>
              <p:cNvSpPr/>
              <p:nvPr/>
            </p:nvSpPr>
            <p:spPr>
              <a:xfrm>
                <a:off x="5753175" y="3785175"/>
                <a:ext cx="434825" cy="278450"/>
              </a:xfrm>
              <a:custGeom>
                <a:avLst/>
                <a:gdLst/>
                <a:ahLst/>
                <a:cxnLst/>
                <a:rect l="l" t="t" r="r" b="b"/>
                <a:pathLst>
                  <a:path w="17393" h="11138" extrusionOk="0">
                    <a:moveTo>
                      <a:pt x="16332" y="6295"/>
                    </a:moveTo>
                    <a:cubicBezTo>
                      <a:pt x="16331" y="6297"/>
                      <a:pt x="16330" y="6299"/>
                      <a:pt x="16329" y="6301"/>
                    </a:cubicBezTo>
                    <a:lnTo>
                      <a:pt x="16329" y="6301"/>
                    </a:lnTo>
                    <a:cubicBezTo>
                      <a:pt x="16331" y="6298"/>
                      <a:pt x="16332" y="6295"/>
                      <a:pt x="16332" y="6295"/>
                    </a:cubicBezTo>
                    <a:close/>
                    <a:moveTo>
                      <a:pt x="804" y="9878"/>
                    </a:moveTo>
                    <a:lnTo>
                      <a:pt x="804" y="9878"/>
                    </a:lnTo>
                    <a:cubicBezTo>
                      <a:pt x="800" y="9880"/>
                      <a:pt x="797" y="9882"/>
                      <a:pt x="793" y="9885"/>
                    </a:cubicBezTo>
                    <a:cubicBezTo>
                      <a:pt x="789" y="9888"/>
                      <a:pt x="786" y="9892"/>
                      <a:pt x="782" y="9895"/>
                    </a:cubicBezTo>
                    <a:lnTo>
                      <a:pt x="782" y="9895"/>
                    </a:lnTo>
                    <a:cubicBezTo>
                      <a:pt x="789" y="9889"/>
                      <a:pt x="796" y="9883"/>
                      <a:pt x="804" y="9878"/>
                    </a:cubicBezTo>
                    <a:close/>
                    <a:moveTo>
                      <a:pt x="1" y="10133"/>
                    </a:moveTo>
                    <a:lnTo>
                      <a:pt x="1" y="10136"/>
                    </a:lnTo>
                    <a:cubicBezTo>
                      <a:pt x="1" y="10137"/>
                      <a:pt x="1" y="10138"/>
                      <a:pt x="1" y="10138"/>
                    </a:cubicBezTo>
                    <a:lnTo>
                      <a:pt x="1" y="10138"/>
                    </a:lnTo>
                    <a:cubicBezTo>
                      <a:pt x="1" y="10137"/>
                      <a:pt x="1" y="10135"/>
                      <a:pt x="1" y="10133"/>
                    </a:cubicBezTo>
                    <a:close/>
                    <a:moveTo>
                      <a:pt x="782" y="9895"/>
                    </a:moveTo>
                    <a:cubicBezTo>
                      <a:pt x="769" y="9905"/>
                      <a:pt x="758" y="9915"/>
                      <a:pt x="748" y="9924"/>
                    </a:cubicBezTo>
                    <a:cubicBezTo>
                      <a:pt x="740" y="9932"/>
                      <a:pt x="735" y="9938"/>
                      <a:pt x="715" y="9952"/>
                    </a:cubicBezTo>
                    <a:cubicBezTo>
                      <a:pt x="654" y="10019"/>
                      <a:pt x="589" y="10089"/>
                      <a:pt x="528" y="10156"/>
                    </a:cubicBezTo>
                    <a:lnTo>
                      <a:pt x="497" y="10189"/>
                    </a:lnTo>
                    <a:cubicBezTo>
                      <a:pt x="433" y="10259"/>
                      <a:pt x="375" y="10337"/>
                      <a:pt x="319" y="10412"/>
                    </a:cubicBezTo>
                    <a:cubicBezTo>
                      <a:pt x="316" y="10429"/>
                      <a:pt x="310" y="10443"/>
                      <a:pt x="305" y="10465"/>
                    </a:cubicBezTo>
                    <a:cubicBezTo>
                      <a:pt x="274" y="10535"/>
                      <a:pt x="238" y="10574"/>
                      <a:pt x="196" y="10582"/>
                    </a:cubicBezTo>
                    <a:cubicBezTo>
                      <a:pt x="182" y="10591"/>
                      <a:pt x="165" y="10594"/>
                      <a:pt x="149" y="10594"/>
                    </a:cubicBezTo>
                    <a:cubicBezTo>
                      <a:pt x="110" y="10594"/>
                      <a:pt x="73" y="10577"/>
                      <a:pt x="54" y="10541"/>
                    </a:cubicBezTo>
                    <a:cubicBezTo>
                      <a:pt x="29" y="10507"/>
                      <a:pt x="23" y="10468"/>
                      <a:pt x="29" y="10429"/>
                    </a:cubicBezTo>
                    <a:lnTo>
                      <a:pt x="37" y="10398"/>
                    </a:lnTo>
                    <a:cubicBezTo>
                      <a:pt x="26" y="10368"/>
                      <a:pt x="18" y="10337"/>
                      <a:pt x="18" y="10287"/>
                    </a:cubicBezTo>
                    <a:cubicBezTo>
                      <a:pt x="18" y="10273"/>
                      <a:pt x="18" y="10262"/>
                      <a:pt x="15" y="10253"/>
                    </a:cubicBezTo>
                    <a:cubicBezTo>
                      <a:pt x="12" y="10215"/>
                      <a:pt x="9" y="10177"/>
                      <a:pt x="1" y="10138"/>
                    </a:cubicBezTo>
                    <a:lnTo>
                      <a:pt x="1" y="10138"/>
                    </a:lnTo>
                    <a:cubicBezTo>
                      <a:pt x="4" y="10165"/>
                      <a:pt x="4" y="10194"/>
                      <a:pt x="9" y="10220"/>
                    </a:cubicBezTo>
                    <a:lnTo>
                      <a:pt x="15" y="10315"/>
                    </a:lnTo>
                    <a:lnTo>
                      <a:pt x="18" y="10387"/>
                    </a:lnTo>
                    <a:lnTo>
                      <a:pt x="26" y="10465"/>
                    </a:lnTo>
                    <a:cubicBezTo>
                      <a:pt x="29" y="10527"/>
                      <a:pt x="31" y="10577"/>
                      <a:pt x="45" y="10619"/>
                    </a:cubicBezTo>
                    <a:cubicBezTo>
                      <a:pt x="65" y="10674"/>
                      <a:pt x="110" y="10705"/>
                      <a:pt x="157" y="10705"/>
                    </a:cubicBezTo>
                    <a:cubicBezTo>
                      <a:pt x="185" y="10705"/>
                      <a:pt x="218" y="10691"/>
                      <a:pt x="241" y="10674"/>
                    </a:cubicBezTo>
                    <a:cubicBezTo>
                      <a:pt x="277" y="10663"/>
                      <a:pt x="305" y="10635"/>
                      <a:pt x="319" y="10594"/>
                    </a:cubicBezTo>
                    <a:cubicBezTo>
                      <a:pt x="324" y="10574"/>
                      <a:pt x="336" y="10552"/>
                      <a:pt x="344" y="10532"/>
                    </a:cubicBezTo>
                    <a:cubicBezTo>
                      <a:pt x="372" y="10471"/>
                      <a:pt x="405" y="10412"/>
                      <a:pt x="442" y="10356"/>
                    </a:cubicBezTo>
                    <a:lnTo>
                      <a:pt x="486" y="10284"/>
                    </a:lnTo>
                    <a:cubicBezTo>
                      <a:pt x="534" y="10203"/>
                      <a:pt x="584" y="10119"/>
                      <a:pt x="640" y="10044"/>
                    </a:cubicBezTo>
                    <a:cubicBezTo>
                      <a:pt x="684" y="9987"/>
                      <a:pt x="733" y="9940"/>
                      <a:pt x="782" y="9895"/>
                    </a:cubicBezTo>
                    <a:close/>
                    <a:moveTo>
                      <a:pt x="16790" y="1"/>
                    </a:moveTo>
                    <a:cubicBezTo>
                      <a:pt x="16748" y="45"/>
                      <a:pt x="16709" y="45"/>
                      <a:pt x="16670" y="45"/>
                    </a:cubicBezTo>
                    <a:cubicBezTo>
                      <a:pt x="16569" y="48"/>
                      <a:pt x="16472" y="57"/>
                      <a:pt x="16371" y="62"/>
                    </a:cubicBezTo>
                    <a:cubicBezTo>
                      <a:pt x="16254" y="73"/>
                      <a:pt x="16140" y="96"/>
                      <a:pt x="16050" y="121"/>
                    </a:cubicBezTo>
                    <a:cubicBezTo>
                      <a:pt x="15981" y="137"/>
                      <a:pt x="15903" y="163"/>
                      <a:pt x="15827" y="199"/>
                    </a:cubicBezTo>
                    <a:cubicBezTo>
                      <a:pt x="15780" y="218"/>
                      <a:pt x="15738" y="241"/>
                      <a:pt x="15696" y="260"/>
                    </a:cubicBezTo>
                    <a:lnTo>
                      <a:pt x="15624" y="296"/>
                    </a:lnTo>
                    <a:cubicBezTo>
                      <a:pt x="15543" y="336"/>
                      <a:pt x="15470" y="383"/>
                      <a:pt x="15398" y="436"/>
                    </a:cubicBezTo>
                    <a:cubicBezTo>
                      <a:pt x="15347" y="469"/>
                      <a:pt x="15300" y="509"/>
                      <a:pt x="15255" y="548"/>
                    </a:cubicBezTo>
                    <a:cubicBezTo>
                      <a:pt x="15205" y="589"/>
                      <a:pt x="15161" y="626"/>
                      <a:pt x="15110" y="665"/>
                    </a:cubicBezTo>
                    <a:lnTo>
                      <a:pt x="15052" y="709"/>
                    </a:lnTo>
                    <a:cubicBezTo>
                      <a:pt x="14988" y="762"/>
                      <a:pt x="14929" y="818"/>
                      <a:pt x="14873" y="874"/>
                    </a:cubicBezTo>
                    <a:cubicBezTo>
                      <a:pt x="14803" y="941"/>
                      <a:pt x="14739" y="1011"/>
                      <a:pt x="14675" y="1078"/>
                    </a:cubicBezTo>
                    <a:cubicBezTo>
                      <a:pt x="14619" y="1133"/>
                      <a:pt x="14566" y="1189"/>
                      <a:pt x="14510" y="1245"/>
                    </a:cubicBezTo>
                    <a:lnTo>
                      <a:pt x="14538" y="1223"/>
                    </a:lnTo>
                    <a:lnTo>
                      <a:pt x="14538" y="1223"/>
                    </a:lnTo>
                    <a:lnTo>
                      <a:pt x="14474" y="1276"/>
                    </a:lnTo>
                    <a:cubicBezTo>
                      <a:pt x="14438" y="1306"/>
                      <a:pt x="14404" y="1337"/>
                      <a:pt x="14368" y="1373"/>
                    </a:cubicBezTo>
                    <a:cubicBezTo>
                      <a:pt x="14349" y="1393"/>
                      <a:pt x="14324" y="1418"/>
                      <a:pt x="14307" y="1443"/>
                    </a:cubicBezTo>
                    <a:cubicBezTo>
                      <a:pt x="14285" y="1468"/>
                      <a:pt x="14259" y="1491"/>
                      <a:pt x="14240" y="1513"/>
                    </a:cubicBezTo>
                    <a:cubicBezTo>
                      <a:pt x="14190" y="1557"/>
                      <a:pt x="14142" y="1602"/>
                      <a:pt x="14089" y="1641"/>
                    </a:cubicBezTo>
                    <a:cubicBezTo>
                      <a:pt x="14031" y="1683"/>
                      <a:pt x="13972" y="1719"/>
                      <a:pt x="13905" y="1753"/>
                    </a:cubicBezTo>
                    <a:cubicBezTo>
                      <a:pt x="13810" y="1806"/>
                      <a:pt x="13707" y="1850"/>
                      <a:pt x="13587" y="1901"/>
                    </a:cubicBezTo>
                    <a:cubicBezTo>
                      <a:pt x="13475" y="1945"/>
                      <a:pt x="13356" y="1973"/>
                      <a:pt x="13224" y="2007"/>
                    </a:cubicBezTo>
                    <a:cubicBezTo>
                      <a:pt x="13180" y="2018"/>
                      <a:pt x="13135" y="2026"/>
                      <a:pt x="13088" y="2035"/>
                    </a:cubicBezTo>
                    <a:lnTo>
                      <a:pt x="12998" y="2054"/>
                    </a:lnTo>
                    <a:cubicBezTo>
                      <a:pt x="12929" y="2071"/>
                      <a:pt x="12859" y="2076"/>
                      <a:pt x="12789" y="2076"/>
                    </a:cubicBezTo>
                    <a:cubicBezTo>
                      <a:pt x="12717" y="2074"/>
                      <a:pt x="12641" y="2060"/>
                      <a:pt x="12563" y="2040"/>
                    </a:cubicBezTo>
                    <a:cubicBezTo>
                      <a:pt x="12555" y="2035"/>
                      <a:pt x="12549" y="2035"/>
                      <a:pt x="12544" y="2032"/>
                    </a:cubicBezTo>
                    <a:lnTo>
                      <a:pt x="12544" y="2032"/>
                    </a:lnTo>
                    <a:cubicBezTo>
                      <a:pt x="12555" y="2040"/>
                      <a:pt x="12566" y="2046"/>
                      <a:pt x="12572" y="2054"/>
                    </a:cubicBezTo>
                    <a:cubicBezTo>
                      <a:pt x="12611" y="2071"/>
                      <a:pt x="12655" y="2085"/>
                      <a:pt x="12697" y="2099"/>
                    </a:cubicBezTo>
                    <a:cubicBezTo>
                      <a:pt x="12747" y="2104"/>
                      <a:pt x="12792" y="2110"/>
                      <a:pt x="12856" y="2110"/>
                    </a:cubicBezTo>
                    <a:lnTo>
                      <a:pt x="12862" y="2110"/>
                    </a:lnTo>
                    <a:cubicBezTo>
                      <a:pt x="12962" y="2104"/>
                      <a:pt x="13046" y="2090"/>
                      <a:pt x="13124" y="2079"/>
                    </a:cubicBezTo>
                    <a:lnTo>
                      <a:pt x="13180" y="2065"/>
                    </a:lnTo>
                    <a:cubicBezTo>
                      <a:pt x="13227" y="2051"/>
                      <a:pt x="13277" y="2037"/>
                      <a:pt x="13322" y="2037"/>
                    </a:cubicBezTo>
                    <a:cubicBezTo>
                      <a:pt x="13389" y="2037"/>
                      <a:pt x="13434" y="2065"/>
                      <a:pt x="13462" y="2124"/>
                    </a:cubicBezTo>
                    <a:cubicBezTo>
                      <a:pt x="13489" y="2180"/>
                      <a:pt x="13473" y="2258"/>
                      <a:pt x="13417" y="2297"/>
                    </a:cubicBezTo>
                    <a:lnTo>
                      <a:pt x="13386" y="2325"/>
                    </a:lnTo>
                    <a:lnTo>
                      <a:pt x="13330" y="2367"/>
                    </a:lnTo>
                    <a:lnTo>
                      <a:pt x="13291" y="2394"/>
                    </a:lnTo>
                    <a:lnTo>
                      <a:pt x="13213" y="2450"/>
                    </a:lnTo>
                    <a:cubicBezTo>
                      <a:pt x="13110" y="2528"/>
                      <a:pt x="13004" y="2609"/>
                      <a:pt x="12904" y="2687"/>
                    </a:cubicBezTo>
                    <a:cubicBezTo>
                      <a:pt x="12842" y="2738"/>
                      <a:pt x="12781" y="2785"/>
                      <a:pt x="12719" y="2832"/>
                    </a:cubicBezTo>
                    <a:cubicBezTo>
                      <a:pt x="12605" y="2919"/>
                      <a:pt x="12493" y="3014"/>
                      <a:pt x="12387" y="3114"/>
                    </a:cubicBezTo>
                    <a:lnTo>
                      <a:pt x="12318" y="3181"/>
                    </a:lnTo>
                    <a:cubicBezTo>
                      <a:pt x="12284" y="3215"/>
                      <a:pt x="12248" y="3245"/>
                      <a:pt x="12214" y="3282"/>
                    </a:cubicBezTo>
                    <a:cubicBezTo>
                      <a:pt x="12145" y="3343"/>
                      <a:pt x="12069" y="3407"/>
                      <a:pt x="11997" y="3466"/>
                    </a:cubicBezTo>
                    <a:lnTo>
                      <a:pt x="11966" y="3494"/>
                    </a:lnTo>
                    <a:cubicBezTo>
                      <a:pt x="11832" y="3605"/>
                      <a:pt x="11704" y="3714"/>
                      <a:pt x="11567" y="3823"/>
                    </a:cubicBezTo>
                    <a:cubicBezTo>
                      <a:pt x="11492" y="3881"/>
                      <a:pt x="11419" y="3940"/>
                      <a:pt x="11339" y="3999"/>
                    </a:cubicBezTo>
                    <a:lnTo>
                      <a:pt x="11163" y="4135"/>
                    </a:lnTo>
                    <a:cubicBezTo>
                      <a:pt x="11104" y="4185"/>
                      <a:pt x="11048" y="4233"/>
                      <a:pt x="10990" y="4278"/>
                    </a:cubicBezTo>
                    <a:lnTo>
                      <a:pt x="10903" y="4353"/>
                    </a:lnTo>
                    <a:cubicBezTo>
                      <a:pt x="10842" y="4400"/>
                      <a:pt x="10783" y="4453"/>
                      <a:pt x="10725" y="4501"/>
                    </a:cubicBezTo>
                    <a:lnTo>
                      <a:pt x="10627" y="4590"/>
                    </a:lnTo>
                    <a:cubicBezTo>
                      <a:pt x="10264" y="4900"/>
                      <a:pt x="9871" y="5184"/>
                      <a:pt x="9497" y="5446"/>
                    </a:cubicBezTo>
                    <a:cubicBezTo>
                      <a:pt x="9441" y="5485"/>
                      <a:pt x="9386" y="5527"/>
                      <a:pt x="9330" y="5569"/>
                    </a:cubicBezTo>
                    <a:lnTo>
                      <a:pt x="9207" y="5658"/>
                    </a:lnTo>
                    <a:cubicBezTo>
                      <a:pt x="9154" y="5698"/>
                      <a:pt x="9104" y="5734"/>
                      <a:pt x="9051" y="5770"/>
                    </a:cubicBezTo>
                    <a:lnTo>
                      <a:pt x="8923" y="5862"/>
                    </a:lnTo>
                    <a:cubicBezTo>
                      <a:pt x="8716" y="6007"/>
                      <a:pt x="8496" y="6158"/>
                      <a:pt x="8281" y="6297"/>
                    </a:cubicBezTo>
                    <a:cubicBezTo>
                      <a:pt x="8211" y="6342"/>
                      <a:pt x="8136" y="6389"/>
                      <a:pt x="8063" y="6434"/>
                    </a:cubicBezTo>
                    <a:lnTo>
                      <a:pt x="7980" y="6481"/>
                    </a:lnTo>
                    <a:cubicBezTo>
                      <a:pt x="7907" y="6529"/>
                      <a:pt x="7835" y="6571"/>
                      <a:pt x="7759" y="6613"/>
                    </a:cubicBezTo>
                    <a:lnTo>
                      <a:pt x="7670" y="6663"/>
                    </a:lnTo>
                    <a:cubicBezTo>
                      <a:pt x="7472" y="6780"/>
                      <a:pt x="7271" y="6897"/>
                      <a:pt x="7076" y="7017"/>
                    </a:cubicBezTo>
                    <a:cubicBezTo>
                      <a:pt x="6922" y="7118"/>
                      <a:pt x="6769" y="7215"/>
                      <a:pt x="6615" y="7304"/>
                    </a:cubicBezTo>
                    <a:lnTo>
                      <a:pt x="6417" y="7427"/>
                    </a:lnTo>
                    <a:cubicBezTo>
                      <a:pt x="6342" y="7477"/>
                      <a:pt x="6261" y="7522"/>
                      <a:pt x="6183" y="7569"/>
                    </a:cubicBezTo>
                    <a:lnTo>
                      <a:pt x="6180" y="7567"/>
                    </a:lnTo>
                    <a:lnTo>
                      <a:pt x="6166" y="7578"/>
                    </a:lnTo>
                    <a:lnTo>
                      <a:pt x="6161" y="7581"/>
                    </a:lnTo>
                    <a:lnTo>
                      <a:pt x="6163" y="7583"/>
                    </a:lnTo>
                    <a:lnTo>
                      <a:pt x="6149" y="7592"/>
                    </a:lnTo>
                    <a:cubicBezTo>
                      <a:pt x="6052" y="7650"/>
                      <a:pt x="5957" y="7709"/>
                      <a:pt x="5859" y="7770"/>
                    </a:cubicBezTo>
                    <a:lnTo>
                      <a:pt x="5700" y="7868"/>
                    </a:lnTo>
                    <a:lnTo>
                      <a:pt x="5653" y="7896"/>
                    </a:lnTo>
                    <a:cubicBezTo>
                      <a:pt x="5513" y="7982"/>
                      <a:pt x="5374" y="8069"/>
                      <a:pt x="5234" y="8150"/>
                    </a:cubicBezTo>
                    <a:cubicBezTo>
                      <a:pt x="5064" y="8250"/>
                      <a:pt x="4894" y="8345"/>
                      <a:pt x="4718" y="8434"/>
                    </a:cubicBezTo>
                    <a:lnTo>
                      <a:pt x="4573" y="8512"/>
                    </a:lnTo>
                    <a:cubicBezTo>
                      <a:pt x="4467" y="8568"/>
                      <a:pt x="4367" y="8621"/>
                      <a:pt x="4258" y="8671"/>
                    </a:cubicBezTo>
                    <a:lnTo>
                      <a:pt x="4144" y="8727"/>
                    </a:lnTo>
                    <a:cubicBezTo>
                      <a:pt x="4074" y="8763"/>
                      <a:pt x="4004" y="8797"/>
                      <a:pt x="3934" y="8830"/>
                    </a:cubicBezTo>
                    <a:lnTo>
                      <a:pt x="3826" y="8881"/>
                    </a:lnTo>
                    <a:lnTo>
                      <a:pt x="3611" y="8984"/>
                    </a:lnTo>
                    <a:lnTo>
                      <a:pt x="3474" y="9045"/>
                    </a:lnTo>
                    <a:cubicBezTo>
                      <a:pt x="3404" y="9076"/>
                      <a:pt x="3332" y="9112"/>
                      <a:pt x="3262" y="9146"/>
                    </a:cubicBezTo>
                    <a:cubicBezTo>
                      <a:pt x="3167" y="9196"/>
                      <a:pt x="3078" y="9243"/>
                      <a:pt x="2986" y="9294"/>
                    </a:cubicBezTo>
                    <a:cubicBezTo>
                      <a:pt x="2788" y="9405"/>
                      <a:pt x="2581" y="9506"/>
                      <a:pt x="2400" y="9592"/>
                    </a:cubicBezTo>
                    <a:lnTo>
                      <a:pt x="2274" y="9653"/>
                    </a:lnTo>
                    <a:lnTo>
                      <a:pt x="2149" y="9712"/>
                    </a:lnTo>
                    <a:cubicBezTo>
                      <a:pt x="2102" y="9732"/>
                      <a:pt x="2054" y="9757"/>
                      <a:pt x="2007" y="9771"/>
                    </a:cubicBezTo>
                    <a:cubicBezTo>
                      <a:pt x="2009" y="9829"/>
                      <a:pt x="1968" y="9896"/>
                      <a:pt x="1906" y="9918"/>
                    </a:cubicBezTo>
                    <a:cubicBezTo>
                      <a:pt x="1887" y="9924"/>
                      <a:pt x="1870" y="9927"/>
                      <a:pt x="1850" y="9927"/>
                    </a:cubicBezTo>
                    <a:cubicBezTo>
                      <a:pt x="1797" y="9927"/>
                      <a:pt x="1753" y="9905"/>
                      <a:pt x="1719" y="9865"/>
                    </a:cubicBezTo>
                    <a:cubicBezTo>
                      <a:pt x="1691" y="9826"/>
                      <a:pt x="1672" y="9785"/>
                      <a:pt x="1644" y="9718"/>
                    </a:cubicBezTo>
                    <a:cubicBezTo>
                      <a:pt x="1633" y="9698"/>
                      <a:pt x="1619" y="9684"/>
                      <a:pt x="1608" y="9667"/>
                    </a:cubicBezTo>
                    <a:cubicBezTo>
                      <a:pt x="1591" y="9648"/>
                      <a:pt x="1574" y="9634"/>
                      <a:pt x="1532" y="9612"/>
                    </a:cubicBezTo>
                    <a:cubicBezTo>
                      <a:pt x="1504" y="9603"/>
                      <a:pt x="1477" y="9600"/>
                      <a:pt x="1438" y="9598"/>
                    </a:cubicBezTo>
                    <a:cubicBezTo>
                      <a:pt x="1390" y="9598"/>
                      <a:pt x="1337" y="9603"/>
                      <a:pt x="1279" y="9617"/>
                    </a:cubicBezTo>
                    <a:cubicBezTo>
                      <a:pt x="1200" y="9639"/>
                      <a:pt x="1125" y="9670"/>
                      <a:pt x="1044" y="9712"/>
                    </a:cubicBezTo>
                    <a:cubicBezTo>
                      <a:pt x="988" y="9743"/>
                      <a:pt x="938" y="9782"/>
                      <a:pt x="888" y="9815"/>
                    </a:cubicBezTo>
                    <a:cubicBezTo>
                      <a:pt x="859" y="9835"/>
                      <a:pt x="829" y="9857"/>
                      <a:pt x="804" y="9878"/>
                    </a:cubicBezTo>
                    <a:lnTo>
                      <a:pt x="804" y="9878"/>
                    </a:lnTo>
                    <a:cubicBezTo>
                      <a:pt x="927" y="9789"/>
                      <a:pt x="1030" y="9728"/>
                      <a:pt x="1131" y="9684"/>
                    </a:cubicBezTo>
                    <a:cubicBezTo>
                      <a:pt x="1167" y="9670"/>
                      <a:pt x="1200" y="9659"/>
                      <a:pt x="1237" y="9653"/>
                    </a:cubicBezTo>
                    <a:cubicBezTo>
                      <a:pt x="1253" y="9648"/>
                      <a:pt x="1267" y="9648"/>
                      <a:pt x="1284" y="9648"/>
                    </a:cubicBezTo>
                    <a:cubicBezTo>
                      <a:pt x="1309" y="9648"/>
                      <a:pt x="1334" y="9653"/>
                      <a:pt x="1357" y="9653"/>
                    </a:cubicBezTo>
                    <a:cubicBezTo>
                      <a:pt x="1382" y="9656"/>
                      <a:pt x="1404" y="9662"/>
                      <a:pt x="1426" y="9670"/>
                    </a:cubicBezTo>
                    <a:lnTo>
                      <a:pt x="1460" y="9687"/>
                    </a:lnTo>
                    <a:cubicBezTo>
                      <a:pt x="1479" y="9698"/>
                      <a:pt x="1504" y="9709"/>
                      <a:pt x="1524" y="9718"/>
                    </a:cubicBezTo>
                    <a:lnTo>
                      <a:pt x="1552" y="9732"/>
                    </a:lnTo>
                    <a:cubicBezTo>
                      <a:pt x="1577" y="9743"/>
                      <a:pt x="1602" y="9754"/>
                      <a:pt x="1622" y="9768"/>
                    </a:cubicBezTo>
                    <a:cubicBezTo>
                      <a:pt x="1644" y="9787"/>
                      <a:pt x="1661" y="9807"/>
                      <a:pt x="1677" y="9826"/>
                    </a:cubicBezTo>
                    <a:cubicBezTo>
                      <a:pt x="1714" y="9879"/>
                      <a:pt x="1744" y="9935"/>
                      <a:pt x="1772" y="9988"/>
                    </a:cubicBezTo>
                    <a:cubicBezTo>
                      <a:pt x="1789" y="10038"/>
                      <a:pt x="1803" y="10091"/>
                      <a:pt x="1811" y="10144"/>
                    </a:cubicBezTo>
                    <a:cubicBezTo>
                      <a:pt x="1814" y="10178"/>
                      <a:pt x="1817" y="10214"/>
                      <a:pt x="1817" y="10248"/>
                    </a:cubicBezTo>
                    <a:lnTo>
                      <a:pt x="1823" y="10284"/>
                    </a:lnTo>
                    <a:lnTo>
                      <a:pt x="1825" y="10342"/>
                    </a:lnTo>
                    <a:cubicBezTo>
                      <a:pt x="1828" y="10382"/>
                      <a:pt x="1831" y="10421"/>
                      <a:pt x="1831" y="10454"/>
                    </a:cubicBezTo>
                    <a:cubicBezTo>
                      <a:pt x="1831" y="10496"/>
                      <a:pt x="1828" y="10541"/>
                      <a:pt x="1828" y="10582"/>
                    </a:cubicBezTo>
                    <a:lnTo>
                      <a:pt x="1825" y="10635"/>
                    </a:lnTo>
                    <a:cubicBezTo>
                      <a:pt x="1823" y="10700"/>
                      <a:pt x="1823" y="10758"/>
                      <a:pt x="1817" y="10820"/>
                    </a:cubicBezTo>
                    <a:cubicBezTo>
                      <a:pt x="1814" y="10856"/>
                      <a:pt x="1828" y="10887"/>
                      <a:pt x="1853" y="10914"/>
                    </a:cubicBezTo>
                    <a:cubicBezTo>
                      <a:pt x="1881" y="10942"/>
                      <a:pt x="1920" y="10959"/>
                      <a:pt x="1962" y="10959"/>
                    </a:cubicBezTo>
                    <a:cubicBezTo>
                      <a:pt x="2009" y="10959"/>
                      <a:pt x="2054" y="10937"/>
                      <a:pt x="2076" y="10895"/>
                    </a:cubicBezTo>
                    <a:cubicBezTo>
                      <a:pt x="2088" y="10873"/>
                      <a:pt x="2096" y="10856"/>
                      <a:pt x="2107" y="10831"/>
                    </a:cubicBezTo>
                    <a:cubicBezTo>
                      <a:pt x="2160" y="10811"/>
                      <a:pt x="2208" y="10786"/>
                      <a:pt x="2258" y="10761"/>
                    </a:cubicBezTo>
                    <a:cubicBezTo>
                      <a:pt x="2302" y="10736"/>
                      <a:pt x="2319" y="10727"/>
                      <a:pt x="2344" y="10716"/>
                    </a:cubicBezTo>
                    <a:cubicBezTo>
                      <a:pt x="2397" y="10694"/>
                      <a:pt x="2453" y="10680"/>
                      <a:pt x="2506" y="10672"/>
                    </a:cubicBezTo>
                    <a:cubicBezTo>
                      <a:pt x="2540" y="10666"/>
                      <a:pt x="2576" y="10663"/>
                      <a:pt x="2609" y="10663"/>
                    </a:cubicBezTo>
                    <a:cubicBezTo>
                      <a:pt x="2659" y="10663"/>
                      <a:pt x="2707" y="10666"/>
                      <a:pt x="2757" y="10672"/>
                    </a:cubicBezTo>
                    <a:cubicBezTo>
                      <a:pt x="2807" y="10680"/>
                      <a:pt x="2860" y="10694"/>
                      <a:pt x="2911" y="10716"/>
                    </a:cubicBezTo>
                    <a:cubicBezTo>
                      <a:pt x="2986" y="10750"/>
                      <a:pt x="3058" y="10792"/>
                      <a:pt x="3123" y="10839"/>
                    </a:cubicBezTo>
                    <a:cubicBezTo>
                      <a:pt x="3181" y="10889"/>
                      <a:pt x="3237" y="10945"/>
                      <a:pt x="3290" y="11006"/>
                    </a:cubicBezTo>
                    <a:lnTo>
                      <a:pt x="3318" y="11037"/>
                    </a:lnTo>
                    <a:lnTo>
                      <a:pt x="3335" y="11057"/>
                    </a:lnTo>
                    <a:cubicBezTo>
                      <a:pt x="3351" y="11079"/>
                      <a:pt x="3371" y="11104"/>
                      <a:pt x="3399" y="11112"/>
                    </a:cubicBezTo>
                    <a:cubicBezTo>
                      <a:pt x="3427" y="11126"/>
                      <a:pt x="3449" y="11138"/>
                      <a:pt x="3482" y="11138"/>
                    </a:cubicBezTo>
                    <a:cubicBezTo>
                      <a:pt x="3524" y="11138"/>
                      <a:pt x="3569" y="11121"/>
                      <a:pt x="3597" y="11090"/>
                    </a:cubicBezTo>
                    <a:cubicBezTo>
                      <a:pt x="3639" y="11048"/>
                      <a:pt x="3644" y="10987"/>
                      <a:pt x="3650" y="10940"/>
                    </a:cubicBezTo>
                    <a:cubicBezTo>
                      <a:pt x="3653" y="10898"/>
                      <a:pt x="3653" y="10856"/>
                      <a:pt x="3650" y="10814"/>
                    </a:cubicBezTo>
                    <a:lnTo>
                      <a:pt x="3644" y="10744"/>
                    </a:lnTo>
                    <a:cubicBezTo>
                      <a:pt x="3650" y="10680"/>
                      <a:pt x="3650" y="10621"/>
                      <a:pt x="3655" y="10560"/>
                    </a:cubicBezTo>
                    <a:cubicBezTo>
                      <a:pt x="3667" y="10482"/>
                      <a:pt x="3681" y="10401"/>
                      <a:pt x="3694" y="10323"/>
                    </a:cubicBezTo>
                    <a:cubicBezTo>
                      <a:pt x="3711" y="10225"/>
                      <a:pt x="3728" y="10130"/>
                      <a:pt x="3742" y="10033"/>
                    </a:cubicBezTo>
                    <a:cubicBezTo>
                      <a:pt x="3767" y="9877"/>
                      <a:pt x="3803" y="9732"/>
                      <a:pt x="3848" y="9603"/>
                    </a:cubicBezTo>
                    <a:lnTo>
                      <a:pt x="3901" y="9458"/>
                    </a:lnTo>
                    <a:cubicBezTo>
                      <a:pt x="3929" y="9380"/>
                      <a:pt x="3951" y="9307"/>
                      <a:pt x="3979" y="9235"/>
                    </a:cubicBezTo>
                    <a:cubicBezTo>
                      <a:pt x="4004" y="9182"/>
                      <a:pt x="4032" y="9137"/>
                      <a:pt x="4060" y="9090"/>
                    </a:cubicBezTo>
                    <a:cubicBezTo>
                      <a:pt x="4085" y="9062"/>
                      <a:pt x="4110" y="9040"/>
                      <a:pt x="4138" y="9015"/>
                    </a:cubicBezTo>
                    <a:cubicBezTo>
                      <a:pt x="4185" y="8978"/>
                      <a:pt x="4238" y="8950"/>
                      <a:pt x="4291" y="8928"/>
                    </a:cubicBezTo>
                    <a:cubicBezTo>
                      <a:pt x="4361" y="8895"/>
                      <a:pt x="4423" y="8872"/>
                      <a:pt x="4478" y="8850"/>
                    </a:cubicBezTo>
                    <a:cubicBezTo>
                      <a:pt x="4537" y="8830"/>
                      <a:pt x="4601" y="8811"/>
                      <a:pt x="4674" y="8797"/>
                    </a:cubicBezTo>
                    <a:cubicBezTo>
                      <a:pt x="4727" y="8791"/>
                      <a:pt x="4771" y="8777"/>
                      <a:pt x="4813" y="8738"/>
                    </a:cubicBezTo>
                    <a:lnTo>
                      <a:pt x="4877" y="8736"/>
                    </a:lnTo>
                    <a:cubicBezTo>
                      <a:pt x="4911" y="8741"/>
                      <a:pt x="4950" y="8750"/>
                      <a:pt x="4983" y="8763"/>
                    </a:cubicBezTo>
                    <a:cubicBezTo>
                      <a:pt x="5050" y="8794"/>
                      <a:pt x="5114" y="8836"/>
                      <a:pt x="5170" y="8878"/>
                    </a:cubicBezTo>
                    <a:cubicBezTo>
                      <a:pt x="5201" y="8906"/>
                      <a:pt x="5232" y="8942"/>
                      <a:pt x="5271" y="8987"/>
                    </a:cubicBezTo>
                    <a:cubicBezTo>
                      <a:pt x="5299" y="9020"/>
                      <a:pt x="5327" y="9059"/>
                      <a:pt x="5357" y="9090"/>
                    </a:cubicBezTo>
                    <a:cubicBezTo>
                      <a:pt x="5385" y="9123"/>
                      <a:pt x="5416" y="9154"/>
                      <a:pt x="5444" y="9188"/>
                    </a:cubicBezTo>
                    <a:lnTo>
                      <a:pt x="5466" y="9215"/>
                    </a:lnTo>
                    <a:cubicBezTo>
                      <a:pt x="5483" y="9238"/>
                      <a:pt x="5499" y="9263"/>
                      <a:pt x="5522" y="9280"/>
                    </a:cubicBezTo>
                    <a:lnTo>
                      <a:pt x="5541" y="9299"/>
                    </a:lnTo>
                    <a:lnTo>
                      <a:pt x="5580" y="9341"/>
                    </a:lnTo>
                    <a:cubicBezTo>
                      <a:pt x="5594" y="9366"/>
                      <a:pt x="5608" y="9394"/>
                      <a:pt x="5625" y="9419"/>
                    </a:cubicBezTo>
                    <a:lnTo>
                      <a:pt x="5647" y="9458"/>
                    </a:lnTo>
                    <a:cubicBezTo>
                      <a:pt x="5678" y="9514"/>
                      <a:pt x="5700" y="9547"/>
                      <a:pt x="5717" y="9589"/>
                    </a:cubicBezTo>
                    <a:cubicBezTo>
                      <a:pt x="5731" y="9628"/>
                      <a:pt x="5745" y="9667"/>
                      <a:pt x="5756" y="9709"/>
                    </a:cubicBezTo>
                    <a:cubicBezTo>
                      <a:pt x="5765" y="9737"/>
                      <a:pt x="5776" y="9768"/>
                      <a:pt x="5784" y="9796"/>
                    </a:cubicBezTo>
                    <a:cubicBezTo>
                      <a:pt x="5792" y="9824"/>
                      <a:pt x="5804" y="9851"/>
                      <a:pt x="5815" y="9882"/>
                    </a:cubicBezTo>
                    <a:cubicBezTo>
                      <a:pt x="5834" y="9949"/>
                      <a:pt x="5854" y="10016"/>
                      <a:pt x="5868" y="10077"/>
                    </a:cubicBezTo>
                    <a:lnTo>
                      <a:pt x="5882" y="10133"/>
                    </a:lnTo>
                    <a:cubicBezTo>
                      <a:pt x="5890" y="10178"/>
                      <a:pt x="5901" y="10225"/>
                      <a:pt x="5910" y="10273"/>
                    </a:cubicBezTo>
                    <a:lnTo>
                      <a:pt x="5926" y="10382"/>
                    </a:lnTo>
                    <a:cubicBezTo>
                      <a:pt x="5937" y="10443"/>
                      <a:pt x="6007" y="10490"/>
                      <a:pt x="6066" y="10490"/>
                    </a:cubicBezTo>
                    <a:cubicBezTo>
                      <a:pt x="6113" y="10490"/>
                      <a:pt x="6166" y="10462"/>
                      <a:pt x="6191" y="10415"/>
                    </a:cubicBezTo>
                    <a:cubicBezTo>
                      <a:pt x="6202" y="10401"/>
                      <a:pt x="6208" y="10387"/>
                      <a:pt x="6211" y="10370"/>
                    </a:cubicBezTo>
                    <a:cubicBezTo>
                      <a:pt x="6233" y="10248"/>
                      <a:pt x="6239" y="10122"/>
                      <a:pt x="6250" y="9997"/>
                    </a:cubicBezTo>
                    <a:cubicBezTo>
                      <a:pt x="6258" y="9910"/>
                      <a:pt x="6261" y="9826"/>
                      <a:pt x="6272" y="9740"/>
                    </a:cubicBezTo>
                    <a:cubicBezTo>
                      <a:pt x="6286" y="9628"/>
                      <a:pt x="6303" y="9514"/>
                      <a:pt x="6328" y="9405"/>
                    </a:cubicBezTo>
                    <a:cubicBezTo>
                      <a:pt x="6334" y="9374"/>
                      <a:pt x="6342" y="9338"/>
                      <a:pt x="6348" y="9305"/>
                    </a:cubicBezTo>
                    <a:cubicBezTo>
                      <a:pt x="6359" y="9266"/>
                      <a:pt x="6370" y="9224"/>
                      <a:pt x="6375" y="9182"/>
                    </a:cubicBezTo>
                    <a:lnTo>
                      <a:pt x="6392" y="9095"/>
                    </a:lnTo>
                    <a:cubicBezTo>
                      <a:pt x="6403" y="9040"/>
                      <a:pt x="6415" y="8987"/>
                      <a:pt x="6426" y="8934"/>
                    </a:cubicBezTo>
                    <a:cubicBezTo>
                      <a:pt x="6481" y="8680"/>
                      <a:pt x="6568" y="8415"/>
                      <a:pt x="6685" y="8119"/>
                    </a:cubicBezTo>
                    <a:cubicBezTo>
                      <a:pt x="6755" y="7966"/>
                      <a:pt x="6850" y="7807"/>
                      <a:pt x="6975" y="7636"/>
                    </a:cubicBezTo>
                    <a:cubicBezTo>
                      <a:pt x="7084" y="7500"/>
                      <a:pt x="7196" y="7388"/>
                      <a:pt x="7310" y="7290"/>
                    </a:cubicBezTo>
                    <a:cubicBezTo>
                      <a:pt x="7369" y="7246"/>
                      <a:pt x="7447" y="7193"/>
                      <a:pt x="7530" y="7157"/>
                    </a:cubicBezTo>
                    <a:cubicBezTo>
                      <a:pt x="7597" y="7131"/>
                      <a:pt x="7659" y="7115"/>
                      <a:pt x="7715" y="7104"/>
                    </a:cubicBezTo>
                    <a:cubicBezTo>
                      <a:pt x="7740" y="7101"/>
                      <a:pt x="7765" y="7101"/>
                      <a:pt x="7784" y="7101"/>
                    </a:cubicBezTo>
                    <a:cubicBezTo>
                      <a:pt x="7807" y="7101"/>
                      <a:pt x="7823" y="7104"/>
                      <a:pt x="7848" y="7104"/>
                    </a:cubicBezTo>
                    <a:cubicBezTo>
                      <a:pt x="7876" y="7109"/>
                      <a:pt x="7907" y="7118"/>
                      <a:pt x="7935" y="7123"/>
                    </a:cubicBezTo>
                    <a:lnTo>
                      <a:pt x="7988" y="7137"/>
                    </a:lnTo>
                    <a:cubicBezTo>
                      <a:pt x="8058" y="7157"/>
                      <a:pt x="8116" y="7171"/>
                      <a:pt x="8178" y="7184"/>
                    </a:cubicBezTo>
                    <a:cubicBezTo>
                      <a:pt x="8253" y="7198"/>
                      <a:pt x="8326" y="7207"/>
                      <a:pt x="8395" y="7221"/>
                    </a:cubicBezTo>
                    <a:cubicBezTo>
                      <a:pt x="8429" y="7229"/>
                      <a:pt x="8465" y="7240"/>
                      <a:pt x="8498" y="7254"/>
                    </a:cubicBezTo>
                    <a:lnTo>
                      <a:pt x="8554" y="7324"/>
                    </a:lnTo>
                    <a:lnTo>
                      <a:pt x="8607" y="7388"/>
                    </a:lnTo>
                    <a:cubicBezTo>
                      <a:pt x="8741" y="7567"/>
                      <a:pt x="8825" y="7751"/>
                      <a:pt x="8900" y="7929"/>
                    </a:cubicBezTo>
                    <a:cubicBezTo>
                      <a:pt x="8939" y="8024"/>
                      <a:pt x="8964" y="8108"/>
                      <a:pt x="8981" y="8189"/>
                    </a:cubicBezTo>
                    <a:cubicBezTo>
                      <a:pt x="9006" y="8306"/>
                      <a:pt x="9026" y="8429"/>
                      <a:pt x="9043" y="8551"/>
                    </a:cubicBezTo>
                    <a:lnTo>
                      <a:pt x="9048" y="8579"/>
                    </a:lnTo>
                    <a:cubicBezTo>
                      <a:pt x="9056" y="8655"/>
                      <a:pt x="9068" y="8736"/>
                      <a:pt x="9076" y="8811"/>
                    </a:cubicBezTo>
                    <a:cubicBezTo>
                      <a:pt x="9082" y="8909"/>
                      <a:pt x="9082" y="9003"/>
                      <a:pt x="9084" y="9098"/>
                    </a:cubicBezTo>
                    <a:lnTo>
                      <a:pt x="9090" y="9168"/>
                    </a:lnTo>
                    <a:cubicBezTo>
                      <a:pt x="9093" y="9277"/>
                      <a:pt x="9090" y="9383"/>
                      <a:pt x="9079" y="9492"/>
                    </a:cubicBezTo>
                    <a:cubicBezTo>
                      <a:pt x="9070" y="9564"/>
                      <a:pt x="9062" y="9639"/>
                      <a:pt x="9054" y="9712"/>
                    </a:cubicBezTo>
                    <a:lnTo>
                      <a:pt x="9051" y="9729"/>
                    </a:lnTo>
                    <a:lnTo>
                      <a:pt x="9048" y="9737"/>
                    </a:lnTo>
                    <a:lnTo>
                      <a:pt x="9048" y="9740"/>
                    </a:lnTo>
                    <a:lnTo>
                      <a:pt x="9037" y="9801"/>
                    </a:lnTo>
                    <a:lnTo>
                      <a:pt x="9029" y="9840"/>
                    </a:lnTo>
                    <a:cubicBezTo>
                      <a:pt x="9029" y="9840"/>
                      <a:pt x="9026" y="9854"/>
                      <a:pt x="9026" y="9863"/>
                    </a:cubicBezTo>
                    <a:lnTo>
                      <a:pt x="9023" y="9871"/>
                    </a:lnTo>
                    <a:lnTo>
                      <a:pt x="9023" y="9877"/>
                    </a:lnTo>
                    <a:cubicBezTo>
                      <a:pt x="9020" y="9877"/>
                      <a:pt x="9020" y="9879"/>
                      <a:pt x="9020" y="9879"/>
                    </a:cubicBezTo>
                    <a:cubicBezTo>
                      <a:pt x="9020" y="9882"/>
                      <a:pt x="9015" y="9885"/>
                      <a:pt x="9015" y="9891"/>
                    </a:cubicBezTo>
                    <a:lnTo>
                      <a:pt x="9012" y="9891"/>
                    </a:lnTo>
                    <a:cubicBezTo>
                      <a:pt x="9009" y="9891"/>
                      <a:pt x="9012" y="9891"/>
                      <a:pt x="9012" y="9893"/>
                    </a:cubicBezTo>
                    <a:cubicBezTo>
                      <a:pt x="9006" y="9949"/>
                      <a:pt x="9001" y="9991"/>
                      <a:pt x="8995" y="10033"/>
                    </a:cubicBezTo>
                    <a:lnTo>
                      <a:pt x="8984" y="10136"/>
                    </a:lnTo>
                    <a:cubicBezTo>
                      <a:pt x="8967" y="10231"/>
                      <a:pt x="8953" y="10301"/>
                      <a:pt x="8928" y="10365"/>
                    </a:cubicBezTo>
                    <a:lnTo>
                      <a:pt x="8914" y="10393"/>
                    </a:lnTo>
                    <a:cubicBezTo>
                      <a:pt x="8903" y="10412"/>
                      <a:pt x="8895" y="10437"/>
                      <a:pt x="8886" y="10462"/>
                    </a:cubicBezTo>
                    <a:cubicBezTo>
                      <a:pt x="8861" y="10524"/>
                      <a:pt x="8842" y="10577"/>
                      <a:pt x="8858" y="10624"/>
                    </a:cubicBezTo>
                    <a:cubicBezTo>
                      <a:pt x="8875" y="10680"/>
                      <a:pt x="8925" y="10716"/>
                      <a:pt x="8981" y="10716"/>
                    </a:cubicBezTo>
                    <a:cubicBezTo>
                      <a:pt x="8992" y="10716"/>
                      <a:pt x="9001" y="10714"/>
                      <a:pt x="9012" y="10714"/>
                    </a:cubicBezTo>
                    <a:cubicBezTo>
                      <a:pt x="9043" y="10705"/>
                      <a:pt x="9068" y="10680"/>
                      <a:pt x="9090" y="10658"/>
                    </a:cubicBezTo>
                    <a:lnTo>
                      <a:pt x="9107" y="10635"/>
                    </a:lnTo>
                    <a:cubicBezTo>
                      <a:pt x="9121" y="10621"/>
                      <a:pt x="9135" y="10610"/>
                      <a:pt x="9149" y="10602"/>
                    </a:cubicBezTo>
                    <a:cubicBezTo>
                      <a:pt x="9207" y="10555"/>
                      <a:pt x="9260" y="10513"/>
                      <a:pt x="9319" y="10485"/>
                    </a:cubicBezTo>
                    <a:cubicBezTo>
                      <a:pt x="9372" y="10465"/>
                      <a:pt x="9425" y="10454"/>
                      <a:pt x="9481" y="10443"/>
                    </a:cubicBezTo>
                    <a:cubicBezTo>
                      <a:pt x="9497" y="10440"/>
                      <a:pt x="9514" y="10440"/>
                      <a:pt x="9531" y="10440"/>
                    </a:cubicBezTo>
                    <a:cubicBezTo>
                      <a:pt x="9559" y="10440"/>
                      <a:pt x="9592" y="10443"/>
                      <a:pt x="9620" y="10449"/>
                    </a:cubicBezTo>
                    <a:cubicBezTo>
                      <a:pt x="9665" y="10454"/>
                      <a:pt x="9706" y="10462"/>
                      <a:pt x="9748" y="10476"/>
                    </a:cubicBezTo>
                    <a:cubicBezTo>
                      <a:pt x="9782" y="10493"/>
                      <a:pt x="9815" y="10510"/>
                      <a:pt x="9846" y="10535"/>
                    </a:cubicBezTo>
                    <a:cubicBezTo>
                      <a:pt x="9865" y="10552"/>
                      <a:pt x="9891" y="10574"/>
                      <a:pt x="9916" y="10594"/>
                    </a:cubicBezTo>
                    <a:lnTo>
                      <a:pt x="9941" y="10616"/>
                    </a:lnTo>
                    <a:cubicBezTo>
                      <a:pt x="9963" y="10638"/>
                      <a:pt x="9991" y="10663"/>
                      <a:pt x="10027" y="10666"/>
                    </a:cubicBezTo>
                    <a:cubicBezTo>
                      <a:pt x="10044" y="10672"/>
                      <a:pt x="10058" y="10672"/>
                      <a:pt x="10075" y="10672"/>
                    </a:cubicBezTo>
                    <a:cubicBezTo>
                      <a:pt x="10103" y="10672"/>
                      <a:pt x="10128" y="10663"/>
                      <a:pt x="10150" y="10649"/>
                    </a:cubicBezTo>
                    <a:cubicBezTo>
                      <a:pt x="10195" y="10621"/>
                      <a:pt x="10223" y="10577"/>
                      <a:pt x="10225" y="10513"/>
                    </a:cubicBezTo>
                    <a:cubicBezTo>
                      <a:pt x="10225" y="10504"/>
                      <a:pt x="10223" y="10490"/>
                      <a:pt x="10223" y="10479"/>
                    </a:cubicBezTo>
                    <a:cubicBezTo>
                      <a:pt x="10220" y="10423"/>
                      <a:pt x="10220" y="10387"/>
                      <a:pt x="10220" y="10359"/>
                    </a:cubicBezTo>
                    <a:cubicBezTo>
                      <a:pt x="10220" y="10262"/>
                      <a:pt x="10223" y="10170"/>
                      <a:pt x="10237" y="10075"/>
                    </a:cubicBezTo>
                    <a:lnTo>
                      <a:pt x="10237" y="10075"/>
                    </a:lnTo>
                    <a:lnTo>
                      <a:pt x="10225" y="10117"/>
                    </a:lnTo>
                    <a:cubicBezTo>
                      <a:pt x="10253" y="9952"/>
                      <a:pt x="10290" y="9787"/>
                      <a:pt x="10320" y="9648"/>
                    </a:cubicBezTo>
                    <a:cubicBezTo>
                      <a:pt x="10334" y="9575"/>
                      <a:pt x="10354" y="9503"/>
                      <a:pt x="10373" y="9430"/>
                    </a:cubicBezTo>
                    <a:cubicBezTo>
                      <a:pt x="10390" y="9360"/>
                      <a:pt x="10407" y="9285"/>
                      <a:pt x="10423" y="9215"/>
                    </a:cubicBezTo>
                    <a:cubicBezTo>
                      <a:pt x="10449" y="9109"/>
                      <a:pt x="10476" y="9001"/>
                      <a:pt x="10502" y="8892"/>
                    </a:cubicBezTo>
                    <a:lnTo>
                      <a:pt x="10529" y="8789"/>
                    </a:lnTo>
                    <a:cubicBezTo>
                      <a:pt x="10560" y="8657"/>
                      <a:pt x="10605" y="8524"/>
                      <a:pt x="10661" y="8387"/>
                    </a:cubicBezTo>
                    <a:cubicBezTo>
                      <a:pt x="10716" y="8267"/>
                      <a:pt x="10781" y="8155"/>
                      <a:pt x="10861" y="8049"/>
                    </a:cubicBezTo>
                    <a:cubicBezTo>
                      <a:pt x="10962" y="7918"/>
                      <a:pt x="11087" y="7815"/>
                      <a:pt x="11196" y="7728"/>
                    </a:cubicBezTo>
                    <a:cubicBezTo>
                      <a:pt x="11285" y="7659"/>
                      <a:pt x="11366" y="7609"/>
                      <a:pt x="11439" y="7569"/>
                    </a:cubicBezTo>
                    <a:cubicBezTo>
                      <a:pt x="11506" y="7547"/>
                      <a:pt x="11576" y="7522"/>
                      <a:pt x="11645" y="7497"/>
                    </a:cubicBezTo>
                    <a:lnTo>
                      <a:pt x="11690" y="7480"/>
                    </a:lnTo>
                    <a:cubicBezTo>
                      <a:pt x="11774" y="7452"/>
                      <a:pt x="11855" y="7427"/>
                      <a:pt x="11941" y="7410"/>
                    </a:cubicBezTo>
                    <a:lnTo>
                      <a:pt x="12042" y="7410"/>
                    </a:lnTo>
                    <a:cubicBezTo>
                      <a:pt x="12047" y="7410"/>
                      <a:pt x="12050" y="7410"/>
                      <a:pt x="12053" y="7408"/>
                    </a:cubicBezTo>
                    <a:cubicBezTo>
                      <a:pt x="12055" y="7402"/>
                      <a:pt x="12067" y="7402"/>
                      <a:pt x="12067" y="7402"/>
                    </a:cubicBezTo>
                    <a:cubicBezTo>
                      <a:pt x="12122" y="7430"/>
                      <a:pt x="12167" y="7452"/>
                      <a:pt x="12206" y="7480"/>
                    </a:cubicBezTo>
                    <a:cubicBezTo>
                      <a:pt x="12242" y="7511"/>
                      <a:pt x="12273" y="7550"/>
                      <a:pt x="12301" y="7589"/>
                    </a:cubicBezTo>
                    <a:cubicBezTo>
                      <a:pt x="12343" y="7645"/>
                      <a:pt x="12390" y="7717"/>
                      <a:pt x="12438" y="7793"/>
                    </a:cubicBezTo>
                    <a:lnTo>
                      <a:pt x="12474" y="7860"/>
                    </a:lnTo>
                    <a:cubicBezTo>
                      <a:pt x="12507" y="7913"/>
                      <a:pt x="12538" y="7966"/>
                      <a:pt x="12563" y="8016"/>
                    </a:cubicBezTo>
                    <a:cubicBezTo>
                      <a:pt x="12583" y="8072"/>
                      <a:pt x="12599" y="8125"/>
                      <a:pt x="12622" y="8180"/>
                    </a:cubicBezTo>
                    <a:lnTo>
                      <a:pt x="12639" y="8225"/>
                    </a:lnTo>
                    <a:cubicBezTo>
                      <a:pt x="12664" y="8289"/>
                      <a:pt x="12678" y="8362"/>
                      <a:pt x="12694" y="8457"/>
                    </a:cubicBezTo>
                    <a:cubicBezTo>
                      <a:pt x="12706" y="8529"/>
                      <a:pt x="12708" y="8602"/>
                      <a:pt x="12711" y="8677"/>
                    </a:cubicBezTo>
                    <a:cubicBezTo>
                      <a:pt x="12719" y="8763"/>
                      <a:pt x="12722" y="8847"/>
                      <a:pt x="12722" y="8931"/>
                    </a:cubicBezTo>
                    <a:cubicBezTo>
                      <a:pt x="12722" y="8970"/>
                      <a:pt x="12719" y="9012"/>
                      <a:pt x="12719" y="9048"/>
                    </a:cubicBezTo>
                    <a:cubicBezTo>
                      <a:pt x="12717" y="9087"/>
                      <a:pt x="12717" y="9129"/>
                      <a:pt x="12717" y="9171"/>
                    </a:cubicBezTo>
                    <a:cubicBezTo>
                      <a:pt x="12717" y="9241"/>
                      <a:pt x="12717" y="9291"/>
                      <a:pt x="12708" y="9341"/>
                    </a:cubicBezTo>
                    <a:cubicBezTo>
                      <a:pt x="12706" y="9363"/>
                      <a:pt x="12703" y="9394"/>
                      <a:pt x="12719" y="9425"/>
                    </a:cubicBezTo>
                    <a:cubicBezTo>
                      <a:pt x="12733" y="9453"/>
                      <a:pt x="12767" y="9475"/>
                      <a:pt x="12800" y="9475"/>
                    </a:cubicBezTo>
                    <a:cubicBezTo>
                      <a:pt x="12817" y="9475"/>
                      <a:pt x="12831" y="9467"/>
                      <a:pt x="12845" y="9461"/>
                    </a:cubicBezTo>
                    <a:cubicBezTo>
                      <a:pt x="12884" y="9433"/>
                      <a:pt x="12901" y="9380"/>
                      <a:pt x="12918" y="9333"/>
                    </a:cubicBezTo>
                    <a:lnTo>
                      <a:pt x="12931" y="9294"/>
                    </a:lnTo>
                    <a:lnTo>
                      <a:pt x="12945" y="9254"/>
                    </a:lnTo>
                    <a:cubicBezTo>
                      <a:pt x="12971" y="9188"/>
                      <a:pt x="12996" y="9123"/>
                      <a:pt x="13024" y="9056"/>
                    </a:cubicBezTo>
                    <a:cubicBezTo>
                      <a:pt x="13054" y="8984"/>
                      <a:pt x="13093" y="8903"/>
                      <a:pt x="13127" y="8825"/>
                    </a:cubicBezTo>
                    <a:lnTo>
                      <a:pt x="13180" y="8710"/>
                    </a:lnTo>
                    <a:cubicBezTo>
                      <a:pt x="13210" y="8641"/>
                      <a:pt x="13250" y="8574"/>
                      <a:pt x="13289" y="8512"/>
                    </a:cubicBezTo>
                    <a:cubicBezTo>
                      <a:pt x="13322" y="8454"/>
                      <a:pt x="13353" y="8392"/>
                      <a:pt x="13389" y="8334"/>
                    </a:cubicBezTo>
                    <a:lnTo>
                      <a:pt x="13422" y="8272"/>
                    </a:lnTo>
                    <a:cubicBezTo>
                      <a:pt x="13470" y="8194"/>
                      <a:pt x="13512" y="8113"/>
                      <a:pt x="13562" y="8041"/>
                    </a:cubicBezTo>
                    <a:cubicBezTo>
                      <a:pt x="13590" y="7999"/>
                      <a:pt x="13618" y="7957"/>
                      <a:pt x="13646" y="7913"/>
                    </a:cubicBezTo>
                    <a:lnTo>
                      <a:pt x="13701" y="7826"/>
                    </a:lnTo>
                    <a:cubicBezTo>
                      <a:pt x="13782" y="7701"/>
                      <a:pt x="13874" y="7578"/>
                      <a:pt x="13961" y="7458"/>
                    </a:cubicBezTo>
                    <a:cubicBezTo>
                      <a:pt x="13964" y="7455"/>
                      <a:pt x="13964" y="7455"/>
                      <a:pt x="13964" y="7452"/>
                    </a:cubicBezTo>
                    <a:lnTo>
                      <a:pt x="13961" y="7449"/>
                    </a:lnTo>
                    <a:cubicBezTo>
                      <a:pt x="14017" y="7385"/>
                      <a:pt x="14075" y="7327"/>
                      <a:pt x="14145" y="7263"/>
                    </a:cubicBezTo>
                    <a:cubicBezTo>
                      <a:pt x="14209" y="7207"/>
                      <a:pt x="14273" y="7151"/>
                      <a:pt x="14338" y="7101"/>
                    </a:cubicBezTo>
                    <a:cubicBezTo>
                      <a:pt x="14391" y="7062"/>
                      <a:pt x="14446" y="7023"/>
                      <a:pt x="14505" y="6989"/>
                    </a:cubicBezTo>
                    <a:cubicBezTo>
                      <a:pt x="14550" y="6961"/>
                      <a:pt x="14594" y="6936"/>
                      <a:pt x="14644" y="6914"/>
                    </a:cubicBezTo>
                    <a:cubicBezTo>
                      <a:pt x="14711" y="6886"/>
                      <a:pt x="14784" y="6869"/>
                      <a:pt x="14868" y="6855"/>
                    </a:cubicBezTo>
                    <a:cubicBezTo>
                      <a:pt x="14907" y="6850"/>
                      <a:pt x="14943" y="6844"/>
                      <a:pt x="14985" y="6844"/>
                    </a:cubicBezTo>
                    <a:cubicBezTo>
                      <a:pt x="15007" y="6844"/>
                      <a:pt x="15027" y="6850"/>
                      <a:pt x="15049" y="6850"/>
                    </a:cubicBezTo>
                    <a:cubicBezTo>
                      <a:pt x="15066" y="6852"/>
                      <a:pt x="15088" y="6858"/>
                      <a:pt x="15105" y="6866"/>
                    </a:cubicBezTo>
                    <a:cubicBezTo>
                      <a:pt x="15135" y="6880"/>
                      <a:pt x="15172" y="6897"/>
                      <a:pt x="15202" y="6914"/>
                    </a:cubicBezTo>
                    <a:lnTo>
                      <a:pt x="15247" y="6939"/>
                    </a:lnTo>
                    <a:cubicBezTo>
                      <a:pt x="15283" y="6961"/>
                      <a:pt x="15320" y="6978"/>
                      <a:pt x="15356" y="7003"/>
                    </a:cubicBezTo>
                    <a:lnTo>
                      <a:pt x="15470" y="7092"/>
                    </a:lnTo>
                    <a:cubicBezTo>
                      <a:pt x="15493" y="7109"/>
                      <a:pt x="15515" y="7131"/>
                      <a:pt x="15534" y="7151"/>
                    </a:cubicBezTo>
                    <a:cubicBezTo>
                      <a:pt x="15571" y="7204"/>
                      <a:pt x="15593" y="7226"/>
                      <a:pt x="15635" y="7254"/>
                    </a:cubicBezTo>
                    <a:cubicBezTo>
                      <a:pt x="15663" y="7274"/>
                      <a:pt x="15702" y="7282"/>
                      <a:pt x="15738" y="7282"/>
                    </a:cubicBezTo>
                    <a:cubicBezTo>
                      <a:pt x="15758" y="7282"/>
                      <a:pt x="15774" y="7277"/>
                      <a:pt x="15791" y="7274"/>
                    </a:cubicBezTo>
                    <a:cubicBezTo>
                      <a:pt x="15850" y="7257"/>
                      <a:pt x="15900" y="7212"/>
                      <a:pt x="15925" y="7143"/>
                    </a:cubicBezTo>
                    <a:cubicBezTo>
                      <a:pt x="15939" y="7106"/>
                      <a:pt x="15939" y="7067"/>
                      <a:pt x="15928" y="7020"/>
                    </a:cubicBezTo>
                    <a:cubicBezTo>
                      <a:pt x="15947" y="7006"/>
                      <a:pt x="15967" y="6984"/>
                      <a:pt x="15984" y="6950"/>
                    </a:cubicBezTo>
                    <a:cubicBezTo>
                      <a:pt x="15995" y="6928"/>
                      <a:pt x="16009" y="6911"/>
                      <a:pt x="16023" y="6892"/>
                    </a:cubicBezTo>
                    <a:cubicBezTo>
                      <a:pt x="16031" y="6878"/>
                      <a:pt x="16042" y="6858"/>
                      <a:pt x="16053" y="6841"/>
                    </a:cubicBezTo>
                    <a:cubicBezTo>
                      <a:pt x="16087" y="6786"/>
                      <a:pt x="16123" y="6727"/>
                      <a:pt x="16156" y="6668"/>
                    </a:cubicBezTo>
                    <a:cubicBezTo>
                      <a:pt x="16217" y="6561"/>
                      <a:pt x="16272" y="6443"/>
                      <a:pt x="16329" y="6301"/>
                    </a:cubicBezTo>
                    <a:lnTo>
                      <a:pt x="16329" y="6301"/>
                    </a:lnTo>
                    <a:cubicBezTo>
                      <a:pt x="16328" y="6304"/>
                      <a:pt x="16326" y="6306"/>
                      <a:pt x="16324" y="6306"/>
                    </a:cubicBezTo>
                    <a:cubicBezTo>
                      <a:pt x="16323" y="6306"/>
                      <a:pt x="16322" y="6306"/>
                      <a:pt x="16321" y="6308"/>
                    </a:cubicBezTo>
                    <a:lnTo>
                      <a:pt x="16321" y="6308"/>
                    </a:lnTo>
                    <a:cubicBezTo>
                      <a:pt x="16354" y="6239"/>
                      <a:pt x="16392" y="6152"/>
                      <a:pt x="16430" y="6057"/>
                    </a:cubicBezTo>
                    <a:cubicBezTo>
                      <a:pt x="16447" y="6013"/>
                      <a:pt x="16463" y="5971"/>
                      <a:pt x="16483" y="5923"/>
                    </a:cubicBezTo>
                    <a:cubicBezTo>
                      <a:pt x="16505" y="5862"/>
                      <a:pt x="16528" y="5804"/>
                      <a:pt x="16555" y="5739"/>
                    </a:cubicBezTo>
                    <a:lnTo>
                      <a:pt x="16555" y="5739"/>
                    </a:lnTo>
                    <a:lnTo>
                      <a:pt x="16541" y="5762"/>
                    </a:lnTo>
                    <a:cubicBezTo>
                      <a:pt x="16636" y="5555"/>
                      <a:pt x="16714" y="5332"/>
                      <a:pt x="16793" y="5095"/>
                    </a:cubicBezTo>
                    <a:cubicBezTo>
                      <a:pt x="16812" y="5031"/>
                      <a:pt x="16832" y="4972"/>
                      <a:pt x="16848" y="4911"/>
                    </a:cubicBezTo>
                    <a:cubicBezTo>
                      <a:pt x="16865" y="4858"/>
                      <a:pt x="16879" y="4805"/>
                      <a:pt x="16896" y="4752"/>
                    </a:cubicBezTo>
                    <a:cubicBezTo>
                      <a:pt x="16924" y="4663"/>
                      <a:pt x="16952" y="4576"/>
                      <a:pt x="16977" y="4484"/>
                    </a:cubicBezTo>
                    <a:lnTo>
                      <a:pt x="17013" y="4370"/>
                    </a:lnTo>
                    <a:cubicBezTo>
                      <a:pt x="17055" y="4227"/>
                      <a:pt x="17091" y="4096"/>
                      <a:pt x="17125" y="3971"/>
                    </a:cubicBezTo>
                    <a:cubicBezTo>
                      <a:pt x="17155" y="3842"/>
                      <a:pt x="17183" y="3714"/>
                      <a:pt x="17203" y="3586"/>
                    </a:cubicBezTo>
                    <a:cubicBezTo>
                      <a:pt x="17250" y="3337"/>
                      <a:pt x="17281" y="3075"/>
                      <a:pt x="17300" y="2807"/>
                    </a:cubicBezTo>
                    <a:cubicBezTo>
                      <a:pt x="17309" y="2696"/>
                      <a:pt x="17314" y="2584"/>
                      <a:pt x="17328" y="2475"/>
                    </a:cubicBezTo>
                    <a:cubicBezTo>
                      <a:pt x="17339" y="2375"/>
                      <a:pt x="17351" y="2274"/>
                      <a:pt x="17356" y="2168"/>
                    </a:cubicBezTo>
                    <a:cubicBezTo>
                      <a:pt x="17367" y="2057"/>
                      <a:pt x="17370" y="1945"/>
                      <a:pt x="17370" y="1834"/>
                    </a:cubicBezTo>
                    <a:cubicBezTo>
                      <a:pt x="17370" y="1764"/>
                      <a:pt x="17376" y="1691"/>
                      <a:pt x="17378" y="1619"/>
                    </a:cubicBezTo>
                    <a:lnTo>
                      <a:pt x="17384" y="1488"/>
                    </a:lnTo>
                    <a:cubicBezTo>
                      <a:pt x="17392" y="1312"/>
                      <a:pt x="17376" y="1133"/>
                      <a:pt x="17362" y="955"/>
                    </a:cubicBezTo>
                    <a:lnTo>
                      <a:pt x="17353" y="852"/>
                    </a:lnTo>
                    <a:cubicBezTo>
                      <a:pt x="17342" y="746"/>
                      <a:pt x="17325" y="642"/>
                      <a:pt x="17306" y="539"/>
                    </a:cubicBezTo>
                    <a:cubicBezTo>
                      <a:pt x="17295" y="492"/>
                      <a:pt x="17292" y="467"/>
                      <a:pt x="17284" y="442"/>
                    </a:cubicBezTo>
                    <a:lnTo>
                      <a:pt x="17270" y="386"/>
                    </a:lnTo>
                    <a:cubicBezTo>
                      <a:pt x="17267" y="369"/>
                      <a:pt x="17264" y="355"/>
                      <a:pt x="17258" y="338"/>
                    </a:cubicBezTo>
                    <a:cubicBezTo>
                      <a:pt x="17309" y="322"/>
                      <a:pt x="17339" y="280"/>
                      <a:pt x="17353" y="224"/>
                    </a:cubicBezTo>
                    <a:cubicBezTo>
                      <a:pt x="17362" y="177"/>
                      <a:pt x="17348" y="132"/>
                      <a:pt x="17320" y="93"/>
                    </a:cubicBezTo>
                    <a:cubicBezTo>
                      <a:pt x="17295" y="62"/>
                      <a:pt x="17258" y="43"/>
                      <a:pt x="17222" y="37"/>
                    </a:cubicBezTo>
                    <a:lnTo>
                      <a:pt x="17102" y="23"/>
                    </a:lnTo>
                    <a:lnTo>
                      <a:pt x="16988" y="9"/>
                    </a:lnTo>
                    <a:cubicBezTo>
                      <a:pt x="16921" y="4"/>
                      <a:pt x="16854" y="1"/>
                      <a:pt x="167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01;p37">
                <a:extLst>
                  <a:ext uri="{FF2B5EF4-FFF2-40B4-BE49-F238E27FC236}">
                    <a16:creationId xmlns:a16="http://schemas.microsoft.com/office/drawing/2014/main" id="{442A6F9B-1C59-8D19-358A-2C2C854A44FE}"/>
                  </a:ext>
                </a:extLst>
              </p:cNvPr>
              <p:cNvSpPr/>
              <p:nvPr/>
            </p:nvSpPr>
            <p:spPr>
              <a:xfrm>
                <a:off x="5607775" y="3792650"/>
                <a:ext cx="44262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17705" h="9455" extrusionOk="0">
                    <a:moveTo>
                      <a:pt x="15478" y="0"/>
                    </a:moveTo>
                    <a:cubicBezTo>
                      <a:pt x="15430" y="0"/>
                      <a:pt x="15383" y="3"/>
                      <a:pt x="15338" y="6"/>
                    </a:cubicBezTo>
                    <a:lnTo>
                      <a:pt x="15135" y="28"/>
                    </a:lnTo>
                    <a:cubicBezTo>
                      <a:pt x="14995" y="42"/>
                      <a:pt x="14850" y="84"/>
                      <a:pt x="14688" y="145"/>
                    </a:cubicBezTo>
                    <a:cubicBezTo>
                      <a:pt x="14571" y="196"/>
                      <a:pt x="14448" y="257"/>
                      <a:pt x="14301" y="349"/>
                    </a:cubicBezTo>
                    <a:cubicBezTo>
                      <a:pt x="14116" y="461"/>
                      <a:pt x="13963" y="614"/>
                      <a:pt x="13812" y="756"/>
                    </a:cubicBezTo>
                    <a:lnTo>
                      <a:pt x="13712" y="851"/>
                    </a:lnTo>
                    <a:cubicBezTo>
                      <a:pt x="13659" y="899"/>
                      <a:pt x="13609" y="946"/>
                      <a:pt x="13558" y="993"/>
                    </a:cubicBezTo>
                    <a:cubicBezTo>
                      <a:pt x="13458" y="1094"/>
                      <a:pt x="13366" y="1211"/>
                      <a:pt x="13291" y="1303"/>
                    </a:cubicBezTo>
                    <a:cubicBezTo>
                      <a:pt x="13260" y="1342"/>
                      <a:pt x="13240" y="1395"/>
                      <a:pt x="13246" y="1443"/>
                    </a:cubicBezTo>
                    <a:lnTo>
                      <a:pt x="13207" y="1476"/>
                    </a:lnTo>
                    <a:lnTo>
                      <a:pt x="13168" y="1507"/>
                    </a:lnTo>
                    <a:cubicBezTo>
                      <a:pt x="13098" y="1565"/>
                      <a:pt x="13017" y="1618"/>
                      <a:pt x="12936" y="1666"/>
                    </a:cubicBezTo>
                    <a:lnTo>
                      <a:pt x="12844" y="1730"/>
                    </a:lnTo>
                    <a:cubicBezTo>
                      <a:pt x="12752" y="1789"/>
                      <a:pt x="12666" y="1844"/>
                      <a:pt x="12574" y="1903"/>
                    </a:cubicBezTo>
                    <a:lnTo>
                      <a:pt x="12484" y="1964"/>
                    </a:lnTo>
                    <a:cubicBezTo>
                      <a:pt x="12443" y="1992"/>
                      <a:pt x="12401" y="2020"/>
                      <a:pt x="12359" y="2042"/>
                    </a:cubicBezTo>
                    <a:cubicBezTo>
                      <a:pt x="12303" y="2079"/>
                      <a:pt x="12247" y="2118"/>
                      <a:pt x="12191" y="2151"/>
                    </a:cubicBezTo>
                    <a:cubicBezTo>
                      <a:pt x="12105" y="2199"/>
                      <a:pt x="12027" y="2229"/>
                      <a:pt x="11954" y="2252"/>
                    </a:cubicBezTo>
                    <a:lnTo>
                      <a:pt x="11689" y="2313"/>
                    </a:lnTo>
                    <a:cubicBezTo>
                      <a:pt x="11608" y="2330"/>
                      <a:pt x="11547" y="2335"/>
                      <a:pt x="11486" y="2341"/>
                    </a:cubicBezTo>
                    <a:cubicBezTo>
                      <a:pt x="11413" y="2333"/>
                      <a:pt x="11343" y="2321"/>
                      <a:pt x="11282" y="2305"/>
                    </a:cubicBezTo>
                    <a:cubicBezTo>
                      <a:pt x="11151" y="2257"/>
                      <a:pt x="11031" y="2190"/>
                      <a:pt x="10936" y="2134"/>
                    </a:cubicBezTo>
                    <a:cubicBezTo>
                      <a:pt x="10883" y="2098"/>
                      <a:pt x="10836" y="2059"/>
                      <a:pt x="10785" y="2012"/>
                    </a:cubicBezTo>
                    <a:lnTo>
                      <a:pt x="10724" y="1956"/>
                    </a:lnTo>
                    <a:lnTo>
                      <a:pt x="10576" y="1819"/>
                    </a:lnTo>
                    <a:cubicBezTo>
                      <a:pt x="10548" y="1791"/>
                      <a:pt x="10520" y="1769"/>
                      <a:pt x="10490" y="1744"/>
                    </a:cubicBezTo>
                    <a:lnTo>
                      <a:pt x="10434" y="1691"/>
                    </a:lnTo>
                    <a:lnTo>
                      <a:pt x="10361" y="1621"/>
                    </a:lnTo>
                    <a:lnTo>
                      <a:pt x="10286" y="1551"/>
                    </a:lnTo>
                    <a:lnTo>
                      <a:pt x="10216" y="1490"/>
                    </a:lnTo>
                    <a:cubicBezTo>
                      <a:pt x="10169" y="1443"/>
                      <a:pt x="10124" y="1401"/>
                      <a:pt x="10077" y="1362"/>
                    </a:cubicBezTo>
                    <a:lnTo>
                      <a:pt x="10029" y="1300"/>
                    </a:lnTo>
                    <a:cubicBezTo>
                      <a:pt x="10004" y="1272"/>
                      <a:pt x="9979" y="1242"/>
                      <a:pt x="9951" y="1214"/>
                    </a:cubicBezTo>
                    <a:cubicBezTo>
                      <a:pt x="9907" y="1166"/>
                      <a:pt x="9862" y="1119"/>
                      <a:pt x="9817" y="1074"/>
                    </a:cubicBezTo>
                    <a:lnTo>
                      <a:pt x="9789" y="1046"/>
                    </a:lnTo>
                    <a:lnTo>
                      <a:pt x="9762" y="1016"/>
                    </a:lnTo>
                    <a:cubicBezTo>
                      <a:pt x="9742" y="999"/>
                      <a:pt x="9728" y="977"/>
                      <a:pt x="9709" y="960"/>
                    </a:cubicBezTo>
                    <a:cubicBezTo>
                      <a:pt x="9658" y="907"/>
                      <a:pt x="9611" y="862"/>
                      <a:pt x="9558" y="815"/>
                    </a:cubicBezTo>
                    <a:cubicBezTo>
                      <a:pt x="9471" y="742"/>
                      <a:pt x="9377" y="675"/>
                      <a:pt x="9296" y="628"/>
                    </a:cubicBezTo>
                    <a:lnTo>
                      <a:pt x="9296" y="628"/>
                    </a:lnTo>
                    <a:cubicBezTo>
                      <a:pt x="9301" y="681"/>
                      <a:pt x="9276" y="726"/>
                      <a:pt x="9220" y="770"/>
                    </a:cubicBezTo>
                    <a:cubicBezTo>
                      <a:pt x="9148" y="834"/>
                      <a:pt x="9070" y="893"/>
                      <a:pt x="8994" y="952"/>
                    </a:cubicBezTo>
                    <a:cubicBezTo>
                      <a:pt x="8874" y="1046"/>
                      <a:pt x="8732" y="1158"/>
                      <a:pt x="8584" y="1256"/>
                    </a:cubicBezTo>
                    <a:cubicBezTo>
                      <a:pt x="8473" y="1328"/>
                      <a:pt x="8358" y="1398"/>
                      <a:pt x="8241" y="1471"/>
                    </a:cubicBezTo>
                    <a:lnTo>
                      <a:pt x="8166" y="1518"/>
                    </a:lnTo>
                    <a:cubicBezTo>
                      <a:pt x="7962" y="1643"/>
                      <a:pt x="7758" y="1772"/>
                      <a:pt x="7558" y="1906"/>
                    </a:cubicBezTo>
                    <a:cubicBezTo>
                      <a:pt x="7368" y="2031"/>
                      <a:pt x="7161" y="2151"/>
                      <a:pt x="6910" y="2296"/>
                    </a:cubicBezTo>
                    <a:cubicBezTo>
                      <a:pt x="6835" y="2341"/>
                      <a:pt x="6763" y="2383"/>
                      <a:pt x="6684" y="2427"/>
                    </a:cubicBezTo>
                    <a:lnTo>
                      <a:pt x="6584" y="2486"/>
                    </a:lnTo>
                    <a:cubicBezTo>
                      <a:pt x="6492" y="2542"/>
                      <a:pt x="6394" y="2595"/>
                      <a:pt x="6305" y="2645"/>
                    </a:cubicBezTo>
                    <a:lnTo>
                      <a:pt x="6252" y="2673"/>
                    </a:lnTo>
                    <a:cubicBezTo>
                      <a:pt x="6177" y="2718"/>
                      <a:pt x="6099" y="2759"/>
                      <a:pt x="6018" y="2804"/>
                    </a:cubicBezTo>
                    <a:cubicBezTo>
                      <a:pt x="5900" y="2874"/>
                      <a:pt x="5778" y="2941"/>
                      <a:pt x="5647" y="3008"/>
                    </a:cubicBezTo>
                    <a:lnTo>
                      <a:pt x="5649" y="3010"/>
                    </a:lnTo>
                    <a:lnTo>
                      <a:pt x="5622" y="3027"/>
                    </a:lnTo>
                    <a:cubicBezTo>
                      <a:pt x="5555" y="3063"/>
                      <a:pt x="5485" y="3100"/>
                      <a:pt x="5418" y="3136"/>
                    </a:cubicBezTo>
                    <a:lnTo>
                      <a:pt x="5284" y="3206"/>
                    </a:lnTo>
                    <a:cubicBezTo>
                      <a:pt x="5164" y="3267"/>
                      <a:pt x="5041" y="3334"/>
                      <a:pt x="4916" y="3393"/>
                    </a:cubicBezTo>
                    <a:cubicBezTo>
                      <a:pt x="4792" y="3454"/>
                      <a:pt x="4669" y="3520"/>
                      <a:pt x="4544" y="3583"/>
                    </a:cubicBezTo>
                    <a:lnTo>
                      <a:pt x="4544" y="3583"/>
                    </a:lnTo>
                    <a:cubicBezTo>
                      <a:pt x="4546" y="3582"/>
                      <a:pt x="4548" y="3581"/>
                      <a:pt x="4550" y="3580"/>
                    </a:cubicBezTo>
                    <a:lnTo>
                      <a:pt x="4550" y="3580"/>
                    </a:lnTo>
                    <a:lnTo>
                      <a:pt x="4494" y="3607"/>
                    </a:lnTo>
                    <a:cubicBezTo>
                      <a:pt x="4511" y="3599"/>
                      <a:pt x="4527" y="3591"/>
                      <a:pt x="4544" y="3583"/>
                    </a:cubicBezTo>
                    <a:lnTo>
                      <a:pt x="4544" y="3583"/>
                    </a:lnTo>
                    <a:cubicBezTo>
                      <a:pt x="4348" y="3688"/>
                      <a:pt x="4152" y="3795"/>
                      <a:pt x="3950" y="3895"/>
                    </a:cubicBezTo>
                    <a:cubicBezTo>
                      <a:pt x="3819" y="3965"/>
                      <a:pt x="3683" y="4032"/>
                      <a:pt x="3549" y="4096"/>
                    </a:cubicBezTo>
                    <a:lnTo>
                      <a:pt x="3373" y="4182"/>
                    </a:lnTo>
                    <a:cubicBezTo>
                      <a:pt x="3197" y="4269"/>
                      <a:pt x="3024" y="4355"/>
                      <a:pt x="2851" y="4444"/>
                    </a:cubicBezTo>
                    <a:lnTo>
                      <a:pt x="2695" y="4523"/>
                    </a:lnTo>
                    <a:cubicBezTo>
                      <a:pt x="2592" y="4576"/>
                      <a:pt x="2483" y="4629"/>
                      <a:pt x="2377" y="4684"/>
                    </a:cubicBezTo>
                    <a:cubicBezTo>
                      <a:pt x="2374" y="4684"/>
                      <a:pt x="2377" y="4684"/>
                      <a:pt x="2377" y="4682"/>
                    </a:cubicBezTo>
                    <a:lnTo>
                      <a:pt x="2374" y="4676"/>
                    </a:lnTo>
                    <a:lnTo>
                      <a:pt x="2330" y="4698"/>
                    </a:lnTo>
                    <a:lnTo>
                      <a:pt x="2330" y="4701"/>
                    </a:lnTo>
                    <a:lnTo>
                      <a:pt x="2299" y="4723"/>
                    </a:lnTo>
                    <a:cubicBezTo>
                      <a:pt x="2176" y="4788"/>
                      <a:pt x="2051" y="4855"/>
                      <a:pt x="1928" y="4913"/>
                    </a:cubicBezTo>
                    <a:lnTo>
                      <a:pt x="1825" y="4966"/>
                    </a:lnTo>
                    <a:cubicBezTo>
                      <a:pt x="1760" y="4997"/>
                      <a:pt x="1693" y="5033"/>
                      <a:pt x="1629" y="5061"/>
                    </a:cubicBezTo>
                    <a:lnTo>
                      <a:pt x="1481" y="5122"/>
                    </a:lnTo>
                    <a:cubicBezTo>
                      <a:pt x="1412" y="5150"/>
                      <a:pt x="1345" y="5178"/>
                      <a:pt x="1275" y="5212"/>
                    </a:cubicBezTo>
                    <a:lnTo>
                      <a:pt x="1130" y="5273"/>
                    </a:lnTo>
                    <a:lnTo>
                      <a:pt x="963" y="5346"/>
                    </a:lnTo>
                    <a:cubicBezTo>
                      <a:pt x="792" y="5424"/>
                      <a:pt x="617" y="5491"/>
                      <a:pt x="446" y="5552"/>
                    </a:cubicBezTo>
                    <a:lnTo>
                      <a:pt x="271" y="5619"/>
                    </a:lnTo>
                    <a:cubicBezTo>
                      <a:pt x="181" y="5650"/>
                      <a:pt x="89" y="5686"/>
                      <a:pt x="0" y="5722"/>
                    </a:cubicBezTo>
                    <a:cubicBezTo>
                      <a:pt x="75" y="5881"/>
                      <a:pt x="165" y="6043"/>
                      <a:pt x="265" y="6208"/>
                    </a:cubicBezTo>
                    <a:lnTo>
                      <a:pt x="293" y="6252"/>
                    </a:lnTo>
                    <a:lnTo>
                      <a:pt x="313" y="6288"/>
                    </a:lnTo>
                    <a:cubicBezTo>
                      <a:pt x="352" y="6350"/>
                      <a:pt x="391" y="6417"/>
                      <a:pt x="432" y="6481"/>
                    </a:cubicBezTo>
                    <a:cubicBezTo>
                      <a:pt x="477" y="6545"/>
                      <a:pt x="522" y="6612"/>
                      <a:pt x="569" y="6676"/>
                    </a:cubicBezTo>
                    <a:lnTo>
                      <a:pt x="628" y="6763"/>
                    </a:lnTo>
                    <a:cubicBezTo>
                      <a:pt x="742" y="6919"/>
                      <a:pt x="865" y="7075"/>
                      <a:pt x="982" y="7229"/>
                    </a:cubicBezTo>
                    <a:lnTo>
                      <a:pt x="1043" y="7307"/>
                    </a:lnTo>
                    <a:lnTo>
                      <a:pt x="1063" y="7335"/>
                    </a:lnTo>
                    <a:lnTo>
                      <a:pt x="1060" y="7337"/>
                    </a:lnTo>
                    <a:lnTo>
                      <a:pt x="1066" y="7346"/>
                    </a:lnTo>
                    <a:lnTo>
                      <a:pt x="1071" y="7346"/>
                    </a:lnTo>
                    <a:cubicBezTo>
                      <a:pt x="1074" y="7346"/>
                      <a:pt x="1074" y="7346"/>
                      <a:pt x="1074" y="7349"/>
                    </a:cubicBezTo>
                    <a:lnTo>
                      <a:pt x="1074" y="7351"/>
                    </a:lnTo>
                    <a:lnTo>
                      <a:pt x="1085" y="7365"/>
                    </a:lnTo>
                    <a:cubicBezTo>
                      <a:pt x="1211" y="7522"/>
                      <a:pt x="1339" y="7675"/>
                      <a:pt x="1479" y="7837"/>
                    </a:cubicBezTo>
                    <a:lnTo>
                      <a:pt x="1518" y="7881"/>
                    </a:lnTo>
                    <a:cubicBezTo>
                      <a:pt x="1579" y="7954"/>
                      <a:pt x="1638" y="8029"/>
                      <a:pt x="1707" y="8093"/>
                    </a:cubicBezTo>
                    <a:cubicBezTo>
                      <a:pt x="1783" y="8169"/>
                      <a:pt x="1858" y="8244"/>
                      <a:pt x="1931" y="8322"/>
                    </a:cubicBezTo>
                    <a:lnTo>
                      <a:pt x="1959" y="8350"/>
                    </a:lnTo>
                    <a:cubicBezTo>
                      <a:pt x="2014" y="8409"/>
                      <a:pt x="2067" y="8467"/>
                      <a:pt x="2123" y="8523"/>
                    </a:cubicBezTo>
                    <a:cubicBezTo>
                      <a:pt x="2162" y="8562"/>
                      <a:pt x="2201" y="8601"/>
                      <a:pt x="2243" y="8635"/>
                    </a:cubicBezTo>
                    <a:lnTo>
                      <a:pt x="2265" y="8657"/>
                    </a:lnTo>
                    <a:lnTo>
                      <a:pt x="2290" y="8677"/>
                    </a:lnTo>
                    <a:cubicBezTo>
                      <a:pt x="2383" y="8760"/>
                      <a:pt x="2475" y="8852"/>
                      <a:pt x="2581" y="8930"/>
                    </a:cubicBezTo>
                    <a:cubicBezTo>
                      <a:pt x="2606" y="8953"/>
                      <a:pt x="2634" y="8969"/>
                      <a:pt x="2662" y="8995"/>
                    </a:cubicBezTo>
                    <a:lnTo>
                      <a:pt x="2703" y="9025"/>
                    </a:lnTo>
                    <a:lnTo>
                      <a:pt x="2748" y="9056"/>
                    </a:lnTo>
                    <a:cubicBezTo>
                      <a:pt x="2768" y="9070"/>
                      <a:pt x="2787" y="9084"/>
                      <a:pt x="2801" y="9092"/>
                    </a:cubicBezTo>
                    <a:cubicBezTo>
                      <a:pt x="2818" y="9103"/>
                      <a:pt x="2835" y="9117"/>
                      <a:pt x="2851" y="9131"/>
                    </a:cubicBezTo>
                    <a:cubicBezTo>
                      <a:pt x="2885" y="9165"/>
                      <a:pt x="2899" y="9201"/>
                      <a:pt x="2915" y="9237"/>
                    </a:cubicBezTo>
                    <a:cubicBezTo>
                      <a:pt x="2932" y="9279"/>
                      <a:pt x="2943" y="9315"/>
                      <a:pt x="2949" y="9349"/>
                    </a:cubicBezTo>
                    <a:cubicBezTo>
                      <a:pt x="2957" y="9385"/>
                      <a:pt x="2963" y="9419"/>
                      <a:pt x="2968" y="9455"/>
                    </a:cubicBezTo>
                    <a:cubicBezTo>
                      <a:pt x="2963" y="9377"/>
                      <a:pt x="2960" y="9299"/>
                      <a:pt x="2960" y="9221"/>
                    </a:cubicBezTo>
                    <a:cubicBezTo>
                      <a:pt x="2957" y="9061"/>
                      <a:pt x="2963" y="8942"/>
                      <a:pt x="2974" y="8827"/>
                    </a:cubicBezTo>
                    <a:cubicBezTo>
                      <a:pt x="2996" y="8693"/>
                      <a:pt x="3038" y="8548"/>
                      <a:pt x="3102" y="8384"/>
                    </a:cubicBezTo>
                    <a:cubicBezTo>
                      <a:pt x="3130" y="8328"/>
                      <a:pt x="3158" y="8275"/>
                      <a:pt x="3197" y="8227"/>
                    </a:cubicBezTo>
                    <a:cubicBezTo>
                      <a:pt x="3303" y="8093"/>
                      <a:pt x="3415" y="7982"/>
                      <a:pt x="3543" y="7881"/>
                    </a:cubicBezTo>
                    <a:cubicBezTo>
                      <a:pt x="3591" y="7848"/>
                      <a:pt x="3638" y="7812"/>
                      <a:pt x="3688" y="7784"/>
                    </a:cubicBezTo>
                    <a:cubicBezTo>
                      <a:pt x="3738" y="7756"/>
                      <a:pt x="3791" y="7731"/>
                      <a:pt x="3847" y="7708"/>
                    </a:cubicBezTo>
                    <a:cubicBezTo>
                      <a:pt x="3945" y="7669"/>
                      <a:pt x="4020" y="7644"/>
                      <a:pt x="4098" y="7633"/>
                    </a:cubicBezTo>
                    <a:cubicBezTo>
                      <a:pt x="4140" y="7628"/>
                      <a:pt x="4185" y="7628"/>
                      <a:pt x="4227" y="7628"/>
                    </a:cubicBezTo>
                    <a:cubicBezTo>
                      <a:pt x="4246" y="7628"/>
                      <a:pt x="4266" y="7628"/>
                      <a:pt x="4285" y="7630"/>
                    </a:cubicBezTo>
                    <a:cubicBezTo>
                      <a:pt x="4310" y="7639"/>
                      <a:pt x="4338" y="7644"/>
                      <a:pt x="4363" y="7653"/>
                    </a:cubicBezTo>
                    <a:lnTo>
                      <a:pt x="4478" y="7714"/>
                    </a:lnTo>
                    <a:cubicBezTo>
                      <a:pt x="4533" y="7750"/>
                      <a:pt x="4592" y="7781"/>
                      <a:pt x="4651" y="7809"/>
                    </a:cubicBezTo>
                    <a:cubicBezTo>
                      <a:pt x="4782" y="7870"/>
                      <a:pt x="4910" y="7923"/>
                      <a:pt x="5022" y="7962"/>
                    </a:cubicBezTo>
                    <a:lnTo>
                      <a:pt x="5075" y="8038"/>
                    </a:lnTo>
                    <a:cubicBezTo>
                      <a:pt x="5119" y="8105"/>
                      <a:pt x="5167" y="8172"/>
                      <a:pt x="5209" y="8239"/>
                    </a:cubicBezTo>
                    <a:lnTo>
                      <a:pt x="5340" y="8437"/>
                    </a:lnTo>
                    <a:cubicBezTo>
                      <a:pt x="5376" y="8498"/>
                      <a:pt x="5415" y="8565"/>
                      <a:pt x="5446" y="8637"/>
                    </a:cubicBezTo>
                    <a:lnTo>
                      <a:pt x="5432" y="8601"/>
                    </a:lnTo>
                    <a:lnTo>
                      <a:pt x="5432" y="8601"/>
                    </a:lnTo>
                    <a:lnTo>
                      <a:pt x="5451" y="8637"/>
                    </a:lnTo>
                    <a:lnTo>
                      <a:pt x="5446" y="8637"/>
                    </a:lnTo>
                    <a:lnTo>
                      <a:pt x="5451" y="8646"/>
                    </a:lnTo>
                    <a:lnTo>
                      <a:pt x="5451" y="8643"/>
                    </a:lnTo>
                    <a:lnTo>
                      <a:pt x="5454" y="8651"/>
                    </a:lnTo>
                    <a:lnTo>
                      <a:pt x="5479" y="8707"/>
                    </a:lnTo>
                    <a:lnTo>
                      <a:pt x="5502" y="8769"/>
                    </a:lnTo>
                    <a:lnTo>
                      <a:pt x="5515" y="8799"/>
                    </a:lnTo>
                    <a:cubicBezTo>
                      <a:pt x="5543" y="8872"/>
                      <a:pt x="5568" y="8936"/>
                      <a:pt x="5591" y="8997"/>
                    </a:cubicBezTo>
                    <a:cubicBezTo>
                      <a:pt x="5591" y="8978"/>
                      <a:pt x="5594" y="8953"/>
                      <a:pt x="5596" y="8930"/>
                    </a:cubicBezTo>
                    <a:cubicBezTo>
                      <a:pt x="5608" y="8886"/>
                      <a:pt x="5627" y="8852"/>
                      <a:pt x="5669" y="8813"/>
                    </a:cubicBezTo>
                    <a:cubicBezTo>
                      <a:pt x="5691" y="8791"/>
                      <a:pt x="5719" y="8783"/>
                      <a:pt x="5747" y="8769"/>
                    </a:cubicBezTo>
                    <a:cubicBezTo>
                      <a:pt x="5775" y="8755"/>
                      <a:pt x="5806" y="8743"/>
                      <a:pt x="5836" y="8730"/>
                    </a:cubicBezTo>
                    <a:cubicBezTo>
                      <a:pt x="5903" y="8702"/>
                      <a:pt x="5970" y="8671"/>
                      <a:pt x="6032" y="8635"/>
                    </a:cubicBezTo>
                    <a:lnTo>
                      <a:pt x="6168" y="8562"/>
                    </a:lnTo>
                    <a:lnTo>
                      <a:pt x="6193" y="8548"/>
                    </a:lnTo>
                    <a:cubicBezTo>
                      <a:pt x="6260" y="8509"/>
                      <a:pt x="6325" y="8470"/>
                      <a:pt x="6389" y="8425"/>
                    </a:cubicBezTo>
                    <a:cubicBezTo>
                      <a:pt x="6464" y="8372"/>
                      <a:pt x="6548" y="8325"/>
                      <a:pt x="6629" y="8283"/>
                    </a:cubicBezTo>
                    <a:cubicBezTo>
                      <a:pt x="6785" y="8197"/>
                      <a:pt x="6944" y="8105"/>
                      <a:pt x="7097" y="8015"/>
                    </a:cubicBezTo>
                    <a:lnTo>
                      <a:pt x="7156" y="7979"/>
                    </a:lnTo>
                    <a:lnTo>
                      <a:pt x="7357" y="7865"/>
                    </a:lnTo>
                    <a:cubicBezTo>
                      <a:pt x="7460" y="7806"/>
                      <a:pt x="7560" y="7750"/>
                      <a:pt x="7664" y="7686"/>
                    </a:cubicBezTo>
                    <a:cubicBezTo>
                      <a:pt x="7784" y="7616"/>
                      <a:pt x="7906" y="7547"/>
                      <a:pt x="8026" y="7480"/>
                    </a:cubicBezTo>
                    <a:lnTo>
                      <a:pt x="8208" y="7379"/>
                    </a:lnTo>
                    <a:cubicBezTo>
                      <a:pt x="8361" y="7290"/>
                      <a:pt x="8523" y="7201"/>
                      <a:pt x="8665" y="7131"/>
                    </a:cubicBezTo>
                    <a:cubicBezTo>
                      <a:pt x="8665" y="7131"/>
                      <a:pt x="8679" y="7125"/>
                      <a:pt x="8676" y="7123"/>
                    </a:cubicBezTo>
                    <a:cubicBezTo>
                      <a:pt x="8674" y="7117"/>
                      <a:pt x="8690" y="7111"/>
                      <a:pt x="8690" y="7111"/>
                    </a:cubicBezTo>
                    <a:lnTo>
                      <a:pt x="8693" y="7111"/>
                    </a:lnTo>
                    <a:lnTo>
                      <a:pt x="8774" y="7067"/>
                    </a:lnTo>
                    <a:lnTo>
                      <a:pt x="8819" y="7042"/>
                    </a:lnTo>
                    <a:lnTo>
                      <a:pt x="8819" y="7042"/>
                    </a:lnTo>
                    <a:lnTo>
                      <a:pt x="8813" y="7044"/>
                    </a:lnTo>
                    <a:cubicBezTo>
                      <a:pt x="8919" y="6986"/>
                      <a:pt x="9031" y="6922"/>
                      <a:pt x="9139" y="6863"/>
                    </a:cubicBezTo>
                    <a:lnTo>
                      <a:pt x="9388" y="6724"/>
                    </a:lnTo>
                    <a:cubicBezTo>
                      <a:pt x="9580" y="6620"/>
                      <a:pt x="9770" y="6509"/>
                      <a:pt x="9962" y="6403"/>
                    </a:cubicBezTo>
                    <a:lnTo>
                      <a:pt x="10147" y="6300"/>
                    </a:lnTo>
                    <a:cubicBezTo>
                      <a:pt x="10269" y="6230"/>
                      <a:pt x="10392" y="6163"/>
                      <a:pt x="10518" y="6090"/>
                    </a:cubicBezTo>
                    <a:lnTo>
                      <a:pt x="10660" y="6001"/>
                    </a:lnTo>
                    <a:lnTo>
                      <a:pt x="10802" y="5915"/>
                    </a:lnTo>
                    <a:lnTo>
                      <a:pt x="10908" y="5853"/>
                    </a:lnTo>
                    <a:lnTo>
                      <a:pt x="11064" y="5758"/>
                    </a:lnTo>
                    <a:cubicBezTo>
                      <a:pt x="11257" y="5644"/>
                      <a:pt x="11449" y="5521"/>
                      <a:pt x="11636" y="5399"/>
                    </a:cubicBezTo>
                    <a:cubicBezTo>
                      <a:pt x="11675" y="5371"/>
                      <a:pt x="11717" y="5346"/>
                      <a:pt x="11759" y="5323"/>
                    </a:cubicBezTo>
                    <a:cubicBezTo>
                      <a:pt x="11812" y="5290"/>
                      <a:pt x="11862" y="5259"/>
                      <a:pt x="11915" y="5226"/>
                    </a:cubicBezTo>
                    <a:lnTo>
                      <a:pt x="12002" y="5170"/>
                    </a:lnTo>
                    <a:cubicBezTo>
                      <a:pt x="12080" y="5117"/>
                      <a:pt x="12155" y="5067"/>
                      <a:pt x="12233" y="5016"/>
                    </a:cubicBezTo>
                    <a:cubicBezTo>
                      <a:pt x="12306" y="4963"/>
                      <a:pt x="12384" y="4913"/>
                      <a:pt x="12465" y="4866"/>
                    </a:cubicBezTo>
                    <a:lnTo>
                      <a:pt x="12540" y="4815"/>
                    </a:lnTo>
                    <a:lnTo>
                      <a:pt x="12677" y="4729"/>
                    </a:lnTo>
                    <a:lnTo>
                      <a:pt x="12811" y="4642"/>
                    </a:lnTo>
                    <a:lnTo>
                      <a:pt x="12970" y="4542"/>
                    </a:lnTo>
                    <a:lnTo>
                      <a:pt x="13126" y="4439"/>
                    </a:lnTo>
                    <a:cubicBezTo>
                      <a:pt x="13182" y="4405"/>
                      <a:pt x="13238" y="4366"/>
                      <a:pt x="13291" y="4327"/>
                    </a:cubicBezTo>
                    <a:lnTo>
                      <a:pt x="13411" y="4244"/>
                    </a:lnTo>
                    <a:cubicBezTo>
                      <a:pt x="13486" y="4196"/>
                      <a:pt x="13558" y="4151"/>
                      <a:pt x="13634" y="4101"/>
                    </a:cubicBezTo>
                    <a:cubicBezTo>
                      <a:pt x="13754" y="4029"/>
                      <a:pt x="13876" y="3951"/>
                      <a:pt x="13991" y="3873"/>
                    </a:cubicBezTo>
                    <a:cubicBezTo>
                      <a:pt x="14094" y="3794"/>
                      <a:pt x="14192" y="3713"/>
                      <a:pt x="14298" y="3635"/>
                    </a:cubicBezTo>
                    <a:cubicBezTo>
                      <a:pt x="14359" y="3582"/>
                      <a:pt x="14426" y="3532"/>
                      <a:pt x="14490" y="3482"/>
                    </a:cubicBezTo>
                    <a:cubicBezTo>
                      <a:pt x="14588" y="3407"/>
                      <a:pt x="14680" y="3328"/>
                      <a:pt x="14775" y="3250"/>
                    </a:cubicBezTo>
                    <a:cubicBezTo>
                      <a:pt x="14842" y="3195"/>
                      <a:pt x="14909" y="3139"/>
                      <a:pt x="14973" y="3086"/>
                    </a:cubicBezTo>
                    <a:cubicBezTo>
                      <a:pt x="15112" y="2974"/>
                      <a:pt x="15257" y="2871"/>
                      <a:pt x="15400" y="2762"/>
                    </a:cubicBezTo>
                    <a:lnTo>
                      <a:pt x="15528" y="2665"/>
                    </a:lnTo>
                    <a:cubicBezTo>
                      <a:pt x="15615" y="2603"/>
                      <a:pt x="15698" y="2539"/>
                      <a:pt x="15788" y="2478"/>
                    </a:cubicBezTo>
                    <a:cubicBezTo>
                      <a:pt x="15832" y="2444"/>
                      <a:pt x="15877" y="2411"/>
                      <a:pt x="15921" y="2374"/>
                    </a:cubicBezTo>
                    <a:lnTo>
                      <a:pt x="16030" y="2299"/>
                    </a:lnTo>
                    <a:cubicBezTo>
                      <a:pt x="16198" y="2179"/>
                      <a:pt x="16359" y="2062"/>
                      <a:pt x="16513" y="1936"/>
                    </a:cubicBezTo>
                    <a:cubicBezTo>
                      <a:pt x="16591" y="1869"/>
                      <a:pt x="16675" y="1802"/>
                      <a:pt x="16756" y="1741"/>
                    </a:cubicBezTo>
                    <a:cubicBezTo>
                      <a:pt x="16834" y="1683"/>
                      <a:pt x="16909" y="1621"/>
                      <a:pt x="16987" y="1560"/>
                    </a:cubicBezTo>
                    <a:cubicBezTo>
                      <a:pt x="17155" y="1423"/>
                      <a:pt x="17314" y="1278"/>
                      <a:pt x="17475" y="1130"/>
                    </a:cubicBezTo>
                    <a:cubicBezTo>
                      <a:pt x="17495" y="1113"/>
                      <a:pt x="17526" y="1102"/>
                      <a:pt x="17562" y="1102"/>
                    </a:cubicBezTo>
                    <a:lnTo>
                      <a:pt x="17587" y="1105"/>
                    </a:lnTo>
                    <a:cubicBezTo>
                      <a:pt x="17623" y="1113"/>
                      <a:pt x="17659" y="1133"/>
                      <a:pt x="17679" y="1169"/>
                    </a:cubicBezTo>
                    <a:lnTo>
                      <a:pt x="17704" y="1172"/>
                    </a:lnTo>
                    <a:lnTo>
                      <a:pt x="17618" y="1086"/>
                    </a:lnTo>
                    <a:lnTo>
                      <a:pt x="17545" y="1019"/>
                    </a:lnTo>
                    <a:cubicBezTo>
                      <a:pt x="17467" y="946"/>
                      <a:pt x="17392" y="868"/>
                      <a:pt x="17311" y="798"/>
                    </a:cubicBezTo>
                    <a:cubicBezTo>
                      <a:pt x="17196" y="701"/>
                      <a:pt x="17062" y="603"/>
                      <a:pt x="16884" y="488"/>
                    </a:cubicBezTo>
                    <a:cubicBezTo>
                      <a:pt x="16792" y="427"/>
                      <a:pt x="16689" y="374"/>
                      <a:pt x="16588" y="318"/>
                    </a:cubicBezTo>
                    <a:lnTo>
                      <a:pt x="16479" y="260"/>
                    </a:lnTo>
                    <a:cubicBezTo>
                      <a:pt x="16354" y="190"/>
                      <a:pt x="16214" y="148"/>
                      <a:pt x="16080" y="106"/>
                    </a:cubicBezTo>
                    <a:cubicBezTo>
                      <a:pt x="15988" y="78"/>
                      <a:pt x="15902" y="53"/>
                      <a:pt x="15818" y="39"/>
                    </a:cubicBezTo>
                    <a:cubicBezTo>
                      <a:pt x="15732" y="25"/>
                      <a:pt x="15640" y="23"/>
                      <a:pt x="15553" y="23"/>
                    </a:cubicBezTo>
                    <a:lnTo>
                      <a:pt x="15489" y="17"/>
                    </a:lnTo>
                    <a:lnTo>
                      <a:pt x="15522" y="3"/>
                    </a:lnTo>
                    <a:lnTo>
                      <a:pt x="154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202;p37">
                <a:extLst>
                  <a:ext uri="{FF2B5EF4-FFF2-40B4-BE49-F238E27FC236}">
                    <a16:creationId xmlns:a16="http://schemas.microsoft.com/office/drawing/2014/main" id="{FA159ACF-42CB-A3D0-C280-DC27B9C73602}"/>
                  </a:ext>
                </a:extLst>
              </p:cNvPr>
              <p:cNvSpPr/>
              <p:nvPr/>
            </p:nvSpPr>
            <p:spPr>
              <a:xfrm>
                <a:off x="5569675" y="3976075"/>
                <a:ext cx="27575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396" extrusionOk="0">
                    <a:moveTo>
                      <a:pt x="1" y="0"/>
                    </a:moveTo>
                    <a:cubicBezTo>
                      <a:pt x="29" y="9"/>
                      <a:pt x="43" y="14"/>
                      <a:pt x="54" y="23"/>
                    </a:cubicBezTo>
                    <a:cubicBezTo>
                      <a:pt x="143" y="70"/>
                      <a:pt x="230" y="115"/>
                      <a:pt x="313" y="171"/>
                    </a:cubicBezTo>
                    <a:cubicBezTo>
                      <a:pt x="361" y="210"/>
                      <a:pt x="403" y="254"/>
                      <a:pt x="436" y="304"/>
                    </a:cubicBezTo>
                    <a:cubicBezTo>
                      <a:pt x="467" y="346"/>
                      <a:pt x="495" y="388"/>
                      <a:pt x="528" y="430"/>
                    </a:cubicBezTo>
                    <a:lnTo>
                      <a:pt x="556" y="464"/>
                    </a:lnTo>
                    <a:lnTo>
                      <a:pt x="601" y="528"/>
                    </a:lnTo>
                    <a:lnTo>
                      <a:pt x="696" y="664"/>
                    </a:lnTo>
                    <a:cubicBezTo>
                      <a:pt x="740" y="729"/>
                      <a:pt x="779" y="804"/>
                      <a:pt x="815" y="876"/>
                    </a:cubicBezTo>
                    <a:lnTo>
                      <a:pt x="868" y="971"/>
                    </a:lnTo>
                    <a:lnTo>
                      <a:pt x="963" y="1141"/>
                    </a:lnTo>
                    <a:lnTo>
                      <a:pt x="1025" y="1256"/>
                    </a:lnTo>
                    <a:lnTo>
                      <a:pt x="1103" y="1395"/>
                    </a:lnTo>
                    <a:cubicBezTo>
                      <a:pt x="1092" y="1365"/>
                      <a:pt x="1080" y="1334"/>
                      <a:pt x="1067" y="1306"/>
                    </a:cubicBezTo>
                    <a:lnTo>
                      <a:pt x="1016" y="1158"/>
                    </a:lnTo>
                    <a:cubicBezTo>
                      <a:pt x="991" y="1083"/>
                      <a:pt x="961" y="1002"/>
                      <a:pt x="927" y="924"/>
                    </a:cubicBezTo>
                    <a:cubicBezTo>
                      <a:pt x="863" y="776"/>
                      <a:pt x="785" y="642"/>
                      <a:pt x="696" y="525"/>
                    </a:cubicBezTo>
                    <a:cubicBezTo>
                      <a:pt x="601" y="408"/>
                      <a:pt x="478" y="291"/>
                      <a:pt x="311" y="157"/>
                    </a:cubicBezTo>
                    <a:cubicBezTo>
                      <a:pt x="266" y="126"/>
                      <a:pt x="179" y="67"/>
                      <a:pt x="87" y="26"/>
                    </a:cubicBezTo>
                    <a:cubicBezTo>
                      <a:pt x="59" y="14"/>
                      <a:pt x="32" y="9"/>
                      <a:pt x="1" y="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203;p37">
                <a:extLst>
                  <a:ext uri="{FF2B5EF4-FFF2-40B4-BE49-F238E27FC236}">
                    <a16:creationId xmlns:a16="http://schemas.microsoft.com/office/drawing/2014/main" id="{C6E48737-978D-0F8F-08BF-92C0B14BBFDE}"/>
                  </a:ext>
                </a:extLst>
              </p:cNvPr>
              <p:cNvSpPr/>
              <p:nvPr/>
            </p:nvSpPr>
            <p:spPr>
              <a:xfrm>
                <a:off x="5606300" y="4038775"/>
                <a:ext cx="7075" cy="87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350" extrusionOk="0">
                    <a:moveTo>
                      <a:pt x="9" y="0"/>
                    </a:moveTo>
                    <a:lnTo>
                      <a:pt x="6" y="45"/>
                    </a:lnTo>
                    <a:lnTo>
                      <a:pt x="3" y="76"/>
                    </a:lnTo>
                    <a:cubicBezTo>
                      <a:pt x="0" y="123"/>
                      <a:pt x="0" y="168"/>
                      <a:pt x="6" y="210"/>
                    </a:cubicBezTo>
                    <a:cubicBezTo>
                      <a:pt x="12" y="274"/>
                      <a:pt x="53" y="327"/>
                      <a:pt x="109" y="341"/>
                    </a:cubicBezTo>
                    <a:cubicBezTo>
                      <a:pt x="120" y="346"/>
                      <a:pt x="132" y="349"/>
                      <a:pt x="146" y="349"/>
                    </a:cubicBezTo>
                    <a:cubicBezTo>
                      <a:pt x="171" y="349"/>
                      <a:pt x="196" y="341"/>
                      <a:pt x="215" y="327"/>
                    </a:cubicBezTo>
                    <a:cubicBezTo>
                      <a:pt x="243" y="310"/>
                      <a:pt x="277" y="279"/>
                      <a:pt x="282" y="243"/>
                    </a:cubicBezTo>
                    <a:lnTo>
                      <a:pt x="282" y="240"/>
                    </a:lnTo>
                    <a:cubicBezTo>
                      <a:pt x="252" y="263"/>
                      <a:pt x="213" y="265"/>
                      <a:pt x="185" y="268"/>
                    </a:cubicBezTo>
                    <a:cubicBezTo>
                      <a:pt x="140" y="268"/>
                      <a:pt x="101" y="243"/>
                      <a:pt x="67" y="196"/>
                    </a:cubicBezTo>
                    <a:cubicBezTo>
                      <a:pt x="45" y="171"/>
                      <a:pt x="40" y="129"/>
                      <a:pt x="28" y="84"/>
                    </a:cubicBezTo>
                    <a:cubicBezTo>
                      <a:pt x="20" y="56"/>
                      <a:pt x="17" y="28"/>
                      <a:pt x="9" y="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204;p37">
                <a:extLst>
                  <a:ext uri="{FF2B5EF4-FFF2-40B4-BE49-F238E27FC236}">
                    <a16:creationId xmlns:a16="http://schemas.microsoft.com/office/drawing/2014/main" id="{2EEFB6D5-25BC-CE2A-F91B-F8C18BB03E95}"/>
                  </a:ext>
                </a:extLst>
              </p:cNvPr>
              <p:cNvSpPr/>
              <p:nvPr/>
            </p:nvSpPr>
            <p:spPr>
              <a:xfrm>
                <a:off x="5672500" y="4050775"/>
                <a:ext cx="79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4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" y="39"/>
                      <a:pt x="47" y="81"/>
                      <a:pt x="73" y="123"/>
                    </a:cubicBezTo>
                    <a:lnTo>
                      <a:pt x="98" y="176"/>
                    </a:lnTo>
                    <a:lnTo>
                      <a:pt x="117" y="215"/>
                    </a:lnTo>
                    <a:cubicBezTo>
                      <a:pt x="134" y="249"/>
                      <a:pt x="162" y="279"/>
                      <a:pt x="195" y="313"/>
                    </a:cubicBezTo>
                    <a:cubicBezTo>
                      <a:pt x="223" y="335"/>
                      <a:pt x="257" y="349"/>
                      <a:pt x="296" y="349"/>
                    </a:cubicBezTo>
                    <a:cubicBezTo>
                      <a:pt x="301" y="349"/>
                      <a:pt x="310" y="349"/>
                      <a:pt x="315" y="346"/>
                    </a:cubicBezTo>
                    <a:cubicBezTo>
                      <a:pt x="293" y="335"/>
                      <a:pt x="268" y="318"/>
                      <a:pt x="243" y="293"/>
                    </a:cubicBezTo>
                    <a:cubicBezTo>
                      <a:pt x="195" y="243"/>
                      <a:pt x="151" y="187"/>
                      <a:pt x="112" y="131"/>
                    </a:cubicBezTo>
                    <a:cubicBezTo>
                      <a:pt x="73" y="81"/>
                      <a:pt x="33" y="39"/>
                      <a:pt x="0" y="0"/>
                    </a:cubicBezTo>
                    <a:close/>
                  </a:path>
                </a:pathLst>
              </a:custGeom>
              <a:solidFill>
                <a:srgbClr val="FFCCD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205;p37">
                <a:extLst>
                  <a:ext uri="{FF2B5EF4-FFF2-40B4-BE49-F238E27FC236}">
                    <a16:creationId xmlns:a16="http://schemas.microsoft.com/office/drawing/2014/main" id="{540E67CE-DEB0-098B-907C-F509BA8E9F9B}"/>
                  </a:ext>
                </a:extLst>
              </p:cNvPr>
              <p:cNvSpPr/>
              <p:nvPr/>
            </p:nvSpPr>
            <p:spPr>
              <a:xfrm>
                <a:off x="5804650" y="3415450"/>
                <a:ext cx="707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734" extrusionOk="0">
                    <a:moveTo>
                      <a:pt x="1478" y="0"/>
                    </a:moveTo>
                    <a:cubicBezTo>
                      <a:pt x="1461" y="0"/>
                      <a:pt x="1444" y="1"/>
                      <a:pt x="1426" y="4"/>
                    </a:cubicBezTo>
                    <a:cubicBezTo>
                      <a:pt x="1281" y="18"/>
                      <a:pt x="1131" y="51"/>
                      <a:pt x="938" y="110"/>
                    </a:cubicBezTo>
                    <a:cubicBezTo>
                      <a:pt x="843" y="138"/>
                      <a:pt x="757" y="180"/>
                      <a:pt x="662" y="238"/>
                    </a:cubicBezTo>
                    <a:cubicBezTo>
                      <a:pt x="595" y="277"/>
                      <a:pt x="531" y="339"/>
                      <a:pt x="467" y="411"/>
                    </a:cubicBezTo>
                    <a:cubicBezTo>
                      <a:pt x="433" y="448"/>
                      <a:pt x="400" y="487"/>
                      <a:pt x="369" y="528"/>
                    </a:cubicBezTo>
                    <a:cubicBezTo>
                      <a:pt x="341" y="567"/>
                      <a:pt x="316" y="609"/>
                      <a:pt x="296" y="648"/>
                    </a:cubicBezTo>
                    <a:lnTo>
                      <a:pt x="274" y="676"/>
                    </a:lnTo>
                    <a:cubicBezTo>
                      <a:pt x="246" y="721"/>
                      <a:pt x="215" y="766"/>
                      <a:pt x="193" y="816"/>
                    </a:cubicBezTo>
                    <a:cubicBezTo>
                      <a:pt x="176" y="855"/>
                      <a:pt x="162" y="897"/>
                      <a:pt x="146" y="939"/>
                    </a:cubicBezTo>
                    <a:cubicBezTo>
                      <a:pt x="123" y="1000"/>
                      <a:pt x="107" y="1042"/>
                      <a:pt x="93" y="1086"/>
                    </a:cubicBezTo>
                    <a:lnTo>
                      <a:pt x="79" y="1134"/>
                    </a:lnTo>
                    <a:cubicBezTo>
                      <a:pt x="59" y="1195"/>
                      <a:pt x="40" y="1268"/>
                      <a:pt x="48" y="1337"/>
                    </a:cubicBezTo>
                    <a:cubicBezTo>
                      <a:pt x="31" y="1349"/>
                      <a:pt x="20" y="1365"/>
                      <a:pt x="15" y="1385"/>
                    </a:cubicBezTo>
                    <a:cubicBezTo>
                      <a:pt x="1" y="1413"/>
                      <a:pt x="3" y="1446"/>
                      <a:pt x="17" y="1477"/>
                    </a:cubicBezTo>
                    <a:cubicBezTo>
                      <a:pt x="31" y="1502"/>
                      <a:pt x="48" y="1524"/>
                      <a:pt x="73" y="1530"/>
                    </a:cubicBezTo>
                    <a:lnTo>
                      <a:pt x="188" y="1569"/>
                    </a:lnTo>
                    <a:lnTo>
                      <a:pt x="202" y="1569"/>
                    </a:lnTo>
                    <a:cubicBezTo>
                      <a:pt x="215" y="1569"/>
                      <a:pt x="229" y="1572"/>
                      <a:pt x="252" y="1580"/>
                    </a:cubicBezTo>
                    <a:lnTo>
                      <a:pt x="285" y="1594"/>
                    </a:lnTo>
                    <a:cubicBezTo>
                      <a:pt x="302" y="1600"/>
                      <a:pt x="321" y="1611"/>
                      <a:pt x="344" y="1616"/>
                    </a:cubicBezTo>
                    <a:cubicBezTo>
                      <a:pt x="372" y="1625"/>
                      <a:pt x="400" y="1630"/>
                      <a:pt x="433" y="1636"/>
                    </a:cubicBezTo>
                    <a:cubicBezTo>
                      <a:pt x="539" y="1655"/>
                      <a:pt x="645" y="1669"/>
                      <a:pt x="754" y="1683"/>
                    </a:cubicBezTo>
                    <a:cubicBezTo>
                      <a:pt x="838" y="1695"/>
                      <a:pt x="921" y="1706"/>
                      <a:pt x="1005" y="1720"/>
                    </a:cubicBezTo>
                    <a:cubicBezTo>
                      <a:pt x="1027" y="1722"/>
                      <a:pt x="1055" y="1725"/>
                      <a:pt x="1080" y="1728"/>
                    </a:cubicBezTo>
                    <a:cubicBezTo>
                      <a:pt x="1119" y="1734"/>
                      <a:pt x="1161" y="1734"/>
                      <a:pt x="1203" y="1734"/>
                    </a:cubicBezTo>
                    <a:cubicBezTo>
                      <a:pt x="1312" y="1734"/>
                      <a:pt x="1423" y="1728"/>
                      <a:pt x="1529" y="1725"/>
                    </a:cubicBezTo>
                    <a:cubicBezTo>
                      <a:pt x="1630" y="1722"/>
                      <a:pt x="1733" y="1714"/>
                      <a:pt x="1834" y="1711"/>
                    </a:cubicBezTo>
                    <a:cubicBezTo>
                      <a:pt x="1934" y="1706"/>
                      <a:pt x="2037" y="1700"/>
                      <a:pt x="2138" y="1697"/>
                    </a:cubicBezTo>
                    <a:cubicBezTo>
                      <a:pt x="2319" y="1686"/>
                      <a:pt x="2475" y="1667"/>
                      <a:pt x="2620" y="1625"/>
                    </a:cubicBezTo>
                    <a:cubicBezTo>
                      <a:pt x="2654" y="1614"/>
                      <a:pt x="2684" y="1602"/>
                      <a:pt x="2715" y="1580"/>
                    </a:cubicBezTo>
                    <a:cubicBezTo>
                      <a:pt x="2765" y="1547"/>
                      <a:pt x="2799" y="1491"/>
                      <a:pt x="2816" y="1421"/>
                    </a:cubicBezTo>
                    <a:cubicBezTo>
                      <a:pt x="2827" y="1374"/>
                      <a:pt x="2830" y="1318"/>
                      <a:pt x="2821" y="1259"/>
                    </a:cubicBezTo>
                    <a:cubicBezTo>
                      <a:pt x="2810" y="1192"/>
                      <a:pt x="2796" y="1125"/>
                      <a:pt x="2774" y="1064"/>
                    </a:cubicBezTo>
                    <a:cubicBezTo>
                      <a:pt x="2765" y="1028"/>
                      <a:pt x="2746" y="989"/>
                      <a:pt x="2729" y="955"/>
                    </a:cubicBezTo>
                    <a:cubicBezTo>
                      <a:pt x="2676" y="846"/>
                      <a:pt x="2626" y="752"/>
                      <a:pt x="2556" y="654"/>
                    </a:cubicBezTo>
                    <a:lnTo>
                      <a:pt x="2531" y="618"/>
                    </a:lnTo>
                    <a:cubicBezTo>
                      <a:pt x="2486" y="554"/>
                      <a:pt x="2445" y="492"/>
                      <a:pt x="2394" y="431"/>
                    </a:cubicBezTo>
                    <a:cubicBezTo>
                      <a:pt x="2350" y="383"/>
                      <a:pt x="2308" y="333"/>
                      <a:pt x="2258" y="289"/>
                    </a:cubicBezTo>
                    <a:cubicBezTo>
                      <a:pt x="2202" y="235"/>
                      <a:pt x="2140" y="199"/>
                      <a:pt x="2085" y="171"/>
                    </a:cubicBezTo>
                    <a:cubicBezTo>
                      <a:pt x="2048" y="149"/>
                      <a:pt x="2012" y="132"/>
                      <a:pt x="1973" y="116"/>
                    </a:cubicBezTo>
                    <a:cubicBezTo>
                      <a:pt x="1928" y="96"/>
                      <a:pt x="1887" y="79"/>
                      <a:pt x="1839" y="65"/>
                    </a:cubicBezTo>
                    <a:cubicBezTo>
                      <a:pt x="1781" y="49"/>
                      <a:pt x="1722" y="32"/>
                      <a:pt x="1661" y="18"/>
                    </a:cubicBezTo>
                    <a:cubicBezTo>
                      <a:pt x="1622" y="10"/>
                      <a:pt x="1582" y="7"/>
                      <a:pt x="1543" y="7"/>
                    </a:cubicBezTo>
                    <a:cubicBezTo>
                      <a:pt x="1520" y="2"/>
                      <a:pt x="1499" y="0"/>
                      <a:pt x="14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206;p37">
                <a:extLst>
                  <a:ext uri="{FF2B5EF4-FFF2-40B4-BE49-F238E27FC236}">
                    <a16:creationId xmlns:a16="http://schemas.microsoft.com/office/drawing/2014/main" id="{50C98368-FBE2-36FA-A23E-3E0400922FA7}"/>
                  </a:ext>
                </a:extLst>
              </p:cNvPr>
              <p:cNvSpPr/>
              <p:nvPr/>
            </p:nvSpPr>
            <p:spPr>
              <a:xfrm>
                <a:off x="5822500" y="3473500"/>
                <a:ext cx="3560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1424" h="647" extrusionOk="0">
                    <a:moveTo>
                      <a:pt x="520" y="0"/>
                    </a:moveTo>
                    <a:cubicBezTo>
                      <a:pt x="472" y="14"/>
                      <a:pt x="433" y="20"/>
                      <a:pt x="391" y="28"/>
                    </a:cubicBezTo>
                    <a:lnTo>
                      <a:pt x="347" y="34"/>
                    </a:lnTo>
                    <a:lnTo>
                      <a:pt x="305" y="42"/>
                    </a:lnTo>
                    <a:cubicBezTo>
                      <a:pt x="277" y="48"/>
                      <a:pt x="252" y="62"/>
                      <a:pt x="227" y="73"/>
                    </a:cubicBezTo>
                    <a:cubicBezTo>
                      <a:pt x="216" y="78"/>
                      <a:pt x="207" y="90"/>
                      <a:pt x="182" y="103"/>
                    </a:cubicBezTo>
                    <a:lnTo>
                      <a:pt x="160" y="123"/>
                    </a:lnTo>
                    <a:lnTo>
                      <a:pt x="129" y="154"/>
                    </a:lnTo>
                    <a:cubicBezTo>
                      <a:pt x="124" y="168"/>
                      <a:pt x="115" y="182"/>
                      <a:pt x="110" y="198"/>
                    </a:cubicBezTo>
                    <a:cubicBezTo>
                      <a:pt x="90" y="237"/>
                      <a:pt x="48" y="265"/>
                      <a:pt x="6" y="265"/>
                    </a:cubicBezTo>
                    <a:lnTo>
                      <a:pt x="1" y="265"/>
                    </a:lnTo>
                    <a:cubicBezTo>
                      <a:pt x="4" y="293"/>
                      <a:pt x="18" y="324"/>
                      <a:pt x="43" y="341"/>
                    </a:cubicBezTo>
                    <a:cubicBezTo>
                      <a:pt x="90" y="377"/>
                      <a:pt x="129" y="419"/>
                      <a:pt x="179" y="452"/>
                    </a:cubicBezTo>
                    <a:cubicBezTo>
                      <a:pt x="238" y="500"/>
                      <a:pt x="311" y="533"/>
                      <a:pt x="377" y="561"/>
                    </a:cubicBezTo>
                    <a:cubicBezTo>
                      <a:pt x="475" y="600"/>
                      <a:pt x="576" y="628"/>
                      <a:pt x="684" y="642"/>
                    </a:cubicBezTo>
                    <a:cubicBezTo>
                      <a:pt x="715" y="645"/>
                      <a:pt x="747" y="646"/>
                      <a:pt x="780" y="646"/>
                    </a:cubicBezTo>
                    <a:cubicBezTo>
                      <a:pt x="812" y="646"/>
                      <a:pt x="845" y="645"/>
                      <a:pt x="877" y="642"/>
                    </a:cubicBezTo>
                    <a:cubicBezTo>
                      <a:pt x="933" y="634"/>
                      <a:pt x="986" y="625"/>
                      <a:pt x="1039" y="606"/>
                    </a:cubicBezTo>
                    <a:cubicBezTo>
                      <a:pt x="1078" y="592"/>
                      <a:pt x="1117" y="578"/>
                      <a:pt x="1156" y="558"/>
                    </a:cubicBezTo>
                    <a:cubicBezTo>
                      <a:pt x="1226" y="522"/>
                      <a:pt x="1298" y="486"/>
                      <a:pt x="1346" y="419"/>
                    </a:cubicBezTo>
                    <a:cubicBezTo>
                      <a:pt x="1424" y="310"/>
                      <a:pt x="1410" y="154"/>
                      <a:pt x="1301" y="70"/>
                    </a:cubicBezTo>
                    <a:cubicBezTo>
                      <a:pt x="1284" y="56"/>
                      <a:pt x="1265" y="45"/>
                      <a:pt x="1248" y="39"/>
                    </a:cubicBezTo>
                    <a:lnTo>
                      <a:pt x="1217" y="28"/>
                    </a:lnTo>
                    <a:lnTo>
                      <a:pt x="1187" y="17"/>
                    </a:lnTo>
                    <a:cubicBezTo>
                      <a:pt x="1157" y="10"/>
                      <a:pt x="1125" y="7"/>
                      <a:pt x="1094" y="7"/>
                    </a:cubicBezTo>
                    <a:cubicBezTo>
                      <a:pt x="1079" y="7"/>
                      <a:pt x="1064" y="8"/>
                      <a:pt x="1050" y="9"/>
                    </a:cubicBezTo>
                    <a:cubicBezTo>
                      <a:pt x="974" y="14"/>
                      <a:pt x="899" y="39"/>
                      <a:pt x="835" y="78"/>
                    </a:cubicBezTo>
                    <a:cubicBezTo>
                      <a:pt x="799" y="103"/>
                      <a:pt x="765" y="134"/>
                      <a:pt x="740" y="173"/>
                    </a:cubicBezTo>
                    <a:lnTo>
                      <a:pt x="740" y="176"/>
                    </a:lnTo>
                    <a:cubicBezTo>
                      <a:pt x="737" y="168"/>
                      <a:pt x="729" y="156"/>
                      <a:pt x="723" y="145"/>
                    </a:cubicBezTo>
                    <a:cubicBezTo>
                      <a:pt x="712" y="131"/>
                      <a:pt x="704" y="126"/>
                      <a:pt x="698" y="117"/>
                    </a:cubicBezTo>
                    <a:cubicBezTo>
                      <a:pt x="696" y="112"/>
                      <a:pt x="696" y="106"/>
                      <a:pt x="696" y="101"/>
                    </a:cubicBezTo>
                    <a:cubicBezTo>
                      <a:pt x="687" y="98"/>
                      <a:pt x="682" y="98"/>
                      <a:pt x="676" y="92"/>
                    </a:cubicBezTo>
                    <a:cubicBezTo>
                      <a:pt x="659" y="87"/>
                      <a:pt x="654" y="78"/>
                      <a:pt x="640" y="64"/>
                    </a:cubicBezTo>
                    <a:cubicBezTo>
                      <a:pt x="629" y="56"/>
                      <a:pt x="620" y="45"/>
                      <a:pt x="615" y="31"/>
                    </a:cubicBezTo>
                    <a:lnTo>
                      <a:pt x="587" y="9"/>
                    </a:lnTo>
                    <a:cubicBezTo>
                      <a:pt x="564" y="3"/>
                      <a:pt x="542" y="3"/>
                      <a:pt x="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207;p37">
                <a:extLst>
                  <a:ext uri="{FF2B5EF4-FFF2-40B4-BE49-F238E27FC236}">
                    <a16:creationId xmlns:a16="http://schemas.microsoft.com/office/drawing/2014/main" id="{AE603537-EB11-585D-65EE-DABFDDD83908}"/>
                  </a:ext>
                </a:extLst>
              </p:cNvPr>
              <p:cNvSpPr/>
              <p:nvPr/>
            </p:nvSpPr>
            <p:spPr>
              <a:xfrm>
                <a:off x="5807025" y="3454725"/>
                <a:ext cx="66150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1008" extrusionOk="0">
                    <a:moveTo>
                      <a:pt x="104" y="1"/>
                    </a:moveTo>
                    <a:cubicBezTo>
                      <a:pt x="90" y="1"/>
                      <a:pt x="67" y="4"/>
                      <a:pt x="48" y="18"/>
                    </a:cubicBezTo>
                    <a:cubicBezTo>
                      <a:pt x="17" y="43"/>
                      <a:pt x="1" y="84"/>
                      <a:pt x="20" y="129"/>
                    </a:cubicBezTo>
                    <a:cubicBezTo>
                      <a:pt x="31" y="157"/>
                      <a:pt x="48" y="185"/>
                      <a:pt x="65" y="210"/>
                    </a:cubicBezTo>
                    <a:lnTo>
                      <a:pt x="95" y="255"/>
                    </a:lnTo>
                    <a:cubicBezTo>
                      <a:pt x="112" y="280"/>
                      <a:pt x="132" y="308"/>
                      <a:pt x="148" y="333"/>
                    </a:cubicBezTo>
                    <a:cubicBezTo>
                      <a:pt x="162" y="361"/>
                      <a:pt x="176" y="386"/>
                      <a:pt x="193" y="408"/>
                    </a:cubicBezTo>
                    <a:cubicBezTo>
                      <a:pt x="221" y="464"/>
                      <a:pt x="243" y="506"/>
                      <a:pt x="260" y="548"/>
                    </a:cubicBezTo>
                    <a:lnTo>
                      <a:pt x="274" y="584"/>
                    </a:lnTo>
                    <a:lnTo>
                      <a:pt x="288" y="617"/>
                    </a:lnTo>
                    <a:lnTo>
                      <a:pt x="319" y="682"/>
                    </a:lnTo>
                    <a:lnTo>
                      <a:pt x="358" y="754"/>
                    </a:lnTo>
                    <a:cubicBezTo>
                      <a:pt x="372" y="782"/>
                      <a:pt x="386" y="813"/>
                      <a:pt x="405" y="841"/>
                    </a:cubicBezTo>
                    <a:lnTo>
                      <a:pt x="427" y="868"/>
                    </a:lnTo>
                    <a:cubicBezTo>
                      <a:pt x="466" y="924"/>
                      <a:pt x="500" y="947"/>
                      <a:pt x="539" y="958"/>
                    </a:cubicBezTo>
                    <a:cubicBezTo>
                      <a:pt x="550" y="974"/>
                      <a:pt x="567" y="991"/>
                      <a:pt x="586" y="1000"/>
                    </a:cubicBezTo>
                    <a:cubicBezTo>
                      <a:pt x="600" y="1005"/>
                      <a:pt x="614" y="1008"/>
                      <a:pt x="628" y="1008"/>
                    </a:cubicBezTo>
                    <a:cubicBezTo>
                      <a:pt x="676" y="1008"/>
                      <a:pt x="709" y="986"/>
                      <a:pt x="731" y="944"/>
                    </a:cubicBezTo>
                    <a:cubicBezTo>
                      <a:pt x="737" y="930"/>
                      <a:pt x="745" y="910"/>
                      <a:pt x="751" y="896"/>
                    </a:cubicBezTo>
                    <a:lnTo>
                      <a:pt x="782" y="866"/>
                    </a:lnTo>
                    <a:lnTo>
                      <a:pt x="804" y="849"/>
                    </a:lnTo>
                    <a:cubicBezTo>
                      <a:pt x="823" y="829"/>
                      <a:pt x="835" y="824"/>
                      <a:pt x="849" y="815"/>
                    </a:cubicBezTo>
                    <a:cubicBezTo>
                      <a:pt x="874" y="801"/>
                      <a:pt x="902" y="793"/>
                      <a:pt x="927" y="785"/>
                    </a:cubicBezTo>
                    <a:lnTo>
                      <a:pt x="969" y="779"/>
                    </a:lnTo>
                    <a:lnTo>
                      <a:pt x="1013" y="771"/>
                    </a:lnTo>
                    <a:cubicBezTo>
                      <a:pt x="1052" y="765"/>
                      <a:pt x="1094" y="757"/>
                      <a:pt x="1130" y="757"/>
                    </a:cubicBezTo>
                    <a:cubicBezTo>
                      <a:pt x="1155" y="760"/>
                      <a:pt x="1178" y="760"/>
                      <a:pt x="1197" y="765"/>
                    </a:cubicBezTo>
                    <a:lnTo>
                      <a:pt x="1225" y="785"/>
                    </a:lnTo>
                    <a:cubicBezTo>
                      <a:pt x="1236" y="796"/>
                      <a:pt x="1242" y="810"/>
                      <a:pt x="1253" y="815"/>
                    </a:cubicBezTo>
                    <a:cubicBezTo>
                      <a:pt x="1267" y="829"/>
                      <a:pt x="1275" y="838"/>
                      <a:pt x="1292" y="849"/>
                    </a:cubicBezTo>
                    <a:cubicBezTo>
                      <a:pt x="1303" y="854"/>
                      <a:pt x="1312" y="854"/>
                      <a:pt x="1326" y="854"/>
                    </a:cubicBezTo>
                    <a:cubicBezTo>
                      <a:pt x="1340" y="854"/>
                      <a:pt x="1354" y="852"/>
                      <a:pt x="1365" y="849"/>
                    </a:cubicBezTo>
                    <a:cubicBezTo>
                      <a:pt x="1387" y="841"/>
                      <a:pt x="1401" y="827"/>
                      <a:pt x="1415" y="813"/>
                    </a:cubicBezTo>
                    <a:lnTo>
                      <a:pt x="1437" y="785"/>
                    </a:lnTo>
                    <a:lnTo>
                      <a:pt x="1443" y="788"/>
                    </a:lnTo>
                    <a:cubicBezTo>
                      <a:pt x="1474" y="768"/>
                      <a:pt x="1485" y="765"/>
                      <a:pt x="1493" y="760"/>
                    </a:cubicBezTo>
                    <a:cubicBezTo>
                      <a:pt x="1546" y="751"/>
                      <a:pt x="1599" y="746"/>
                      <a:pt x="1646" y="746"/>
                    </a:cubicBezTo>
                    <a:cubicBezTo>
                      <a:pt x="1697" y="751"/>
                      <a:pt x="1744" y="760"/>
                      <a:pt x="1794" y="771"/>
                    </a:cubicBezTo>
                    <a:lnTo>
                      <a:pt x="1833" y="782"/>
                    </a:lnTo>
                    <a:cubicBezTo>
                      <a:pt x="1861" y="788"/>
                      <a:pt x="1892" y="799"/>
                      <a:pt x="1917" y="810"/>
                    </a:cubicBezTo>
                    <a:cubicBezTo>
                      <a:pt x="1937" y="827"/>
                      <a:pt x="1945" y="841"/>
                      <a:pt x="1951" y="854"/>
                    </a:cubicBezTo>
                    <a:lnTo>
                      <a:pt x="1967" y="877"/>
                    </a:lnTo>
                    <a:cubicBezTo>
                      <a:pt x="1995" y="910"/>
                      <a:pt x="2020" y="947"/>
                      <a:pt x="2051" y="963"/>
                    </a:cubicBezTo>
                    <a:cubicBezTo>
                      <a:pt x="2062" y="969"/>
                      <a:pt x="2076" y="974"/>
                      <a:pt x="2090" y="974"/>
                    </a:cubicBezTo>
                    <a:cubicBezTo>
                      <a:pt x="2118" y="974"/>
                      <a:pt x="2154" y="955"/>
                      <a:pt x="2177" y="924"/>
                    </a:cubicBezTo>
                    <a:cubicBezTo>
                      <a:pt x="2190" y="910"/>
                      <a:pt x="2202" y="894"/>
                      <a:pt x="2213" y="880"/>
                    </a:cubicBezTo>
                    <a:lnTo>
                      <a:pt x="2238" y="843"/>
                    </a:lnTo>
                    <a:lnTo>
                      <a:pt x="2271" y="799"/>
                    </a:lnTo>
                    <a:cubicBezTo>
                      <a:pt x="2294" y="774"/>
                      <a:pt x="2310" y="751"/>
                      <a:pt x="2330" y="726"/>
                    </a:cubicBezTo>
                    <a:cubicBezTo>
                      <a:pt x="2355" y="695"/>
                      <a:pt x="2380" y="662"/>
                      <a:pt x="2400" y="631"/>
                    </a:cubicBezTo>
                    <a:cubicBezTo>
                      <a:pt x="2414" y="606"/>
                      <a:pt x="2428" y="584"/>
                      <a:pt x="2442" y="562"/>
                    </a:cubicBezTo>
                    <a:lnTo>
                      <a:pt x="2469" y="514"/>
                    </a:lnTo>
                    <a:cubicBezTo>
                      <a:pt x="2492" y="475"/>
                      <a:pt x="2520" y="439"/>
                      <a:pt x="2545" y="403"/>
                    </a:cubicBezTo>
                    <a:cubicBezTo>
                      <a:pt x="2562" y="377"/>
                      <a:pt x="2578" y="350"/>
                      <a:pt x="2592" y="322"/>
                    </a:cubicBezTo>
                    <a:cubicBezTo>
                      <a:pt x="2601" y="305"/>
                      <a:pt x="2603" y="285"/>
                      <a:pt x="2609" y="266"/>
                    </a:cubicBezTo>
                    <a:lnTo>
                      <a:pt x="2617" y="235"/>
                    </a:lnTo>
                    <a:lnTo>
                      <a:pt x="2615" y="235"/>
                    </a:lnTo>
                    <a:cubicBezTo>
                      <a:pt x="2634" y="202"/>
                      <a:pt x="2642" y="185"/>
                      <a:pt x="2642" y="171"/>
                    </a:cubicBezTo>
                    <a:cubicBezTo>
                      <a:pt x="2645" y="146"/>
                      <a:pt x="2645" y="140"/>
                      <a:pt x="2634" y="118"/>
                    </a:cubicBezTo>
                    <a:cubicBezTo>
                      <a:pt x="2623" y="98"/>
                      <a:pt x="2606" y="76"/>
                      <a:pt x="2581" y="68"/>
                    </a:cubicBezTo>
                    <a:cubicBezTo>
                      <a:pt x="2573" y="59"/>
                      <a:pt x="2559" y="59"/>
                      <a:pt x="2545" y="59"/>
                    </a:cubicBezTo>
                    <a:cubicBezTo>
                      <a:pt x="2531" y="59"/>
                      <a:pt x="2517" y="62"/>
                      <a:pt x="2497" y="62"/>
                    </a:cubicBezTo>
                    <a:cubicBezTo>
                      <a:pt x="2447" y="71"/>
                      <a:pt x="2397" y="82"/>
                      <a:pt x="2352" y="90"/>
                    </a:cubicBezTo>
                    <a:cubicBezTo>
                      <a:pt x="2316" y="98"/>
                      <a:pt x="2285" y="104"/>
                      <a:pt x="2252" y="112"/>
                    </a:cubicBezTo>
                    <a:lnTo>
                      <a:pt x="2112" y="132"/>
                    </a:lnTo>
                    <a:cubicBezTo>
                      <a:pt x="2018" y="151"/>
                      <a:pt x="1948" y="157"/>
                      <a:pt x="1875" y="160"/>
                    </a:cubicBezTo>
                    <a:cubicBezTo>
                      <a:pt x="1800" y="168"/>
                      <a:pt x="1730" y="174"/>
                      <a:pt x="1658" y="182"/>
                    </a:cubicBezTo>
                    <a:cubicBezTo>
                      <a:pt x="1602" y="188"/>
                      <a:pt x="1546" y="188"/>
                      <a:pt x="1487" y="188"/>
                    </a:cubicBezTo>
                    <a:cubicBezTo>
                      <a:pt x="1381" y="185"/>
                      <a:pt x="1275" y="182"/>
                      <a:pt x="1167" y="174"/>
                    </a:cubicBezTo>
                    <a:lnTo>
                      <a:pt x="1072" y="165"/>
                    </a:lnTo>
                    <a:lnTo>
                      <a:pt x="1019" y="157"/>
                    </a:lnTo>
                    <a:cubicBezTo>
                      <a:pt x="977" y="154"/>
                      <a:pt x="941" y="151"/>
                      <a:pt x="899" y="143"/>
                    </a:cubicBezTo>
                    <a:cubicBezTo>
                      <a:pt x="815" y="129"/>
                      <a:pt x="726" y="118"/>
                      <a:pt x="642" y="110"/>
                    </a:cubicBezTo>
                    <a:cubicBezTo>
                      <a:pt x="536" y="96"/>
                      <a:pt x="427" y="82"/>
                      <a:pt x="321" y="59"/>
                    </a:cubicBezTo>
                    <a:cubicBezTo>
                      <a:pt x="293" y="54"/>
                      <a:pt x="263" y="45"/>
                      <a:pt x="235" y="40"/>
                    </a:cubicBezTo>
                    <a:cubicBezTo>
                      <a:pt x="210" y="31"/>
                      <a:pt x="193" y="26"/>
                      <a:pt x="176" y="15"/>
                    </a:cubicBezTo>
                    <a:lnTo>
                      <a:pt x="140" y="1"/>
                    </a:lnTo>
                    <a:cubicBezTo>
                      <a:pt x="137" y="2"/>
                      <a:pt x="134" y="2"/>
                      <a:pt x="130" y="2"/>
                    </a:cubicBezTo>
                    <a:cubicBezTo>
                      <a:pt x="122" y="2"/>
                      <a:pt x="113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208;p37">
                <a:extLst>
                  <a:ext uri="{FF2B5EF4-FFF2-40B4-BE49-F238E27FC236}">
                    <a16:creationId xmlns:a16="http://schemas.microsoft.com/office/drawing/2014/main" id="{707DC10E-FB6D-D6CF-4753-BEAA3BE43E4D}"/>
                  </a:ext>
                </a:extLst>
              </p:cNvPr>
              <p:cNvSpPr/>
              <p:nvPr/>
            </p:nvSpPr>
            <p:spPr>
              <a:xfrm>
                <a:off x="5806600" y="3455000"/>
                <a:ext cx="797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06" extrusionOk="0">
                    <a:moveTo>
                      <a:pt x="62" y="1"/>
                    </a:moveTo>
                    <a:cubicBezTo>
                      <a:pt x="39" y="1"/>
                      <a:pt x="19" y="17"/>
                      <a:pt x="9" y="40"/>
                    </a:cubicBezTo>
                    <a:cubicBezTo>
                      <a:pt x="1" y="57"/>
                      <a:pt x="1" y="73"/>
                      <a:pt x="6" y="90"/>
                    </a:cubicBezTo>
                    <a:cubicBezTo>
                      <a:pt x="12" y="110"/>
                      <a:pt x="26" y="118"/>
                      <a:pt x="40" y="126"/>
                    </a:cubicBezTo>
                    <a:cubicBezTo>
                      <a:pt x="57" y="138"/>
                      <a:pt x="76" y="146"/>
                      <a:pt x="96" y="154"/>
                    </a:cubicBezTo>
                    <a:cubicBezTo>
                      <a:pt x="135" y="171"/>
                      <a:pt x="177" y="182"/>
                      <a:pt x="218" y="199"/>
                    </a:cubicBezTo>
                    <a:cubicBezTo>
                      <a:pt x="227" y="203"/>
                      <a:pt x="235" y="205"/>
                      <a:pt x="244" y="205"/>
                    </a:cubicBezTo>
                    <a:cubicBezTo>
                      <a:pt x="253" y="205"/>
                      <a:pt x="262" y="203"/>
                      <a:pt x="271" y="199"/>
                    </a:cubicBezTo>
                    <a:cubicBezTo>
                      <a:pt x="285" y="193"/>
                      <a:pt x="299" y="182"/>
                      <a:pt x="305" y="166"/>
                    </a:cubicBezTo>
                    <a:cubicBezTo>
                      <a:pt x="319" y="132"/>
                      <a:pt x="305" y="90"/>
                      <a:pt x="271" y="76"/>
                    </a:cubicBezTo>
                    <a:cubicBezTo>
                      <a:pt x="210" y="57"/>
                      <a:pt x="151" y="40"/>
                      <a:pt x="93" y="7"/>
                    </a:cubicBezTo>
                    <a:cubicBezTo>
                      <a:pt x="84" y="4"/>
                      <a:pt x="76" y="1"/>
                      <a:pt x="68" y="1"/>
                    </a:cubicBezTo>
                    <a:cubicBezTo>
                      <a:pt x="66" y="1"/>
                      <a:pt x="64" y="1"/>
                      <a:pt x="62" y="1"/>
                    </a:cubicBezTo>
                    <a:close/>
                  </a:path>
                </a:pathLst>
              </a:custGeom>
              <a:solidFill>
                <a:srgbClr val="655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209;p37">
                <a:extLst>
                  <a:ext uri="{FF2B5EF4-FFF2-40B4-BE49-F238E27FC236}">
                    <a16:creationId xmlns:a16="http://schemas.microsoft.com/office/drawing/2014/main" id="{63CB9B23-0C56-9F4E-40A4-13379C424F5C}"/>
                  </a:ext>
                </a:extLst>
              </p:cNvPr>
              <p:cNvSpPr/>
              <p:nvPr/>
            </p:nvSpPr>
            <p:spPr>
              <a:xfrm>
                <a:off x="5484100" y="3387425"/>
                <a:ext cx="6015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2911" extrusionOk="0">
                    <a:moveTo>
                      <a:pt x="2241" y="1"/>
                    </a:moveTo>
                    <a:lnTo>
                      <a:pt x="2241" y="3"/>
                    </a:lnTo>
                    <a:lnTo>
                      <a:pt x="2249" y="3"/>
                    </a:lnTo>
                    <a:cubicBezTo>
                      <a:pt x="2199" y="3"/>
                      <a:pt x="2160" y="26"/>
                      <a:pt x="2127" y="70"/>
                    </a:cubicBezTo>
                    <a:cubicBezTo>
                      <a:pt x="2118" y="82"/>
                      <a:pt x="2115" y="87"/>
                      <a:pt x="2110" y="96"/>
                    </a:cubicBezTo>
                    <a:cubicBezTo>
                      <a:pt x="2104" y="101"/>
                      <a:pt x="2099" y="112"/>
                      <a:pt x="2096" y="121"/>
                    </a:cubicBezTo>
                    <a:cubicBezTo>
                      <a:pt x="2082" y="140"/>
                      <a:pt x="2068" y="165"/>
                      <a:pt x="2057" y="185"/>
                    </a:cubicBezTo>
                    <a:cubicBezTo>
                      <a:pt x="2035" y="235"/>
                      <a:pt x="2004" y="280"/>
                      <a:pt x="1976" y="324"/>
                    </a:cubicBezTo>
                    <a:lnTo>
                      <a:pt x="1945" y="377"/>
                    </a:lnTo>
                    <a:lnTo>
                      <a:pt x="1923" y="414"/>
                    </a:lnTo>
                    <a:cubicBezTo>
                      <a:pt x="1889" y="472"/>
                      <a:pt x="1850" y="528"/>
                      <a:pt x="1809" y="581"/>
                    </a:cubicBezTo>
                    <a:lnTo>
                      <a:pt x="1719" y="681"/>
                    </a:lnTo>
                    <a:lnTo>
                      <a:pt x="1672" y="734"/>
                    </a:lnTo>
                    <a:cubicBezTo>
                      <a:pt x="1633" y="779"/>
                      <a:pt x="1585" y="812"/>
                      <a:pt x="1541" y="849"/>
                    </a:cubicBezTo>
                    <a:cubicBezTo>
                      <a:pt x="1429" y="935"/>
                      <a:pt x="1332" y="1008"/>
                      <a:pt x="1225" y="1083"/>
                    </a:cubicBezTo>
                    <a:lnTo>
                      <a:pt x="1206" y="1097"/>
                    </a:lnTo>
                    <a:cubicBezTo>
                      <a:pt x="1186" y="1105"/>
                      <a:pt x="1164" y="1125"/>
                      <a:pt x="1139" y="1139"/>
                    </a:cubicBezTo>
                    <a:lnTo>
                      <a:pt x="1086" y="1170"/>
                    </a:lnTo>
                    <a:cubicBezTo>
                      <a:pt x="1053" y="1189"/>
                      <a:pt x="1016" y="1209"/>
                      <a:pt x="977" y="1228"/>
                    </a:cubicBezTo>
                    <a:cubicBezTo>
                      <a:pt x="949" y="1242"/>
                      <a:pt x="927" y="1253"/>
                      <a:pt x="902" y="1267"/>
                    </a:cubicBezTo>
                    <a:cubicBezTo>
                      <a:pt x="829" y="1306"/>
                      <a:pt x="754" y="1340"/>
                      <a:pt x="679" y="1376"/>
                    </a:cubicBezTo>
                    <a:lnTo>
                      <a:pt x="634" y="1393"/>
                    </a:lnTo>
                    <a:cubicBezTo>
                      <a:pt x="609" y="1404"/>
                      <a:pt x="584" y="1412"/>
                      <a:pt x="564" y="1423"/>
                    </a:cubicBezTo>
                    <a:cubicBezTo>
                      <a:pt x="536" y="1437"/>
                      <a:pt x="503" y="1449"/>
                      <a:pt x="475" y="1460"/>
                    </a:cubicBezTo>
                    <a:cubicBezTo>
                      <a:pt x="358" y="1504"/>
                      <a:pt x="232" y="1532"/>
                      <a:pt x="104" y="1546"/>
                    </a:cubicBezTo>
                    <a:cubicBezTo>
                      <a:pt x="82" y="1552"/>
                      <a:pt x="65" y="1557"/>
                      <a:pt x="40" y="1563"/>
                    </a:cubicBezTo>
                    <a:cubicBezTo>
                      <a:pt x="37" y="1566"/>
                      <a:pt x="34" y="1566"/>
                      <a:pt x="29" y="1569"/>
                    </a:cubicBezTo>
                    <a:cubicBezTo>
                      <a:pt x="12" y="1588"/>
                      <a:pt x="1" y="1608"/>
                      <a:pt x="1" y="1633"/>
                    </a:cubicBezTo>
                    <a:cubicBezTo>
                      <a:pt x="1" y="1669"/>
                      <a:pt x="29" y="1714"/>
                      <a:pt x="71" y="1725"/>
                    </a:cubicBezTo>
                    <a:cubicBezTo>
                      <a:pt x="121" y="1755"/>
                      <a:pt x="174" y="1786"/>
                      <a:pt x="224" y="1817"/>
                    </a:cubicBezTo>
                    <a:cubicBezTo>
                      <a:pt x="263" y="1839"/>
                      <a:pt x="302" y="1864"/>
                      <a:pt x="341" y="1884"/>
                    </a:cubicBezTo>
                    <a:cubicBezTo>
                      <a:pt x="403" y="1923"/>
                      <a:pt x="461" y="1965"/>
                      <a:pt x="525" y="2007"/>
                    </a:cubicBezTo>
                    <a:cubicBezTo>
                      <a:pt x="564" y="2034"/>
                      <a:pt x="601" y="2057"/>
                      <a:pt x="640" y="2082"/>
                    </a:cubicBezTo>
                    <a:cubicBezTo>
                      <a:pt x="676" y="2107"/>
                      <a:pt x="709" y="2126"/>
                      <a:pt x="748" y="2149"/>
                    </a:cubicBezTo>
                    <a:lnTo>
                      <a:pt x="821" y="2188"/>
                    </a:lnTo>
                    <a:cubicBezTo>
                      <a:pt x="846" y="2205"/>
                      <a:pt x="877" y="2219"/>
                      <a:pt x="902" y="2232"/>
                    </a:cubicBezTo>
                    <a:cubicBezTo>
                      <a:pt x="1011" y="2288"/>
                      <a:pt x="1119" y="2336"/>
                      <a:pt x="1225" y="2389"/>
                    </a:cubicBezTo>
                    <a:lnTo>
                      <a:pt x="1217" y="2383"/>
                    </a:lnTo>
                    <a:cubicBezTo>
                      <a:pt x="1220" y="2380"/>
                      <a:pt x="1212" y="2380"/>
                      <a:pt x="1209" y="2375"/>
                    </a:cubicBezTo>
                    <a:lnTo>
                      <a:pt x="1209" y="2375"/>
                    </a:lnTo>
                    <a:cubicBezTo>
                      <a:pt x="1265" y="2408"/>
                      <a:pt x="1309" y="2428"/>
                      <a:pt x="1351" y="2445"/>
                    </a:cubicBezTo>
                    <a:lnTo>
                      <a:pt x="1426" y="2478"/>
                    </a:lnTo>
                    <a:lnTo>
                      <a:pt x="1477" y="2500"/>
                    </a:lnTo>
                    <a:cubicBezTo>
                      <a:pt x="1530" y="2525"/>
                      <a:pt x="1580" y="2553"/>
                      <a:pt x="1624" y="2578"/>
                    </a:cubicBezTo>
                    <a:lnTo>
                      <a:pt x="1700" y="2620"/>
                    </a:lnTo>
                    <a:lnTo>
                      <a:pt x="1903" y="2721"/>
                    </a:lnTo>
                    <a:cubicBezTo>
                      <a:pt x="1962" y="2751"/>
                      <a:pt x="2021" y="2785"/>
                      <a:pt x="2082" y="2821"/>
                    </a:cubicBezTo>
                    <a:lnTo>
                      <a:pt x="2118" y="2846"/>
                    </a:lnTo>
                    <a:lnTo>
                      <a:pt x="2157" y="2871"/>
                    </a:lnTo>
                    <a:cubicBezTo>
                      <a:pt x="2174" y="2880"/>
                      <a:pt x="2194" y="2891"/>
                      <a:pt x="2213" y="2899"/>
                    </a:cubicBezTo>
                    <a:cubicBezTo>
                      <a:pt x="2230" y="2905"/>
                      <a:pt x="2249" y="2910"/>
                      <a:pt x="2272" y="2910"/>
                    </a:cubicBezTo>
                    <a:cubicBezTo>
                      <a:pt x="2280" y="2910"/>
                      <a:pt x="2291" y="2905"/>
                      <a:pt x="2300" y="2905"/>
                    </a:cubicBezTo>
                    <a:cubicBezTo>
                      <a:pt x="2327" y="2899"/>
                      <a:pt x="2361" y="2877"/>
                      <a:pt x="2375" y="2855"/>
                    </a:cubicBezTo>
                    <a:cubicBezTo>
                      <a:pt x="2389" y="2832"/>
                      <a:pt x="2394" y="2813"/>
                      <a:pt x="2397" y="2785"/>
                    </a:cubicBezTo>
                    <a:cubicBezTo>
                      <a:pt x="2406" y="2760"/>
                      <a:pt x="2403" y="2732"/>
                      <a:pt x="2403" y="2704"/>
                    </a:cubicBezTo>
                    <a:cubicBezTo>
                      <a:pt x="2392" y="2620"/>
                      <a:pt x="2375" y="2551"/>
                      <a:pt x="2355" y="2486"/>
                    </a:cubicBezTo>
                    <a:cubicBezTo>
                      <a:pt x="2339" y="2422"/>
                      <a:pt x="2325" y="2352"/>
                      <a:pt x="2314" y="2285"/>
                    </a:cubicBezTo>
                    <a:lnTo>
                      <a:pt x="2305" y="2219"/>
                    </a:lnTo>
                    <a:cubicBezTo>
                      <a:pt x="2297" y="2179"/>
                      <a:pt x="2291" y="2138"/>
                      <a:pt x="2283" y="2096"/>
                    </a:cubicBezTo>
                    <a:lnTo>
                      <a:pt x="2277" y="1984"/>
                    </a:lnTo>
                    <a:cubicBezTo>
                      <a:pt x="2272" y="1940"/>
                      <a:pt x="2266" y="1903"/>
                      <a:pt x="2263" y="1864"/>
                    </a:cubicBezTo>
                    <a:lnTo>
                      <a:pt x="2255" y="1803"/>
                    </a:lnTo>
                    <a:cubicBezTo>
                      <a:pt x="2252" y="1730"/>
                      <a:pt x="2249" y="1661"/>
                      <a:pt x="2249" y="1585"/>
                    </a:cubicBezTo>
                    <a:cubicBezTo>
                      <a:pt x="2244" y="1504"/>
                      <a:pt x="2238" y="1423"/>
                      <a:pt x="2230" y="1343"/>
                    </a:cubicBezTo>
                    <a:lnTo>
                      <a:pt x="2224" y="1298"/>
                    </a:lnTo>
                    <a:cubicBezTo>
                      <a:pt x="2216" y="1189"/>
                      <a:pt x="2227" y="1080"/>
                      <a:pt x="2241" y="980"/>
                    </a:cubicBezTo>
                    <a:cubicBezTo>
                      <a:pt x="2255" y="905"/>
                      <a:pt x="2266" y="840"/>
                      <a:pt x="2266" y="779"/>
                    </a:cubicBezTo>
                    <a:cubicBezTo>
                      <a:pt x="2266" y="746"/>
                      <a:pt x="2269" y="715"/>
                      <a:pt x="2272" y="684"/>
                    </a:cubicBezTo>
                    <a:lnTo>
                      <a:pt x="2277" y="653"/>
                    </a:lnTo>
                    <a:lnTo>
                      <a:pt x="2280" y="592"/>
                    </a:lnTo>
                    <a:cubicBezTo>
                      <a:pt x="2291" y="556"/>
                      <a:pt x="2294" y="514"/>
                      <a:pt x="2269" y="472"/>
                    </a:cubicBezTo>
                    <a:cubicBezTo>
                      <a:pt x="2263" y="458"/>
                      <a:pt x="2255" y="447"/>
                      <a:pt x="2244" y="436"/>
                    </a:cubicBezTo>
                    <a:lnTo>
                      <a:pt x="2263" y="416"/>
                    </a:lnTo>
                    <a:cubicBezTo>
                      <a:pt x="2294" y="369"/>
                      <a:pt x="2319" y="344"/>
                      <a:pt x="2336" y="310"/>
                    </a:cubicBezTo>
                    <a:cubicBezTo>
                      <a:pt x="2355" y="274"/>
                      <a:pt x="2380" y="227"/>
                      <a:pt x="2389" y="179"/>
                    </a:cubicBezTo>
                    <a:cubicBezTo>
                      <a:pt x="2394" y="151"/>
                      <a:pt x="2392" y="109"/>
                      <a:pt x="2367" y="76"/>
                    </a:cubicBezTo>
                    <a:cubicBezTo>
                      <a:pt x="2350" y="48"/>
                      <a:pt x="2347" y="45"/>
                      <a:pt x="2322" y="26"/>
                    </a:cubicBezTo>
                    <a:cubicBezTo>
                      <a:pt x="2305" y="6"/>
                      <a:pt x="2266" y="3"/>
                      <a:pt x="2252" y="1"/>
                    </a:cubicBezTo>
                    <a:close/>
                  </a:path>
                </a:pathLst>
              </a:custGeom>
              <a:solidFill>
                <a:srgbClr val="FF90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210;p37">
                <a:extLst>
                  <a:ext uri="{FF2B5EF4-FFF2-40B4-BE49-F238E27FC236}">
                    <a16:creationId xmlns:a16="http://schemas.microsoft.com/office/drawing/2014/main" id="{CE2882B0-ED9B-6DEE-2B27-C147B4612CC3}"/>
                  </a:ext>
                </a:extLst>
              </p:cNvPr>
              <p:cNvSpPr/>
              <p:nvPr/>
            </p:nvSpPr>
            <p:spPr>
              <a:xfrm>
                <a:off x="6131050" y="3361625"/>
                <a:ext cx="60375" cy="997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3990" extrusionOk="0">
                    <a:moveTo>
                      <a:pt x="85" y="0"/>
                    </a:moveTo>
                    <a:cubicBezTo>
                      <a:pt x="85" y="0"/>
                      <a:pt x="65" y="3"/>
                      <a:pt x="62" y="3"/>
                    </a:cubicBezTo>
                    <a:cubicBezTo>
                      <a:pt x="23" y="14"/>
                      <a:pt x="1" y="59"/>
                      <a:pt x="9" y="98"/>
                    </a:cubicBezTo>
                    <a:cubicBezTo>
                      <a:pt x="6" y="143"/>
                      <a:pt x="6" y="171"/>
                      <a:pt x="15" y="199"/>
                    </a:cubicBezTo>
                    <a:cubicBezTo>
                      <a:pt x="18" y="224"/>
                      <a:pt x="32" y="249"/>
                      <a:pt x="51" y="268"/>
                    </a:cubicBezTo>
                    <a:cubicBezTo>
                      <a:pt x="71" y="344"/>
                      <a:pt x="79" y="419"/>
                      <a:pt x="90" y="491"/>
                    </a:cubicBezTo>
                    <a:cubicBezTo>
                      <a:pt x="99" y="539"/>
                      <a:pt x="101" y="572"/>
                      <a:pt x="107" y="609"/>
                    </a:cubicBezTo>
                    <a:cubicBezTo>
                      <a:pt x="107" y="609"/>
                      <a:pt x="107" y="597"/>
                      <a:pt x="112" y="597"/>
                    </a:cubicBezTo>
                    <a:cubicBezTo>
                      <a:pt x="112" y="597"/>
                      <a:pt x="113" y="597"/>
                      <a:pt x="113" y="597"/>
                    </a:cubicBezTo>
                    <a:lnTo>
                      <a:pt x="113" y="597"/>
                    </a:lnTo>
                    <a:cubicBezTo>
                      <a:pt x="118" y="675"/>
                      <a:pt x="121" y="756"/>
                      <a:pt x="129" y="837"/>
                    </a:cubicBezTo>
                    <a:cubicBezTo>
                      <a:pt x="132" y="915"/>
                      <a:pt x="135" y="991"/>
                      <a:pt x="143" y="1069"/>
                    </a:cubicBezTo>
                    <a:cubicBezTo>
                      <a:pt x="149" y="1155"/>
                      <a:pt x="154" y="1231"/>
                      <a:pt x="160" y="1312"/>
                    </a:cubicBezTo>
                    <a:cubicBezTo>
                      <a:pt x="171" y="1440"/>
                      <a:pt x="177" y="1571"/>
                      <a:pt x="185" y="1699"/>
                    </a:cubicBezTo>
                    <a:cubicBezTo>
                      <a:pt x="188" y="1744"/>
                      <a:pt x="188" y="1789"/>
                      <a:pt x="191" y="1836"/>
                    </a:cubicBezTo>
                    <a:cubicBezTo>
                      <a:pt x="196" y="1911"/>
                      <a:pt x="202" y="1990"/>
                      <a:pt x="199" y="2065"/>
                    </a:cubicBezTo>
                    <a:cubicBezTo>
                      <a:pt x="196" y="2185"/>
                      <a:pt x="191" y="2305"/>
                      <a:pt x="182" y="2428"/>
                    </a:cubicBezTo>
                    <a:cubicBezTo>
                      <a:pt x="174" y="2500"/>
                      <a:pt x="171" y="2575"/>
                      <a:pt x="171" y="2648"/>
                    </a:cubicBezTo>
                    <a:cubicBezTo>
                      <a:pt x="168" y="2695"/>
                      <a:pt x="168" y="2746"/>
                      <a:pt x="163" y="2793"/>
                    </a:cubicBezTo>
                    <a:lnTo>
                      <a:pt x="154" y="2944"/>
                    </a:lnTo>
                    <a:lnTo>
                      <a:pt x="143" y="3094"/>
                    </a:lnTo>
                    <a:cubicBezTo>
                      <a:pt x="140" y="3136"/>
                      <a:pt x="135" y="3181"/>
                      <a:pt x="135" y="3223"/>
                    </a:cubicBezTo>
                    <a:cubicBezTo>
                      <a:pt x="132" y="3259"/>
                      <a:pt x="132" y="3292"/>
                      <a:pt x="129" y="3329"/>
                    </a:cubicBezTo>
                    <a:cubicBezTo>
                      <a:pt x="126" y="3376"/>
                      <a:pt x="118" y="3426"/>
                      <a:pt x="115" y="3474"/>
                    </a:cubicBezTo>
                    <a:cubicBezTo>
                      <a:pt x="107" y="3524"/>
                      <a:pt x="101" y="3569"/>
                      <a:pt x="87" y="3610"/>
                    </a:cubicBezTo>
                    <a:lnTo>
                      <a:pt x="62" y="3683"/>
                    </a:lnTo>
                    <a:lnTo>
                      <a:pt x="51" y="3708"/>
                    </a:lnTo>
                    <a:cubicBezTo>
                      <a:pt x="43" y="3728"/>
                      <a:pt x="34" y="3747"/>
                      <a:pt x="29" y="3764"/>
                    </a:cubicBezTo>
                    <a:cubicBezTo>
                      <a:pt x="20" y="3786"/>
                      <a:pt x="18" y="3817"/>
                      <a:pt x="15" y="3839"/>
                    </a:cubicBezTo>
                    <a:cubicBezTo>
                      <a:pt x="6" y="3898"/>
                      <a:pt x="32" y="3968"/>
                      <a:pt x="104" y="3987"/>
                    </a:cubicBezTo>
                    <a:cubicBezTo>
                      <a:pt x="115" y="3990"/>
                      <a:pt x="126" y="3990"/>
                      <a:pt x="135" y="3990"/>
                    </a:cubicBezTo>
                    <a:cubicBezTo>
                      <a:pt x="188" y="3990"/>
                      <a:pt x="230" y="3959"/>
                      <a:pt x="274" y="3923"/>
                    </a:cubicBezTo>
                    <a:lnTo>
                      <a:pt x="311" y="3895"/>
                    </a:lnTo>
                    <a:lnTo>
                      <a:pt x="366" y="3850"/>
                    </a:lnTo>
                    <a:lnTo>
                      <a:pt x="364" y="3853"/>
                    </a:lnTo>
                    <a:cubicBezTo>
                      <a:pt x="391" y="3834"/>
                      <a:pt x="419" y="3811"/>
                      <a:pt x="450" y="3795"/>
                    </a:cubicBezTo>
                    <a:lnTo>
                      <a:pt x="523" y="3753"/>
                    </a:lnTo>
                    <a:lnTo>
                      <a:pt x="553" y="3736"/>
                    </a:lnTo>
                    <a:cubicBezTo>
                      <a:pt x="587" y="3716"/>
                      <a:pt x="617" y="3700"/>
                      <a:pt x="648" y="3680"/>
                    </a:cubicBezTo>
                    <a:cubicBezTo>
                      <a:pt x="698" y="3652"/>
                      <a:pt x="743" y="3619"/>
                      <a:pt x="790" y="3599"/>
                    </a:cubicBezTo>
                    <a:cubicBezTo>
                      <a:pt x="816" y="3591"/>
                      <a:pt x="843" y="3585"/>
                      <a:pt x="871" y="3583"/>
                    </a:cubicBezTo>
                    <a:cubicBezTo>
                      <a:pt x="902" y="3574"/>
                      <a:pt x="935" y="3571"/>
                      <a:pt x="963" y="3560"/>
                    </a:cubicBezTo>
                    <a:cubicBezTo>
                      <a:pt x="997" y="3546"/>
                      <a:pt x="1036" y="3532"/>
                      <a:pt x="1067" y="3513"/>
                    </a:cubicBezTo>
                    <a:cubicBezTo>
                      <a:pt x="1094" y="3493"/>
                      <a:pt x="1111" y="3485"/>
                      <a:pt x="1131" y="3474"/>
                    </a:cubicBezTo>
                    <a:lnTo>
                      <a:pt x="1164" y="3460"/>
                    </a:lnTo>
                    <a:lnTo>
                      <a:pt x="1343" y="3387"/>
                    </a:lnTo>
                    <a:cubicBezTo>
                      <a:pt x="1390" y="3365"/>
                      <a:pt x="1438" y="3340"/>
                      <a:pt x="1485" y="3320"/>
                    </a:cubicBezTo>
                    <a:cubicBezTo>
                      <a:pt x="1549" y="3290"/>
                      <a:pt x="1611" y="3256"/>
                      <a:pt x="1678" y="3228"/>
                    </a:cubicBezTo>
                    <a:lnTo>
                      <a:pt x="1725" y="3209"/>
                    </a:lnTo>
                    <a:cubicBezTo>
                      <a:pt x="1792" y="3181"/>
                      <a:pt x="1859" y="3156"/>
                      <a:pt x="1917" y="3117"/>
                    </a:cubicBezTo>
                    <a:cubicBezTo>
                      <a:pt x="1970" y="3086"/>
                      <a:pt x="2018" y="3055"/>
                      <a:pt x="2065" y="3019"/>
                    </a:cubicBezTo>
                    <a:lnTo>
                      <a:pt x="2099" y="2991"/>
                    </a:lnTo>
                    <a:lnTo>
                      <a:pt x="2088" y="2999"/>
                    </a:lnTo>
                    <a:lnTo>
                      <a:pt x="2129" y="2963"/>
                    </a:lnTo>
                    <a:lnTo>
                      <a:pt x="2169" y="2930"/>
                    </a:lnTo>
                    <a:lnTo>
                      <a:pt x="2194" y="2916"/>
                    </a:lnTo>
                    <a:cubicBezTo>
                      <a:pt x="2236" y="2902"/>
                      <a:pt x="2275" y="2888"/>
                      <a:pt x="2308" y="2863"/>
                    </a:cubicBezTo>
                    <a:cubicBezTo>
                      <a:pt x="2353" y="2832"/>
                      <a:pt x="2381" y="2796"/>
                      <a:pt x="2400" y="2748"/>
                    </a:cubicBezTo>
                    <a:cubicBezTo>
                      <a:pt x="2414" y="2712"/>
                      <a:pt x="2408" y="2676"/>
                      <a:pt x="2389" y="2640"/>
                    </a:cubicBezTo>
                    <a:cubicBezTo>
                      <a:pt x="2367" y="2601"/>
                      <a:pt x="2330" y="2567"/>
                      <a:pt x="2283" y="2553"/>
                    </a:cubicBezTo>
                    <a:lnTo>
                      <a:pt x="2236" y="2539"/>
                    </a:lnTo>
                    <a:cubicBezTo>
                      <a:pt x="2213" y="2531"/>
                      <a:pt x="2194" y="2528"/>
                      <a:pt x="2171" y="2522"/>
                    </a:cubicBezTo>
                    <a:lnTo>
                      <a:pt x="2143" y="2511"/>
                    </a:lnTo>
                    <a:lnTo>
                      <a:pt x="2051" y="2481"/>
                    </a:lnTo>
                    <a:cubicBezTo>
                      <a:pt x="2004" y="2458"/>
                      <a:pt x="1962" y="2430"/>
                      <a:pt x="1920" y="2402"/>
                    </a:cubicBezTo>
                    <a:lnTo>
                      <a:pt x="1851" y="2344"/>
                    </a:lnTo>
                    <a:lnTo>
                      <a:pt x="1786" y="2294"/>
                    </a:lnTo>
                    <a:lnTo>
                      <a:pt x="1739" y="2260"/>
                    </a:lnTo>
                    <a:cubicBezTo>
                      <a:pt x="1705" y="2232"/>
                      <a:pt x="1669" y="2196"/>
                      <a:pt x="1641" y="2163"/>
                    </a:cubicBezTo>
                    <a:cubicBezTo>
                      <a:pt x="1597" y="2104"/>
                      <a:pt x="1563" y="2040"/>
                      <a:pt x="1524" y="1978"/>
                    </a:cubicBezTo>
                    <a:cubicBezTo>
                      <a:pt x="1493" y="1925"/>
                      <a:pt x="1466" y="1870"/>
                      <a:pt x="1438" y="1817"/>
                    </a:cubicBezTo>
                    <a:cubicBezTo>
                      <a:pt x="1424" y="1778"/>
                      <a:pt x="1410" y="1736"/>
                      <a:pt x="1390" y="1694"/>
                    </a:cubicBezTo>
                    <a:cubicBezTo>
                      <a:pt x="1371" y="1635"/>
                      <a:pt x="1346" y="1577"/>
                      <a:pt x="1320" y="1518"/>
                    </a:cubicBezTo>
                    <a:lnTo>
                      <a:pt x="1307" y="1490"/>
                    </a:lnTo>
                    <a:lnTo>
                      <a:pt x="1290" y="1443"/>
                    </a:lnTo>
                    <a:lnTo>
                      <a:pt x="1279" y="1420"/>
                    </a:lnTo>
                    <a:lnTo>
                      <a:pt x="1262" y="1379"/>
                    </a:lnTo>
                    <a:lnTo>
                      <a:pt x="1276" y="1406"/>
                    </a:lnTo>
                    <a:cubicBezTo>
                      <a:pt x="1259" y="1367"/>
                      <a:pt x="1245" y="1328"/>
                      <a:pt x="1231" y="1287"/>
                    </a:cubicBezTo>
                    <a:lnTo>
                      <a:pt x="1203" y="1211"/>
                    </a:lnTo>
                    <a:cubicBezTo>
                      <a:pt x="1173" y="1133"/>
                      <a:pt x="1134" y="1049"/>
                      <a:pt x="1081" y="952"/>
                    </a:cubicBezTo>
                    <a:lnTo>
                      <a:pt x="1064" y="918"/>
                    </a:lnTo>
                    <a:cubicBezTo>
                      <a:pt x="1036" y="868"/>
                      <a:pt x="1011" y="821"/>
                      <a:pt x="980" y="773"/>
                    </a:cubicBezTo>
                    <a:cubicBezTo>
                      <a:pt x="955" y="737"/>
                      <a:pt x="924" y="698"/>
                      <a:pt x="894" y="659"/>
                    </a:cubicBezTo>
                    <a:lnTo>
                      <a:pt x="871" y="634"/>
                    </a:lnTo>
                    <a:cubicBezTo>
                      <a:pt x="843" y="600"/>
                      <a:pt x="813" y="564"/>
                      <a:pt x="782" y="528"/>
                    </a:cubicBezTo>
                    <a:cubicBezTo>
                      <a:pt x="732" y="472"/>
                      <a:pt x="679" y="419"/>
                      <a:pt x="629" y="366"/>
                    </a:cubicBezTo>
                    <a:cubicBezTo>
                      <a:pt x="606" y="346"/>
                      <a:pt x="587" y="327"/>
                      <a:pt x="564" y="307"/>
                    </a:cubicBezTo>
                    <a:cubicBezTo>
                      <a:pt x="537" y="282"/>
                      <a:pt x="506" y="254"/>
                      <a:pt x="478" y="229"/>
                    </a:cubicBezTo>
                    <a:lnTo>
                      <a:pt x="453" y="207"/>
                    </a:lnTo>
                    <a:cubicBezTo>
                      <a:pt x="422" y="173"/>
                      <a:pt x="391" y="140"/>
                      <a:pt x="355" y="109"/>
                    </a:cubicBezTo>
                    <a:cubicBezTo>
                      <a:pt x="299" y="59"/>
                      <a:pt x="232" y="0"/>
                      <a:pt x="154" y="0"/>
                    </a:cubicBezTo>
                    <a:cubicBezTo>
                      <a:pt x="140" y="0"/>
                      <a:pt x="126" y="3"/>
                      <a:pt x="118" y="3"/>
                    </a:cubicBezTo>
                    <a:cubicBezTo>
                      <a:pt x="117" y="5"/>
                      <a:pt x="116" y="5"/>
                      <a:pt x="114" y="5"/>
                    </a:cubicBezTo>
                    <a:cubicBezTo>
                      <a:pt x="107" y="5"/>
                      <a:pt x="95" y="0"/>
                      <a:pt x="85" y="0"/>
                    </a:cubicBezTo>
                    <a:close/>
                  </a:path>
                </a:pathLst>
              </a:custGeom>
              <a:solidFill>
                <a:srgbClr val="FF90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211;p37">
                <a:extLst>
                  <a:ext uri="{FF2B5EF4-FFF2-40B4-BE49-F238E27FC236}">
                    <a16:creationId xmlns:a16="http://schemas.microsoft.com/office/drawing/2014/main" id="{50E1D2CB-8169-EFFF-D28D-628863B1F996}"/>
                  </a:ext>
                </a:extLst>
              </p:cNvPr>
              <p:cNvSpPr/>
              <p:nvPr/>
            </p:nvSpPr>
            <p:spPr>
              <a:xfrm>
                <a:off x="5639575" y="2950500"/>
                <a:ext cx="314575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7424" extrusionOk="0">
                    <a:moveTo>
                      <a:pt x="11327" y="1"/>
                    </a:moveTo>
                    <a:cubicBezTo>
                      <a:pt x="11304" y="1"/>
                      <a:pt x="11268" y="19"/>
                      <a:pt x="11249" y="50"/>
                    </a:cubicBezTo>
                    <a:cubicBezTo>
                      <a:pt x="11238" y="64"/>
                      <a:pt x="11229" y="78"/>
                      <a:pt x="11226" y="95"/>
                    </a:cubicBezTo>
                    <a:cubicBezTo>
                      <a:pt x="11196" y="108"/>
                      <a:pt x="11157" y="122"/>
                      <a:pt x="11126" y="142"/>
                    </a:cubicBezTo>
                    <a:cubicBezTo>
                      <a:pt x="11090" y="164"/>
                      <a:pt x="11056" y="189"/>
                      <a:pt x="11020" y="212"/>
                    </a:cubicBezTo>
                    <a:cubicBezTo>
                      <a:pt x="10950" y="262"/>
                      <a:pt x="10875" y="309"/>
                      <a:pt x="10802" y="357"/>
                    </a:cubicBezTo>
                    <a:cubicBezTo>
                      <a:pt x="10797" y="357"/>
                      <a:pt x="10788" y="362"/>
                      <a:pt x="10788" y="365"/>
                    </a:cubicBezTo>
                    <a:cubicBezTo>
                      <a:pt x="10791" y="371"/>
                      <a:pt x="10777" y="376"/>
                      <a:pt x="10777" y="376"/>
                    </a:cubicBezTo>
                    <a:lnTo>
                      <a:pt x="10693" y="427"/>
                    </a:lnTo>
                    <a:lnTo>
                      <a:pt x="10640" y="457"/>
                    </a:lnTo>
                    <a:cubicBezTo>
                      <a:pt x="10560" y="510"/>
                      <a:pt x="10481" y="558"/>
                      <a:pt x="10401" y="611"/>
                    </a:cubicBezTo>
                    <a:lnTo>
                      <a:pt x="10345" y="644"/>
                    </a:lnTo>
                    <a:lnTo>
                      <a:pt x="10147" y="767"/>
                    </a:lnTo>
                    <a:cubicBezTo>
                      <a:pt x="10119" y="784"/>
                      <a:pt x="10085" y="803"/>
                      <a:pt x="10055" y="825"/>
                    </a:cubicBezTo>
                    <a:lnTo>
                      <a:pt x="10021" y="848"/>
                    </a:lnTo>
                    <a:lnTo>
                      <a:pt x="9965" y="881"/>
                    </a:lnTo>
                    <a:lnTo>
                      <a:pt x="9951" y="892"/>
                    </a:lnTo>
                    <a:lnTo>
                      <a:pt x="9946" y="892"/>
                    </a:lnTo>
                    <a:lnTo>
                      <a:pt x="9943" y="895"/>
                    </a:lnTo>
                    <a:lnTo>
                      <a:pt x="9932" y="904"/>
                    </a:lnTo>
                    <a:lnTo>
                      <a:pt x="9605" y="1104"/>
                    </a:lnTo>
                    <a:lnTo>
                      <a:pt x="9483" y="1183"/>
                    </a:lnTo>
                    <a:cubicBezTo>
                      <a:pt x="9410" y="1227"/>
                      <a:pt x="9332" y="1272"/>
                      <a:pt x="9260" y="1322"/>
                    </a:cubicBezTo>
                    <a:lnTo>
                      <a:pt x="9232" y="1342"/>
                    </a:lnTo>
                    <a:lnTo>
                      <a:pt x="9234" y="1347"/>
                    </a:lnTo>
                    <a:cubicBezTo>
                      <a:pt x="9165" y="1381"/>
                      <a:pt x="9089" y="1425"/>
                      <a:pt x="9011" y="1467"/>
                    </a:cubicBezTo>
                    <a:cubicBezTo>
                      <a:pt x="8955" y="1495"/>
                      <a:pt x="8900" y="1528"/>
                      <a:pt x="8844" y="1556"/>
                    </a:cubicBezTo>
                    <a:lnTo>
                      <a:pt x="8732" y="1615"/>
                    </a:lnTo>
                    <a:cubicBezTo>
                      <a:pt x="8688" y="1640"/>
                      <a:pt x="8640" y="1660"/>
                      <a:pt x="8593" y="1682"/>
                    </a:cubicBezTo>
                    <a:cubicBezTo>
                      <a:pt x="8559" y="1699"/>
                      <a:pt x="8520" y="1715"/>
                      <a:pt x="8481" y="1738"/>
                    </a:cubicBezTo>
                    <a:cubicBezTo>
                      <a:pt x="8395" y="1782"/>
                      <a:pt x="8308" y="1827"/>
                      <a:pt x="8225" y="1877"/>
                    </a:cubicBezTo>
                    <a:cubicBezTo>
                      <a:pt x="8158" y="1911"/>
                      <a:pt x="8091" y="1953"/>
                      <a:pt x="8026" y="1992"/>
                    </a:cubicBezTo>
                    <a:lnTo>
                      <a:pt x="7976" y="2019"/>
                    </a:lnTo>
                    <a:lnTo>
                      <a:pt x="7895" y="2072"/>
                    </a:lnTo>
                    <a:cubicBezTo>
                      <a:pt x="7840" y="2103"/>
                      <a:pt x="7789" y="2137"/>
                      <a:pt x="7734" y="2173"/>
                    </a:cubicBezTo>
                    <a:cubicBezTo>
                      <a:pt x="7566" y="2276"/>
                      <a:pt x="7402" y="2385"/>
                      <a:pt x="7234" y="2494"/>
                    </a:cubicBezTo>
                    <a:cubicBezTo>
                      <a:pt x="7134" y="2555"/>
                      <a:pt x="7030" y="2616"/>
                      <a:pt x="6927" y="2678"/>
                    </a:cubicBezTo>
                    <a:lnTo>
                      <a:pt x="6835" y="2731"/>
                    </a:lnTo>
                    <a:cubicBezTo>
                      <a:pt x="6763" y="2776"/>
                      <a:pt x="6690" y="2817"/>
                      <a:pt x="6612" y="2856"/>
                    </a:cubicBezTo>
                    <a:lnTo>
                      <a:pt x="6584" y="2873"/>
                    </a:lnTo>
                    <a:cubicBezTo>
                      <a:pt x="6486" y="2926"/>
                      <a:pt x="6389" y="2979"/>
                      <a:pt x="6291" y="3027"/>
                    </a:cubicBezTo>
                    <a:cubicBezTo>
                      <a:pt x="6221" y="3063"/>
                      <a:pt x="6149" y="3094"/>
                      <a:pt x="6076" y="3127"/>
                    </a:cubicBezTo>
                    <a:lnTo>
                      <a:pt x="5942" y="3191"/>
                    </a:lnTo>
                    <a:cubicBezTo>
                      <a:pt x="5881" y="3219"/>
                      <a:pt x="5814" y="3253"/>
                      <a:pt x="5753" y="3286"/>
                    </a:cubicBezTo>
                    <a:cubicBezTo>
                      <a:pt x="5705" y="3308"/>
                      <a:pt x="5658" y="3333"/>
                      <a:pt x="5613" y="3356"/>
                    </a:cubicBezTo>
                    <a:cubicBezTo>
                      <a:pt x="5521" y="3398"/>
                      <a:pt x="5435" y="3442"/>
                      <a:pt x="5348" y="3487"/>
                    </a:cubicBezTo>
                    <a:lnTo>
                      <a:pt x="5295" y="3515"/>
                    </a:lnTo>
                    <a:cubicBezTo>
                      <a:pt x="5100" y="3612"/>
                      <a:pt x="4902" y="3705"/>
                      <a:pt x="4701" y="3794"/>
                    </a:cubicBezTo>
                    <a:lnTo>
                      <a:pt x="4595" y="3844"/>
                    </a:lnTo>
                    <a:cubicBezTo>
                      <a:pt x="4296" y="3978"/>
                      <a:pt x="4001" y="4112"/>
                      <a:pt x="3705" y="4243"/>
                    </a:cubicBezTo>
                    <a:lnTo>
                      <a:pt x="3278" y="4433"/>
                    </a:lnTo>
                    <a:cubicBezTo>
                      <a:pt x="3061" y="4533"/>
                      <a:pt x="2837" y="4631"/>
                      <a:pt x="2617" y="4731"/>
                    </a:cubicBezTo>
                    <a:lnTo>
                      <a:pt x="2464" y="4801"/>
                    </a:lnTo>
                    <a:lnTo>
                      <a:pt x="2310" y="4871"/>
                    </a:lnTo>
                    <a:cubicBezTo>
                      <a:pt x="2252" y="4899"/>
                      <a:pt x="2187" y="4921"/>
                      <a:pt x="2129" y="4946"/>
                    </a:cubicBezTo>
                    <a:cubicBezTo>
                      <a:pt x="2079" y="4965"/>
                      <a:pt x="2028" y="4982"/>
                      <a:pt x="1978" y="5005"/>
                    </a:cubicBezTo>
                    <a:cubicBezTo>
                      <a:pt x="1934" y="5021"/>
                      <a:pt x="1892" y="5044"/>
                      <a:pt x="1847" y="5063"/>
                    </a:cubicBezTo>
                    <a:cubicBezTo>
                      <a:pt x="1769" y="5099"/>
                      <a:pt x="1696" y="5133"/>
                      <a:pt x="1618" y="5164"/>
                    </a:cubicBezTo>
                    <a:cubicBezTo>
                      <a:pt x="1529" y="5200"/>
                      <a:pt x="1437" y="5231"/>
                      <a:pt x="1348" y="5267"/>
                    </a:cubicBezTo>
                    <a:lnTo>
                      <a:pt x="1219" y="5314"/>
                    </a:lnTo>
                    <a:lnTo>
                      <a:pt x="1183" y="5328"/>
                    </a:lnTo>
                    <a:lnTo>
                      <a:pt x="1116" y="5437"/>
                    </a:lnTo>
                    <a:lnTo>
                      <a:pt x="1085" y="5490"/>
                    </a:lnTo>
                    <a:cubicBezTo>
                      <a:pt x="1018" y="5593"/>
                      <a:pt x="957" y="5694"/>
                      <a:pt x="893" y="5797"/>
                    </a:cubicBezTo>
                    <a:cubicBezTo>
                      <a:pt x="751" y="6028"/>
                      <a:pt x="620" y="6271"/>
                      <a:pt x="486" y="6508"/>
                    </a:cubicBezTo>
                    <a:lnTo>
                      <a:pt x="402" y="6662"/>
                    </a:lnTo>
                    <a:lnTo>
                      <a:pt x="368" y="6723"/>
                    </a:lnTo>
                    <a:cubicBezTo>
                      <a:pt x="276" y="6885"/>
                      <a:pt x="187" y="7047"/>
                      <a:pt x="103" y="7220"/>
                    </a:cubicBezTo>
                    <a:lnTo>
                      <a:pt x="42" y="7340"/>
                    </a:lnTo>
                    <a:lnTo>
                      <a:pt x="0" y="7423"/>
                    </a:lnTo>
                    <a:cubicBezTo>
                      <a:pt x="14" y="7418"/>
                      <a:pt x="28" y="7415"/>
                      <a:pt x="42" y="7409"/>
                    </a:cubicBezTo>
                    <a:lnTo>
                      <a:pt x="148" y="7376"/>
                    </a:lnTo>
                    <a:cubicBezTo>
                      <a:pt x="229" y="7348"/>
                      <a:pt x="307" y="7317"/>
                      <a:pt x="388" y="7284"/>
                    </a:cubicBezTo>
                    <a:cubicBezTo>
                      <a:pt x="483" y="7248"/>
                      <a:pt x="578" y="7214"/>
                      <a:pt x="675" y="7183"/>
                    </a:cubicBezTo>
                    <a:lnTo>
                      <a:pt x="737" y="7164"/>
                    </a:lnTo>
                    <a:cubicBezTo>
                      <a:pt x="963" y="7086"/>
                      <a:pt x="1186" y="7005"/>
                      <a:pt x="1406" y="6918"/>
                    </a:cubicBezTo>
                    <a:cubicBezTo>
                      <a:pt x="1574" y="6857"/>
                      <a:pt x="1741" y="6787"/>
                      <a:pt x="1906" y="6720"/>
                    </a:cubicBezTo>
                    <a:lnTo>
                      <a:pt x="2120" y="6628"/>
                    </a:lnTo>
                    <a:lnTo>
                      <a:pt x="2257" y="6572"/>
                    </a:lnTo>
                    <a:cubicBezTo>
                      <a:pt x="2327" y="6545"/>
                      <a:pt x="2399" y="6514"/>
                      <a:pt x="2475" y="6486"/>
                    </a:cubicBezTo>
                    <a:lnTo>
                      <a:pt x="2531" y="6466"/>
                    </a:lnTo>
                    <a:cubicBezTo>
                      <a:pt x="2623" y="6430"/>
                      <a:pt x="2720" y="6391"/>
                      <a:pt x="2812" y="6349"/>
                    </a:cubicBezTo>
                    <a:cubicBezTo>
                      <a:pt x="3342" y="6112"/>
                      <a:pt x="3766" y="5917"/>
                      <a:pt x="4154" y="5733"/>
                    </a:cubicBezTo>
                    <a:cubicBezTo>
                      <a:pt x="4255" y="5685"/>
                      <a:pt x="4361" y="5632"/>
                      <a:pt x="4461" y="5579"/>
                    </a:cubicBezTo>
                    <a:cubicBezTo>
                      <a:pt x="4500" y="5560"/>
                      <a:pt x="4539" y="5535"/>
                      <a:pt x="4575" y="5512"/>
                    </a:cubicBezTo>
                    <a:cubicBezTo>
                      <a:pt x="4617" y="5490"/>
                      <a:pt x="4659" y="5462"/>
                      <a:pt x="4707" y="5440"/>
                    </a:cubicBezTo>
                    <a:cubicBezTo>
                      <a:pt x="4754" y="5415"/>
                      <a:pt x="4799" y="5387"/>
                      <a:pt x="4846" y="5364"/>
                    </a:cubicBezTo>
                    <a:cubicBezTo>
                      <a:pt x="4896" y="5337"/>
                      <a:pt x="4949" y="5303"/>
                      <a:pt x="5002" y="5275"/>
                    </a:cubicBezTo>
                    <a:lnTo>
                      <a:pt x="5022" y="5261"/>
                    </a:lnTo>
                    <a:lnTo>
                      <a:pt x="5027" y="5267"/>
                    </a:lnTo>
                    <a:cubicBezTo>
                      <a:pt x="5072" y="5247"/>
                      <a:pt x="5117" y="5231"/>
                      <a:pt x="5161" y="5211"/>
                    </a:cubicBezTo>
                    <a:lnTo>
                      <a:pt x="5217" y="5189"/>
                    </a:lnTo>
                    <a:cubicBezTo>
                      <a:pt x="5340" y="5136"/>
                      <a:pt x="5463" y="5080"/>
                      <a:pt x="5585" y="5024"/>
                    </a:cubicBezTo>
                    <a:cubicBezTo>
                      <a:pt x="5831" y="4910"/>
                      <a:pt x="6079" y="4793"/>
                      <a:pt x="6327" y="4670"/>
                    </a:cubicBezTo>
                    <a:cubicBezTo>
                      <a:pt x="6523" y="4575"/>
                      <a:pt x="6710" y="4463"/>
                      <a:pt x="6891" y="4355"/>
                    </a:cubicBezTo>
                    <a:lnTo>
                      <a:pt x="7011" y="4285"/>
                    </a:lnTo>
                    <a:lnTo>
                      <a:pt x="7097" y="4235"/>
                    </a:lnTo>
                    <a:lnTo>
                      <a:pt x="7184" y="4182"/>
                    </a:lnTo>
                    <a:lnTo>
                      <a:pt x="7432" y="4067"/>
                    </a:lnTo>
                    <a:cubicBezTo>
                      <a:pt x="7547" y="4011"/>
                      <a:pt x="7658" y="3956"/>
                      <a:pt x="7770" y="3894"/>
                    </a:cubicBezTo>
                    <a:lnTo>
                      <a:pt x="7887" y="3836"/>
                    </a:lnTo>
                    <a:cubicBezTo>
                      <a:pt x="7957" y="3802"/>
                      <a:pt x="8029" y="3766"/>
                      <a:pt x="8096" y="3724"/>
                    </a:cubicBezTo>
                    <a:cubicBezTo>
                      <a:pt x="8300" y="3607"/>
                      <a:pt x="8509" y="3490"/>
                      <a:pt x="8718" y="3370"/>
                    </a:cubicBezTo>
                    <a:lnTo>
                      <a:pt x="9022" y="3191"/>
                    </a:lnTo>
                    <a:lnTo>
                      <a:pt x="9326" y="3013"/>
                    </a:lnTo>
                    <a:lnTo>
                      <a:pt x="9396" y="2971"/>
                    </a:lnTo>
                    <a:cubicBezTo>
                      <a:pt x="9533" y="2890"/>
                      <a:pt x="9667" y="2812"/>
                      <a:pt x="9804" y="2723"/>
                    </a:cubicBezTo>
                    <a:cubicBezTo>
                      <a:pt x="9806" y="2720"/>
                      <a:pt x="9820" y="2714"/>
                      <a:pt x="9817" y="2709"/>
                    </a:cubicBezTo>
                    <a:cubicBezTo>
                      <a:pt x="9817" y="2706"/>
                      <a:pt x="9829" y="2700"/>
                      <a:pt x="9829" y="2700"/>
                    </a:cubicBezTo>
                    <a:lnTo>
                      <a:pt x="9926" y="2644"/>
                    </a:lnTo>
                    <a:lnTo>
                      <a:pt x="9971" y="2616"/>
                    </a:lnTo>
                    <a:lnTo>
                      <a:pt x="9951" y="2622"/>
                    </a:lnTo>
                    <a:cubicBezTo>
                      <a:pt x="10099" y="2536"/>
                      <a:pt x="10247" y="2449"/>
                      <a:pt x="10398" y="2368"/>
                    </a:cubicBezTo>
                    <a:cubicBezTo>
                      <a:pt x="10456" y="2338"/>
                      <a:pt x="10512" y="2301"/>
                      <a:pt x="10571" y="2262"/>
                    </a:cubicBezTo>
                    <a:lnTo>
                      <a:pt x="10621" y="2234"/>
                    </a:lnTo>
                    <a:cubicBezTo>
                      <a:pt x="10713" y="2179"/>
                      <a:pt x="10805" y="2123"/>
                      <a:pt x="10894" y="2064"/>
                    </a:cubicBezTo>
                    <a:lnTo>
                      <a:pt x="10894" y="2064"/>
                    </a:lnTo>
                    <a:lnTo>
                      <a:pt x="10892" y="2067"/>
                    </a:lnTo>
                    <a:cubicBezTo>
                      <a:pt x="10989" y="2008"/>
                      <a:pt x="11084" y="1947"/>
                      <a:pt x="11179" y="1880"/>
                    </a:cubicBezTo>
                    <a:cubicBezTo>
                      <a:pt x="11215" y="1855"/>
                      <a:pt x="11251" y="1827"/>
                      <a:pt x="11291" y="1807"/>
                    </a:cubicBezTo>
                    <a:cubicBezTo>
                      <a:pt x="11335" y="1774"/>
                      <a:pt x="11377" y="1743"/>
                      <a:pt x="11422" y="1715"/>
                    </a:cubicBezTo>
                    <a:cubicBezTo>
                      <a:pt x="11475" y="1685"/>
                      <a:pt x="11528" y="1654"/>
                      <a:pt x="11575" y="1626"/>
                    </a:cubicBezTo>
                    <a:lnTo>
                      <a:pt x="11625" y="1598"/>
                    </a:lnTo>
                    <a:cubicBezTo>
                      <a:pt x="11695" y="1559"/>
                      <a:pt x="11759" y="1517"/>
                      <a:pt x="11826" y="1473"/>
                    </a:cubicBezTo>
                    <a:lnTo>
                      <a:pt x="11996" y="1367"/>
                    </a:lnTo>
                    <a:cubicBezTo>
                      <a:pt x="12066" y="1322"/>
                      <a:pt x="12136" y="1280"/>
                      <a:pt x="12206" y="1238"/>
                    </a:cubicBezTo>
                    <a:cubicBezTo>
                      <a:pt x="12211" y="1238"/>
                      <a:pt x="12220" y="1230"/>
                      <a:pt x="12217" y="1227"/>
                    </a:cubicBezTo>
                    <a:cubicBezTo>
                      <a:pt x="12217" y="1224"/>
                      <a:pt x="12228" y="1216"/>
                      <a:pt x="12225" y="1216"/>
                    </a:cubicBezTo>
                    <a:cubicBezTo>
                      <a:pt x="12281" y="1185"/>
                      <a:pt x="12337" y="1152"/>
                      <a:pt x="12392" y="1113"/>
                    </a:cubicBezTo>
                    <a:cubicBezTo>
                      <a:pt x="12457" y="1071"/>
                      <a:pt x="12498" y="1029"/>
                      <a:pt x="12535" y="984"/>
                    </a:cubicBezTo>
                    <a:cubicBezTo>
                      <a:pt x="12560" y="957"/>
                      <a:pt x="12565" y="920"/>
                      <a:pt x="12574" y="892"/>
                    </a:cubicBezTo>
                    <a:cubicBezTo>
                      <a:pt x="12582" y="845"/>
                      <a:pt x="12549" y="803"/>
                      <a:pt x="12524" y="784"/>
                    </a:cubicBezTo>
                    <a:cubicBezTo>
                      <a:pt x="12518" y="778"/>
                      <a:pt x="12507" y="770"/>
                      <a:pt x="12493" y="767"/>
                    </a:cubicBezTo>
                    <a:cubicBezTo>
                      <a:pt x="12490" y="756"/>
                      <a:pt x="12482" y="750"/>
                      <a:pt x="12476" y="742"/>
                    </a:cubicBezTo>
                    <a:cubicBezTo>
                      <a:pt x="12454" y="719"/>
                      <a:pt x="12443" y="705"/>
                      <a:pt x="12426" y="686"/>
                    </a:cubicBezTo>
                    <a:cubicBezTo>
                      <a:pt x="12406" y="658"/>
                      <a:pt x="12395" y="641"/>
                      <a:pt x="12384" y="630"/>
                    </a:cubicBezTo>
                    <a:lnTo>
                      <a:pt x="12359" y="602"/>
                    </a:lnTo>
                    <a:lnTo>
                      <a:pt x="12365" y="599"/>
                    </a:lnTo>
                    <a:cubicBezTo>
                      <a:pt x="12345" y="586"/>
                      <a:pt x="12331" y="572"/>
                      <a:pt x="12312" y="560"/>
                    </a:cubicBezTo>
                    <a:lnTo>
                      <a:pt x="12286" y="544"/>
                    </a:lnTo>
                    <a:lnTo>
                      <a:pt x="12261" y="527"/>
                    </a:lnTo>
                    <a:cubicBezTo>
                      <a:pt x="12242" y="510"/>
                      <a:pt x="12214" y="496"/>
                      <a:pt x="12189" y="482"/>
                    </a:cubicBezTo>
                    <a:cubicBezTo>
                      <a:pt x="12172" y="474"/>
                      <a:pt x="12158" y="463"/>
                      <a:pt x="12141" y="454"/>
                    </a:cubicBezTo>
                    <a:lnTo>
                      <a:pt x="12077" y="415"/>
                    </a:lnTo>
                    <a:lnTo>
                      <a:pt x="12016" y="376"/>
                    </a:lnTo>
                    <a:cubicBezTo>
                      <a:pt x="11968" y="348"/>
                      <a:pt x="11921" y="323"/>
                      <a:pt x="11876" y="301"/>
                    </a:cubicBezTo>
                    <a:lnTo>
                      <a:pt x="11843" y="287"/>
                    </a:lnTo>
                    <a:lnTo>
                      <a:pt x="11815" y="273"/>
                    </a:lnTo>
                    <a:lnTo>
                      <a:pt x="11812" y="276"/>
                    </a:lnTo>
                    <a:cubicBezTo>
                      <a:pt x="11745" y="231"/>
                      <a:pt x="11659" y="189"/>
                      <a:pt x="11572" y="148"/>
                    </a:cubicBezTo>
                    <a:cubicBezTo>
                      <a:pt x="11519" y="120"/>
                      <a:pt x="11472" y="81"/>
                      <a:pt x="11408" y="28"/>
                    </a:cubicBezTo>
                    <a:cubicBezTo>
                      <a:pt x="11391" y="11"/>
                      <a:pt x="11366" y="2"/>
                      <a:pt x="11338" y="2"/>
                    </a:cubicBezTo>
                    <a:cubicBezTo>
                      <a:pt x="11335" y="1"/>
                      <a:pt x="11331" y="1"/>
                      <a:pt x="113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212;p37">
                <a:extLst>
                  <a:ext uri="{FF2B5EF4-FFF2-40B4-BE49-F238E27FC236}">
                    <a16:creationId xmlns:a16="http://schemas.microsoft.com/office/drawing/2014/main" id="{38C9283E-B7E2-861A-D0F9-8C0B5321BA70}"/>
                  </a:ext>
                </a:extLst>
              </p:cNvPr>
              <p:cNvSpPr/>
              <p:nvPr/>
            </p:nvSpPr>
            <p:spPr>
              <a:xfrm>
                <a:off x="5567300" y="3089400"/>
                <a:ext cx="85275" cy="6817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2727" extrusionOk="0">
                    <a:moveTo>
                      <a:pt x="3410" y="1"/>
                    </a:moveTo>
                    <a:lnTo>
                      <a:pt x="3385" y="12"/>
                    </a:lnTo>
                    <a:lnTo>
                      <a:pt x="3273" y="46"/>
                    </a:lnTo>
                    <a:lnTo>
                      <a:pt x="3246" y="51"/>
                    </a:lnTo>
                    <a:cubicBezTo>
                      <a:pt x="3206" y="62"/>
                      <a:pt x="3165" y="73"/>
                      <a:pt x="3126" y="82"/>
                    </a:cubicBezTo>
                    <a:lnTo>
                      <a:pt x="3128" y="82"/>
                    </a:lnTo>
                    <a:lnTo>
                      <a:pt x="3156" y="76"/>
                    </a:lnTo>
                    <a:lnTo>
                      <a:pt x="3156" y="76"/>
                    </a:lnTo>
                    <a:cubicBezTo>
                      <a:pt x="3151" y="79"/>
                      <a:pt x="3142" y="79"/>
                      <a:pt x="3137" y="82"/>
                    </a:cubicBezTo>
                    <a:lnTo>
                      <a:pt x="3153" y="82"/>
                    </a:lnTo>
                    <a:cubicBezTo>
                      <a:pt x="2997" y="129"/>
                      <a:pt x="2835" y="179"/>
                      <a:pt x="2660" y="241"/>
                    </a:cubicBezTo>
                    <a:cubicBezTo>
                      <a:pt x="2509" y="291"/>
                      <a:pt x="2358" y="341"/>
                      <a:pt x="2208" y="394"/>
                    </a:cubicBezTo>
                    <a:lnTo>
                      <a:pt x="2152" y="414"/>
                    </a:lnTo>
                    <a:lnTo>
                      <a:pt x="2096" y="436"/>
                    </a:lnTo>
                    <a:lnTo>
                      <a:pt x="2049" y="453"/>
                    </a:lnTo>
                    <a:cubicBezTo>
                      <a:pt x="1971" y="484"/>
                      <a:pt x="1895" y="511"/>
                      <a:pt x="1817" y="537"/>
                    </a:cubicBezTo>
                    <a:cubicBezTo>
                      <a:pt x="1781" y="551"/>
                      <a:pt x="1739" y="564"/>
                      <a:pt x="1697" y="581"/>
                    </a:cubicBezTo>
                    <a:lnTo>
                      <a:pt x="1633" y="604"/>
                    </a:lnTo>
                    <a:lnTo>
                      <a:pt x="1600" y="617"/>
                    </a:lnTo>
                    <a:cubicBezTo>
                      <a:pt x="1563" y="631"/>
                      <a:pt x="1530" y="640"/>
                      <a:pt x="1491" y="651"/>
                    </a:cubicBezTo>
                    <a:lnTo>
                      <a:pt x="1463" y="662"/>
                    </a:lnTo>
                    <a:lnTo>
                      <a:pt x="1390" y="682"/>
                    </a:lnTo>
                    <a:lnTo>
                      <a:pt x="1385" y="679"/>
                    </a:lnTo>
                    <a:lnTo>
                      <a:pt x="1365" y="696"/>
                    </a:lnTo>
                    <a:cubicBezTo>
                      <a:pt x="1318" y="707"/>
                      <a:pt x="1273" y="718"/>
                      <a:pt x="1229" y="732"/>
                    </a:cubicBezTo>
                    <a:lnTo>
                      <a:pt x="1164" y="751"/>
                    </a:lnTo>
                    <a:lnTo>
                      <a:pt x="1134" y="799"/>
                    </a:lnTo>
                    <a:lnTo>
                      <a:pt x="1047" y="924"/>
                    </a:lnTo>
                    <a:cubicBezTo>
                      <a:pt x="1003" y="986"/>
                      <a:pt x="955" y="1050"/>
                      <a:pt x="913" y="1111"/>
                    </a:cubicBezTo>
                    <a:cubicBezTo>
                      <a:pt x="877" y="1175"/>
                      <a:pt x="835" y="1240"/>
                      <a:pt x="796" y="1304"/>
                    </a:cubicBezTo>
                    <a:lnTo>
                      <a:pt x="715" y="1432"/>
                    </a:lnTo>
                    <a:cubicBezTo>
                      <a:pt x="645" y="1544"/>
                      <a:pt x="573" y="1658"/>
                      <a:pt x="512" y="1775"/>
                    </a:cubicBezTo>
                    <a:cubicBezTo>
                      <a:pt x="445" y="1890"/>
                      <a:pt x="378" y="2004"/>
                      <a:pt x="313" y="2118"/>
                    </a:cubicBezTo>
                    <a:lnTo>
                      <a:pt x="263" y="2213"/>
                    </a:lnTo>
                    <a:cubicBezTo>
                      <a:pt x="213" y="2294"/>
                      <a:pt x="168" y="2378"/>
                      <a:pt x="127" y="2462"/>
                    </a:cubicBezTo>
                    <a:cubicBezTo>
                      <a:pt x="93" y="2531"/>
                      <a:pt x="57" y="2601"/>
                      <a:pt x="23" y="2676"/>
                    </a:cubicBezTo>
                    <a:cubicBezTo>
                      <a:pt x="15" y="2696"/>
                      <a:pt x="9" y="2710"/>
                      <a:pt x="1" y="2727"/>
                    </a:cubicBezTo>
                    <a:lnTo>
                      <a:pt x="68" y="2710"/>
                    </a:lnTo>
                    <a:cubicBezTo>
                      <a:pt x="154" y="2690"/>
                      <a:pt x="241" y="2674"/>
                      <a:pt x="333" y="2648"/>
                    </a:cubicBezTo>
                    <a:cubicBezTo>
                      <a:pt x="450" y="2618"/>
                      <a:pt x="570" y="2584"/>
                      <a:pt x="687" y="2548"/>
                    </a:cubicBezTo>
                    <a:lnTo>
                      <a:pt x="793" y="2517"/>
                    </a:lnTo>
                    <a:lnTo>
                      <a:pt x="816" y="2509"/>
                    </a:lnTo>
                    <a:lnTo>
                      <a:pt x="855" y="2495"/>
                    </a:lnTo>
                    <a:lnTo>
                      <a:pt x="891" y="2487"/>
                    </a:lnTo>
                    <a:lnTo>
                      <a:pt x="1008" y="2450"/>
                    </a:lnTo>
                    <a:lnTo>
                      <a:pt x="1159" y="2406"/>
                    </a:lnTo>
                    <a:cubicBezTo>
                      <a:pt x="1220" y="2389"/>
                      <a:pt x="1287" y="2369"/>
                      <a:pt x="1351" y="2350"/>
                    </a:cubicBezTo>
                    <a:lnTo>
                      <a:pt x="1385" y="2339"/>
                    </a:lnTo>
                    <a:lnTo>
                      <a:pt x="1480" y="2311"/>
                    </a:lnTo>
                    <a:lnTo>
                      <a:pt x="1566" y="2286"/>
                    </a:lnTo>
                    <a:lnTo>
                      <a:pt x="1630" y="2266"/>
                    </a:lnTo>
                    <a:lnTo>
                      <a:pt x="1678" y="2252"/>
                    </a:lnTo>
                    <a:lnTo>
                      <a:pt x="1778" y="2224"/>
                    </a:lnTo>
                    <a:cubicBezTo>
                      <a:pt x="1856" y="2202"/>
                      <a:pt x="1932" y="2177"/>
                      <a:pt x="2007" y="2155"/>
                    </a:cubicBezTo>
                    <a:lnTo>
                      <a:pt x="2068" y="2132"/>
                    </a:lnTo>
                    <a:lnTo>
                      <a:pt x="2303" y="2060"/>
                    </a:lnTo>
                    <a:lnTo>
                      <a:pt x="2328" y="2007"/>
                    </a:lnTo>
                    <a:cubicBezTo>
                      <a:pt x="2356" y="1943"/>
                      <a:pt x="2386" y="1876"/>
                      <a:pt x="2420" y="1811"/>
                    </a:cubicBezTo>
                    <a:cubicBezTo>
                      <a:pt x="2470" y="1708"/>
                      <a:pt x="2517" y="1611"/>
                      <a:pt x="2570" y="1505"/>
                    </a:cubicBezTo>
                    <a:lnTo>
                      <a:pt x="2587" y="1471"/>
                    </a:lnTo>
                    <a:cubicBezTo>
                      <a:pt x="2693" y="1259"/>
                      <a:pt x="2816" y="1042"/>
                      <a:pt x="2919" y="863"/>
                    </a:cubicBezTo>
                    <a:lnTo>
                      <a:pt x="2969" y="776"/>
                    </a:lnTo>
                    <a:lnTo>
                      <a:pt x="3000" y="721"/>
                    </a:lnTo>
                    <a:cubicBezTo>
                      <a:pt x="3126" y="500"/>
                      <a:pt x="3251" y="283"/>
                      <a:pt x="3382" y="65"/>
                    </a:cubicBezTo>
                    <a:lnTo>
                      <a:pt x="341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213;p37">
                <a:extLst>
                  <a:ext uri="{FF2B5EF4-FFF2-40B4-BE49-F238E27FC236}">
                    <a16:creationId xmlns:a16="http://schemas.microsoft.com/office/drawing/2014/main" id="{EA8869C4-F3B2-93D1-D036-9217F0D1A0BD}"/>
                  </a:ext>
                </a:extLst>
              </p:cNvPr>
              <p:cNvSpPr/>
              <p:nvPr/>
            </p:nvSpPr>
            <p:spPr>
              <a:xfrm>
                <a:off x="5666425" y="3052225"/>
                <a:ext cx="399175" cy="251675"/>
              </a:xfrm>
              <a:custGeom>
                <a:avLst/>
                <a:gdLst/>
                <a:ahLst/>
                <a:cxnLst/>
                <a:rect l="l" t="t" r="r" b="b"/>
                <a:pathLst>
                  <a:path w="15967" h="10067" extrusionOk="0">
                    <a:moveTo>
                      <a:pt x="15129" y="1"/>
                    </a:moveTo>
                    <a:cubicBezTo>
                      <a:pt x="15076" y="12"/>
                      <a:pt x="15037" y="29"/>
                      <a:pt x="15021" y="62"/>
                    </a:cubicBezTo>
                    <a:cubicBezTo>
                      <a:pt x="14995" y="113"/>
                      <a:pt x="14968" y="154"/>
                      <a:pt x="14934" y="196"/>
                    </a:cubicBezTo>
                    <a:cubicBezTo>
                      <a:pt x="14864" y="266"/>
                      <a:pt x="14783" y="327"/>
                      <a:pt x="14686" y="394"/>
                    </a:cubicBezTo>
                    <a:lnTo>
                      <a:pt x="14652" y="419"/>
                    </a:lnTo>
                    <a:cubicBezTo>
                      <a:pt x="14571" y="475"/>
                      <a:pt x="14490" y="531"/>
                      <a:pt x="14407" y="581"/>
                    </a:cubicBezTo>
                    <a:lnTo>
                      <a:pt x="14393" y="592"/>
                    </a:lnTo>
                    <a:lnTo>
                      <a:pt x="14396" y="592"/>
                    </a:lnTo>
                    <a:lnTo>
                      <a:pt x="14376" y="606"/>
                    </a:lnTo>
                    <a:lnTo>
                      <a:pt x="14354" y="620"/>
                    </a:lnTo>
                    <a:lnTo>
                      <a:pt x="14214" y="710"/>
                    </a:lnTo>
                    <a:cubicBezTo>
                      <a:pt x="14211" y="712"/>
                      <a:pt x="14200" y="718"/>
                      <a:pt x="14203" y="718"/>
                    </a:cubicBezTo>
                    <a:cubicBezTo>
                      <a:pt x="14203" y="724"/>
                      <a:pt x="14198" y="726"/>
                      <a:pt x="14198" y="726"/>
                    </a:cubicBezTo>
                    <a:cubicBezTo>
                      <a:pt x="14097" y="785"/>
                      <a:pt x="13999" y="855"/>
                      <a:pt x="13902" y="922"/>
                    </a:cubicBezTo>
                    <a:cubicBezTo>
                      <a:pt x="13843" y="963"/>
                      <a:pt x="13782" y="1005"/>
                      <a:pt x="13723" y="1044"/>
                    </a:cubicBezTo>
                    <a:cubicBezTo>
                      <a:pt x="13606" y="1122"/>
                      <a:pt x="13492" y="1215"/>
                      <a:pt x="13380" y="1301"/>
                    </a:cubicBezTo>
                    <a:lnTo>
                      <a:pt x="13241" y="1410"/>
                    </a:lnTo>
                    <a:cubicBezTo>
                      <a:pt x="13140" y="1485"/>
                      <a:pt x="13031" y="1560"/>
                      <a:pt x="12925" y="1633"/>
                    </a:cubicBezTo>
                    <a:cubicBezTo>
                      <a:pt x="12822" y="1700"/>
                      <a:pt x="12725" y="1764"/>
                      <a:pt x="12627" y="1834"/>
                    </a:cubicBezTo>
                    <a:lnTo>
                      <a:pt x="12507" y="1929"/>
                    </a:lnTo>
                    <a:cubicBezTo>
                      <a:pt x="12376" y="2026"/>
                      <a:pt x="12247" y="2127"/>
                      <a:pt x="12111" y="2213"/>
                    </a:cubicBezTo>
                    <a:cubicBezTo>
                      <a:pt x="12108" y="2213"/>
                      <a:pt x="12102" y="2222"/>
                      <a:pt x="12097" y="2224"/>
                    </a:cubicBezTo>
                    <a:lnTo>
                      <a:pt x="12091" y="2230"/>
                    </a:lnTo>
                    <a:lnTo>
                      <a:pt x="11968" y="2305"/>
                    </a:lnTo>
                    <a:lnTo>
                      <a:pt x="11941" y="2322"/>
                    </a:lnTo>
                    <a:lnTo>
                      <a:pt x="11846" y="2381"/>
                    </a:lnTo>
                    <a:cubicBezTo>
                      <a:pt x="11670" y="2492"/>
                      <a:pt x="11477" y="2618"/>
                      <a:pt x="11285" y="2741"/>
                    </a:cubicBezTo>
                    <a:cubicBezTo>
                      <a:pt x="11199" y="2796"/>
                      <a:pt x="11115" y="2852"/>
                      <a:pt x="11028" y="2908"/>
                    </a:cubicBezTo>
                    <a:cubicBezTo>
                      <a:pt x="10933" y="2972"/>
                      <a:pt x="10839" y="3033"/>
                      <a:pt x="10744" y="3095"/>
                    </a:cubicBezTo>
                    <a:lnTo>
                      <a:pt x="10763" y="3086"/>
                    </a:lnTo>
                    <a:lnTo>
                      <a:pt x="10724" y="3109"/>
                    </a:lnTo>
                    <a:lnTo>
                      <a:pt x="10546" y="3220"/>
                    </a:lnTo>
                    <a:lnTo>
                      <a:pt x="10476" y="3265"/>
                    </a:lnTo>
                    <a:lnTo>
                      <a:pt x="10367" y="3335"/>
                    </a:lnTo>
                    <a:lnTo>
                      <a:pt x="10373" y="3335"/>
                    </a:lnTo>
                    <a:lnTo>
                      <a:pt x="10214" y="3432"/>
                    </a:lnTo>
                    <a:lnTo>
                      <a:pt x="10186" y="3452"/>
                    </a:lnTo>
                    <a:lnTo>
                      <a:pt x="10191" y="3458"/>
                    </a:lnTo>
                    <a:cubicBezTo>
                      <a:pt x="10169" y="3463"/>
                      <a:pt x="10141" y="3480"/>
                      <a:pt x="10113" y="3502"/>
                    </a:cubicBezTo>
                    <a:lnTo>
                      <a:pt x="9963" y="3597"/>
                    </a:lnTo>
                    <a:lnTo>
                      <a:pt x="9845" y="3672"/>
                    </a:lnTo>
                    <a:lnTo>
                      <a:pt x="9815" y="3695"/>
                    </a:lnTo>
                    <a:lnTo>
                      <a:pt x="9792" y="3711"/>
                    </a:lnTo>
                    <a:lnTo>
                      <a:pt x="9795" y="3714"/>
                    </a:lnTo>
                    <a:lnTo>
                      <a:pt x="9734" y="3748"/>
                    </a:lnTo>
                    <a:cubicBezTo>
                      <a:pt x="9692" y="3773"/>
                      <a:pt x="9653" y="3801"/>
                      <a:pt x="9611" y="3826"/>
                    </a:cubicBezTo>
                    <a:lnTo>
                      <a:pt x="9611" y="3823"/>
                    </a:lnTo>
                    <a:cubicBezTo>
                      <a:pt x="9564" y="3851"/>
                      <a:pt x="9513" y="3882"/>
                      <a:pt x="9469" y="3912"/>
                    </a:cubicBezTo>
                    <a:lnTo>
                      <a:pt x="9346" y="3990"/>
                    </a:lnTo>
                    <a:cubicBezTo>
                      <a:pt x="9288" y="4024"/>
                      <a:pt x="9235" y="4063"/>
                      <a:pt x="9176" y="4096"/>
                    </a:cubicBezTo>
                    <a:lnTo>
                      <a:pt x="9081" y="4161"/>
                    </a:lnTo>
                    <a:cubicBezTo>
                      <a:pt x="8880" y="4286"/>
                      <a:pt x="8674" y="4400"/>
                      <a:pt x="8465" y="4515"/>
                    </a:cubicBezTo>
                    <a:cubicBezTo>
                      <a:pt x="8266" y="4624"/>
                      <a:pt x="8066" y="4738"/>
                      <a:pt x="7870" y="4858"/>
                    </a:cubicBezTo>
                    <a:cubicBezTo>
                      <a:pt x="7658" y="4984"/>
                      <a:pt x="7449" y="5109"/>
                      <a:pt x="7237" y="5226"/>
                    </a:cubicBezTo>
                    <a:cubicBezTo>
                      <a:pt x="7131" y="5288"/>
                      <a:pt x="7028" y="5343"/>
                      <a:pt x="6919" y="5402"/>
                    </a:cubicBezTo>
                    <a:cubicBezTo>
                      <a:pt x="6872" y="5430"/>
                      <a:pt x="6819" y="5458"/>
                      <a:pt x="6768" y="5483"/>
                    </a:cubicBezTo>
                    <a:cubicBezTo>
                      <a:pt x="6710" y="5516"/>
                      <a:pt x="6648" y="5547"/>
                      <a:pt x="6584" y="5583"/>
                    </a:cubicBezTo>
                    <a:cubicBezTo>
                      <a:pt x="6434" y="5659"/>
                      <a:pt x="6277" y="5734"/>
                      <a:pt x="6124" y="5804"/>
                    </a:cubicBezTo>
                    <a:cubicBezTo>
                      <a:pt x="6051" y="5834"/>
                      <a:pt x="5973" y="5871"/>
                      <a:pt x="5901" y="5904"/>
                    </a:cubicBezTo>
                    <a:cubicBezTo>
                      <a:pt x="5848" y="5929"/>
                      <a:pt x="5797" y="5957"/>
                      <a:pt x="5744" y="5979"/>
                    </a:cubicBezTo>
                    <a:cubicBezTo>
                      <a:pt x="5686" y="6010"/>
                      <a:pt x="5625" y="6041"/>
                      <a:pt x="5563" y="6072"/>
                    </a:cubicBezTo>
                    <a:cubicBezTo>
                      <a:pt x="5493" y="6102"/>
                      <a:pt x="5424" y="6138"/>
                      <a:pt x="5357" y="6172"/>
                    </a:cubicBezTo>
                    <a:lnTo>
                      <a:pt x="5214" y="6242"/>
                    </a:lnTo>
                    <a:cubicBezTo>
                      <a:pt x="5170" y="6264"/>
                      <a:pt x="5120" y="6289"/>
                      <a:pt x="5075" y="6306"/>
                    </a:cubicBezTo>
                    <a:cubicBezTo>
                      <a:pt x="5011" y="6334"/>
                      <a:pt x="4952" y="6362"/>
                      <a:pt x="4891" y="6392"/>
                    </a:cubicBezTo>
                    <a:lnTo>
                      <a:pt x="4757" y="6459"/>
                    </a:lnTo>
                    <a:cubicBezTo>
                      <a:pt x="4684" y="6498"/>
                      <a:pt x="4606" y="6535"/>
                      <a:pt x="4531" y="6571"/>
                    </a:cubicBezTo>
                    <a:cubicBezTo>
                      <a:pt x="4425" y="6618"/>
                      <a:pt x="4322" y="6671"/>
                      <a:pt x="4216" y="6724"/>
                    </a:cubicBezTo>
                    <a:cubicBezTo>
                      <a:pt x="4104" y="6780"/>
                      <a:pt x="3992" y="6836"/>
                      <a:pt x="3878" y="6886"/>
                    </a:cubicBezTo>
                    <a:lnTo>
                      <a:pt x="3708" y="6964"/>
                    </a:lnTo>
                    <a:cubicBezTo>
                      <a:pt x="3538" y="7040"/>
                      <a:pt x="3365" y="7120"/>
                      <a:pt x="3197" y="7204"/>
                    </a:cubicBezTo>
                    <a:cubicBezTo>
                      <a:pt x="3002" y="7305"/>
                      <a:pt x="2801" y="7394"/>
                      <a:pt x="2598" y="7483"/>
                    </a:cubicBezTo>
                    <a:lnTo>
                      <a:pt x="2556" y="7505"/>
                    </a:lnTo>
                    <a:cubicBezTo>
                      <a:pt x="2458" y="7550"/>
                      <a:pt x="2360" y="7589"/>
                      <a:pt x="2260" y="7625"/>
                    </a:cubicBezTo>
                    <a:lnTo>
                      <a:pt x="2215" y="7648"/>
                    </a:lnTo>
                    <a:cubicBezTo>
                      <a:pt x="2087" y="7701"/>
                      <a:pt x="1984" y="7743"/>
                      <a:pt x="1878" y="7779"/>
                    </a:cubicBezTo>
                    <a:cubicBezTo>
                      <a:pt x="1688" y="7846"/>
                      <a:pt x="1504" y="7918"/>
                      <a:pt x="1314" y="7994"/>
                    </a:cubicBezTo>
                    <a:lnTo>
                      <a:pt x="1183" y="8044"/>
                    </a:lnTo>
                    <a:lnTo>
                      <a:pt x="1083" y="8083"/>
                    </a:lnTo>
                    <a:cubicBezTo>
                      <a:pt x="1002" y="8114"/>
                      <a:pt x="921" y="8147"/>
                      <a:pt x="837" y="8178"/>
                    </a:cubicBezTo>
                    <a:cubicBezTo>
                      <a:pt x="762" y="8206"/>
                      <a:pt x="684" y="8236"/>
                      <a:pt x="608" y="8267"/>
                    </a:cubicBezTo>
                    <a:lnTo>
                      <a:pt x="489" y="8317"/>
                    </a:lnTo>
                    <a:cubicBezTo>
                      <a:pt x="430" y="8337"/>
                      <a:pt x="371" y="8365"/>
                      <a:pt x="307" y="8390"/>
                    </a:cubicBezTo>
                    <a:cubicBezTo>
                      <a:pt x="254" y="8412"/>
                      <a:pt x="207" y="8434"/>
                      <a:pt x="154" y="8454"/>
                    </a:cubicBezTo>
                    <a:cubicBezTo>
                      <a:pt x="123" y="8468"/>
                      <a:pt x="90" y="8476"/>
                      <a:pt x="56" y="8490"/>
                    </a:cubicBezTo>
                    <a:lnTo>
                      <a:pt x="56" y="8496"/>
                    </a:lnTo>
                    <a:lnTo>
                      <a:pt x="53" y="8557"/>
                    </a:lnTo>
                    <a:lnTo>
                      <a:pt x="39" y="8700"/>
                    </a:lnTo>
                    <a:cubicBezTo>
                      <a:pt x="34" y="8778"/>
                      <a:pt x="25" y="8853"/>
                      <a:pt x="23" y="8928"/>
                    </a:cubicBezTo>
                    <a:lnTo>
                      <a:pt x="14" y="9059"/>
                    </a:lnTo>
                    <a:cubicBezTo>
                      <a:pt x="11" y="9118"/>
                      <a:pt x="11" y="9179"/>
                      <a:pt x="9" y="9238"/>
                    </a:cubicBezTo>
                    <a:cubicBezTo>
                      <a:pt x="0" y="9347"/>
                      <a:pt x="0" y="9458"/>
                      <a:pt x="6" y="9564"/>
                    </a:cubicBezTo>
                    <a:lnTo>
                      <a:pt x="9" y="9606"/>
                    </a:lnTo>
                    <a:lnTo>
                      <a:pt x="9" y="9676"/>
                    </a:lnTo>
                    <a:lnTo>
                      <a:pt x="9" y="9737"/>
                    </a:lnTo>
                    <a:lnTo>
                      <a:pt x="9" y="9782"/>
                    </a:lnTo>
                    <a:cubicBezTo>
                      <a:pt x="11" y="9843"/>
                      <a:pt x="11" y="9905"/>
                      <a:pt x="14" y="9966"/>
                    </a:cubicBezTo>
                    <a:lnTo>
                      <a:pt x="20" y="10067"/>
                    </a:lnTo>
                    <a:lnTo>
                      <a:pt x="215" y="10002"/>
                    </a:lnTo>
                    <a:cubicBezTo>
                      <a:pt x="357" y="9952"/>
                      <a:pt x="497" y="9905"/>
                      <a:pt x="639" y="9854"/>
                    </a:cubicBezTo>
                    <a:cubicBezTo>
                      <a:pt x="860" y="9779"/>
                      <a:pt x="1080" y="9695"/>
                      <a:pt x="1298" y="9615"/>
                    </a:cubicBezTo>
                    <a:cubicBezTo>
                      <a:pt x="1420" y="9570"/>
                      <a:pt x="1543" y="9520"/>
                      <a:pt x="1660" y="9475"/>
                    </a:cubicBezTo>
                    <a:lnTo>
                      <a:pt x="1917" y="9377"/>
                    </a:lnTo>
                    <a:cubicBezTo>
                      <a:pt x="2059" y="9322"/>
                      <a:pt x="2201" y="9266"/>
                      <a:pt x="2347" y="9202"/>
                    </a:cubicBezTo>
                    <a:lnTo>
                      <a:pt x="2592" y="9101"/>
                    </a:lnTo>
                    <a:cubicBezTo>
                      <a:pt x="2648" y="9082"/>
                      <a:pt x="2701" y="9057"/>
                      <a:pt x="2754" y="9034"/>
                    </a:cubicBezTo>
                    <a:cubicBezTo>
                      <a:pt x="2804" y="9015"/>
                      <a:pt x="2860" y="8990"/>
                      <a:pt x="2913" y="8970"/>
                    </a:cubicBezTo>
                    <a:cubicBezTo>
                      <a:pt x="3013" y="8931"/>
                      <a:pt x="3116" y="8881"/>
                      <a:pt x="3217" y="8833"/>
                    </a:cubicBezTo>
                    <a:lnTo>
                      <a:pt x="3390" y="8755"/>
                    </a:lnTo>
                    <a:cubicBezTo>
                      <a:pt x="3549" y="8683"/>
                      <a:pt x="3711" y="8610"/>
                      <a:pt x="3870" y="8532"/>
                    </a:cubicBezTo>
                    <a:cubicBezTo>
                      <a:pt x="3917" y="8510"/>
                      <a:pt x="3962" y="8485"/>
                      <a:pt x="4009" y="8460"/>
                    </a:cubicBezTo>
                    <a:cubicBezTo>
                      <a:pt x="4054" y="8440"/>
                      <a:pt x="4098" y="8415"/>
                      <a:pt x="4143" y="8398"/>
                    </a:cubicBezTo>
                    <a:lnTo>
                      <a:pt x="4182" y="8379"/>
                    </a:lnTo>
                    <a:lnTo>
                      <a:pt x="4227" y="8359"/>
                    </a:lnTo>
                    <a:cubicBezTo>
                      <a:pt x="4324" y="8315"/>
                      <a:pt x="4419" y="8267"/>
                      <a:pt x="4514" y="8222"/>
                    </a:cubicBezTo>
                    <a:lnTo>
                      <a:pt x="4827" y="8066"/>
                    </a:lnTo>
                    <a:cubicBezTo>
                      <a:pt x="4944" y="8008"/>
                      <a:pt x="5058" y="7946"/>
                      <a:pt x="5173" y="7890"/>
                    </a:cubicBezTo>
                    <a:cubicBezTo>
                      <a:pt x="5287" y="7840"/>
                      <a:pt x="5399" y="7784"/>
                      <a:pt x="5507" y="7729"/>
                    </a:cubicBezTo>
                    <a:cubicBezTo>
                      <a:pt x="5599" y="7681"/>
                      <a:pt x="5689" y="7637"/>
                      <a:pt x="5784" y="7592"/>
                    </a:cubicBezTo>
                    <a:lnTo>
                      <a:pt x="5853" y="7556"/>
                    </a:lnTo>
                    <a:cubicBezTo>
                      <a:pt x="5898" y="7536"/>
                      <a:pt x="5943" y="7511"/>
                      <a:pt x="5987" y="7492"/>
                    </a:cubicBezTo>
                    <a:cubicBezTo>
                      <a:pt x="6054" y="7455"/>
                      <a:pt x="6124" y="7422"/>
                      <a:pt x="6191" y="7388"/>
                    </a:cubicBezTo>
                    <a:cubicBezTo>
                      <a:pt x="6302" y="7338"/>
                      <a:pt x="6417" y="7285"/>
                      <a:pt x="6528" y="7229"/>
                    </a:cubicBezTo>
                    <a:cubicBezTo>
                      <a:pt x="6654" y="7165"/>
                      <a:pt x="6777" y="7101"/>
                      <a:pt x="6899" y="7031"/>
                    </a:cubicBezTo>
                    <a:cubicBezTo>
                      <a:pt x="6986" y="6981"/>
                      <a:pt x="7072" y="6936"/>
                      <a:pt x="7164" y="6886"/>
                    </a:cubicBezTo>
                    <a:cubicBezTo>
                      <a:pt x="7315" y="6811"/>
                      <a:pt x="7457" y="6727"/>
                      <a:pt x="7602" y="6643"/>
                    </a:cubicBezTo>
                    <a:lnTo>
                      <a:pt x="7823" y="6518"/>
                    </a:lnTo>
                    <a:cubicBezTo>
                      <a:pt x="7904" y="6473"/>
                      <a:pt x="7985" y="6423"/>
                      <a:pt x="8063" y="6376"/>
                    </a:cubicBezTo>
                    <a:lnTo>
                      <a:pt x="8138" y="6328"/>
                    </a:lnTo>
                    <a:cubicBezTo>
                      <a:pt x="8199" y="6295"/>
                      <a:pt x="8264" y="6256"/>
                      <a:pt x="8325" y="6222"/>
                    </a:cubicBezTo>
                    <a:lnTo>
                      <a:pt x="8453" y="6147"/>
                    </a:lnTo>
                    <a:cubicBezTo>
                      <a:pt x="8529" y="6105"/>
                      <a:pt x="8598" y="6060"/>
                      <a:pt x="8671" y="6019"/>
                    </a:cubicBezTo>
                    <a:cubicBezTo>
                      <a:pt x="8797" y="5946"/>
                      <a:pt x="8919" y="5868"/>
                      <a:pt x="9048" y="5798"/>
                    </a:cubicBezTo>
                    <a:lnTo>
                      <a:pt x="9360" y="5625"/>
                    </a:lnTo>
                    <a:lnTo>
                      <a:pt x="9675" y="5449"/>
                    </a:lnTo>
                    <a:cubicBezTo>
                      <a:pt x="9968" y="5288"/>
                      <a:pt x="10267" y="5109"/>
                      <a:pt x="10568" y="4919"/>
                    </a:cubicBezTo>
                    <a:lnTo>
                      <a:pt x="10568" y="4919"/>
                    </a:lnTo>
                    <a:lnTo>
                      <a:pt x="10543" y="4931"/>
                    </a:lnTo>
                    <a:cubicBezTo>
                      <a:pt x="10719" y="4830"/>
                      <a:pt x="10880" y="4716"/>
                      <a:pt x="11045" y="4607"/>
                    </a:cubicBezTo>
                    <a:lnTo>
                      <a:pt x="11243" y="4473"/>
                    </a:lnTo>
                    <a:lnTo>
                      <a:pt x="11305" y="4437"/>
                    </a:lnTo>
                    <a:cubicBezTo>
                      <a:pt x="11508" y="4300"/>
                      <a:pt x="11712" y="4163"/>
                      <a:pt x="11918" y="4032"/>
                    </a:cubicBezTo>
                    <a:lnTo>
                      <a:pt x="11918" y="4032"/>
                    </a:lnTo>
                    <a:lnTo>
                      <a:pt x="11890" y="4043"/>
                    </a:lnTo>
                    <a:lnTo>
                      <a:pt x="11913" y="4024"/>
                    </a:lnTo>
                    <a:lnTo>
                      <a:pt x="11935" y="4013"/>
                    </a:lnTo>
                    <a:lnTo>
                      <a:pt x="11932" y="4010"/>
                    </a:lnTo>
                    <a:cubicBezTo>
                      <a:pt x="12342" y="3753"/>
                      <a:pt x="12747" y="3474"/>
                      <a:pt x="13137" y="3198"/>
                    </a:cubicBezTo>
                    <a:lnTo>
                      <a:pt x="13266" y="3106"/>
                    </a:lnTo>
                    <a:cubicBezTo>
                      <a:pt x="13428" y="2992"/>
                      <a:pt x="13595" y="2880"/>
                      <a:pt x="13751" y="2757"/>
                    </a:cubicBezTo>
                    <a:cubicBezTo>
                      <a:pt x="13916" y="2637"/>
                      <a:pt x="14075" y="2509"/>
                      <a:pt x="14237" y="2378"/>
                    </a:cubicBezTo>
                    <a:lnTo>
                      <a:pt x="14315" y="2316"/>
                    </a:lnTo>
                    <a:cubicBezTo>
                      <a:pt x="14451" y="2208"/>
                      <a:pt x="14585" y="2088"/>
                      <a:pt x="14716" y="1973"/>
                    </a:cubicBezTo>
                    <a:cubicBezTo>
                      <a:pt x="14792" y="1912"/>
                      <a:pt x="14864" y="1845"/>
                      <a:pt x="14937" y="1781"/>
                    </a:cubicBezTo>
                    <a:lnTo>
                      <a:pt x="14970" y="1789"/>
                    </a:lnTo>
                    <a:cubicBezTo>
                      <a:pt x="15021" y="1789"/>
                      <a:pt x="15065" y="1761"/>
                      <a:pt x="15104" y="1733"/>
                    </a:cubicBezTo>
                    <a:cubicBezTo>
                      <a:pt x="15160" y="1697"/>
                      <a:pt x="15199" y="1669"/>
                      <a:pt x="15241" y="1641"/>
                    </a:cubicBezTo>
                    <a:cubicBezTo>
                      <a:pt x="15333" y="1577"/>
                      <a:pt x="15425" y="1510"/>
                      <a:pt x="15514" y="1441"/>
                    </a:cubicBezTo>
                    <a:cubicBezTo>
                      <a:pt x="15606" y="1371"/>
                      <a:pt x="15676" y="1304"/>
                      <a:pt x="15738" y="1245"/>
                    </a:cubicBezTo>
                    <a:lnTo>
                      <a:pt x="15765" y="1215"/>
                    </a:lnTo>
                    <a:cubicBezTo>
                      <a:pt x="15818" y="1162"/>
                      <a:pt x="15874" y="1106"/>
                      <a:pt x="15913" y="1039"/>
                    </a:cubicBezTo>
                    <a:cubicBezTo>
                      <a:pt x="15938" y="994"/>
                      <a:pt x="15966" y="944"/>
                      <a:pt x="15961" y="894"/>
                    </a:cubicBezTo>
                    <a:cubicBezTo>
                      <a:pt x="15961" y="846"/>
                      <a:pt x="15958" y="827"/>
                      <a:pt x="15944" y="788"/>
                    </a:cubicBezTo>
                    <a:cubicBezTo>
                      <a:pt x="15938" y="771"/>
                      <a:pt x="15933" y="757"/>
                      <a:pt x="15927" y="743"/>
                    </a:cubicBezTo>
                    <a:cubicBezTo>
                      <a:pt x="15905" y="693"/>
                      <a:pt x="15871" y="648"/>
                      <a:pt x="15835" y="606"/>
                    </a:cubicBezTo>
                    <a:cubicBezTo>
                      <a:pt x="15799" y="553"/>
                      <a:pt x="15763" y="517"/>
                      <a:pt x="15729" y="478"/>
                    </a:cubicBezTo>
                    <a:cubicBezTo>
                      <a:pt x="15701" y="442"/>
                      <a:pt x="15665" y="411"/>
                      <a:pt x="15631" y="380"/>
                    </a:cubicBezTo>
                    <a:cubicBezTo>
                      <a:pt x="15542" y="302"/>
                      <a:pt x="15481" y="244"/>
                      <a:pt x="15411" y="196"/>
                    </a:cubicBezTo>
                    <a:cubicBezTo>
                      <a:pt x="15380" y="174"/>
                      <a:pt x="15344" y="149"/>
                      <a:pt x="15313" y="132"/>
                    </a:cubicBezTo>
                    <a:lnTo>
                      <a:pt x="15244" y="87"/>
                    </a:lnTo>
                    <a:cubicBezTo>
                      <a:pt x="15235" y="60"/>
                      <a:pt x="15221" y="34"/>
                      <a:pt x="15199" y="21"/>
                    </a:cubicBezTo>
                    <a:cubicBezTo>
                      <a:pt x="15177" y="7"/>
                      <a:pt x="15152" y="1"/>
                      <a:pt x="15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214;p37">
                <a:extLst>
                  <a:ext uri="{FF2B5EF4-FFF2-40B4-BE49-F238E27FC236}">
                    <a16:creationId xmlns:a16="http://schemas.microsoft.com/office/drawing/2014/main" id="{C217C764-23FB-6733-9EF7-1F112E7E9502}"/>
                  </a:ext>
                </a:extLst>
              </p:cNvPr>
              <p:cNvSpPr/>
              <p:nvPr/>
            </p:nvSpPr>
            <p:spPr>
              <a:xfrm>
                <a:off x="5501900" y="3270600"/>
                <a:ext cx="154025" cy="75075"/>
              </a:xfrm>
              <a:custGeom>
                <a:avLst/>
                <a:gdLst/>
                <a:ahLst/>
                <a:cxnLst/>
                <a:rect l="l" t="t" r="r" b="b"/>
                <a:pathLst>
                  <a:path w="6161" h="3003" extrusionOk="0">
                    <a:moveTo>
                      <a:pt x="6121" y="1"/>
                    </a:moveTo>
                    <a:cubicBezTo>
                      <a:pt x="5990" y="29"/>
                      <a:pt x="5864" y="73"/>
                      <a:pt x="5739" y="121"/>
                    </a:cubicBezTo>
                    <a:cubicBezTo>
                      <a:pt x="5532" y="190"/>
                      <a:pt x="5326" y="263"/>
                      <a:pt x="5117" y="330"/>
                    </a:cubicBezTo>
                    <a:cubicBezTo>
                      <a:pt x="5080" y="344"/>
                      <a:pt x="5041" y="352"/>
                      <a:pt x="4999" y="366"/>
                    </a:cubicBezTo>
                    <a:lnTo>
                      <a:pt x="4963" y="386"/>
                    </a:lnTo>
                    <a:lnTo>
                      <a:pt x="4877" y="405"/>
                    </a:lnTo>
                    <a:lnTo>
                      <a:pt x="4665" y="469"/>
                    </a:lnTo>
                    <a:lnTo>
                      <a:pt x="4453" y="531"/>
                    </a:lnTo>
                    <a:cubicBezTo>
                      <a:pt x="4358" y="559"/>
                      <a:pt x="4263" y="589"/>
                      <a:pt x="4168" y="623"/>
                    </a:cubicBezTo>
                    <a:lnTo>
                      <a:pt x="4070" y="654"/>
                    </a:lnTo>
                    <a:lnTo>
                      <a:pt x="3970" y="684"/>
                    </a:lnTo>
                    <a:lnTo>
                      <a:pt x="3925" y="698"/>
                    </a:lnTo>
                    <a:lnTo>
                      <a:pt x="3895" y="709"/>
                    </a:lnTo>
                    <a:lnTo>
                      <a:pt x="3867" y="721"/>
                    </a:lnTo>
                    <a:lnTo>
                      <a:pt x="3828" y="729"/>
                    </a:lnTo>
                    <a:lnTo>
                      <a:pt x="3772" y="748"/>
                    </a:lnTo>
                    <a:lnTo>
                      <a:pt x="3736" y="762"/>
                    </a:lnTo>
                    <a:lnTo>
                      <a:pt x="3646" y="782"/>
                    </a:lnTo>
                    <a:lnTo>
                      <a:pt x="3607" y="796"/>
                    </a:lnTo>
                    <a:lnTo>
                      <a:pt x="3577" y="807"/>
                    </a:lnTo>
                    <a:lnTo>
                      <a:pt x="3529" y="821"/>
                    </a:lnTo>
                    <a:cubicBezTo>
                      <a:pt x="3409" y="854"/>
                      <a:pt x="3306" y="882"/>
                      <a:pt x="3206" y="910"/>
                    </a:cubicBezTo>
                    <a:lnTo>
                      <a:pt x="3153" y="930"/>
                    </a:lnTo>
                    <a:lnTo>
                      <a:pt x="2910" y="1000"/>
                    </a:lnTo>
                    <a:cubicBezTo>
                      <a:pt x="2687" y="1064"/>
                      <a:pt x="2464" y="1128"/>
                      <a:pt x="2240" y="1184"/>
                    </a:cubicBezTo>
                    <a:lnTo>
                      <a:pt x="2148" y="1203"/>
                    </a:lnTo>
                    <a:lnTo>
                      <a:pt x="2120" y="1212"/>
                    </a:lnTo>
                    <a:lnTo>
                      <a:pt x="2087" y="1223"/>
                    </a:lnTo>
                    <a:cubicBezTo>
                      <a:pt x="2034" y="1237"/>
                      <a:pt x="1981" y="1245"/>
                      <a:pt x="1931" y="1259"/>
                    </a:cubicBezTo>
                    <a:cubicBezTo>
                      <a:pt x="1827" y="1292"/>
                      <a:pt x="1727" y="1323"/>
                      <a:pt x="1624" y="1348"/>
                    </a:cubicBezTo>
                    <a:cubicBezTo>
                      <a:pt x="1484" y="1382"/>
                      <a:pt x="1339" y="1410"/>
                      <a:pt x="1197" y="1440"/>
                    </a:cubicBezTo>
                    <a:lnTo>
                      <a:pt x="1127" y="1454"/>
                    </a:lnTo>
                    <a:lnTo>
                      <a:pt x="949" y="1491"/>
                    </a:lnTo>
                    <a:cubicBezTo>
                      <a:pt x="776" y="1524"/>
                      <a:pt x="597" y="1557"/>
                      <a:pt x="424" y="1580"/>
                    </a:cubicBezTo>
                    <a:lnTo>
                      <a:pt x="349" y="1591"/>
                    </a:lnTo>
                    <a:lnTo>
                      <a:pt x="315" y="1588"/>
                    </a:lnTo>
                    <a:cubicBezTo>
                      <a:pt x="307" y="1591"/>
                      <a:pt x="304" y="1591"/>
                      <a:pt x="301" y="1591"/>
                    </a:cubicBezTo>
                    <a:cubicBezTo>
                      <a:pt x="243" y="1831"/>
                      <a:pt x="190" y="2074"/>
                      <a:pt x="140" y="2316"/>
                    </a:cubicBezTo>
                    <a:cubicBezTo>
                      <a:pt x="103" y="2498"/>
                      <a:pt x="67" y="2679"/>
                      <a:pt x="34" y="2860"/>
                    </a:cubicBezTo>
                    <a:lnTo>
                      <a:pt x="6" y="2983"/>
                    </a:lnTo>
                    <a:cubicBezTo>
                      <a:pt x="0" y="2989"/>
                      <a:pt x="0" y="2997"/>
                      <a:pt x="0" y="3003"/>
                    </a:cubicBezTo>
                    <a:lnTo>
                      <a:pt x="112" y="3003"/>
                    </a:lnTo>
                    <a:cubicBezTo>
                      <a:pt x="162" y="3003"/>
                      <a:pt x="209" y="3000"/>
                      <a:pt x="257" y="3000"/>
                    </a:cubicBezTo>
                    <a:cubicBezTo>
                      <a:pt x="346" y="2994"/>
                      <a:pt x="433" y="2983"/>
                      <a:pt x="525" y="2972"/>
                    </a:cubicBezTo>
                    <a:cubicBezTo>
                      <a:pt x="600" y="2961"/>
                      <a:pt x="678" y="2952"/>
                      <a:pt x="753" y="2938"/>
                    </a:cubicBezTo>
                    <a:lnTo>
                      <a:pt x="818" y="2927"/>
                    </a:lnTo>
                    <a:cubicBezTo>
                      <a:pt x="887" y="2916"/>
                      <a:pt x="957" y="2905"/>
                      <a:pt x="1018" y="2891"/>
                    </a:cubicBezTo>
                    <a:cubicBezTo>
                      <a:pt x="1094" y="2877"/>
                      <a:pt x="1169" y="2860"/>
                      <a:pt x="1242" y="2844"/>
                    </a:cubicBezTo>
                    <a:lnTo>
                      <a:pt x="1331" y="2827"/>
                    </a:lnTo>
                    <a:cubicBezTo>
                      <a:pt x="1423" y="2802"/>
                      <a:pt x="1521" y="2777"/>
                      <a:pt x="1629" y="2757"/>
                    </a:cubicBezTo>
                    <a:cubicBezTo>
                      <a:pt x="1794" y="2724"/>
                      <a:pt x="1973" y="2687"/>
                      <a:pt x="2143" y="2637"/>
                    </a:cubicBezTo>
                    <a:cubicBezTo>
                      <a:pt x="2257" y="2606"/>
                      <a:pt x="2377" y="2579"/>
                      <a:pt x="2497" y="2548"/>
                    </a:cubicBezTo>
                    <a:lnTo>
                      <a:pt x="2567" y="2528"/>
                    </a:lnTo>
                    <a:cubicBezTo>
                      <a:pt x="2645" y="2512"/>
                      <a:pt x="2726" y="2492"/>
                      <a:pt x="2801" y="2470"/>
                    </a:cubicBezTo>
                    <a:cubicBezTo>
                      <a:pt x="2949" y="2431"/>
                      <a:pt x="3091" y="2397"/>
                      <a:pt x="3236" y="2367"/>
                    </a:cubicBezTo>
                    <a:lnTo>
                      <a:pt x="3320" y="2344"/>
                    </a:lnTo>
                    <a:lnTo>
                      <a:pt x="3535" y="2300"/>
                    </a:lnTo>
                    <a:lnTo>
                      <a:pt x="3585" y="2288"/>
                    </a:lnTo>
                    <a:lnTo>
                      <a:pt x="3635" y="2277"/>
                    </a:lnTo>
                    <a:cubicBezTo>
                      <a:pt x="3744" y="2255"/>
                      <a:pt x="3850" y="2230"/>
                      <a:pt x="3956" y="2202"/>
                    </a:cubicBezTo>
                    <a:cubicBezTo>
                      <a:pt x="4179" y="2138"/>
                      <a:pt x="4391" y="2074"/>
                      <a:pt x="4595" y="1998"/>
                    </a:cubicBezTo>
                    <a:cubicBezTo>
                      <a:pt x="4681" y="1968"/>
                      <a:pt x="4771" y="1937"/>
                      <a:pt x="4860" y="1906"/>
                    </a:cubicBezTo>
                    <a:lnTo>
                      <a:pt x="4960" y="1870"/>
                    </a:lnTo>
                    <a:cubicBezTo>
                      <a:pt x="5061" y="1836"/>
                      <a:pt x="5167" y="1800"/>
                      <a:pt x="5267" y="1770"/>
                    </a:cubicBezTo>
                    <a:lnTo>
                      <a:pt x="5365" y="1742"/>
                    </a:lnTo>
                    <a:lnTo>
                      <a:pt x="5490" y="1703"/>
                    </a:lnTo>
                    <a:lnTo>
                      <a:pt x="5493" y="1705"/>
                    </a:lnTo>
                    <a:lnTo>
                      <a:pt x="5496" y="1703"/>
                    </a:lnTo>
                    <a:lnTo>
                      <a:pt x="5490" y="1700"/>
                    </a:lnTo>
                    <a:lnTo>
                      <a:pt x="5493" y="1700"/>
                    </a:lnTo>
                    <a:lnTo>
                      <a:pt x="5490" y="1697"/>
                    </a:lnTo>
                    <a:cubicBezTo>
                      <a:pt x="5549" y="1683"/>
                      <a:pt x="5608" y="1661"/>
                      <a:pt x="5677" y="1641"/>
                    </a:cubicBezTo>
                    <a:lnTo>
                      <a:pt x="5716" y="1630"/>
                    </a:lnTo>
                    <a:lnTo>
                      <a:pt x="5747" y="1619"/>
                    </a:lnTo>
                    <a:lnTo>
                      <a:pt x="5928" y="1563"/>
                    </a:lnTo>
                    <a:lnTo>
                      <a:pt x="5990" y="1544"/>
                    </a:lnTo>
                    <a:lnTo>
                      <a:pt x="6160" y="1493"/>
                    </a:lnTo>
                    <a:lnTo>
                      <a:pt x="6146" y="1323"/>
                    </a:lnTo>
                    <a:lnTo>
                      <a:pt x="6143" y="1284"/>
                    </a:lnTo>
                    <a:lnTo>
                      <a:pt x="6135" y="1189"/>
                    </a:lnTo>
                    <a:lnTo>
                      <a:pt x="6129" y="1089"/>
                    </a:lnTo>
                    <a:lnTo>
                      <a:pt x="6124" y="977"/>
                    </a:lnTo>
                    <a:lnTo>
                      <a:pt x="6121" y="919"/>
                    </a:lnTo>
                    <a:lnTo>
                      <a:pt x="6118" y="821"/>
                    </a:lnTo>
                    <a:lnTo>
                      <a:pt x="6115" y="785"/>
                    </a:lnTo>
                    <a:cubicBezTo>
                      <a:pt x="6110" y="698"/>
                      <a:pt x="6107" y="615"/>
                      <a:pt x="6107" y="534"/>
                    </a:cubicBezTo>
                    <a:lnTo>
                      <a:pt x="6110" y="447"/>
                    </a:lnTo>
                    <a:cubicBezTo>
                      <a:pt x="6115" y="375"/>
                      <a:pt x="6115" y="302"/>
                      <a:pt x="6118" y="227"/>
                    </a:cubicBezTo>
                    <a:lnTo>
                      <a:pt x="6121" y="193"/>
                    </a:lnTo>
                    <a:cubicBezTo>
                      <a:pt x="6124" y="129"/>
                      <a:pt x="6129" y="71"/>
                      <a:pt x="6124" y="15"/>
                    </a:cubicBezTo>
                    <a:cubicBezTo>
                      <a:pt x="6124" y="9"/>
                      <a:pt x="6121" y="4"/>
                      <a:pt x="61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215;p37">
                <a:extLst>
                  <a:ext uri="{FF2B5EF4-FFF2-40B4-BE49-F238E27FC236}">
                    <a16:creationId xmlns:a16="http://schemas.microsoft.com/office/drawing/2014/main" id="{418BCC8D-9DFD-04F1-19AB-BFAF3DCA5DC6}"/>
                  </a:ext>
                </a:extLst>
              </p:cNvPr>
              <p:cNvSpPr/>
              <p:nvPr/>
            </p:nvSpPr>
            <p:spPr>
              <a:xfrm>
                <a:off x="5486750" y="3315875"/>
                <a:ext cx="700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242" extrusionOk="0">
                    <a:moveTo>
                      <a:pt x="280" y="0"/>
                    </a:moveTo>
                    <a:lnTo>
                      <a:pt x="280" y="0"/>
                    </a:lnTo>
                    <a:cubicBezTo>
                      <a:pt x="257" y="34"/>
                      <a:pt x="249" y="73"/>
                      <a:pt x="232" y="112"/>
                    </a:cubicBezTo>
                    <a:cubicBezTo>
                      <a:pt x="210" y="173"/>
                      <a:pt x="199" y="243"/>
                      <a:pt x="185" y="310"/>
                    </a:cubicBezTo>
                    <a:lnTo>
                      <a:pt x="179" y="338"/>
                    </a:lnTo>
                    <a:lnTo>
                      <a:pt x="168" y="391"/>
                    </a:lnTo>
                    <a:cubicBezTo>
                      <a:pt x="154" y="472"/>
                      <a:pt x="143" y="550"/>
                      <a:pt x="126" y="631"/>
                    </a:cubicBezTo>
                    <a:cubicBezTo>
                      <a:pt x="121" y="659"/>
                      <a:pt x="115" y="684"/>
                      <a:pt x="110" y="712"/>
                    </a:cubicBezTo>
                    <a:cubicBezTo>
                      <a:pt x="93" y="773"/>
                      <a:pt x="73" y="837"/>
                      <a:pt x="54" y="899"/>
                    </a:cubicBezTo>
                    <a:lnTo>
                      <a:pt x="37" y="952"/>
                    </a:lnTo>
                    <a:cubicBezTo>
                      <a:pt x="18" y="1002"/>
                      <a:pt x="1" y="1052"/>
                      <a:pt x="1" y="1102"/>
                    </a:cubicBezTo>
                    <a:cubicBezTo>
                      <a:pt x="1" y="1164"/>
                      <a:pt x="23" y="1211"/>
                      <a:pt x="65" y="1242"/>
                    </a:cubicBezTo>
                    <a:cubicBezTo>
                      <a:pt x="82" y="1136"/>
                      <a:pt x="96" y="1033"/>
                      <a:pt x="112" y="927"/>
                    </a:cubicBezTo>
                    <a:cubicBezTo>
                      <a:pt x="143" y="712"/>
                      <a:pt x="179" y="500"/>
                      <a:pt x="221" y="282"/>
                    </a:cubicBezTo>
                    <a:cubicBezTo>
                      <a:pt x="238" y="184"/>
                      <a:pt x="260" y="90"/>
                      <a:pt x="280" y="0"/>
                    </a:cubicBezTo>
                    <a:close/>
                  </a:path>
                </a:pathLst>
              </a:custGeom>
              <a:solidFill>
                <a:srgbClr val="CFE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216;p37">
                <a:extLst>
                  <a:ext uri="{FF2B5EF4-FFF2-40B4-BE49-F238E27FC236}">
                    <a16:creationId xmlns:a16="http://schemas.microsoft.com/office/drawing/2014/main" id="{A4325B50-FD0E-B376-C4A2-F59491328311}"/>
                  </a:ext>
                </a:extLst>
              </p:cNvPr>
              <p:cNvSpPr/>
              <p:nvPr/>
            </p:nvSpPr>
            <p:spPr>
              <a:xfrm>
                <a:off x="5891825" y="3184200"/>
                <a:ext cx="257950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10318" h="7424" extrusionOk="0">
                    <a:moveTo>
                      <a:pt x="9709" y="0"/>
                    </a:moveTo>
                    <a:cubicBezTo>
                      <a:pt x="9670" y="0"/>
                      <a:pt x="9642" y="11"/>
                      <a:pt x="9628" y="28"/>
                    </a:cubicBezTo>
                    <a:lnTo>
                      <a:pt x="9584" y="76"/>
                    </a:lnTo>
                    <a:cubicBezTo>
                      <a:pt x="9531" y="126"/>
                      <a:pt x="9478" y="179"/>
                      <a:pt x="9419" y="229"/>
                    </a:cubicBezTo>
                    <a:lnTo>
                      <a:pt x="9324" y="304"/>
                    </a:lnTo>
                    <a:lnTo>
                      <a:pt x="9221" y="388"/>
                    </a:lnTo>
                    <a:cubicBezTo>
                      <a:pt x="9193" y="413"/>
                      <a:pt x="9165" y="438"/>
                      <a:pt x="9137" y="458"/>
                    </a:cubicBezTo>
                    <a:cubicBezTo>
                      <a:pt x="9098" y="488"/>
                      <a:pt x="9059" y="525"/>
                      <a:pt x="9020" y="555"/>
                    </a:cubicBezTo>
                    <a:lnTo>
                      <a:pt x="8923" y="634"/>
                    </a:lnTo>
                    <a:lnTo>
                      <a:pt x="8825" y="709"/>
                    </a:lnTo>
                    <a:lnTo>
                      <a:pt x="8719" y="795"/>
                    </a:lnTo>
                    <a:lnTo>
                      <a:pt x="8610" y="885"/>
                    </a:lnTo>
                    <a:cubicBezTo>
                      <a:pt x="8560" y="921"/>
                      <a:pt x="8515" y="960"/>
                      <a:pt x="8465" y="999"/>
                    </a:cubicBezTo>
                    <a:lnTo>
                      <a:pt x="8351" y="1097"/>
                    </a:lnTo>
                    <a:cubicBezTo>
                      <a:pt x="8178" y="1236"/>
                      <a:pt x="7999" y="1373"/>
                      <a:pt x="7818" y="1507"/>
                    </a:cubicBezTo>
                    <a:cubicBezTo>
                      <a:pt x="7709" y="1588"/>
                      <a:pt x="7606" y="1669"/>
                      <a:pt x="7503" y="1755"/>
                    </a:cubicBezTo>
                    <a:cubicBezTo>
                      <a:pt x="7452" y="1800"/>
                      <a:pt x="7402" y="1847"/>
                      <a:pt x="7358" y="1892"/>
                    </a:cubicBezTo>
                    <a:lnTo>
                      <a:pt x="7321" y="1925"/>
                    </a:lnTo>
                    <a:lnTo>
                      <a:pt x="7229" y="1995"/>
                    </a:lnTo>
                    <a:cubicBezTo>
                      <a:pt x="7134" y="2065"/>
                      <a:pt x="7042" y="2134"/>
                      <a:pt x="6950" y="2201"/>
                    </a:cubicBezTo>
                    <a:cubicBezTo>
                      <a:pt x="6850" y="2274"/>
                      <a:pt x="6744" y="2349"/>
                      <a:pt x="6635" y="2419"/>
                    </a:cubicBezTo>
                    <a:lnTo>
                      <a:pt x="6613" y="2433"/>
                    </a:lnTo>
                    <a:cubicBezTo>
                      <a:pt x="6521" y="2489"/>
                      <a:pt x="6423" y="2550"/>
                      <a:pt x="6325" y="2614"/>
                    </a:cubicBezTo>
                    <a:cubicBezTo>
                      <a:pt x="6225" y="2676"/>
                      <a:pt x="6119" y="2731"/>
                      <a:pt x="6016" y="2787"/>
                    </a:cubicBezTo>
                    <a:lnTo>
                      <a:pt x="5952" y="2823"/>
                    </a:lnTo>
                    <a:cubicBezTo>
                      <a:pt x="5793" y="2910"/>
                      <a:pt x="5625" y="3013"/>
                      <a:pt x="5455" y="3130"/>
                    </a:cubicBezTo>
                    <a:lnTo>
                      <a:pt x="5212" y="3298"/>
                    </a:lnTo>
                    <a:cubicBezTo>
                      <a:pt x="5168" y="3328"/>
                      <a:pt x="5123" y="3356"/>
                      <a:pt x="5073" y="3387"/>
                    </a:cubicBezTo>
                    <a:lnTo>
                      <a:pt x="4967" y="3457"/>
                    </a:lnTo>
                    <a:lnTo>
                      <a:pt x="4886" y="3510"/>
                    </a:lnTo>
                    <a:cubicBezTo>
                      <a:pt x="4833" y="3540"/>
                      <a:pt x="4785" y="3577"/>
                      <a:pt x="4735" y="3610"/>
                    </a:cubicBezTo>
                    <a:cubicBezTo>
                      <a:pt x="4677" y="3652"/>
                      <a:pt x="4618" y="3691"/>
                      <a:pt x="4554" y="3733"/>
                    </a:cubicBezTo>
                    <a:lnTo>
                      <a:pt x="4498" y="3764"/>
                    </a:lnTo>
                    <a:lnTo>
                      <a:pt x="4473" y="3778"/>
                    </a:lnTo>
                    <a:lnTo>
                      <a:pt x="4375" y="3842"/>
                    </a:lnTo>
                    <a:lnTo>
                      <a:pt x="4345" y="3859"/>
                    </a:lnTo>
                    <a:lnTo>
                      <a:pt x="4297" y="3889"/>
                    </a:lnTo>
                    <a:lnTo>
                      <a:pt x="4258" y="3914"/>
                    </a:lnTo>
                    <a:lnTo>
                      <a:pt x="4261" y="3914"/>
                    </a:lnTo>
                    <a:lnTo>
                      <a:pt x="4244" y="3920"/>
                    </a:lnTo>
                    <a:lnTo>
                      <a:pt x="4130" y="3990"/>
                    </a:lnTo>
                    <a:lnTo>
                      <a:pt x="4102" y="4012"/>
                    </a:lnTo>
                    <a:lnTo>
                      <a:pt x="4105" y="4015"/>
                    </a:lnTo>
                    <a:lnTo>
                      <a:pt x="4004" y="4073"/>
                    </a:lnTo>
                    <a:cubicBezTo>
                      <a:pt x="3940" y="4115"/>
                      <a:pt x="3873" y="4157"/>
                      <a:pt x="3812" y="4199"/>
                    </a:cubicBezTo>
                    <a:cubicBezTo>
                      <a:pt x="3748" y="4241"/>
                      <a:pt x="3683" y="4283"/>
                      <a:pt x="3619" y="4324"/>
                    </a:cubicBezTo>
                    <a:lnTo>
                      <a:pt x="3594" y="4344"/>
                    </a:lnTo>
                    <a:cubicBezTo>
                      <a:pt x="3491" y="4405"/>
                      <a:pt x="3377" y="4475"/>
                      <a:pt x="3259" y="4542"/>
                    </a:cubicBezTo>
                    <a:cubicBezTo>
                      <a:pt x="3176" y="4589"/>
                      <a:pt x="3092" y="4640"/>
                      <a:pt x="3008" y="4693"/>
                    </a:cubicBezTo>
                    <a:cubicBezTo>
                      <a:pt x="2874" y="4771"/>
                      <a:pt x="2738" y="4849"/>
                      <a:pt x="2598" y="4924"/>
                    </a:cubicBezTo>
                    <a:lnTo>
                      <a:pt x="2422" y="5022"/>
                    </a:lnTo>
                    <a:cubicBezTo>
                      <a:pt x="2361" y="5058"/>
                      <a:pt x="2297" y="5089"/>
                      <a:pt x="2236" y="5125"/>
                    </a:cubicBezTo>
                    <a:lnTo>
                      <a:pt x="2138" y="5172"/>
                    </a:lnTo>
                    <a:cubicBezTo>
                      <a:pt x="2079" y="5203"/>
                      <a:pt x="2023" y="5237"/>
                      <a:pt x="1959" y="5270"/>
                    </a:cubicBezTo>
                    <a:lnTo>
                      <a:pt x="1831" y="5340"/>
                    </a:lnTo>
                    <a:lnTo>
                      <a:pt x="1708" y="5410"/>
                    </a:lnTo>
                    <a:cubicBezTo>
                      <a:pt x="1555" y="5496"/>
                      <a:pt x="1399" y="5585"/>
                      <a:pt x="1248" y="5677"/>
                    </a:cubicBezTo>
                    <a:lnTo>
                      <a:pt x="1242" y="5683"/>
                    </a:lnTo>
                    <a:lnTo>
                      <a:pt x="1237" y="5686"/>
                    </a:lnTo>
                    <a:lnTo>
                      <a:pt x="1234" y="5686"/>
                    </a:lnTo>
                    <a:cubicBezTo>
                      <a:pt x="1231" y="5689"/>
                      <a:pt x="1228" y="5689"/>
                      <a:pt x="1228" y="5689"/>
                    </a:cubicBezTo>
                    <a:lnTo>
                      <a:pt x="1231" y="5689"/>
                    </a:lnTo>
                    <a:lnTo>
                      <a:pt x="1206" y="5703"/>
                    </a:lnTo>
                    <a:lnTo>
                      <a:pt x="1136" y="5747"/>
                    </a:lnTo>
                    <a:lnTo>
                      <a:pt x="1069" y="5786"/>
                    </a:lnTo>
                    <a:lnTo>
                      <a:pt x="1069" y="5786"/>
                    </a:lnTo>
                    <a:lnTo>
                      <a:pt x="1103" y="5772"/>
                    </a:lnTo>
                    <a:lnTo>
                      <a:pt x="949" y="5864"/>
                    </a:lnTo>
                    <a:cubicBezTo>
                      <a:pt x="871" y="5912"/>
                      <a:pt x="790" y="5956"/>
                      <a:pt x="715" y="6004"/>
                    </a:cubicBezTo>
                    <a:cubicBezTo>
                      <a:pt x="665" y="6032"/>
                      <a:pt x="617" y="6054"/>
                      <a:pt x="567" y="6079"/>
                    </a:cubicBezTo>
                    <a:lnTo>
                      <a:pt x="467" y="6132"/>
                    </a:lnTo>
                    <a:cubicBezTo>
                      <a:pt x="436" y="6149"/>
                      <a:pt x="405" y="6166"/>
                      <a:pt x="369" y="6188"/>
                    </a:cubicBezTo>
                    <a:cubicBezTo>
                      <a:pt x="338" y="6208"/>
                      <a:pt x="308" y="6227"/>
                      <a:pt x="272" y="6244"/>
                    </a:cubicBezTo>
                    <a:lnTo>
                      <a:pt x="205" y="6277"/>
                    </a:lnTo>
                    <a:lnTo>
                      <a:pt x="140" y="6314"/>
                    </a:lnTo>
                    <a:cubicBezTo>
                      <a:pt x="135" y="6316"/>
                      <a:pt x="129" y="6319"/>
                      <a:pt x="126" y="6319"/>
                    </a:cubicBezTo>
                    <a:cubicBezTo>
                      <a:pt x="182" y="6367"/>
                      <a:pt x="238" y="6411"/>
                      <a:pt x="288" y="6459"/>
                    </a:cubicBezTo>
                    <a:cubicBezTo>
                      <a:pt x="313" y="6481"/>
                      <a:pt x="338" y="6509"/>
                      <a:pt x="358" y="6528"/>
                    </a:cubicBezTo>
                    <a:lnTo>
                      <a:pt x="386" y="6556"/>
                    </a:lnTo>
                    <a:lnTo>
                      <a:pt x="442" y="6615"/>
                    </a:lnTo>
                    <a:cubicBezTo>
                      <a:pt x="475" y="6648"/>
                      <a:pt x="509" y="6671"/>
                      <a:pt x="559" y="6704"/>
                    </a:cubicBezTo>
                    <a:lnTo>
                      <a:pt x="581" y="6718"/>
                    </a:lnTo>
                    <a:lnTo>
                      <a:pt x="648" y="6752"/>
                    </a:lnTo>
                    <a:cubicBezTo>
                      <a:pt x="687" y="6774"/>
                      <a:pt x="718" y="6816"/>
                      <a:pt x="693" y="6869"/>
                    </a:cubicBezTo>
                    <a:cubicBezTo>
                      <a:pt x="679" y="6899"/>
                      <a:pt x="645" y="6924"/>
                      <a:pt x="609" y="6924"/>
                    </a:cubicBezTo>
                    <a:cubicBezTo>
                      <a:pt x="595" y="6924"/>
                      <a:pt x="590" y="6919"/>
                      <a:pt x="578" y="6913"/>
                    </a:cubicBezTo>
                    <a:lnTo>
                      <a:pt x="548" y="6894"/>
                    </a:lnTo>
                    <a:cubicBezTo>
                      <a:pt x="489" y="6863"/>
                      <a:pt x="433" y="6832"/>
                      <a:pt x="378" y="6793"/>
                    </a:cubicBezTo>
                    <a:cubicBezTo>
                      <a:pt x="344" y="6774"/>
                      <a:pt x="316" y="6749"/>
                      <a:pt x="294" y="6726"/>
                    </a:cubicBezTo>
                    <a:lnTo>
                      <a:pt x="269" y="6707"/>
                    </a:lnTo>
                    <a:lnTo>
                      <a:pt x="246" y="6685"/>
                    </a:lnTo>
                    <a:cubicBezTo>
                      <a:pt x="174" y="6623"/>
                      <a:pt x="90" y="6556"/>
                      <a:pt x="1" y="6498"/>
                    </a:cubicBezTo>
                    <a:lnTo>
                      <a:pt x="1" y="6498"/>
                    </a:lnTo>
                    <a:cubicBezTo>
                      <a:pt x="4" y="6526"/>
                      <a:pt x="9" y="6556"/>
                      <a:pt x="18" y="6579"/>
                    </a:cubicBezTo>
                    <a:cubicBezTo>
                      <a:pt x="29" y="6598"/>
                      <a:pt x="43" y="6623"/>
                      <a:pt x="62" y="6651"/>
                    </a:cubicBezTo>
                    <a:cubicBezTo>
                      <a:pt x="101" y="6696"/>
                      <a:pt x="149" y="6726"/>
                      <a:pt x="199" y="6763"/>
                    </a:cubicBezTo>
                    <a:lnTo>
                      <a:pt x="241" y="6791"/>
                    </a:lnTo>
                    <a:cubicBezTo>
                      <a:pt x="369" y="6885"/>
                      <a:pt x="495" y="6983"/>
                      <a:pt x="617" y="7086"/>
                    </a:cubicBezTo>
                    <a:lnTo>
                      <a:pt x="679" y="7145"/>
                    </a:lnTo>
                    <a:cubicBezTo>
                      <a:pt x="712" y="7173"/>
                      <a:pt x="743" y="7206"/>
                      <a:pt x="774" y="7234"/>
                    </a:cubicBezTo>
                    <a:cubicBezTo>
                      <a:pt x="813" y="7268"/>
                      <a:pt x="860" y="7304"/>
                      <a:pt x="908" y="7335"/>
                    </a:cubicBezTo>
                    <a:cubicBezTo>
                      <a:pt x="977" y="7382"/>
                      <a:pt x="1055" y="7407"/>
                      <a:pt x="1139" y="7421"/>
                    </a:cubicBezTo>
                    <a:cubicBezTo>
                      <a:pt x="1161" y="7424"/>
                      <a:pt x="1178" y="7424"/>
                      <a:pt x="1201" y="7424"/>
                    </a:cubicBezTo>
                    <a:cubicBezTo>
                      <a:pt x="1273" y="7424"/>
                      <a:pt x="1348" y="7410"/>
                      <a:pt x="1446" y="7374"/>
                    </a:cubicBezTo>
                    <a:cubicBezTo>
                      <a:pt x="1535" y="7346"/>
                      <a:pt x="1613" y="7307"/>
                      <a:pt x="1697" y="7270"/>
                    </a:cubicBezTo>
                    <a:lnTo>
                      <a:pt x="1736" y="7254"/>
                    </a:lnTo>
                    <a:cubicBezTo>
                      <a:pt x="1831" y="7215"/>
                      <a:pt x="1926" y="7164"/>
                      <a:pt x="2023" y="7103"/>
                    </a:cubicBezTo>
                    <a:cubicBezTo>
                      <a:pt x="2079" y="7072"/>
                      <a:pt x="2130" y="7033"/>
                      <a:pt x="2183" y="7000"/>
                    </a:cubicBezTo>
                    <a:cubicBezTo>
                      <a:pt x="2210" y="6977"/>
                      <a:pt x="2241" y="6955"/>
                      <a:pt x="2266" y="6933"/>
                    </a:cubicBezTo>
                    <a:lnTo>
                      <a:pt x="2311" y="6899"/>
                    </a:lnTo>
                    <a:lnTo>
                      <a:pt x="2336" y="6880"/>
                    </a:lnTo>
                    <a:cubicBezTo>
                      <a:pt x="2406" y="6824"/>
                      <a:pt x="2478" y="6774"/>
                      <a:pt x="2542" y="6710"/>
                    </a:cubicBezTo>
                    <a:lnTo>
                      <a:pt x="2570" y="6685"/>
                    </a:lnTo>
                    <a:cubicBezTo>
                      <a:pt x="2632" y="6626"/>
                      <a:pt x="2699" y="6567"/>
                      <a:pt x="2766" y="6514"/>
                    </a:cubicBezTo>
                    <a:cubicBezTo>
                      <a:pt x="2833" y="6461"/>
                      <a:pt x="2902" y="6414"/>
                      <a:pt x="2975" y="6369"/>
                    </a:cubicBezTo>
                    <a:cubicBezTo>
                      <a:pt x="3089" y="6300"/>
                      <a:pt x="3209" y="6230"/>
                      <a:pt x="3329" y="6166"/>
                    </a:cubicBezTo>
                    <a:cubicBezTo>
                      <a:pt x="3466" y="6096"/>
                      <a:pt x="3589" y="6037"/>
                      <a:pt x="3720" y="5993"/>
                    </a:cubicBezTo>
                    <a:cubicBezTo>
                      <a:pt x="3798" y="5970"/>
                      <a:pt x="3879" y="5951"/>
                      <a:pt x="3957" y="5931"/>
                    </a:cubicBezTo>
                    <a:cubicBezTo>
                      <a:pt x="4038" y="5915"/>
                      <a:pt x="4121" y="5898"/>
                      <a:pt x="4205" y="5884"/>
                    </a:cubicBezTo>
                    <a:cubicBezTo>
                      <a:pt x="4289" y="5870"/>
                      <a:pt x="4356" y="5800"/>
                      <a:pt x="4361" y="5717"/>
                    </a:cubicBezTo>
                    <a:cubicBezTo>
                      <a:pt x="4367" y="5705"/>
                      <a:pt x="4367" y="5700"/>
                      <a:pt x="4367" y="5689"/>
                    </a:cubicBezTo>
                    <a:cubicBezTo>
                      <a:pt x="4437" y="5652"/>
                      <a:pt x="4509" y="5616"/>
                      <a:pt x="4579" y="5574"/>
                    </a:cubicBezTo>
                    <a:cubicBezTo>
                      <a:pt x="4638" y="5538"/>
                      <a:pt x="4693" y="5504"/>
                      <a:pt x="4757" y="5471"/>
                    </a:cubicBezTo>
                    <a:cubicBezTo>
                      <a:pt x="4830" y="5426"/>
                      <a:pt x="4903" y="5385"/>
                      <a:pt x="4972" y="5343"/>
                    </a:cubicBezTo>
                    <a:lnTo>
                      <a:pt x="5084" y="5273"/>
                    </a:lnTo>
                    <a:cubicBezTo>
                      <a:pt x="5148" y="5234"/>
                      <a:pt x="5207" y="5200"/>
                      <a:pt x="5268" y="5161"/>
                    </a:cubicBezTo>
                    <a:lnTo>
                      <a:pt x="5293" y="5147"/>
                    </a:lnTo>
                    <a:lnTo>
                      <a:pt x="5329" y="5128"/>
                    </a:lnTo>
                    <a:lnTo>
                      <a:pt x="5363" y="5106"/>
                    </a:lnTo>
                    <a:lnTo>
                      <a:pt x="5363" y="5106"/>
                    </a:lnTo>
                    <a:lnTo>
                      <a:pt x="5318" y="5128"/>
                    </a:lnTo>
                    <a:lnTo>
                      <a:pt x="5318" y="5128"/>
                    </a:lnTo>
                    <a:lnTo>
                      <a:pt x="5455" y="5050"/>
                    </a:lnTo>
                    <a:cubicBezTo>
                      <a:pt x="5533" y="5002"/>
                      <a:pt x="5614" y="4952"/>
                      <a:pt x="5695" y="4899"/>
                    </a:cubicBezTo>
                    <a:lnTo>
                      <a:pt x="5695" y="4899"/>
                    </a:lnTo>
                    <a:lnTo>
                      <a:pt x="5650" y="4924"/>
                    </a:lnTo>
                    <a:lnTo>
                      <a:pt x="5806" y="4829"/>
                    </a:lnTo>
                    <a:lnTo>
                      <a:pt x="5882" y="4782"/>
                    </a:lnTo>
                    <a:lnTo>
                      <a:pt x="5904" y="4768"/>
                    </a:lnTo>
                    <a:cubicBezTo>
                      <a:pt x="5904" y="4768"/>
                      <a:pt x="5907" y="4768"/>
                      <a:pt x="5907" y="4765"/>
                    </a:cubicBezTo>
                    <a:lnTo>
                      <a:pt x="5910" y="4760"/>
                    </a:lnTo>
                    <a:lnTo>
                      <a:pt x="6044" y="4676"/>
                    </a:lnTo>
                    <a:cubicBezTo>
                      <a:pt x="6046" y="4676"/>
                      <a:pt x="6060" y="4662"/>
                      <a:pt x="6060" y="4662"/>
                    </a:cubicBezTo>
                    <a:cubicBezTo>
                      <a:pt x="6058" y="4659"/>
                      <a:pt x="6074" y="4648"/>
                      <a:pt x="6074" y="4648"/>
                    </a:cubicBezTo>
                    <a:cubicBezTo>
                      <a:pt x="6186" y="4587"/>
                      <a:pt x="6300" y="4509"/>
                      <a:pt x="6417" y="4433"/>
                    </a:cubicBezTo>
                    <a:lnTo>
                      <a:pt x="6674" y="4266"/>
                    </a:lnTo>
                    <a:lnTo>
                      <a:pt x="6894" y="4118"/>
                    </a:lnTo>
                    <a:lnTo>
                      <a:pt x="6975" y="4062"/>
                    </a:lnTo>
                    <a:lnTo>
                      <a:pt x="7040" y="4018"/>
                    </a:lnTo>
                    <a:cubicBezTo>
                      <a:pt x="7120" y="3962"/>
                      <a:pt x="7201" y="3909"/>
                      <a:pt x="7282" y="3853"/>
                    </a:cubicBezTo>
                    <a:lnTo>
                      <a:pt x="7341" y="3811"/>
                    </a:lnTo>
                    <a:cubicBezTo>
                      <a:pt x="7411" y="3764"/>
                      <a:pt x="7478" y="3711"/>
                      <a:pt x="7542" y="3658"/>
                    </a:cubicBezTo>
                    <a:cubicBezTo>
                      <a:pt x="7589" y="3627"/>
                      <a:pt x="7634" y="3593"/>
                      <a:pt x="7676" y="3557"/>
                    </a:cubicBezTo>
                    <a:cubicBezTo>
                      <a:pt x="7720" y="3527"/>
                      <a:pt x="7765" y="3490"/>
                      <a:pt x="7807" y="3457"/>
                    </a:cubicBezTo>
                    <a:cubicBezTo>
                      <a:pt x="7918" y="3370"/>
                      <a:pt x="8027" y="3278"/>
                      <a:pt x="8133" y="3183"/>
                    </a:cubicBezTo>
                    <a:lnTo>
                      <a:pt x="8292" y="3049"/>
                    </a:lnTo>
                    <a:cubicBezTo>
                      <a:pt x="8454" y="2916"/>
                      <a:pt x="8621" y="2790"/>
                      <a:pt x="8789" y="2664"/>
                    </a:cubicBezTo>
                    <a:lnTo>
                      <a:pt x="8942" y="2553"/>
                    </a:lnTo>
                    <a:lnTo>
                      <a:pt x="9296" y="2285"/>
                    </a:lnTo>
                    <a:lnTo>
                      <a:pt x="9559" y="2090"/>
                    </a:lnTo>
                    <a:lnTo>
                      <a:pt x="9796" y="1908"/>
                    </a:lnTo>
                    <a:cubicBezTo>
                      <a:pt x="9871" y="1853"/>
                      <a:pt x="9949" y="1797"/>
                      <a:pt x="10030" y="1738"/>
                    </a:cubicBezTo>
                    <a:cubicBezTo>
                      <a:pt x="10106" y="1682"/>
                      <a:pt x="10178" y="1629"/>
                      <a:pt x="10242" y="1563"/>
                    </a:cubicBezTo>
                    <a:cubicBezTo>
                      <a:pt x="10301" y="1496"/>
                      <a:pt x="10318" y="1398"/>
                      <a:pt x="10287" y="1270"/>
                    </a:cubicBezTo>
                    <a:cubicBezTo>
                      <a:pt x="10276" y="1231"/>
                      <a:pt x="10262" y="1189"/>
                      <a:pt x="10248" y="1147"/>
                    </a:cubicBezTo>
                    <a:lnTo>
                      <a:pt x="10234" y="1116"/>
                    </a:lnTo>
                    <a:lnTo>
                      <a:pt x="10217" y="1077"/>
                    </a:lnTo>
                    <a:cubicBezTo>
                      <a:pt x="10203" y="1044"/>
                      <a:pt x="10189" y="1013"/>
                      <a:pt x="10178" y="977"/>
                    </a:cubicBezTo>
                    <a:cubicBezTo>
                      <a:pt x="10156" y="918"/>
                      <a:pt x="10119" y="859"/>
                      <a:pt x="10092" y="804"/>
                    </a:cubicBezTo>
                    <a:cubicBezTo>
                      <a:pt x="10064" y="751"/>
                      <a:pt x="10036" y="700"/>
                      <a:pt x="10016" y="650"/>
                    </a:cubicBezTo>
                    <a:lnTo>
                      <a:pt x="9977" y="558"/>
                    </a:lnTo>
                    <a:cubicBezTo>
                      <a:pt x="9935" y="463"/>
                      <a:pt x="9891" y="366"/>
                      <a:pt x="9838" y="276"/>
                    </a:cubicBezTo>
                    <a:cubicBezTo>
                      <a:pt x="9821" y="246"/>
                      <a:pt x="9801" y="223"/>
                      <a:pt x="9774" y="207"/>
                    </a:cubicBezTo>
                    <a:cubicBezTo>
                      <a:pt x="9829" y="154"/>
                      <a:pt x="9838" y="87"/>
                      <a:pt x="9799" y="42"/>
                    </a:cubicBezTo>
                    <a:cubicBezTo>
                      <a:pt x="9779" y="17"/>
                      <a:pt x="9743" y="0"/>
                      <a:pt x="97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217;p37">
                <a:extLst>
                  <a:ext uri="{FF2B5EF4-FFF2-40B4-BE49-F238E27FC236}">
                    <a16:creationId xmlns:a16="http://schemas.microsoft.com/office/drawing/2014/main" id="{8C659C85-682E-2CBF-DBE0-3135EA390F14}"/>
                  </a:ext>
                </a:extLst>
              </p:cNvPr>
              <p:cNvSpPr/>
              <p:nvPr/>
            </p:nvSpPr>
            <p:spPr>
              <a:xfrm>
                <a:off x="5592700" y="3796975"/>
                <a:ext cx="247550" cy="138675"/>
              </a:xfrm>
              <a:custGeom>
                <a:avLst/>
                <a:gdLst/>
                <a:ahLst/>
                <a:cxnLst/>
                <a:rect l="l" t="t" r="r" b="b"/>
                <a:pathLst>
                  <a:path w="9902" h="5547" extrusionOk="0">
                    <a:moveTo>
                      <a:pt x="8562" y="0"/>
                    </a:moveTo>
                    <a:cubicBezTo>
                      <a:pt x="8325" y="6"/>
                      <a:pt x="8066" y="87"/>
                      <a:pt x="7817" y="232"/>
                    </a:cubicBezTo>
                    <a:cubicBezTo>
                      <a:pt x="7703" y="302"/>
                      <a:pt x="7605" y="374"/>
                      <a:pt x="7530" y="444"/>
                    </a:cubicBezTo>
                    <a:cubicBezTo>
                      <a:pt x="7449" y="522"/>
                      <a:pt x="7377" y="606"/>
                      <a:pt x="7299" y="689"/>
                    </a:cubicBezTo>
                    <a:cubicBezTo>
                      <a:pt x="7251" y="745"/>
                      <a:pt x="7215" y="787"/>
                      <a:pt x="7181" y="832"/>
                    </a:cubicBezTo>
                    <a:cubicBezTo>
                      <a:pt x="7142" y="885"/>
                      <a:pt x="7100" y="932"/>
                      <a:pt x="7056" y="982"/>
                    </a:cubicBezTo>
                    <a:cubicBezTo>
                      <a:pt x="6964" y="1080"/>
                      <a:pt x="6875" y="1178"/>
                      <a:pt x="6780" y="1272"/>
                    </a:cubicBezTo>
                    <a:cubicBezTo>
                      <a:pt x="6660" y="1384"/>
                      <a:pt x="6540" y="1473"/>
                      <a:pt x="6406" y="1551"/>
                    </a:cubicBezTo>
                    <a:cubicBezTo>
                      <a:pt x="6331" y="1588"/>
                      <a:pt x="6250" y="1621"/>
                      <a:pt x="6166" y="1655"/>
                    </a:cubicBezTo>
                    <a:lnTo>
                      <a:pt x="6121" y="1671"/>
                    </a:lnTo>
                    <a:cubicBezTo>
                      <a:pt x="6032" y="1705"/>
                      <a:pt x="5948" y="1733"/>
                      <a:pt x="5862" y="1752"/>
                    </a:cubicBezTo>
                    <a:cubicBezTo>
                      <a:pt x="5778" y="1769"/>
                      <a:pt x="5706" y="1777"/>
                      <a:pt x="5639" y="1777"/>
                    </a:cubicBezTo>
                    <a:cubicBezTo>
                      <a:pt x="5586" y="1769"/>
                      <a:pt x="5544" y="1763"/>
                      <a:pt x="5508" y="1752"/>
                    </a:cubicBezTo>
                    <a:lnTo>
                      <a:pt x="5413" y="1724"/>
                    </a:lnTo>
                    <a:lnTo>
                      <a:pt x="5385" y="1719"/>
                    </a:lnTo>
                    <a:lnTo>
                      <a:pt x="5357" y="1708"/>
                    </a:lnTo>
                    <a:lnTo>
                      <a:pt x="5321" y="1682"/>
                    </a:lnTo>
                    <a:lnTo>
                      <a:pt x="5326" y="1680"/>
                    </a:lnTo>
                    <a:cubicBezTo>
                      <a:pt x="5307" y="1657"/>
                      <a:pt x="5284" y="1643"/>
                      <a:pt x="5256" y="1643"/>
                    </a:cubicBezTo>
                    <a:cubicBezTo>
                      <a:pt x="5229" y="1624"/>
                      <a:pt x="5192" y="1607"/>
                      <a:pt x="5162" y="1607"/>
                    </a:cubicBezTo>
                    <a:cubicBezTo>
                      <a:pt x="5083" y="1621"/>
                      <a:pt x="5022" y="1652"/>
                      <a:pt x="4966" y="1682"/>
                    </a:cubicBezTo>
                    <a:lnTo>
                      <a:pt x="4922" y="1708"/>
                    </a:lnTo>
                    <a:lnTo>
                      <a:pt x="4827" y="1761"/>
                    </a:lnTo>
                    <a:lnTo>
                      <a:pt x="4693" y="1830"/>
                    </a:lnTo>
                    <a:lnTo>
                      <a:pt x="4592" y="1881"/>
                    </a:lnTo>
                    <a:cubicBezTo>
                      <a:pt x="4553" y="1903"/>
                      <a:pt x="4520" y="1920"/>
                      <a:pt x="4481" y="1942"/>
                    </a:cubicBezTo>
                    <a:lnTo>
                      <a:pt x="4478" y="1942"/>
                    </a:lnTo>
                    <a:cubicBezTo>
                      <a:pt x="4238" y="2070"/>
                      <a:pt x="4021" y="2179"/>
                      <a:pt x="3822" y="2268"/>
                    </a:cubicBezTo>
                    <a:cubicBezTo>
                      <a:pt x="3708" y="2321"/>
                      <a:pt x="3591" y="2377"/>
                      <a:pt x="3474" y="2425"/>
                    </a:cubicBezTo>
                    <a:lnTo>
                      <a:pt x="3331" y="2489"/>
                    </a:lnTo>
                    <a:cubicBezTo>
                      <a:pt x="3278" y="2514"/>
                      <a:pt x="3223" y="2536"/>
                      <a:pt x="3170" y="2558"/>
                    </a:cubicBezTo>
                    <a:cubicBezTo>
                      <a:pt x="3131" y="2575"/>
                      <a:pt x="3094" y="2592"/>
                      <a:pt x="3053" y="2611"/>
                    </a:cubicBezTo>
                    <a:lnTo>
                      <a:pt x="2991" y="2639"/>
                    </a:lnTo>
                    <a:lnTo>
                      <a:pt x="2921" y="2667"/>
                    </a:lnTo>
                    <a:cubicBezTo>
                      <a:pt x="2891" y="2681"/>
                      <a:pt x="2857" y="2690"/>
                      <a:pt x="2824" y="2704"/>
                    </a:cubicBezTo>
                    <a:lnTo>
                      <a:pt x="2648" y="2779"/>
                    </a:lnTo>
                    <a:cubicBezTo>
                      <a:pt x="2595" y="2798"/>
                      <a:pt x="2545" y="2815"/>
                      <a:pt x="2497" y="2840"/>
                    </a:cubicBezTo>
                    <a:lnTo>
                      <a:pt x="2274" y="2935"/>
                    </a:lnTo>
                    <a:cubicBezTo>
                      <a:pt x="2132" y="2994"/>
                      <a:pt x="1987" y="3052"/>
                      <a:pt x="1845" y="3119"/>
                    </a:cubicBezTo>
                    <a:cubicBezTo>
                      <a:pt x="1733" y="3172"/>
                      <a:pt x="1624" y="3220"/>
                      <a:pt x="1513" y="3270"/>
                    </a:cubicBezTo>
                    <a:cubicBezTo>
                      <a:pt x="1401" y="3317"/>
                      <a:pt x="1289" y="3368"/>
                      <a:pt x="1175" y="3412"/>
                    </a:cubicBezTo>
                    <a:cubicBezTo>
                      <a:pt x="1116" y="3434"/>
                      <a:pt x="1061" y="3462"/>
                      <a:pt x="1002" y="3490"/>
                    </a:cubicBezTo>
                    <a:cubicBezTo>
                      <a:pt x="955" y="3510"/>
                      <a:pt x="913" y="3527"/>
                      <a:pt x="871" y="3549"/>
                    </a:cubicBezTo>
                    <a:cubicBezTo>
                      <a:pt x="815" y="3568"/>
                      <a:pt x="759" y="3596"/>
                      <a:pt x="709" y="3621"/>
                    </a:cubicBezTo>
                    <a:cubicBezTo>
                      <a:pt x="656" y="3646"/>
                      <a:pt x="606" y="3666"/>
                      <a:pt x="556" y="3691"/>
                    </a:cubicBezTo>
                    <a:lnTo>
                      <a:pt x="438" y="3741"/>
                    </a:lnTo>
                    <a:cubicBezTo>
                      <a:pt x="352" y="3775"/>
                      <a:pt x="266" y="3811"/>
                      <a:pt x="182" y="3847"/>
                    </a:cubicBezTo>
                    <a:cubicBezTo>
                      <a:pt x="123" y="3875"/>
                      <a:pt x="67" y="3900"/>
                      <a:pt x="6" y="3925"/>
                    </a:cubicBezTo>
                    <a:cubicBezTo>
                      <a:pt x="3" y="3925"/>
                      <a:pt x="3" y="3928"/>
                      <a:pt x="0" y="3928"/>
                    </a:cubicBezTo>
                    <a:cubicBezTo>
                      <a:pt x="14" y="3978"/>
                      <a:pt x="28" y="4029"/>
                      <a:pt x="42" y="4079"/>
                    </a:cubicBezTo>
                    <a:cubicBezTo>
                      <a:pt x="81" y="4230"/>
                      <a:pt x="123" y="4375"/>
                      <a:pt x="165" y="4525"/>
                    </a:cubicBezTo>
                    <a:cubicBezTo>
                      <a:pt x="199" y="4651"/>
                      <a:pt x="249" y="4776"/>
                      <a:pt x="296" y="4899"/>
                    </a:cubicBezTo>
                    <a:cubicBezTo>
                      <a:pt x="363" y="5053"/>
                      <a:pt x="436" y="5198"/>
                      <a:pt x="514" y="5348"/>
                    </a:cubicBezTo>
                    <a:lnTo>
                      <a:pt x="528" y="5373"/>
                    </a:lnTo>
                    <a:lnTo>
                      <a:pt x="575" y="5474"/>
                    </a:lnTo>
                    <a:cubicBezTo>
                      <a:pt x="589" y="5499"/>
                      <a:pt x="600" y="5521"/>
                      <a:pt x="611" y="5546"/>
                    </a:cubicBezTo>
                    <a:cubicBezTo>
                      <a:pt x="701" y="5507"/>
                      <a:pt x="793" y="5477"/>
                      <a:pt x="882" y="5443"/>
                    </a:cubicBezTo>
                    <a:lnTo>
                      <a:pt x="1058" y="5376"/>
                    </a:lnTo>
                    <a:cubicBezTo>
                      <a:pt x="1228" y="5312"/>
                      <a:pt x="1407" y="5248"/>
                      <a:pt x="1574" y="5170"/>
                    </a:cubicBezTo>
                    <a:lnTo>
                      <a:pt x="1736" y="5097"/>
                    </a:lnTo>
                    <a:lnTo>
                      <a:pt x="1884" y="5033"/>
                    </a:lnTo>
                    <a:cubicBezTo>
                      <a:pt x="1951" y="5002"/>
                      <a:pt x="2020" y="4974"/>
                      <a:pt x="2084" y="4947"/>
                    </a:cubicBezTo>
                    <a:cubicBezTo>
                      <a:pt x="2135" y="4927"/>
                      <a:pt x="2182" y="4907"/>
                      <a:pt x="2232" y="4885"/>
                    </a:cubicBezTo>
                    <a:cubicBezTo>
                      <a:pt x="2299" y="4857"/>
                      <a:pt x="2363" y="4821"/>
                      <a:pt x="2428" y="4790"/>
                    </a:cubicBezTo>
                    <a:lnTo>
                      <a:pt x="2531" y="4737"/>
                    </a:lnTo>
                    <a:cubicBezTo>
                      <a:pt x="2656" y="4676"/>
                      <a:pt x="2779" y="4612"/>
                      <a:pt x="2902" y="4545"/>
                    </a:cubicBezTo>
                    <a:lnTo>
                      <a:pt x="2933" y="4525"/>
                    </a:lnTo>
                    <a:lnTo>
                      <a:pt x="2930" y="4522"/>
                    </a:lnTo>
                    <a:lnTo>
                      <a:pt x="2974" y="4500"/>
                    </a:lnTo>
                    <a:lnTo>
                      <a:pt x="2974" y="4503"/>
                    </a:lnTo>
                    <a:lnTo>
                      <a:pt x="2974" y="4509"/>
                    </a:lnTo>
                    <a:lnTo>
                      <a:pt x="2977" y="4509"/>
                    </a:lnTo>
                    <a:cubicBezTo>
                      <a:pt x="3083" y="4453"/>
                      <a:pt x="3192" y="4400"/>
                      <a:pt x="3295" y="4347"/>
                    </a:cubicBezTo>
                    <a:lnTo>
                      <a:pt x="3451" y="4266"/>
                    </a:lnTo>
                    <a:cubicBezTo>
                      <a:pt x="3627" y="4179"/>
                      <a:pt x="3797" y="4093"/>
                      <a:pt x="3973" y="4006"/>
                    </a:cubicBezTo>
                    <a:lnTo>
                      <a:pt x="4149" y="3917"/>
                    </a:lnTo>
                    <a:cubicBezTo>
                      <a:pt x="4286" y="3853"/>
                      <a:pt x="4420" y="3786"/>
                      <a:pt x="4551" y="3719"/>
                    </a:cubicBezTo>
                    <a:cubicBezTo>
                      <a:pt x="4749" y="3619"/>
                      <a:pt x="4952" y="3510"/>
                      <a:pt x="5150" y="3401"/>
                    </a:cubicBezTo>
                    <a:lnTo>
                      <a:pt x="5150" y="3401"/>
                    </a:lnTo>
                    <a:lnTo>
                      <a:pt x="5092" y="3429"/>
                    </a:lnTo>
                    <a:cubicBezTo>
                      <a:pt x="5234" y="3359"/>
                      <a:pt x="5374" y="3287"/>
                      <a:pt x="5513" y="3217"/>
                    </a:cubicBezTo>
                    <a:cubicBezTo>
                      <a:pt x="5636" y="3155"/>
                      <a:pt x="5759" y="3094"/>
                      <a:pt x="5879" y="3030"/>
                    </a:cubicBezTo>
                    <a:lnTo>
                      <a:pt x="6015" y="2960"/>
                    </a:lnTo>
                    <a:cubicBezTo>
                      <a:pt x="6085" y="2924"/>
                      <a:pt x="6152" y="2890"/>
                      <a:pt x="6219" y="2851"/>
                    </a:cubicBezTo>
                    <a:lnTo>
                      <a:pt x="6247" y="2835"/>
                    </a:lnTo>
                    <a:lnTo>
                      <a:pt x="6241" y="2829"/>
                    </a:lnTo>
                    <a:cubicBezTo>
                      <a:pt x="6378" y="2765"/>
                      <a:pt x="6498" y="2695"/>
                      <a:pt x="6615" y="2628"/>
                    </a:cubicBezTo>
                    <a:cubicBezTo>
                      <a:pt x="6693" y="2584"/>
                      <a:pt x="6771" y="2536"/>
                      <a:pt x="6849" y="2494"/>
                    </a:cubicBezTo>
                    <a:lnTo>
                      <a:pt x="6902" y="2466"/>
                    </a:lnTo>
                    <a:lnTo>
                      <a:pt x="7184" y="2310"/>
                    </a:lnTo>
                    <a:lnTo>
                      <a:pt x="7282" y="2252"/>
                    </a:lnTo>
                    <a:cubicBezTo>
                      <a:pt x="7357" y="2204"/>
                      <a:pt x="7432" y="2160"/>
                      <a:pt x="7508" y="2118"/>
                    </a:cubicBezTo>
                    <a:cubicBezTo>
                      <a:pt x="7759" y="1978"/>
                      <a:pt x="7963" y="1853"/>
                      <a:pt x="8152" y="1727"/>
                    </a:cubicBezTo>
                    <a:cubicBezTo>
                      <a:pt x="8353" y="1596"/>
                      <a:pt x="8557" y="1468"/>
                      <a:pt x="8763" y="1339"/>
                    </a:cubicBezTo>
                    <a:lnTo>
                      <a:pt x="8836" y="1295"/>
                    </a:lnTo>
                    <a:cubicBezTo>
                      <a:pt x="8953" y="1225"/>
                      <a:pt x="9067" y="1155"/>
                      <a:pt x="9182" y="1080"/>
                    </a:cubicBezTo>
                    <a:cubicBezTo>
                      <a:pt x="9332" y="982"/>
                      <a:pt x="9472" y="873"/>
                      <a:pt x="9589" y="776"/>
                    </a:cubicBezTo>
                    <a:cubicBezTo>
                      <a:pt x="9664" y="717"/>
                      <a:pt x="9740" y="659"/>
                      <a:pt x="9818" y="594"/>
                    </a:cubicBezTo>
                    <a:cubicBezTo>
                      <a:pt x="9876" y="547"/>
                      <a:pt x="9901" y="497"/>
                      <a:pt x="9893" y="444"/>
                    </a:cubicBezTo>
                    <a:cubicBezTo>
                      <a:pt x="9888" y="388"/>
                      <a:pt x="9860" y="335"/>
                      <a:pt x="9818" y="310"/>
                    </a:cubicBezTo>
                    <a:cubicBezTo>
                      <a:pt x="9790" y="290"/>
                      <a:pt x="9765" y="276"/>
                      <a:pt x="9740" y="271"/>
                    </a:cubicBezTo>
                    <a:cubicBezTo>
                      <a:pt x="9720" y="262"/>
                      <a:pt x="9695" y="257"/>
                      <a:pt x="9673" y="249"/>
                    </a:cubicBezTo>
                    <a:cubicBezTo>
                      <a:pt x="9628" y="235"/>
                      <a:pt x="9586" y="218"/>
                      <a:pt x="9544" y="196"/>
                    </a:cubicBezTo>
                    <a:lnTo>
                      <a:pt x="9519" y="187"/>
                    </a:lnTo>
                    <a:cubicBezTo>
                      <a:pt x="9450" y="159"/>
                      <a:pt x="9377" y="131"/>
                      <a:pt x="9304" y="109"/>
                    </a:cubicBezTo>
                    <a:cubicBezTo>
                      <a:pt x="9190" y="76"/>
                      <a:pt x="9067" y="48"/>
                      <a:pt x="8931" y="23"/>
                    </a:cubicBezTo>
                    <a:cubicBezTo>
                      <a:pt x="8805" y="6"/>
                      <a:pt x="8680" y="0"/>
                      <a:pt x="85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218;p37">
                <a:extLst>
                  <a:ext uri="{FF2B5EF4-FFF2-40B4-BE49-F238E27FC236}">
                    <a16:creationId xmlns:a16="http://schemas.microsoft.com/office/drawing/2014/main" id="{45FFC802-4D32-4E70-FD5C-CD4E8F1CCDDD}"/>
                  </a:ext>
                </a:extLst>
              </p:cNvPr>
              <p:cNvSpPr/>
              <p:nvPr/>
            </p:nvSpPr>
            <p:spPr>
              <a:xfrm>
                <a:off x="5520925" y="3899425"/>
                <a:ext cx="77650" cy="62375"/>
              </a:xfrm>
              <a:custGeom>
                <a:avLst/>
                <a:gdLst/>
                <a:ahLst/>
                <a:cxnLst/>
                <a:rect l="l" t="t" r="r" b="b"/>
                <a:pathLst>
                  <a:path w="3106" h="2495" extrusionOk="0">
                    <a:moveTo>
                      <a:pt x="2514" y="0"/>
                    </a:moveTo>
                    <a:lnTo>
                      <a:pt x="2397" y="59"/>
                    </a:lnTo>
                    <a:lnTo>
                      <a:pt x="2339" y="90"/>
                    </a:lnTo>
                    <a:lnTo>
                      <a:pt x="2230" y="140"/>
                    </a:lnTo>
                    <a:lnTo>
                      <a:pt x="2129" y="187"/>
                    </a:lnTo>
                    <a:lnTo>
                      <a:pt x="2079" y="207"/>
                    </a:lnTo>
                    <a:lnTo>
                      <a:pt x="2004" y="243"/>
                    </a:lnTo>
                    <a:cubicBezTo>
                      <a:pt x="1926" y="279"/>
                      <a:pt x="1845" y="318"/>
                      <a:pt x="1767" y="355"/>
                    </a:cubicBezTo>
                    <a:cubicBezTo>
                      <a:pt x="1672" y="391"/>
                      <a:pt x="1580" y="427"/>
                      <a:pt x="1488" y="466"/>
                    </a:cubicBezTo>
                    <a:lnTo>
                      <a:pt x="1449" y="483"/>
                    </a:lnTo>
                    <a:cubicBezTo>
                      <a:pt x="1379" y="511"/>
                      <a:pt x="1312" y="539"/>
                      <a:pt x="1245" y="570"/>
                    </a:cubicBezTo>
                    <a:lnTo>
                      <a:pt x="1117" y="625"/>
                    </a:lnTo>
                    <a:cubicBezTo>
                      <a:pt x="1008" y="670"/>
                      <a:pt x="902" y="717"/>
                      <a:pt x="790" y="759"/>
                    </a:cubicBezTo>
                    <a:cubicBezTo>
                      <a:pt x="693" y="796"/>
                      <a:pt x="589" y="829"/>
                      <a:pt x="472" y="862"/>
                    </a:cubicBezTo>
                    <a:cubicBezTo>
                      <a:pt x="436" y="874"/>
                      <a:pt x="405" y="879"/>
                      <a:pt x="372" y="890"/>
                    </a:cubicBezTo>
                    <a:lnTo>
                      <a:pt x="294" y="915"/>
                    </a:lnTo>
                    <a:cubicBezTo>
                      <a:pt x="238" y="932"/>
                      <a:pt x="182" y="946"/>
                      <a:pt x="129" y="968"/>
                    </a:cubicBezTo>
                    <a:lnTo>
                      <a:pt x="51" y="999"/>
                    </a:lnTo>
                    <a:lnTo>
                      <a:pt x="15" y="1013"/>
                    </a:lnTo>
                    <a:lnTo>
                      <a:pt x="15" y="1008"/>
                    </a:lnTo>
                    <a:lnTo>
                      <a:pt x="1" y="1033"/>
                    </a:lnTo>
                    <a:lnTo>
                      <a:pt x="54" y="1175"/>
                    </a:lnTo>
                    <a:cubicBezTo>
                      <a:pt x="73" y="1239"/>
                      <a:pt x="93" y="1298"/>
                      <a:pt x="112" y="1362"/>
                    </a:cubicBezTo>
                    <a:cubicBezTo>
                      <a:pt x="129" y="1423"/>
                      <a:pt x="151" y="1485"/>
                      <a:pt x="171" y="1546"/>
                    </a:cubicBezTo>
                    <a:lnTo>
                      <a:pt x="199" y="1624"/>
                    </a:lnTo>
                    <a:cubicBezTo>
                      <a:pt x="227" y="1699"/>
                      <a:pt x="255" y="1780"/>
                      <a:pt x="288" y="1856"/>
                    </a:cubicBezTo>
                    <a:cubicBezTo>
                      <a:pt x="347" y="1992"/>
                      <a:pt x="414" y="2121"/>
                      <a:pt x="478" y="2252"/>
                    </a:cubicBezTo>
                    <a:cubicBezTo>
                      <a:pt x="517" y="2327"/>
                      <a:pt x="567" y="2419"/>
                      <a:pt x="615" y="2495"/>
                    </a:cubicBezTo>
                    <a:cubicBezTo>
                      <a:pt x="642" y="2489"/>
                      <a:pt x="670" y="2478"/>
                      <a:pt x="698" y="2469"/>
                    </a:cubicBezTo>
                    <a:lnTo>
                      <a:pt x="740" y="2455"/>
                    </a:lnTo>
                    <a:cubicBezTo>
                      <a:pt x="810" y="2436"/>
                      <a:pt x="877" y="2414"/>
                      <a:pt x="944" y="2394"/>
                    </a:cubicBezTo>
                    <a:lnTo>
                      <a:pt x="1058" y="2355"/>
                    </a:lnTo>
                    <a:cubicBezTo>
                      <a:pt x="1172" y="2322"/>
                      <a:pt x="1287" y="2280"/>
                      <a:pt x="1398" y="2238"/>
                    </a:cubicBezTo>
                    <a:cubicBezTo>
                      <a:pt x="1451" y="2218"/>
                      <a:pt x="1496" y="2199"/>
                      <a:pt x="1549" y="2176"/>
                    </a:cubicBezTo>
                    <a:cubicBezTo>
                      <a:pt x="1605" y="2154"/>
                      <a:pt x="1661" y="2129"/>
                      <a:pt x="1719" y="2107"/>
                    </a:cubicBezTo>
                    <a:lnTo>
                      <a:pt x="1954" y="2023"/>
                    </a:lnTo>
                    <a:lnTo>
                      <a:pt x="2023" y="2001"/>
                    </a:lnTo>
                    <a:cubicBezTo>
                      <a:pt x="2386" y="1870"/>
                      <a:pt x="2746" y="1741"/>
                      <a:pt x="3106" y="1605"/>
                    </a:cubicBezTo>
                    <a:cubicBezTo>
                      <a:pt x="2986" y="1367"/>
                      <a:pt x="2877" y="1155"/>
                      <a:pt x="2788" y="929"/>
                    </a:cubicBezTo>
                    <a:cubicBezTo>
                      <a:pt x="2743" y="818"/>
                      <a:pt x="2701" y="703"/>
                      <a:pt x="2665" y="586"/>
                    </a:cubicBezTo>
                    <a:cubicBezTo>
                      <a:pt x="2640" y="500"/>
                      <a:pt x="2618" y="416"/>
                      <a:pt x="2595" y="330"/>
                    </a:cubicBezTo>
                    <a:lnTo>
                      <a:pt x="2567" y="224"/>
                    </a:lnTo>
                    <a:lnTo>
                      <a:pt x="2534" y="93"/>
                    </a:lnTo>
                    <a:lnTo>
                      <a:pt x="2520" y="20"/>
                    </a:lnTo>
                    <a:lnTo>
                      <a:pt x="2514" y="0"/>
                    </a:lnTo>
                    <a:close/>
                  </a:path>
                </a:pathLst>
              </a:custGeom>
              <a:solidFill>
                <a:srgbClr val="CFE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219;p37">
                <a:extLst>
                  <a:ext uri="{FF2B5EF4-FFF2-40B4-BE49-F238E27FC236}">
                    <a16:creationId xmlns:a16="http://schemas.microsoft.com/office/drawing/2014/main" id="{E27CDD1E-E580-3EE2-B7CF-A74A2BF82B97}"/>
                  </a:ext>
                </a:extLst>
              </p:cNvPr>
              <p:cNvSpPr/>
              <p:nvPr/>
            </p:nvSpPr>
            <p:spPr>
              <a:xfrm>
                <a:off x="5747325" y="3819275"/>
                <a:ext cx="343375" cy="230750"/>
              </a:xfrm>
              <a:custGeom>
                <a:avLst/>
                <a:gdLst/>
                <a:ahLst/>
                <a:cxnLst/>
                <a:rect l="l" t="t" r="r" b="b"/>
                <a:pathLst>
                  <a:path w="13735" h="9230" extrusionOk="0">
                    <a:moveTo>
                      <a:pt x="12013" y="1"/>
                    </a:moveTo>
                    <a:lnTo>
                      <a:pt x="11988" y="18"/>
                    </a:lnTo>
                    <a:cubicBezTo>
                      <a:pt x="11952" y="18"/>
                      <a:pt x="11921" y="26"/>
                      <a:pt x="11899" y="46"/>
                    </a:cubicBezTo>
                    <a:cubicBezTo>
                      <a:pt x="11743" y="191"/>
                      <a:pt x="11578" y="336"/>
                      <a:pt x="11411" y="472"/>
                    </a:cubicBezTo>
                    <a:cubicBezTo>
                      <a:pt x="11335" y="537"/>
                      <a:pt x="11257" y="595"/>
                      <a:pt x="11182" y="654"/>
                    </a:cubicBezTo>
                    <a:cubicBezTo>
                      <a:pt x="11101" y="718"/>
                      <a:pt x="11017" y="785"/>
                      <a:pt x="10936" y="849"/>
                    </a:cubicBezTo>
                    <a:cubicBezTo>
                      <a:pt x="10783" y="975"/>
                      <a:pt x="10618" y="1095"/>
                      <a:pt x="10454" y="1212"/>
                    </a:cubicBezTo>
                    <a:lnTo>
                      <a:pt x="10345" y="1290"/>
                    </a:lnTo>
                    <a:cubicBezTo>
                      <a:pt x="10300" y="1323"/>
                      <a:pt x="10253" y="1354"/>
                      <a:pt x="10208" y="1390"/>
                    </a:cubicBezTo>
                    <a:cubicBezTo>
                      <a:pt x="10122" y="1452"/>
                      <a:pt x="10038" y="1516"/>
                      <a:pt x="9952" y="1577"/>
                    </a:cubicBezTo>
                    <a:lnTo>
                      <a:pt x="9821" y="1675"/>
                    </a:lnTo>
                    <a:cubicBezTo>
                      <a:pt x="9678" y="1784"/>
                      <a:pt x="9536" y="1890"/>
                      <a:pt x="9396" y="2001"/>
                    </a:cubicBezTo>
                    <a:cubicBezTo>
                      <a:pt x="9330" y="2057"/>
                      <a:pt x="9260" y="2110"/>
                      <a:pt x="9193" y="2163"/>
                    </a:cubicBezTo>
                    <a:cubicBezTo>
                      <a:pt x="9101" y="2241"/>
                      <a:pt x="9006" y="2322"/>
                      <a:pt x="8908" y="2395"/>
                    </a:cubicBezTo>
                    <a:cubicBezTo>
                      <a:pt x="8841" y="2442"/>
                      <a:pt x="8780" y="2495"/>
                      <a:pt x="8716" y="2548"/>
                    </a:cubicBezTo>
                    <a:cubicBezTo>
                      <a:pt x="8615" y="2629"/>
                      <a:pt x="8515" y="2707"/>
                      <a:pt x="8409" y="2785"/>
                    </a:cubicBezTo>
                    <a:cubicBezTo>
                      <a:pt x="8294" y="2866"/>
                      <a:pt x="8175" y="2941"/>
                      <a:pt x="8055" y="3017"/>
                    </a:cubicBezTo>
                    <a:cubicBezTo>
                      <a:pt x="7979" y="3064"/>
                      <a:pt x="7904" y="3109"/>
                      <a:pt x="7831" y="3159"/>
                    </a:cubicBezTo>
                    <a:lnTo>
                      <a:pt x="7709" y="3243"/>
                    </a:lnTo>
                    <a:cubicBezTo>
                      <a:pt x="7653" y="3282"/>
                      <a:pt x="7600" y="3315"/>
                      <a:pt x="7544" y="3354"/>
                    </a:cubicBezTo>
                    <a:lnTo>
                      <a:pt x="7388" y="3455"/>
                    </a:lnTo>
                    <a:lnTo>
                      <a:pt x="7232" y="3555"/>
                    </a:lnTo>
                    <a:lnTo>
                      <a:pt x="7095" y="3642"/>
                    </a:lnTo>
                    <a:lnTo>
                      <a:pt x="6958" y="3731"/>
                    </a:lnTo>
                    <a:lnTo>
                      <a:pt x="6883" y="3778"/>
                    </a:lnTo>
                    <a:cubicBezTo>
                      <a:pt x="6805" y="3829"/>
                      <a:pt x="6729" y="3876"/>
                      <a:pt x="6651" y="3929"/>
                    </a:cubicBezTo>
                    <a:cubicBezTo>
                      <a:pt x="6576" y="3982"/>
                      <a:pt x="6498" y="4032"/>
                      <a:pt x="6423" y="4082"/>
                    </a:cubicBezTo>
                    <a:lnTo>
                      <a:pt x="6333" y="4141"/>
                    </a:lnTo>
                    <a:cubicBezTo>
                      <a:pt x="6283" y="4177"/>
                      <a:pt x="6230" y="4208"/>
                      <a:pt x="6180" y="4239"/>
                    </a:cubicBezTo>
                    <a:cubicBezTo>
                      <a:pt x="6138" y="4264"/>
                      <a:pt x="6102" y="4292"/>
                      <a:pt x="6060" y="4317"/>
                    </a:cubicBezTo>
                    <a:cubicBezTo>
                      <a:pt x="5870" y="4437"/>
                      <a:pt x="5683" y="4559"/>
                      <a:pt x="5488" y="4674"/>
                    </a:cubicBezTo>
                    <a:lnTo>
                      <a:pt x="5329" y="4769"/>
                    </a:lnTo>
                    <a:lnTo>
                      <a:pt x="5223" y="4833"/>
                    </a:lnTo>
                    <a:lnTo>
                      <a:pt x="5078" y="4919"/>
                    </a:lnTo>
                    <a:lnTo>
                      <a:pt x="4936" y="5006"/>
                    </a:lnTo>
                    <a:lnTo>
                      <a:pt x="4570" y="5215"/>
                    </a:lnTo>
                    <a:lnTo>
                      <a:pt x="4386" y="5321"/>
                    </a:lnTo>
                    <a:cubicBezTo>
                      <a:pt x="4194" y="5427"/>
                      <a:pt x="4001" y="5536"/>
                      <a:pt x="3809" y="5642"/>
                    </a:cubicBezTo>
                    <a:lnTo>
                      <a:pt x="3563" y="5781"/>
                    </a:lnTo>
                    <a:cubicBezTo>
                      <a:pt x="3454" y="5840"/>
                      <a:pt x="3343" y="5901"/>
                      <a:pt x="3234" y="5963"/>
                    </a:cubicBezTo>
                    <a:lnTo>
                      <a:pt x="3242" y="5957"/>
                    </a:lnTo>
                    <a:lnTo>
                      <a:pt x="3242" y="5957"/>
                    </a:lnTo>
                    <a:lnTo>
                      <a:pt x="3195" y="5982"/>
                    </a:lnTo>
                    <a:lnTo>
                      <a:pt x="3117" y="6027"/>
                    </a:lnTo>
                    <a:cubicBezTo>
                      <a:pt x="3111" y="6032"/>
                      <a:pt x="3097" y="6038"/>
                      <a:pt x="3103" y="6038"/>
                    </a:cubicBezTo>
                    <a:cubicBezTo>
                      <a:pt x="3105" y="6041"/>
                      <a:pt x="3092" y="6049"/>
                      <a:pt x="3092" y="6049"/>
                    </a:cubicBezTo>
                    <a:cubicBezTo>
                      <a:pt x="2944" y="6119"/>
                      <a:pt x="2787" y="6205"/>
                      <a:pt x="2634" y="6298"/>
                    </a:cubicBezTo>
                    <a:lnTo>
                      <a:pt x="2453" y="6398"/>
                    </a:lnTo>
                    <a:cubicBezTo>
                      <a:pt x="2336" y="6468"/>
                      <a:pt x="2213" y="6535"/>
                      <a:pt x="2090" y="6604"/>
                    </a:cubicBezTo>
                    <a:cubicBezTo>
                      <a:pt x="1990" y="6663"/>
                      <a:pt x="1889" y="6722"/>
                      <a:pt x="1783" y="6780"/>
                    </a:cubicBezTo>
                    <a:lnTo>
                      <a:pt x="1582" y="6897"/>
                    </a:lnTo>
                    <a:lnTo>
                      <a:pt x="1521" y="6931"/>
                    </a:lnTo>
                    <a:cubicBezTo>
                      <a:pt x="1367" y="7023"/>
                      <a:pt x="1211" y="7112"/>
                      <a:pt x="1052" y="7199"/>
                    </a:cubicBezTo>
                    <a:cubicBezTo>
                      <a:pt x="971" y="7246"/>
                      <a:pt x="890" y="7291"/>
                      <a:pt x="809" y="7344"/>
                    </a:cubicBezTo>
                    <a:cubicBezTo>
                      <a:pt x="748" y="7388"/>
                      <a:pt x="681" y="7430"/>
                      <a:pt x="614" y="7464"/>
                    </a:cubicBezTo>
                    <a:lnTo>
                      <a:pt x="592" y="7478"/>
                    </a:lnTo>
                    <a:lnTo>
                      <a:pt x="455" y="7553"/>
                    </a:lnTo>
                    <a:cubicBezTo>
                      <a:pt x="391" y="7586"/>
                      <a:pt x="327" y="7617"/>
                      <a:pt x="260" y="7645"/>
                    </a:cubicBezTo>
                    <a:cubicBezTo>
                      <a:pt x="232" y="7659"/>
                      <a:pt x="201" y="7670"/>
                      <a:pt x="168" y="7684"/>
                    </a:cubicBezTo>
                    <a:cubicBezTo>
                      <a:pt x="140" y="7695"/>
                      <a:pt x="109" y="7709"/>
                      <a:pt x="93" y="7729"/>
                    </a:cubicBezTo>
                    <a:cubicBezTo>
                      <a:pt x="53" y="7768"/>
                      <a:pt x="28" y="7804"/>
                      <a:pt x="20" y="7849"/>
                    </a:cubicBezTo>
                    <a:cubicBezTo>
                      <a:pt x="0" y="7930"/>
                      <a:pt x="28" y="8022"/>
                      <a:pt x="51" y="8100"/>
                    </a:cubicBezTo>
                    <a:cubicBezTo>
                      <a:pt x="65" y="8147"/>
                      <a:pt x="76" y="8183"/>
                      <a:pt x="84" y="8217"/>
                    </a:cubicBezTo>
                    <a:cubicBezTo>
                      <a:pt x="98" y="8256"/>
                      <a:pt x="109" y="8295"/>
                      <a:pt x="120" y="8334"/>
                    </a:cubicBezTo>
                    <a:cubicBezTo>
                      <a:pt x="140" y="8418"/>
                      <a:pt x="159" y="8496"/>
                      <a:pt x="187" y="8580"/>
                    </a:cubicBezTo>
                    <a:lnTo>
                      <a:pt x="210" y="8658"/>
                    </a:lnTo>
                    <a:cubicBezTo>
                      <a:pt x="224" y="8697"/>
                      <a:pt x="238" y="8733"/>
                      <a:pt x="249" y="8775"/>
                    </a:cubicBezTo>
                    <a:cubicBezTo>
                      <a:pt x="257" y="8814"/>
                      <a:pt x="260" y="8853"/>
                      <a:pt x="263" y="8892"/>
                    </a:cubicBezTo>
                    <a:lnTo>
                      <a:pt x="263" y="8925"/>
                    </a:lnTo>
                    <a:cubicBezTo>
                      <a:pt x="263" y="8976"/>
                      <a:pt x="274" y="9006"/>
                      <a:pt x="279" y="9037"/>
                    </a:cubicBezTo>
                    <a:lnTo>
                      <a:pt x="274" y="9068"/>
                    </a:lnTo>
                    <a:cubicBezTo>
                      <a:pt x="265" y="9107"/>
                      <a:pt x="274" y="9146"/>
                      <a:pt x="296" y="9179"/>
                    </a:cubicBezTo>
                    <a:cubicBezTo>
                      <a:pt x="318" y="9213"/>
                      <a:pt x="355" y="9230"/>
                      <a:pt x="391" y="9230"/>
                    </a:cubicBezTo>
                    <a:cubicBezTo>
                      <a:pt x="408" y="9230"/>
                      <a:pt x="422" y="9227"/>
                      <a:pt x="441" y="9218"/>
                    </a:cubicBezTo>
                    <a:cubicBezTo>
                      <a:pt x="483" y="9207"/>
                      <a:pt x="517" y="9171"/>
                      <a:pt x="547" y="9101"/>
                    </a:cubicBezTo>
                    <a:cubicBezTo>
                      <a:pt x="558" y="9082"/>
                      <a:pt x="561" y="9065"/>
                      <a:pt x="561" y="9048"/>
                    </a:cubicBezTo>
                    <a:cubicBezTo>
                      <a:pt x="617" y="8970"/>
                      <a:pt x="678" y="8895"/>
                      <a:pt x="740" y="8825"/>
                    </a:cubicBezTo>
                    <a:lnTo>
                      <a:pt x="770" y="8789"/>
                    </a:lnTo>
                    <a:cubicBezTo>
                      <a:pt x="835" y="8719"/>
                      <a:pt x="893" y="8649"/>
                      <a:pt x="960" y="8588"/>
                    </a:cubicBezTo>
                    <a:cubicBezTo>
                      <a:pt x="977" y="8571"/>
                      <a:pt x="985" y="8566"/>
                      <a:pt x="991" y="8560"/>
                    </a:cubicBezTo>
                    <a:cubicBezTo>
                      <a:pt x="1027" y="8529"/>
                      <a:pt x="1077" y="8490"/>
                      <a:pt x="1130" y="8451"/>
                    </a:cubicBezTo>
                    <a:cubicBezTo>
                      <a:pt x="1183" y="8418"/>
                      <a:pt x="1231" y="8379"/>
                      <a:pt x="1284" y="8348"/>
                    </a:cubicBezTo>
                    <a:cubicBezTo>
                      <a:pt x="1365" y="8306"/>
                      <a:pt x="1440" y="8273"/>
                      <a:pt x="1518" y="8253"/>
                    </a:cubicBezTo>
                    <a:cubicBezTo>
                      <a:pt x="1579" y="8239"/>
                      <a:pt x="1630" y="8231"/>
                      <a:pt x="1677" y="8231"/>
                    </a:cubicBezTo>
                    <a:cubicBezTo>
                      <a:pt x="1716" y="8236"/>
                      <a:pt x="1744" y="8239"/>
                      <a:pt x="1775" y="8245"/>
                    </a:cubicBezTo>
                    <a:cubicBezTo>
                      <a:pt x="1814" y="8270"/>
                      <a:pt x="1836" y="8284"/>
                      <a:pt x="1853" y="8301"/>
                    </a:cubicBezTo>
                    <a:cubicBezTo>
                      <a:pt x="1867" y="8320"/>
                      <a:pt x="1878" y="8337"/>
                      <a:pt x="1886" y="8356"/>
                    </a:cubicBezTo>
                    <a:cubicBezTo>
                      <a:pt x="1920" y="8423"/>
                      <a:pt x="1939" y="8462"/>
                      <a:pt x="1964" y="8504"/>
                    </a:cubicBezTo>
                    <a:cubicBezTo>
                      <a:pt x="1995" y="8543"/>
                      <a:pt x="2040" y="8566"/>
                      <a:pt x="2093" y="8566"/>
                    </a:cubicBezTo>
                    <a:cubicBezTo>
                      <a:pt x="2110" y="8566"/>
                      <a:pt x="2129" y="8563"/>
                      <a:pt x="2149" y="8557"/>
                    </a:cubicBezTo>
                    <a:cubicBezTo>
                      <a:pt x="2213" y="8535"/>
                      <a:pt x="2255" y="8468"/>
                      <a:pt x="2249" y="8409"/>
                    </a:cubicBezTo>
                    <a:cubicBezTo>
                      <a:pt x="2299" y="8395"/>
                      <a:pt x="2347" y="8376"/>
                      <a:pt x="2394" y="8351"/>
                    </a:cubicBezTo>
                    <a:lnTo>
                      <a:pt x="2520" y="8292"/>
                    </a:lnTo>
                    <a:lnTo>
                      <a:pt x="2645" y="8231"/>
                    </a:lnTo>
                    <a:cubicBezTo>
                      <a:pt x="2827" y="8142"/>
                      <a:pt x="3036" y="8044"/>
                      <a:pt x="3234" y="7932"/>
                    </a:cubicBezTo>
                    <a:cubicBezTo>
                      <a:pt x="3323" y="7879"/>
                      <a:pt x="3418" y="7832"/>
                      <a:pt x="3510" y="7784"/>
                    </a:cubicBezTo>
                    <a:cubicBezTo>
                      <a:pt x="3580" y="7751"/>
                      <a:pt x="3652" y="7715"/>
                      <a:pt x="3722" y="7684"/>
                    </a:cubicBezTo>
                    <a:lnTo>
                      <a:pt x="3859" y="7623"/>
                    </a:lnTo>
                    <a:lnTo>
                      <a:pt x="4074" y="7519"/>
                    </a:lnTo>
                    <a:lnTo>
                      <a:pt x="4182" y="7469"/>
                    </a:lnTo>
                    <a:cubicBezTo>
                      <a:pt x="4252" y="7436"/>
                      <a:pt x="4322" y="7402"/>
                      <a:pt x="4392" y="7366"/>
                    </a:cubicBezTo>
                    <a:lnTo>
                      <a:pt x="4506" y="7307"/>
                    </a:lnTo>
                    <a:cubicBezTo>
                      <a:pt x="4612" y="7254"/>
                      <a:pt x="4715" y="7204"/>
                      <a:pt x="4821" y="7148"/>
                    </a:cubicBezTo>
                    <a:lnTo>
                      <a:pt x="4966" y="7070"/>
                    </a:lnTo>
                    <a:cubicBezTo>
                      <a:pt x="5142" y="6981"/>
                      <a:pt x="5315" y="6886"/>
                      <a:pt x="5482" y="6786"/>
                    </a:cubicBezTo>
                    <a:cubicBezTo>
                      <a:pt x="5625" y="6702"/>
                      <a:pt x="5761" y="6613"/>
                      <a:pt x="5901" y="6529"/>
                    </a:cubicBezTo>
                    <a:lnTo>
                      <a:pt x="5945" y="6501"/>
                    </a:lnTo>
                    <a:lnTo>
                      <a:pt x="6107" y="6404"/>
                    </a:lnTo>
                    <a:cubicBezTo>
                      <a:pt x="6205" y="6345"/>
                      <a:pt x="6300" y="6289"/>
                      <a:pt x="6397" y="6228"/>
                    </a:cubicBezTo>
                    <a:lnTo>
                      <a:pt x="6411" y="6217"/>
                    </a:lnTo>
                    <a:lnTo>
                      <a:pt x="6406" y="6214"/>
                    </a:lnTo>
                    <a:lnTo>
                      <a:pt x="6414" y="6208"/>
                    </a:lnTo>
                    <a:lnTo>
                      <a:pt x="6431" y="6200"/>
                    </a:lnTo>
                    <a:lnTo>
                      <a:pt x="6434" y="6203"/>
                    </a:lnTo>
                    <a:cubicBezTo>
                      <a:pt x="6512" y="6152"/>
                      <a:pt x="6593" y="6108"/>
                      <a:pt x="6671" y="6060"/>
                    </a:cubicBezTo>
                    <a:lnTo>
                      <a:pt x="6874" y="5938"/>
                    </a:lnTo>
                    <a:cubicBezTo>
                      <a:pt x="7028" y="5843"/>
                      <a:pt x="7181" y="5745"/>
                      <a:pt x="7335" y="5648"/>
                    </a:cubicBezTo>
                    <a:cubicBezTo>
                      <a:pt x="7530" y="5530"/>
                      <a:pt x="7725" y="5410"/>
                      <a:pt x="7923" y="5296"/>
                    </a:cubicBezTo>
                    <a:lnTo>
                      <a:pt x="8016" y="5243"/>
                    </a:lnTo>
                    <a:cubicBezTo>
                      <a:pt x="8088" y="5201"/>
                      <a:pt x="8163" y="5162"/>
                      <a:pt x="8233" y="5115"/>
                    </a:cubicBezTo>
                    <a:lnTo>
                      <a:pt x="8317" y="5062"/>
                    </a:lnTo>
                    <a:cubicBezTo>
                      <a:pt x="8392" y="5017"/>
                      <a:pt x="8465" y="4975"/>
                      <a:pt x="8534" y="4931"/>
                    </a:cubicBezTo>
                    <a:cubicBezTo>
                      <a:pt x="8755" y="4794"/>
                      <a:pt x="8970" y="4643"/>
                      <a:pt x="9176" y="4493"/>
                    </a:cubicBezTo>
                    <a:lnTo>
                      <a:pt x="9304" y="4403"/>
                    </a:lnTo>
                    <a:cubicBezTo>
                      <a:pt x="9357" y="4367"/>
                      <a:pt x="9410" y="4331"/>
                      <a:pt x="9461" y="4292"/>
                    </a:cubicBezTo>
                    <a:lnTo>
                      <a:pt x="9581" y="4200"/>
                    </a:lnTo>
                    <a:cubicBezTo>
                      <a:pt x="9636" y="4158"/>
                      <a:pt x="9692" y="4116"/>
                      <a:pt x="9748" y="4080"/>
                    </a:cubicBezTo>
                    <a:cubicBezTo>
                      <a:pt x="10122" y="3817"/>
                      <a:pt x="10515" y="3536"/>
                      <a:pt x="10878" y="3220"/>
                    </a:cubicBezTo>
                    <a:lnTo>
                      <a:pt x="10975" y="3134"/>
                    </a:lnTo>
                    <a:cubicBezTo>
                      <a:pt x="11034" y="3081"/>
                      <a:pt x="11090" y="3033"/>
                      <a:pt x="11154" y="2980"/>
                    </a:cubicBezTo>
                    <a:lnTo>
                      <a:pt x="11241" y="2908"/>
                    </a:lnTo>
                    <a:cubicBezTo>
                      <a:pt x="11299" y="2858"/>
                      <a:pt x="11355" y="2810"/>
                      <a:pt x="11413" y="2760"/>
                    </a:cubicBezTo>
                    <a:lnTo>
                      <a:pt x="11589" y="2623"/>
                    </a:lnTo>
                    <a:cubicBezTo>
                      <a:pt x="11665" y="2565"/>
                      <a:pt x="11743" y="2506"/>
                      <a:pt x="11815" y="2448"/>
                    </a:cubicBezTo>
                    <a:cubicBezTo>
                      <a:pt x="11952" y="2339"/>
                      <a:pt x="12080" y="2230"/>
                      <a:pt x="12214" y="2118"/>
                    </a:cubicBezTo>
                    <a:lnTo>
                      <a:pt x="12245" y="2091"/>
                    </a:lnTo>
                    <a:cubicBezTo>
                      <a:pt x="12317" y="2029"/>
                      <a:pt x="12387" y="1968"/>
                      <a:pt x="12460" y="1904"/>
                    </a:cubicBezTo>
                    <a:cubicBezTo>
                      <a:pt x="12496" y="1870"/>
                      <a:pt x="12529" y="1837"/>
                      <a:pt x="12566" y="1800"/>
                    </a:cubicBezTo>
                    <a:lnTo>
                      <a:pt x="12635" y="1736"/>
                    </a:lnTo>
                    <a:cubicBezTo>
                      <a:pt x="12744" y="1633"/>
                      <a:pt x="12856" y="1541"/>
                      <a:pt x="12967" y="1452"/>
                    </a:cubicBezTo>
                    <a:cubicBezTo>
                      <a:pt x="13029" y="1404"/>
                      <a:pt x="13093" y="1354"/>
                      <a:pt x="13152" y="1309"/>
                    </a:cubicBezTo>
                    <a:cubicBezTo>
                      <a:pt x="13252" y="1228"/>
                      <a:pt x="13358" y="1150"/>
                      <a:pt x="13461" y="1072"/>
                    </a:cubicBezTo>
                    <a:lnTo>
                      <a:pt x="13539" y="1016"/>
                    </a:lnTo>
                    <a:lnTo>
                      <a:pt x="13576" y="989"/>
                    </a:lnTo>
                    <a:lnTo>
                      <a:pt x="13631" y="947"/>
                    </a:lnTo>
                    <a:lnTo>
                      <a:pt x="13665" y="919"/>
                    </a:lnTo>
                    <a:cubicBezTo>
                      <a:pt x="13721" y="880"/>
                      <a:pt x="13735" y="804"/>
                      <a:pt x="13709" y="746"/>
                    </a:cubicBezTo>
                    <a:cubicBezTo>
                      <a:pt x="13682" y="684"/>
                      <a:pt x="13637" y="657"/>
                      <a:pt x="13570" y="657"/>
                    </a:cubicBezTo>
                    <a:cubicBezTo>
                      <a:pt x="13520" y="657"/>
                      <a:pt x="13472" y="671"/>
                      <a:pt x="13428" y="684"/>
                    </a:cubicBezTo>
                    <a:lnTo>
                      <a:pt x="13372" y="698"/>
                    </a:lnTo>
                    <a:cubicBezTo>
                      <a:pt x="13294" y="718"/>
                      <a:pt x="13210" y="726"/>
                      <a:pt x="13110" y="735"/>
                    </a:cubicBezTo>
                    <a:lnTo>
                      <a:pt x="13101" y="735"/>
                    </a:lnTo>
                    <a:cubicBezTo>
                      <a:pt x="13040" y="735"/>
                      <a:pt x="12990" y="732"/>
                      <a:pt x="12945" y="724"/>
                    </a:cubicBezTo>
                    <a:cubicBezTo>
                      <a:pt x="12900" y="710"/>
                      <a:pt x="12859" y="698"/>
                      <a:pt x="12820" y="679"/>
                    </a:cubicBezTo>
                    <a:cubicBezTo>
                      <a:pt x="12794" y="665"/>
                      <a:pt x="12772" y="648"/>
                      <a:pt x="12750" y="629"/>
                    </a:cubicBezTo>
                    <a:cubicBezTo>
                      <a:pt x="12725" y="612"/>
                      <a:pt x="12697" y="595"/>
                      <a:pt x="12674" y="578"/>
                    </a:cubicBezTo>
                    <a:cubicBezTo>
                      <a:pt x="12608" y="537"/>
                      <a:pt x="12535" y="484"/>
                      <a:pt x="12460" y="419"/>
                    </a:cubicBezTo>
                    <a:lnTo>
                      <a:pt x="12432" y="400"/>
                    </a:lnTo>
                    <a:lnTo>
                      <a:pt x="12429" y="403"/>
                    </a:lnTo>
                    <a:lnTo>
                      <a:pt x="12426" y="397"/>
                    </a:lnTo>
                    <a:lnTo>
                      <a:pt x="12412" y="383"/>
                    </a:lnTo>
                    <a:cubicBezTo>
                      <a:pt x="12370" y="344"/>
                      <a:pt x="12326" y="299"/>
                      <a:pt x="12289" y="249"/>
                    </a:cubicBezTo>
                    <a:cubicBezTo>
                      <a:pt x="12276" y="221"/>
                      <a:pt x="12264" y="191"/>
                      <a:pt x="12250" y="163"/>
                    </a:cubicBezTo>
                    <a:cubicBezTo>
                      <a:pt x="12228" y="107"/>
                      <a:pt x="12175" y="68"/>
                      <a:pt x="12108" y="65"/>
                    </a:cubicBezTo>
                    <a:cubicBezTo>
                      <a:pt x="12083" y="29"/>
                      <a:pt x="12050" y="9"/>
                      <a:pt x="120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220;p37">
                <a:extLst>
                  <a:ext uri="{FF2B5EF4-FFF2-40B4-BE49-F238E27FC236}">
                    <a16:creationId xmlns:a16="http://schemas.microsoft.com/office/drawing/2014/main" id="{8EE8BC26-4703-58E8-12ED-6EB28973DB3F}"/>
                  </a:ext>
                </a:extLst>
              </p:cNvPr>
              <p:cNvSpPr/>
              <p:nvPr/>
            </p:nvSpPr>
            <p:spPr>
              <a:xfrm>
                <a:off x="5977625" y="4028025"/>
                <a:ext cx="3287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1315" h="906" extrusionOk="0">
                    <a:moveTo>
                      <a:pt x="801" y="748"/>
                    </a:moveTo>
                    <a:cubicBezTo>
                      <a:pt x="802" y="749"/>
                      <a:pt x="803" y="749"/>
                      <a:pt x="804" y="749"/>
                    </a:cubicBezTo>
                    <a:lnTo>
                      <a:pt x="804" y="749"/>
                    </a:lnTo>
                    <a:cubicBezTo>
                      <a:pt x="803" y="749"/>
                      <a:pt x="802" y="749"/>
                      <a:pt x="801" y="748"/>
                    </a:cubicBezTo>
                    <a:close/>
                    <a:moveTo>
                      <a:pt x="396" y="768"/>
                    </a:moveTo>
                    <a:cubicBezTo>
                      <a:pt x="391" y="771"/>
                      <a:pt x="383" y="774"/>
                      <a:pt x="377" y="774"/>
                    </a:cubicBezTo>
                    <a:lnTo>
                      <a:pt x="396" y="768"/>
                    </a:lnTo>
                    <a:close/>
                    <a:moveTo>
                      <a:pt x="1175" y="1"/>
                    </a:moveTo>
                    <a:cubicBezTo>
                      <a:pt x="1164" y="1"/>
                      <a:pt x="1154" y="5"/>
                      <a:pt x="1147" y="12"/>
                    </a:cubicBezTo>
                    <a:cubicBezTo>
                      <a:pt x="1136" y="18"/>
                      <a:pt x="1130" y="29"/>
                      <a:pt x="1119" y="37"/>
                    </a:cubicBezTo>
                    <a:cubicBezTo>
                      <a:pt x="1108" y="40"/>
                      <a:pt x="1097" y="43"/>
                      <a:pt x="1091" y="48"/>
                    </a:cubicBezTo>
                    <a:cubicBezTo>
                      <a:pt x="1063" y="62"/>
                      <a:pt x="1041" y="82"/>
                      <a:pt x="1021" y="107"/>
                    </a:cubicBezTo>
                    <a:cubicBezTo>
                      <a:pt x="1007" y="124"/>
                      <a:pt x="991" y="137"/>
                      <a:pt x="977" y="151"/>
                    </a:cubicBezTo>
                    <a:cubicBezTo>
                      <a:pt x="954" y="168"/>
                      <a:pt x="929" y="182"/>
                      <a:pt x="910" y="196"/>
                    </a:cubicBezTo>
                    <a:cubicBezTo>
                      <a:pt x="840" y="241"/>
                      <a:pt x="768" y="283"/>
                      <a:pt x="692" y="322"/>
                    </a:cubicBezTo>
                    <a:cubicBezTo>
                      <a:pt x="622" y="363"/>
                      <a:pt x="550" y="408"/>
                      <a:pt x="480" y="458"/>
                    </a:cubicBezTo>
                    <a:cubicBezTo>
                      <a:pt x="424" y="497"/>
                      <a:pt x="369" y="534"/>
                      <a:pt x="316" y="573"/>
                    </a:cubicBezTo>
                    <a:cubicBezTo>
                      <a:pt x="268" y="609"/>
                      <a:pt x="224" y="645"/>
                      <a:pt x="171" y="679"/>
                    </a:cubicBezTo>
                    <a:lnTo>
                      <a:pt x="187" y="665"/>
                    </a:lnTo>
                    <a:lnTo>
                      <a:pt x="187" y="665"/>
                    </a:lnTo>
                    <a:cubicBezTo>
                      <a:pt x="159" y="682"/>
                      <a:pt x="131" y="698"/>
                      <a:pt x="101" y="715"/>
                    </a:cubicBezTo>
                    <a:cubicBezTo>
                      <a:pt x="73" y="735"/>
                      <a:pt x="37" y="751"/>
                      <a:pt x="20" y="779"/>
                    </a:cubicBezTo>
                    <a:cubicBezTo>
                      <a:pt x="0" y="807"/>
                      <a:pt x="3" y="846"/>
                      <a:pt x="23" y="874"/>
                    </a:cubicBezTo>
                    <a:cubicBezTo>
                      <a:pt x="23" y="877"/>
                      <a:pt x="28" y="877"/>
                      <a:pt x="28" y="877"/>
                    </a:cubicBezTo>
                    <a:cubicBezTo>
                      <a:pt x="43" y="894"/>
                      <a:pt x="67" y="905"/>
                      <a:pt x="90" y="905"/>
                    </a:cubicBezTo>
                    <a:cubicBezTo>
                      <a:pt x="93" y="905"/>
                      <a:pt x="95" y="905"/>
                      <a:pt x="98" y="905"/>
                    </a:cubicBezTo>
                    <a:cubicBezTo>
                      <a:pt x="118" y="896"/>
                      <a:pt x="134" y="891"/>
                      <a:pt x="154" y="880"/>
                    </a:cubicBezTo>
                    <a:cubicBezTo>
                      <a:pt x="176" y="866"/>
                      <a:pt x="201" y="854"/>
                      <a:pt x="226" y="849"/>
                    </a:cubicBezTo>
                    <a:cubicBezTo>
                      <a:pt x="279" y="824"/>
                      <a:pt x="330" y="804"/>
                      <a:pt x="383" y="782"/>
                    </a:cubicBezTo>
                    <a:cubicBezTo>
                      <a:pt x="438" y="765"/>
                      <a:pt x="494" y="754"/>
                      <a:pt x="550" y="748"/>
                    </a:cubicBezTo>
                    <a:cubicBezTo>
                      <a:pt x="589" y="740"/>
                      <a:pt x="631" y="740"/>
                      <a:pt x="670" y="740"/>
                    </a:cubicBezTo>
                    <a:cubicBezTo>
                      <a:pt x="678" y="740"/>
                      <a:pt x="687" y="737"/>
                      <a:pt x="692" y="737"/>
                    </a:cubicBezTo>
                    <a:lnTo>
                      <a:pt x="692" y="737"/>
                    </a:lnTo>
                    <a:cubicBezTo>
                      <a:pt x="687" y="737"/>
                      <a:pt x="684" y="740"/>
                      <a:pt x="678" y="740"/>
                    </a:cubicBezTo>
                    <a:cubicBezTo>
                      <a:pt x="729" y="740"/>
                      <a:pt x="777" y="743"/>
                      <a:pt x="823" y="753"/>
                    </a:cubicBezTo>
                    <a:lnTo>
                      <a:pt x="823" y="753"/>
                    </a:lnTo>
                    <a:cubicBezTo>
                      <a:pt x="816" y="751"/>
                      <a:pt x="811" y="751"/>
                      <a:pt x="804" y="749"/>
                    </a:cubicBezTo>
                    <a:lnTo>
                      <a:pt x="804" y="749"/>
                    </a:lnTo>
                    <a:cubicBezTo>
                      <a:pt x="873" y="766"/>
                      <a:pt x="944" y="780"/>
                      <a:pt x="1010" y="810"/>
                    </a:cubicBezTo>
                    <a:cubicBezTo>
                      <a:pt x="1033" y="824"/>
                      <a:pt x="1047" y="838"/>
                      <a:pt x="1066" y="854"/>
                    </a:cubicBezTo>
                    <a:cubicBezTo>
                      <a:pt x="1090" y="871"/>
                      <a:pt x="1119" y="881"/>
                      <a:pt x="1148" y="881"/>
                    </a:cubicBezTo>
                    <a:cubicBezTo>
                      <a:pt x="1167" y="881"/>
                      <a:pt x="1185" y="877"/>
                      <a:pt x="1203" y="868"/>
                    </a:cubicBezTo>
                    <a:cubicBezTo>
                      <a:pt x="1236" y="852"/>
                      <a:pt x="1264" y="821"/>
                      <a:pt x="1275" y="782"/>
                    </a:cubicBezTo>
                    <a:cubicBezTo>
                      <a:pt x="1292" y="710"/>
                      <a:pt x="1289" y="632"/>
                      <a:pt x="1289" y="559"/>
                    </a:cubicBezTo>
                    <a:lnTo>
                      <a:pt x="1289" y="559"/>
                    </a:lnTo>
                    <a:lnTo>
                      <a:pt x="1289" y="562"/>
                    </a:lnTo>
                    <a:cubicBezTo>
                      <a:pt x="1286" y="450"/>
                      <a:pt x="1298" y="336"/>
                      <a:pt x="1312" y="227"/>
                    </a:cubicBezTo>
                    <a:cubicBezTo>
                      <a:pt x="1314" y="207"/>
                      <a:pt x="1314" y="185"/>
                      <a:pt x="1314" y="165"/>
                    </a:cubicBezTo>
                    <a:cubicBezTo>
                      <a:pt x="1306" y="135"/>
                      <a:pt x="1289" y="98"/>
                      <a:pt x="1264" y="79"/>
                    </a:cubicBezTo>
                    <a:cubicBezTo>
                      <a:pt x="1270" y="59"/>
                      <a:pt x="1261" y="45"/>
                      <a:pt x="1247" y="29"/>
                    </a:cubicBezTo>
                    <a:cubicBezTo>
                      <a:pt x="1233" y="12"/>
                      <a:pt x="1214" y="4"/>
                      <a:pt x="1192" y="4"/>
                    </a:cubicBezTo>
                    <a:cubicBezTo>
                      <a:pt x="1186" y="2"/>
                      <a:pt x="1180" y="1"/>
                      <a:pt x="1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221;p37">
                <a:extLst>
                  <a:ext uri="{FF2B5EF4-FFF2-40B4-BE49-F238E27FC236}">
                    <a16:creationId xmlns:a16="http://schemas.microsoft.com/office/drawing/2014/main" id="{51136715-553C-684A-3CAE-12A7373A1E2F}"/>
                  </a:ext>
                </a:extLst>
              </p:cNvPr>
              <p:cNvSpPr/>
              <p:nvPr/>
            </p:nvSpPr>
            <p:spPr>
              <a:xfrm>
                <a:off x="6070250" y="3897825"/>
                <a:ext cx="104425" cy="12162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4865" extrusionOk="0">
                    <a:moveTo>
                      <a:pt x="4121" y="145"/>
                    </a:moveTo>
                    <a:lnTo>
                      <a:pt x="4118" y="148"/>
                    </a:lnTo>
                    <a:lnTo>
                      <a:pt x="4118" y="148"/>
                    </a:lnTo>
                    <a:cubicBezTo>
                      <a:pt x="4120" y="147"/>
                      <a:pt x="4121" y="147"/>
                      <a:pt x="4121" y="145"/>
                    </a:cubicBezTo>
                    <a:close/>
                    <a:moveTo>
                      <a:pt x="3557" y="879"/>
                    </a:moveTo>
                    <a:cubicBezTo>
                      <a:pt x="3554" y="887"/>
                      <a:pt x="3549" y="896"/>
                      <a:pt x="3543" y="907"/>
                    </a:cubicBezTo>
                    <a:cubicBezTo>
                      <a:pt x="3543" y="901"/>
                      <a:pt x="3540" y="896"/>
                      <a:pt x="3540" y="893"/>
                    </a:cubicBezTo>
                    <a:cubicBezTo>
                      <a:pt x="3549" y="885"/>
                      <a:pt x="3552" y="882"/>
                      <a:pt x="3557" y="879"/>
                    </a:cubicBezTo>
                    <a:close/>
                    <a:moveTo>
                      <a:pt x="3582" y="1677"/>
                    </a:moveTo>
                    <a:cubicBezTo>
                      <a:pt x="3582" y="1678"/>
                      <a:pt x="3581" y="1679"/>
                      <a:pt x="3581" y="1680"/>
                    </a:cubicBezTo>
                    <a:lnTo>
                      <a:pt x="3581" y="1680"/>
                    </a:lnTo>
                    <a:cubicBezTo>
                      <a:pt x="3581" y="1679"/>
                      <a:pt x="3582" y="1678"/>
                      <a:pt x="3582" y="1677"/>
                    </a:cubicBezTo>
                    <a:close/>
                    <a:moveTo>
                      <a:pt x="4093" y="0"/>
                    </a:moveTo>
                    <a:cubicBezTo>
                      <a:pt x="4068" y="0"/>
                      <a:pt x="4051" y="3"/>
                      <a:pt x="4040" y="17"/>
                    </a:cubicBezTo>
                    <a:cubicBezTo>
                      <a:pt x="4009" y="50"/>
                      <a:pt x="3976" y="87"/>
                      <a:pt x="3942" y="120"/>
                    </a:cubicBezTo>
                    <a:lnTo>
                      <a:pt x="3928" y="134"/>
                    </a:lnTo>
                    <a:cubicBezTo>
                      <a:pt x="3924" y="134"/>
                      <a:pt x="3921" y="134"/>
                      <a:pt x="3917" y="134"/>
                    </a:cubicBezTo>
                    <a:cubicBezTo>
                      <a:pt x="3894" y="134"/>
                      <a:pt x="3872" y="141"/>
                      <a:pt x="3850" y="148"/>
                    </a:cubicBezTo>
                    <a:cubicBezTo>
                      <a:pt x="3822" y="162"/>
                      <a:pt x="3805" y="179"/>
                      <a:pt x="3792" y="201"/>
                    </a:cubicBezTo>
                    <a:lnTo>
                      <a:pt x="3792" y="198"/>
                    </a:lnTo>
                    <a:lnTo>
                      <a:pt x="3772" y="229"/>
                    </a:lnTo>
                    <a:lnTo>
                      <a:pt x="3688" y="343"/>
                    </a:lnTo>
                    <a:cubicBezTo>
                      <a:pt x="3674" y="357"/>
                      <a:pt x="3660" y="369"/>
                      <a:pt x="3641" y="380"/>
                    </a:cubicBezTo>
                    <a:cubicBezTo>
                      <a:pt x="3577" y="430"/>
                      <a:pt x="3510" y="486"/>
                      <a:pt x="3446" y="539"/>
                    </a:cubicBezTo>
                    <a:cubicBezTo>
                      <a:pt x="3390" y="592"/>
                      <a:pt x="3334" y="639"/>
                      <a:pt x="3284" y="689"/>
                    </a:cubicBezTo>
                    <a:cubicBezTo>
                      <a:pt x="3167" y="793"/>
                      <a:pt x="3052" y="901"/>
                      <a:pt x="2938" y="1013"/>
                    </a:cubicBezTo>
                    <a:cubicBezTo>
                      <a:pt x="2818" y="1130"/>
                      <a:pt x="2698" y="1247"/>
                      <a:pt x="2572" y="1359"/>
                    </a:cubicBezTo>
                    <a:cubicBezTo>
                      <a:pt x="2427" y="1482"/>
                      <a:pt x="2288" y="1607"/>
                      <a:pt x="2143" y="1724"/>
                    </a:cubicBezTo>
                    <a:cubicBezTo>
                      <a:pt x="2000" y="1844"/>
                      <a:pt x="1853" y="1950"/>
                      <a:pt x="1708" y="2070"/>
                    </a:cubicBezTo>
                    <a:cubicBezTo>
                      <a:pt x="1576" y="2179"/>
                      <a:pt x="1443" y="2277"/>
                      <a:pt x="1309" y="2383"/>
                    </a:cubicBezTo>
                    <a:cubicBezTo>
                      <a:pt x="1180" y="2486"/>
                      <a:pt x="1058" y="2589"/>
                      <a:pt x="932" y="2690"/>
                    </a:cubicBezTo>
                    <a:cubicBezTo>
                      <a:pt x="815" y="2787"/>
                      <a:pt x="689" y="2877"/>
                      <a:pt x="567" y="2969"/>
                    </a:cubicBezTo>
                    <a:cubicBezTo>
                      <a:pt x="458" y="3047"/>
                      <a:pt x="349" y="3130"/>
                      <a:pt x="251" y="3225"/>
                    </a:cubicBezTo>
                    <a:cubicBezTo>
                      <a:pt x="218" y="3259"/>
                      <a:pt x="179" y="3298"/>
                      <a:pt x="140" y="3328"/>
                    </a:cubicBezTo>
                    <a:cubicBezTo>
                      <a:pt x="92" y="3368"/>
                      <a:pt x="42" y="3415"/>
                      <a:pt x="20" y="3471"/>
                    </a:cubicBezTo>
                    <a:cubicBezTo>
                      <a:pt x="6" y="3501"/>
                      <a:pt x="0" y="3541"/>
                      <a:pt x="0" y="3574"/>
                    </a:cubicBezTo>
                    <a:cubicBezTo>
                      <a:pt x="0" y="3607"/>
                      <a:pt x="6" y="3638"/>
                      <a:pt x="11" y="3672"/>
                    </a:cubicBezTo>
                    <a:cubicBezTo>
                      <a:pt x="28" y="3744"/>
                      <a:pt x="48" y="3817"/>
                      <a:pt x="67" y="3889"/>
                    </a:cubicBezTo>
                    <a:cubicBezTo>
                      <a:pt x="76" y="3909"/>
                      <a:pt x="81" y="3925"/>
                      <a:pt x="84" y="3942"/>
                    </a:cubicBezTo>
                    <a:cubicBezTo>
                      <a:pt x="95" y="3981"/>
                      <a:pt x="103" y="4023"/>
                      <a:pt x="109" y="4065"/>
                    </a:cubicBezTo>
                    <a:lnTo>
                      <a:pt x="109" y="4068"/>
                    </a:lnTo>
                    <a:cubicBezTo>
                      <a:pt x="109" y="4098"/>
                      <a:pt x="112" y="4132"/>
                      <a:pt x="123" y="4160"/>
                    </a:cubicBezTo>
                    <a:lnTo>
                      <a:pt x="123" y="4163"/>
                    </a:lnTo>
                    <a:cubicBezTo>
                      <a:pt x="120" y="4235"/>
                      <a:pt x="103" y="4310"/>
                      <a:pt x="95" y="4383"/>
                    </a:cubicBezTo>
                    <a:cubicBezTo>
                      <a:pt x="90" y="4451"/>
                      <a:pt x="77" y="4523"/>
                      <a:pt x="64" y="4592"/>
                    </a:cubicBezTo>
                    <a:lnTo>
                      <a:pt x="64" y="4592"/>
                    </a:lnTo>
                    <a:cubicBezTo>
                      <a:pt x="64" y="4591"/>
                      <a:pt x="64" y="4590"/>
                      <a:pt x="64" y="4589"/>
                    </a:cubicBezTo>
                    <a:lnTo>
                      <a:pt x="64" y="4589"/>
                    </a:lnTo>
                    <a:cubicBezTo>
                      <a:pt x="62" y="4592"/>
                      <a:pt x="62" y="4595"/>
                      <a:pt x="62" y="4603"/>
                    </a:cubicBezTo>
                    <a:lnTo>
                      <a:pt x="62" y="4598"/>
                    </a:lnTo>
                    <a:cubicBezTo>
                      <a:pt x="48" y="4665"/>
                      <a:pt x="14" y="4743"/>
                      <a:pt x="48" y="4804"/>
                    </a:cubicBezTo>
                    <a:cubicBezTo>
                      <a:pt x="64" y="4838"/>
                      <a:pt x="92" y="4857"/>
                      <a:pt x="131" y="4863"/>
                    </a:cubicBezTo>
                    <a:cubicBezTo>
                      <a:pt x="136" y="4864"/>
                      <a:pt x="140" y="4864"/>
                      <a:pt x="145" y="4864"/>
                    </a:cubicBezTo>
                    <a:cubicBezTo>
                      <a:pt x="176" y="4864"/>
                      <a:pt x="206" y="4840"/>
                      <a:pt x="223" y="4815"/>
                    </a:cubicBezTo>
                    <a:cubicBezTo>
                      <a:pt x="251" y="4776"/>
                      <a:pt x="271" y="4721"/>
                      <a:pt x="288" y="4676"/>
                    </a:cubicBezTo>
                    <a:cubicBezTo>
                      <a:pt x="360" y="4478"/>
                      <a:pt x="455" y="4285"/>
                      <a:pt x="550" y="4093"/>
                    </a:cubicBezTo>
                    <a:cubicBezTo>
                      <a:pt x="553" y="4087"/>
                      <a:pt x="555" y="4079"/>
                      <a:pt x="558" y="4076"/>
                    </a:cubicBezTo>
                    <a:cubicBezTo>
                      <a:pt x="594" y="4020"/>
                      <a:pt x="625" y="3959"/>
                      <a:pt x="656" y="3900"/>
                    </a:cubicBezTo>
                    <a:cubicBezTo>
                      <a:pt x="675" y="3872"/>
                      <a:pt x="689" y="3842"/>
                      <a:pt x="706" y="3814"/>
                    </a:cubicBezTo>
                    <a:cubicBezTo>
                      <a:pt x="737" y="3761"/>
                      <a:pt x="767" y="3711"/>
                      <a:pt x="801" y="3660"/>
                    </a:cubicBezTo>
                    <a:cubicBezTo>
                      <a:pt x="865" y="3546"/>
                      <a:pt x="935" y="3426"/>
                      <a:pt x="1016" y="3315"/>
                    </a:cubicBezTo>
                    <a:cubicBezTo>
                      <a:pt x="1074" y="3236"/>
                      <a:pt x="1136" y="3144"/>
                      <a:pt x="1194" y="3061"/>
                    </a:cubicBezTo>
                    <a:cubicBezTo>
                      <a:pt x="1236" y="3005"/>
                      <a:pt x="1270" y="2946"/>
                      <a:pt x="1306" y="2882"/>
                    </a:cubicBezTo>
                    <a:cubicBezTo>
                      <a:pt x="1359" y="2826"/>
                      <a:pt x="1415" y="2782"/>
                      <a:pt x="1470" y="2729"/>
                    </a:cubicBezTo>
                    <a:cubicBezTo>
                      <a:pt x="1532" y="2673"/>
                      <a:pt x="1599" y="2623"/>
                      <a:pt x="1668" y="2572"/>
                    </a:cubicBezTo>
                    <a:cubicBezTo>
                      <a:pt x="1730" y="2533"/>
                      <a:pt x="1797" y="2503"/>
                      <a:pt x="1861" y="2472"/>
                    </a:cubicBezTo>
                    <a:cubicBezTo>
                      <a:pt x="1911" y="2447"/>
                      <a:pt x="1964" y="2422"/>
                      <a:pt x="2017" y="2405"/>
                    </a:cubicBezTo>
                    <a:cubicBezTo>
                      <a:pt x="2079" y="2388"/>
                      <a:pt x="2140" y="2380"/>
                      <a:pt x="2201" y="2374"/>
                    </a:cubicBezTo>
                    <a:cubicBezTo>
                      <a:pt x="2254" y="2366"/>
                      <a:pt x="2307" y="2363"/>
                      <a:pt x="2358" y="2360"/>
                    </a:cubicBezTo>
                    <a:cubicBezTo>
                      <a:pt x="2361" y="2361"/>
                      <a:pt x="2363" y="2361"/>
                      <a:pt x="2366" y="2361"/>
                    </a:cubicBezTo>
                    <a:lnTo>
                      <a:pt x="2366" y="2361"/>
                    </a:lnTo>
                    <a:cubicBezTo>
                      <a:pt x="2371" y="2360"/>
                      <a:pt x="2375" y="2360"/>
                      <a:pt x="2380" y="2360"/>
                    </a:cubicBezTo>
                    <a:cubicBezTo>
                      <a:pt x="2378" y="2361"/>
                      <a:pt x="2377" y="2361"/>
                      <a:pt x="2375" y="2362"/>
                    </a:cubicBezTo>
                    <a:lnTo>
                      <a:pt x="2375" y="2362"/>
                    </a:lnTo>
                    <a:cubicBezTo>
                      <a:pt x="2372" y="2362"/>
                      <a:pt x="2369" y="2361"/>
                      <a:pt x="2366" y="2361"/>
                    </a:cubicBezTo>
                    <a:lnTo>
                      <a:pt x="2366" y="2361"/>
                    </a:lnTo>
                    <a:cubicBezTo>
                      <a:pt x="2364" y="2361"/>
                      <a:pt x="2361" y="2362"/>
                      <a:pt x="2358" y="2363"/>
                    </a:cubicBezTo>
                    <a:cubicBezTo>
                      <a:pt x="2364" y="2363"/>
                      <a:pt x="2369" y="2363"/>
                      <a:pt x="2375" y="2362"/>
                    </a:cubicBezTo>
                    <a:lnTo>
                      <a:pt x="2375" y="2362"/>
                    </a:lnTo>
                    <a:cubicBezTo>
                      <a:pt x="2409" y="2364"/>
                      <a:pt x="2442" y="2367"/>
                      <a:pt x="2475" y="2374"/>
                    </a:cubicBezTo>
                    <a:cubicBezTo>
                      <a:pt x="2572" y="2399"/>
                      <a:pt x="2664" y="2436"/>
                      <a:pt x="2754" y="2483"/>
                    </a:cubicBezTo>
                    <a:cubicBezTo>
                      <a:pt x="2743" y="2475"/>
                      <a:pt x="2729" y="2469"/>
                      <a:pt x="2717" y="2461"/>
                    </a:cubicBezTo>
                    <a:lnTo>
                      <a:pt x="2717" y="2461"/>
                    </a:lnTo>
                    <a:cubicBezTo>
                      <a:pt x="2745" y="2478"/>
                      <a:pt x="2776" y="2492"/>
                      <a:pt x="2810" y="2511"/>
                    </a:cubicBezTo>
                    <a:cubicBezTo>
                      <a:pt x="2832" y="2525"/>
                      <a:pt x="2860" y="2539"/>
                      <a:pt x="2879" y="2556"/>
                    </a:cubicBezTo>
                    <a:cubicBezTo>
                      <a:pt x="2895" y="2575"/>
                      <a:pt x="2912" y="2593"/>
                      <a:pt x="2933" y="2615"/>
                    </a:cubicBezTo>
                    <a:lnTo>
                      <a:pt x="2933" y="2615"/>
                    </a:lnTo>
                    <a:cubicBezTo>
                      <a:pt x="2931" y="2614"/>
                      <a:pt x="2929" y="2614"/>
                      <a:pt x="2929" y="2614"/>
                    </a:cubicBezTo>
                    <a:lnTo>
                      <a:pt x="2929" y="2614"/>
                    </a:lnTo>
                    <a:cubicBezTo>
                      <a:pt x="2959" y="2651"/>
                      <a:pt x="3001" y="2677"/>
                      <a:pt x="3047" y="2677"/>
                    </a:cubicBezTo>
                    <a:cubicBezTo>
                      <a:pt x="3057" y="2677"/>
                      <a:pt x="3067" y="2675"/>
                      <a:pt x="3077" y="2673"/>
                    </a:cubicBezTo>
                    <a:cubicBezTo>
                      <a:pt x="3122" y="2665"/>
                      <a:pt x="3150" y="2642"/>
                      <a:pt x="3181" y="2609"/>
                    </a:cubicBezTo>
                    <a:cubicBezTo>
                      <a:pt x="3194" y="2589"/>
                      <a:pt x="3206" y="2570"/>
                      <a:pt x="3214" y="2547"/>
                    </a:cubicBezTo>
                    <a:cubicBezTo>
                      <a:pt x="3228" y="2525"/>
                      <a:pt x="3236" y="2497"/>
                      <a:pt x="3245" y="2469"/>
                    </a:cubicBezTo>
                    <a:cubicBezTo>
                      <a:pt x="3261" y="2419"/>
                      <a:pt x="3275" y="2374"/>
                      <a:pt x="3292" y="2324"/>
                    </a:cubicBezTo>
                    <a:cubicBezTo>
                      <a:pt x="3323" y="2238"/>
                      <a:pt x="3351" y="2151"/>
                      <a:pt x="3390" y="2065"/>
                    </a:cubicBezTo>
                    <a:cubicBezTo>
                      <a:pt x="3429" y="1973"/>
                      <a:pt x="3471" y="1883"/>
                      <a:pt x="3521" y="1794"/>
                    </a:cubicBezTo>
                    <a:lnTo>
                      <a:pt x="3521" y="1794"/>
                    </a:lnTo>
                    <a:cubicBezTo>
                      <a:pt x="3520" y="1795"/>
                      <a:pt x="3520" y="1795"/>
                      <a:pt x="3519" y="1796"/>
                    </a:cubicBezTo>
                    <a:lnTo>
                      <a:pt x="3519" y="1796"/>
                    </a:lnTo>
                    <a:cubicBezTo>
                      <a:pt x="3541" y="1757"/>
                      <a:pt x="3559" y="1719"/>
                      <a:pt x="3581" y="1680"/>
                    </a:cubicBezTo>
                    <a:lnTo>
                      <a:pt x="3581" y="1680"/>
                    </a:lnTo>
                    <a:cubicBezTo>
                      <a:pt x="3579" y="1682"/>
                      <a:pt x="3578" y="1685"/>
                      <a:pt x="3576" y="1687"/>
                    </a:cubicBezTo>
                    <a:lnTo>
                      <a:pt x="3576" y="1687"/>
                    </a:lnTo>
                    <a:cubicBezTo>
                      <a:pt x="3643" y="1558"/>
                      <a:pt x="3708" y="1427"/>
                      <a:pt x="3775" y="1300"/>
                    </a:cubicBezTo>
                    <a:cubicBezTo>
                      <a:pt x="3803" y="1242"/>
                      <a:pt x="3831" y="1180"/>
                      <a:pt x="3861" y="1119"/>
                    </a:cubicBezTo>
                    <a:cubicBezTo>
                      <a:pt x="3892" y="1055"/>
                      <a:pt x="3925" y="991"/>
                      <a:pt x="3953" y="924"/>
                    </a:cubicBezTo>
                    <a:cubicBezTo>
                      <a:pt x="3998" y="818"/>
                      <a:pt x="4026" y="714"/>
                      <a:pt x="4045" y="606"/>
                    </a:cubicBezTo>
                    <a:cubicBezTo>
                      <a:pt x="4057" y="567"/>
                      <a:pt x="4065" y="530"/>
                      <a:pt x="4068" y="488"/>
                    </a:cubicBezTo>
                    <a:cubicBezTo>
                      <a:pt x="4070" y="449"/>
                      <a:pt x="4070" y="410"/>
                      <a:pt x="4068" y="369"/>
                    </a:cubicBezTo>
                    <a:lnTo>
                      <a:pt x="4068" y="338"/>
                    </a:lnTo>
                    <a:cubicBezTo>
                      <a:pt x="4068" y="329"/>
                      <a:pt x="4070" y="321"/>
                      <a:pt x="4070" y="310"/>
                    </a:cubicBezTo>
                    <a:lnTo>
                      <a:pt x="4070" y="296"/>
                    </a:lnTo>
                    <a:cubicBezTo>
                      <a:pt x="4073" y="265"/>
                      <a:pt x="4068" y="243"/>
                      <a:pt x="4057" y="215"/>
                    </a:cubicBezTo>
                    <a:cubicBezTo>
                      <a:pt x="4073" y="198"/>
                      <a:pt x="4093" y="176"/>
                      <a:pt x="4110" y="159"/>
                    </a:cubicBezTo>
                    <a:cubicBezTo>
                      <a:pt x="4112" y="157"/>
                      <a:pt x="4114" y="155"/>
                      <a:pt x="4115" y="151"/>
                    </a:cubicBezTo>
                    <a:lnTo>
                      <a:pt x="4115" y="151"/>
                    </a:lnTo>
                    <a:lnTo>
                      <a:pt x="4118" y="148"/>
                    </a:lnTo>
                    <a:lnTo>
                      <a:pt x="4118" y="148"/>
                    </a:lnTo>
                    <a:cubicBezTo>
                      <a:pt x="4117" y="148"/>
                      <a:pt x="4115" y="148"/>
                      <a:pt x="4115" y="148"/>
                    </a:cubicBezTo>
                    <a:lnTo>
                      <a:pt x="4140" y="126"/>
                    </a:lnTo>
                    <a:cubicBezTo>
                      <a:pt x="4168" y="98"/>
                      <a:pt x="4177" y="56"/>
                      <a:pt x="4151" y="23"/>
                    </a:cubicBezTo>
                    <a:cubicBezTo>
                      <a:pt x="4137" y="6"/>
                      <a:pt x="4115" y="0"/>
                      <a:pt x="40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222;p37">
                <a:extLst>
                  <a:ext uri="{FF2B5EF4-FFF2-40B4-BE49-F238E27FC236}">
                    <a16:creationId xmlns:a16="http://schemas.microsoft.com/office/drawing/2014/main" id="{E351FC7C-B0E4-35B0-7039-AF049E5E43CD}"/>
                  </a:ext>
                </a:extLst>
              </p:cNvPr>
              <p:cNvSpPr/>
              <p:nvPr/>
            </p:nvSpPr>
            <p:spPr>
              <a:xfrm>
                <a:off x="6160775" y="3897900"/>
                <a:ext cx="119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84" extrusionOk="0">
                    <a:moveTo>
                      <a:pt x="408" y="0"/>
                    </a:moveTo>
                    <a:cubicBezTo>
                      <a:pt x="391" y="3"/>
                      <a:pt x="369" y="14"/>
                      <a:pt x="360" y="31"/>
                    </a:cubicBezTo>
                    <a:cubicBezTo>
                      <a:pt x="304" y="131"/>
                      <a:pt x="243" y="229"/>
                      <a:pt x="193" y="332"/>
                    </a:cubicBezTo>
                    <a:cubicBezTo>
                      <a:pt x="129" y="452"/>
                      <a:pt x="70" y="575"/>
                      <a:pt x="6" y="698"/>
                    </a:cubicBezTo>
                    <a:cubicBezTo>
                      <a:pt x="0" y="711"/>
                      <a:pt x="3" y="731"/>
                      <a:pt x="11" y="751"/>
                    </a:cubicBezTo>
                    <a:cubicBezTo>
                      <a:pt x="17" y="764"/>
                      <a:pt x="31" y="778"/>
                      <a:pt x="45" y="781"/>
                    </a:cubicBezTo>
                    <a:cubicBezTo>
                      <a:pt x="52" y="783"/>
                      <a:pt x="61" y="784"/>
                      <a:pt x="70" y="784"/>
                    </a:cubicBezTo>
                    <a:cubicBezTo>
                      <a:pt x="79" y="784"/>
                      <a:pt x="88" y="783"/>
                      <a:pt x="95" y="778"/>
                    </a:cubicBezTo>
                    <a:cubicBezTo>
                      <a:pt x="112" y="770"/>
                      <a:pt x="123" y="756"/>
                      <a:pt x="129" y="742"/>
                    </a:cubicBezTo>
                    <a:cubicBezTo>
                      <a:pt x="192" y="610"/>
                      <a:pt x="255" y="483"/>
                      <a:pt x="321" y="357"/>
                    </a:cubicBezTo>
                    <a:lnTo>
                      <a:pt x="321" y="357"/>
                    </a:lnTo>
                    <a:cubicBezTo>
                      <a:pt x="321" y="358"/>
                      <a:pt x="321" y="359"/>
                      <a:pt x="321" y="360"/>
                    </a:cubicBezTo>
                    <a:cubicBezTo>
                      <a:pt x="366" y="271"/>
                      <a:pt x="416" y="187"/>
                      <a:pt x="463" y="103"/>
                    </a:cubicBezTo>
                    <a:cubicBezTo>
                      <a:pt x="475" y="89"/>
                      <a:pt x="477" y="73"/>
                      <a:pt x="475" y="56"/>
                    </a:cubicBezTo>
                    <a:cubicBezTo>
                      <a:pt x="472" y="39"/>
                      <a:pt x="461" y="25"/>
                      <a:pt x="447" y="11"/>
                    </a:cubicBezTo>
                    <a:cubicBezTo>
                      <a:pt x="436" y="3"/>
                      <a:pt x="422" y="0"/>
                      <a:pt x="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223;p37">
                <a:extLst>
                  <a:ext uri="{FF2B5EF4-FFF2-40B4-BE49-F238E27FC236}">
                    <a16:creationId xmlns:a16="http://schemas.microsoft.com/office/drawing/2014/main" id="{058E9A96-E7B5-09FF-EF9E-8C646EE5A293}"/>
                  </a:ext>
                </a:extLst>
              </p:cNvPr>
              <p:cNvSpPr/>
              <p:nvPr/>
            </p:nvSpPr>
            <p:spPr>
              <a:xfrm>
                <a:off x="5440650" y="3383200"/>
                <a:ext cx="235150" cy="214525"/>
              </a:xfrm>
              <a:custGeom>
                <a:avLst/>
                <a:gdLst/>
                <a:ahLst/>
                <a:cxnLst/>
                <a:rect l="l" t="t" r="r" b="b"/>
                <a:pathLst>
                  <a:path w="9406" h="8581" extrusionOk="0">
                    <a:moveTo>
                      <a:pt x="4420" y="1163"/>
                    </a:moveTo>
                    <a:cubicBezTo>
                      <a:pt x="4423" y="1171"/>
                      <a:pt x="4423" y="1177"/>
                      <a:pt x="4423" y="1182"/>
                    </a:cubicBezTo>
                    <a:cubicBezTo>
                      <a:pt x="4423" y="1174"/>
                      <a:pt x="4423" y="1171"/>
                      <a:pt x="4420" y="1163"/>
                    </a:cubicBezTo>
                    <a:close/>
                    <a:moveTo>
                      <a:pt x="4800" y="2606"/>
                    </a:moveTo>
                    <a:cubicBezTo>
                      <a:pt x="4801" y="2608"/>
                      <a:pt x="4801" y="2609"/>
                      <a:pt x="4802" y="2611"/>
                    </a:cubicBezTo>
                    <a:cubicBezTo>
                      <a:pt x="4802" y="2611"/>
                      <a:pt x="4802" y="2609"/>
                      <a:pt x="4800" y="2606"/>
                    </a:cubicBezTo>
                    <a:close/>
                    <a:moveTo>
                      <a:pt x="4805" y="2605"/>
                    </a:moveTo>
                    <a:cubicBezTo>
                      <a:pt x="4805" y="2605"/>
                      <a:pt x="4805" y="2608"/>
                      <a:pt x="4810" y="2611"/>
                    </a:cubicBezTo>
                    <a:lnTo>
                      <a:pt x="4805" y="2605"/>
                    </a:lnTo>
                    <a:close/>
                    <a:moveTo>
                      <a:pt x="160" y="3975"/>
                    </a:moveTo>
                    <a:cubicBezTo>
                      <a:pt x="161" y="3975"/>
                      <a:pt x="162" y="3975"/>
                      <a:pt x="163" y="3975"/>
                    </a:cubicBezTo>
                    <a:lnTo>
                      <a:pt x="163" y="3975"/>
                    </a:lnTo>
                    <a:cubicBezTo>
                      <a:pt x="162" y="3975"/>
                      <a:pt x="161" y="3975"/>
                      <a:pt x="160" y="3975"/>
                    </a:cubicBezTo>
                    <a:close/>
                    <a:moveTo>
                      <a:pt x="736" y="4085"/>
                    </a:moveTo>
                    <a:lnTo>
                      <a:pt x="736" y="4085"/>
                    </a:lnTo>
                    <a:cubicBezTo>
                      <a:pt x="738" y="4085"/>
                      <a:pt x="739" y="4086"/>
                      <a:pt x="740" y="4087"/>
                    </a:cubicBezTo>
                    <a:cubicBezTo>
                      <a:pt x="738" y="4087"/>
                      <a:pt x="738" y="4086"/>
                      <a:pt x="736" y="4085"/>
                    </a:cubicBezTo>
                    <a:close/>
                    <a:moveTo>
                      <a:pt x="1161" y="4335"/>
                    </a:moveTo>
                    <a:lnTo>
                      <a:pt x="1161" y="4335"/>
                    </a:lnTo>
                    <a:cubicBezTo>
                      <a:pt x="1163" y="4336"/>
                      <a:pt x="1165" y="4338"/>
                      <a:pt x="1168" y="4339"/>
                    </a:cubicBezTo>
                    <a:lnTo>
                      <a:pt x="1161" y="4335"/>
                    </a:lnTo>
                    <a:close/>
                    <a:moveTo>
                      <a:pt x="3829" y="6279"/>
                    </a:moveTo>
                    <a:cubicBezTo>
                      <a:pt x="3831" y="6280"/>
                      <a:pt x="3832" y="6281"/>
                      <a:pt x="3834" y="6282"/>
                    </a:cubicBezTo>
                    <a:cubicBezTo>
                      <a:pt x="3834" y="6280"/>
                      <a:pt x="3831" y="6280"/>
                      <a:pt x="3829" y="6279"/>
                    </a:cubicBezTo>
                    <a:close/>
                    <a:moveTo>
                      <a:pt x="8977" y="7426"/>
                    </a:moveTo>
                    <a:cubicBezTo>
                      <a:pt x="8978" y="7428"/>
                      <a:pt x="8979" y="7429"/>
                      <a:pt x="8981" y="7431"/>
                    </a:cubicBezTo>
                    <a:cubicBezTo>
                      <a:pt x="8980" y="7430"/>
                      <a:pt x="8978" y="7428"/>
                      <a:pt x="8977" y="7426"/>
                    </a:cubicBezTo>
                    <a:close/>
                    <a:moveTo>
                      <a:pt x="4198" y="1"/>
                    </a:moveTo>
                    <a:cubicBezTo>
                      <a:pt x="4148" y="1"/>
                      <a:pt x="4105" y="47"/>
                      <a:pt x="4107" y="100"/>
                    </a:cubicBezTo>
                    <a:cubicBezTo>
                      <a:pt x="4113" y="214"/>
                      <a:pt x="4118" y="331"/>
                      <a:pt x="4127" y="449"/>
                    </a:cubicBezTo>
                    <a:cubicBezTo>
                      <a:pt x="4132" y="560"/>
                      <a:pt x="4130" y="672"/>
                      <a:pt x="4132" y="783"/>
                    </a:cubicBezTo>
                    <a:cubicBezTo>
                      <a:pt x="4141" y="903"/>
                      <a:pt x="4146" y="1023"/>
                      <a:pt x="4155" y="1146"/>
                    </a:cubicBezTo>
                    <a:cubicBezTo>
                      <a:pt x="4160" y="1258"/>
                      <a:pt x="4174" y="1369"/>
                      <a:pt x="4188" y="1481"/>
                    </a:cubicBezTo>
                    <a:cubicBezTo>
                      <a:pt x="4219" y="1718"/>
                      <a:pt x="4266" y="1952"/>
                      <a:pt x="4328" y="2181"/>
                    </a:cubicBezTo>
                    <a:cubicBezTo>
                      <a:pt x="4397" y="2438"/>
                      <a:pt x="4490" y="2683"/>
                      <a:pt x="4596" y="2926"/>
                    </a:cubicBezTo>
                    <a:cubicBezTo>
                      <a:pt x="4699" y="3158"/>
                      <a:pt x="4819" y="3378"/>
                      <a:pt x="4936" y="3609"/>
                    </a:cubicBezTo>
                    <a:cubicBezTo>
                      <a:pt x="4986" y="3710"/>
                      <a:pt x="5053" y="3805"/>
                      <a:pt x="5109" y="3905"/>
                    </a:cubicBezTo>
                    <a:cubicBezTo>
                      <a:pt x="5165" y="4006"/>
                      <a:pt x="5232" y="4103"/>
                      <a:pt x="5299" y="4204"/>
                    </a:cubicBezTo>
                    <a:cubicBezTo>
                      <a:pt x="5441" y="4418"/>
                      <a:pt x="5586" y="4628"/>
                      <a:pt x="5762" y="4815"/>
                    </a:cubicBezTo>
                    <a:cubicBezTo>
                      <a:pt x="5843" y="4907"/>
                      <a:pt x="5918" y="4996"/>
                      <a:pt x="6002" y="5082"/>
                    </a:cubicBezTo>
                    <a:cubicBezTo>
                      <a:pt x="6074" y="5161"/>
                      <a:pt x="6152" y="5233"/>
                      <a:pt x="6233" y="5306"/>
                    </a:cubicBezTo>
                    <a:cubicBezTo>
                      <a:pt x="6409" y="5465"/>
                      <a:pt x="6582" y="5632"/>
                      <a:pt x="6763" y="5780"/>
                    </a:cubicBezTo>
                    <a:cubicBezTo>
                      <a:pt x="6947" y="5933"/>
                      <a:pt x="7143" y="6078"/>
                      <a:pt x="7341" y="6212"/>
                    </a:cubicBezTo>
                    <a:cubicBezTo>
                      <a:pt x="7516" y="6329"/>
                      <a:pt x="7689" y="6447"/>
                      <a:pt x="7865" y="6561"/>
                    </a:cubicBezTo>
                    <a:cubicBezTo>
                      <a:pt x="7943" y="6614"/>
                      <a:pt x="8024" y="6670"/>
                      <a:pt x="8102" y="6723"/>
                    </a:cubicBezTo>
                    <a:cubicBezTo>
                      <a:pt x="8186" y="6781"/>
                      <a:pt x="8272" y="6834"/>
                      <a:pt x="8356" y="6890"/>
                    </a:cubicBezTo>
                    <a:cubicBezTo>
                      <a:pt x="8384" y="6907"/>
                      <a:pt x="8409" y="6924"/>
                      <a:pt x="8437" y="6946"/>
                    </a:cubicBezTo>
                    <a:lnTo>
                      <a:pt x="8719" y="7175"/>
                    </a:lnTo>
                    <a:cubicBezTo>
                      <a:pt x="8812" y="7251"/>
                      <a:pt x="8900" y="7333"/>
                      <a:pt x="8977" y="7426"/>
                    </a:cubicBezTo>
                    <a:lnTo>
                      <a:pt x="8977" y="7426"/>
                    </a:lnTo>
                    <a:cubicBezTo>
                      <a:pt x="8976" y="7425"/>
                      <a:pt x="8975" y="7424"/>
                      <a:pt x="8975" y="7423"/>
                    </a:cubicBezTo>
                    <a:lnTo>
                      <a:pt x="8975" y="7423"/>
                    </a:lnTo>
                    <a:cubicBezTo>
                      <a:pt x="8982" y="7432"/>
                      <a:pt x="8987" y="7438"/>
                      <a:pt x="8995" y="7448"/>
                    </a:cubicBezTo>
                    <a:cubicBezTo>
                      <a:pt x="9015" y="7476"/>
                      <a:pt x="9031" y="7504"/>
                      <a:pt x="9051" y="7535"/>
                    </a:cubicBezTo>
                    <a:lnTo>
                      <a:pt x="9059" y="7577"/>
                    </a:lnTo>
                    <a:cubicBezTo>
                      <a:pt x="9068" y="7630"/>
                      <a:pt x="9068" y="7677"/>
                      <a:pt x="9068" y="7730"/>
                    </a:cubicBezTo>
                    <a:cubicBezTo>
                      <a:pt x="9065" y="7747"/>
                      <a:pt x="9059" y="7761"/>
                      <a:pt x="9054" y="7780"/>
                    </a:cubicBezTo>
                    <a:cubicBezTo>
                      <a:pt x="9040" y="7803"/>
                      <a:pt x="9026" y="7830"/>
                      <a:pt x="9009" y="7853"/>
                    </a:cubicBezTo>
                    <a:cubicBezTo>
                      <a:pt x="8981" y="7886"/>
                      <a:pt x="8948" y="7920"/>
                      <a:pt x="8914" y="7950"/>
                    </a:cubicBezTo>
                    <a:cubicBezTo>
                      <a:pt x="8892" y="7964"/>
                      <a:pt x="8875" y="7975"/>
                      <a:pt x="8850" y="7984"/>
                    </a:cubicBezTo>
                    <a:cubicBezTo>
                      <a:pt x="8688" y="8048"/>
                      <a:pt x="8512" y="8087"/>
                      <a:pt x="8334" y="8115"/>
                    </a:cubicBezTo>
                    <a:cubicBezTo>
                      <a:pt x="8228" y="8126"/>
                      <a:pt x="8122" y="8130"/>
                      <a:pt x="8015" y="8130"/>
                    </a:cubicBezTo>
                    <a:cubicBezTo>
                      <a:pt x="7908" y="8130"/>
                      <a:pt x="7801" y="8126"/>
                      <a:pt x="7692" y="8123"/>
                    </a:cubicBezTo>
                    <a:cubicBezTo>
                      <a:pt x="7483" y="8121"/>
                      <a:pt x="7274" y="8115"/>
                      <a:pt x="7070" y="8090"/>
                    </a:cubicBezTo>
                    <a:cubicBezTo>
                      <a:pt x="6975" y="8076"/>
                      <a:pt x="6880" y="8059"/>
                      <a:pt x="6786" y="8031"/>
                    </a:cubicBezTo>
                    <a:cubicBezTo>
                      <a:pt x="6685" y="8003"/>
                      <a:pt x="6587" y="7967"/>
                      <a:pt x="6490" y="7928"/>
                    </a:cubicBezTo>
                    <a:cubicBezTo>
                      <a:pt x="6392" y="7886"/>
                      <a:pt x="6295" y="7842"/>
                      <a:pt x="6200" y="7797"/>
                    </a:cubicBezTo>
                    <a:cubicBezTo>
                      <a:pt x="6094" y="7744"/>
                      <a:pt x="5985" y="7685"/>
                      <a:pt x="5879" y="7627"/>
                    </a:cubicBezTo>
                    <a:cubicBezTo>
                      <a:pt x="5667" y="7510"/>
                      <a:pt x="5466" y="7384"/>
                      <a:pt x="5257" y="7264"/>
                    </a:cubicBezTo>
                    <a:cubicBezTo>
                      <a:pt x="5148" y="7200"/>
                      <a:pt x="5047" y="7133"/>
                      <a:pt x="4939" y="7072"/>
                    </a:cubicBezTo>
                    <a:cubicBezTo>
                      <a:pt x="4841" y="7013"/>
                      <a:pt x="4746" y="6949"/>
                      <a:pt x="4649" y="6885"/>
                    </a:cubicBezTo>
                    <a:cubicBezTo>
                      <a:pt x="4551" y="6823"/>
                      <a:pt x="4453" y="6759"/>
                      <a:pt x="4358" y="6689"/>
                    </a:cubicBezTo>
                    <a:cubicBezTo>
                      <a:pt x="4269" y="6620"/>
                      <a:pt x="4177" y="6555"/>
                      <a:pt x="4088" y="6486"/>
                    </a:cubicBezTo>
                    <a:cubicBezTo>
                      <a:pt x="4041" y="6451"/>
                      <a:pt x="3994" y="6414"/>
                      <a:pt x="3950" y="6379"/>
                    </a:cubicBezTo>
                    <a:lnTo>
                      <a:pt x="3950" y="6379"/>
                    </a:lnTo>
                    <a:cubicBezTo>
                      <a:pt x="3961" y="6387"/>
                      <a:pt x="3971" y="6395"/>
                      <a:pt x="3982" y="6402"/>
                    </a:cubicBezTo>
                    <a:lnTo>
                      <a:pt x="3850" y="6295"/>
                    </a:lnTo>
                    <a:lnTo>
                      <a:pt x="3850" y="6295"/>
                    </a:lnTo>
                    <a:cubicBezTo>
                      <a:pt x="3850" y="6296"/>
                      <a:pt x="3850" y="6296"/>
                      <a:pt x="3851" y="6296"/>
                    </a:cubicBezTo>
                    <a:cubicBezTo>
                      <a:pt x="3850" y="6295"/>
                      <a:pt x="3849" y="6295"/>
                      <a:pt x="3848" y="6294"/>
                    </a:cubicBezTo>
                    <a:lnTo>
                      <a:pt x="3848" y="6294"/>
                    </a:lnTo>
                    <a:lnTo>
                      <a:pt x="3850" y="6295"/>
                    </a:lnTo>
                    <a:lnTo>
                      <a:pt x="3850" y="6295"/>
                    </a:lnTo>
                    <a:cubicBezTo>
                      <a:pt x="3849" y="6295"/>
                      <a:pt x="3848" y="6294"/>
                      <a:pt x="3847" y="6293"/>
                    </a:cubicBezTo>
                    <a:lnTo>
                      <a:pt x="3847" y="6293"/>
                    </a:lnTo>
                    <a:cubicBezTo>
                      <a:pt x="3848" y="6294"/>
                      <a:pt x="3848" y="6294"/>
                      <a:pt x="3848" y="6294"/>
                    </a:cubicBezTo>
                    <a:lnTo>
                      <a:pt x="3848" y="6294"/>
                    </a:lnTo>
                    <a:lnTo>
                      <a:pt x="3837" y="6285"/>
                    </a:lnTo>
                    <a:lnTo>
                      <a:pt x="3837" y="6285"/>
                    </a:lnTo>
                    <a:cubicBezTo>
                      <a:pt x="3837" y="6285"/>
                      <a:pt x="3837" y="6286"/>
                      <a:pt x="3837" y="6286"/>
                    </a:cubicBezTo>
                    <a:lnTo>
                      <a:pt x="3837" y="6286"/>
                    </a:lnTo>
                    <a:cubicBezTo>
                      <a:pt x="3835" y="6284"/>
                      <a:pt x="3832" y="6281"/>
                      <a:pt x="3828" y="6279"/>
                    </a:cubicBezTo>
                    <a:cubicBezTo>
                      <a:pt x="3828" y="6279"/>
                      <a:pt x="3828" y="6278"/>
                      <a:pt x="3827" y="6278"/>
                    </a:cubicBezTo>
                    <a:lnTo>
                      <a:pt x="3827" y="6278"/>
                    </a:lnTo>
                    <a:cubicBezTo>
                      <a:pt x="3828" y="6278"/>
                      <a:pt x="3828" y="6278"/>
                      <a:pt x="3829" y="6279"/>
                    </a:cubicBezTo>
                    <a:lnTo>
                      <a:pt x="3829" y="6279"/>
                    </a:lnTo>
                    <a:cubicBezTo>
                      <a:pt x="3828" y="6278"/>
                      <a:pt x="3827" y="6277"/>
                      <a:pt x="3826" y="6276"/>
                    </a:cubicBezTo>
                    <a:lnTo>
                      <a:pt x="3826" y="6276"/>
                    </a:lnTo>
                    <a:cubicBezTo>
                      <a:pt x="3823" y="6273"/>
                      <a:pt x="3819" y="6269"/>
                      <a:pt x="3815" y="6266"/>
                    </a:cubicBezTo>
                    <a:lnTo>
                      <a:pt x="3815" y="6266"/>
                    </a:lnTo>
                    <a:cubicBezTo>
                      <a:pt x="3816" y="6267"/>
                      <a:pt x="3818" y="6267"/>
                      <a:pt x="3820" y="6268"/>
                    </a:cubicBezTo>
                    <a:cubicBezTo>
                      <a:pt x="3815" y="6265"/>
                      <a:pt x="3811" y="6261"/>
                      <a:pt x="3806" y="6257"/>
                    </a:cubicBezTo>
                    <a:lnTo>
                      <a:pt x="3806" y="6257"/>
                    </a:lnTo>
                    <a:cubicBezTo>
                      <a:pt x="3806" y="6257"/>
                      <a:pt x="3806" y="6257"/>
                      <a:pt x="3806" y="6257"/>
                    </a:cubicBezTo>
                    <a:lnTo>
                      <a:pt x="3806" y="6257"/>
                    </a:lnTo>
                    <a:cubicBezTo>
                      <a:pt x="3806" y="6257"/>
                      <a:pt x="3806" y="6257"/>
                      <a:pt x="3806" y="6257"/>
                    </a:cubicBezTo>
                    <a:lnTo>
                      <a:pt x="3806" y="6257"/>
                    </a:lnTo>
                    <a:cubicBezTo>
                      <a:pt x="3438" y="5967"/>
                      <a:pt x="3093" y="5650"/>
                      <a:pt x="2777" y="5306"/>
                    </a:cubicBezTo>
                    <a:cubicBezTo>
                      <a:pt x="2620" y="5135"/>
                      <a:pt x="2467" y="4968"/>
                      <a:pt x="2302" y="4803"/>
                    </a:cubicBezTo>
                    <a:cubicBezTo>
                      <a:pt x="2141" y="4644"/>
                      <a:pt x="1981" y="4480"/>
                      <a:pt x="1806" y="4326"/>
                    </a:cubicBezTo>
                    <a:cubicBezTo>
                      <a:pt x="1703" y="4237"/>
                      <a:pt x="1594" y="4148"/>
                      <a:pt x="1482" y="4064"/>
                    </a:cubicBezTo>
                    <a:lnTo>
                      <a:pt x="1482" y="4064"/>
                    </a:lnTo>
                    <a:cubicBezTo>
                      <a:pt x="1496" y="4075"/>
                      <a:pt x="1510" y="4087"/>
                      <a:pt x="1521" y="4098"/>
                    </a:cubicBezTo>
                    <a:cubicBezTo>
                      <a:pt x="1407" y="4006"/>
                      <a:pt x="1287" y="3916"/>
                      <a:pt x="1156" y="3855"/>
                    </a:cubicBezTo>
                    <a:cubicBezTo>
                      <a:pt x="1092" y="3827"/>
                      <a:pt x="1025" y="3794"/>
                      <a:pt x="963" y="3768"/>
                    </a:cubicBezTo>
                    <a:cubicBezTo>
                      <a:pt x="905" y="3743"/>
                      <a:pt x="840" y="3724"/>
                      <a:pt x="782" y="3699"/>
                    </a:cubicBezTo>
                    <a:cubicBezTo>
                      <a:pt x="726" y="3679"/>
                      <a:pt x="670" y="3671"/>
                      <a:pt x="614" y="3660"/>
                    </a:cubicBezTo>
                    <a:cubicBezTo>
                      <a:pt x="545" y="3646"/>
                      <a:pt x="475" y="3637"/>
                      <a:pt x="405" y="3632"/>
                    </a:cubicBezTo>
                    <a:cubicBezTo>
                      <a:pt x="366" y="3629"/>
                      <a:pt x="327" y="3629"/>
                      <a:pt x="291" y="3629"/>
                    </a:cubicBezTo>
                    <a:cubicBezTo>
                      <a:pt x="269" y="3629"/>
                      <a:pt x="249" y="3632"/>
                      <a:pt x="227" y="3632"/>
                    </a:cubicBezTo>
                    <a:cubicBezTo>
                      <a:pt x="202" y="3637"/>
                      <a:pt x="179" y="3640"/>
                      <a:pt x="157" y="3643"/>
                    </a:cubicBezTo>
                    <a:cubicBezTo>
                      <a:pt x="132" y="3651"/>
                      <a:pt x="110" y="3660"/>
                      <a:pt x="87" y="3671"/>
                    </a:cubicBezTo>
                    <a:lnTo>
                      <a:pt x="90" y="3671"/>
                    </a:lnTo>
                    <a:cubicBezTo>
                      <a:pt x="34" y="3699"/>
                      <a:pt x="1" y="3749"/>
                      <a:pt x="1" y="3813"/>
                    </a:cubicBezTo>
                    <a:cubicBezTo>
                      <a:pt x="1" y="3861"/>
                      <a:pt x="17" y="3897"/>
                      <a:pt x="48" y="3930"/>
                    </a:cubicBezTo>
                    <a:cubicBezTo>
                      <a:pt x="82" y="3961"/>
                      <a:pt x="118" y="3972"/>
                      <a:pt x="165" y="3978"/>
                    </a:cubicBezTo>
                    <a:cubicBezTo>
                      <a:pt x="178" y="3980"/>
                      <a:pt x="191" y="3980"/>
                      <a:pt x="204" y="3981"/>
                    </a:cubicBezTo>
                    <a:lnTo>
                      <a:pt x="204" y="3981"/>
                    </a:lnTo>
                    <a:cubicBezTo>
                      <a:pt x="259" y="3987"/>
                      <a:pt x="316" y="3991"/>
                      <a:pt x="371" y="3997"/>
                    </a:cubicBezTo>
                    <a:lnTo>
                      <a:pt x="371" y="3997"/>
                    </a:lnTo>
                    <a:cubicBezTo>
                      <a:pt x="379" y="4000"/>
                      <a:pt x="385" y="4000"/>
                      <a:pt x="394" y="4000"/>
                    </a:cubicBezTo>
                    <a:cubicBezTo>
                      <a:pt x="392" y="4000"/>
                      <a:pt x="389" y="3999"/>
                      <a:pt x="385" y="3998"/>
                    </a:cubicBezTo>
                    <a:lnTo>
                      <a:pt x="385" y="3998"/>
                    </a:lnTo>
                    <a:cubicBezTo>
                      <a:pt x="392" y="3999"/>
                      <a:pt x="398" y="3999"/>
                      <a:pt x="405" y="4000"/>
                    </a:cubicBezTo>
                    <a:cubicBezTo>
                      <a:pt x="464" y="4008"/>
                      <a:pt x="520" y="4022"/>
                      <a:pt x="578" y="4034"/>
                    </a:cubicBezTo>
                    <a:cubicBezTo>
                      <a:pt x="632" y="4044"/>
                      <a:pt x="684" y="4060"/>
                      <a:pt x="735" y="4084"/>
                    </a:cubicBezTo>
                    <a:lnTo>
                      <a:pt x="735" y="4084"/>
                    </a:lnTo>
                    <a:cubicBezTo>
                      <a:pt x="734" y="4084"/>
                      <a:pt x="733" y="4084"/>
                      <a:pt x="732" y="4084"/>
                    </a:cubicBezTo>
                    <a:cubicBezTo>
                      <a:pt x="880" y="4145"/>
                      <a:pt x="1019" y="4226"/>
                      <a:pt x="1147" y="4321"/>
                    </a:cubicBezTo>
                    <a:cubicBezTo>
                      <a:pt x="1156" y="4328"/>
                      <a:pt x="1165" y="4335"/>
                      <a:pt x="1173" y="4342"/>
                    </a:cubicBezTo>
                    <a:lnTo>
                      <a:pt x="1173" y="4342"/>
                    </a:lnTo>
                    <a:cubicBezTo>
                      <a:pt x="1172" y="4341"/>
                      <a:pt x="1170" y="4340"/>
                      <a:pt x="1168" y="4339"/>
                    </a:cubicBezTo>
                    <a:lnTo>
                      <a:pt x="1168" y="4339"/>
                    </a:lnTo>
                    <a:lnTo>
                      <a:pt x="1175" y="4343"/>
                    </a:lnTo>
                    <a:lnTo>
                      <a:pt x="1175" y="4343"/>
                    </a:lnTo>
                    <a:cubicBezTo>
                      <a:pt x="1347" y="4481"/>
                      <a:pt x="1518" y="4625"/>
                      <a:pt x="1675" y="4781"/>
                    </a:cubicBezTo>
                    <a:cubicBezTo>
                      <a:pt x="1834" y="4940"/>
                      <a:pt x="1995" y="5096"/>
                      <a:pt x="2152" y="5261"/>
                    </a:cubicBezTo>
                    <a:cubicBezTo>
                      <a:pt x="2308" y="5426"/>
                      <a:pt x="2459" y="5604"/>
                      <a:pt x="2615" y="5772"/>
                    </a:cubicBezTo>
                    <a:cubicBezTo>
                      <a:pt x="2696" y="5855"/>
                      <a:pt x="2777" y="5942"/>
                      <a:pt x="2857" y="6023"/>
                    </a:cubicBezTo>
                    <a:cubicBezTo>
                      <a:pt x="2902" y="6067"/>
                      <a:pt x="2947" y="6106"/>
                      <a:pt x="2991" y="6143"/>
                    </a:cubicBezTo>
                    <a:cubicBezTo>
                      <a:pt x="3044" y="6190"/>
                      <a:pt x="3095" y="6237"/>
                      <a:pt x="3142" y="6282"/>
                    </a:cubicBezTo>
                    <a:cubicBezTo>
                      <a:pt x="3234" y="6363"/>
                      <a:pt x="3323" y="6447"/>
                      <a:pt x="3415" y="6528"/>
                    </a:cubicBezTo>
                    <a:lnTo>
                      <a:pt x="3686" y="6748"/>
                    </a:lnTo>
                    <a:cubicBezTo>
                      <a:pt x="3890" y="6907"/>
                      <a:pt x="4088" y="7077"/>
                      <a:pt x="4300" y="7228"/>
                    </a:cubicBezTo>
                    <a:cubicBezTo>
                      <a:pt x="4395" y="7295"/>
                      <a:pt x="4492" y="7362"/>
                      <a:pt x="4587" y="7423"/>
                    </a:cubicBezTo>
                    <a:lnTo>
                      <a:pt x="4732" y="7518"/>
                    </a:lnTo>
                    <a:cubicBezTo>
                      <a:pt x="4791" y="7551"/>
                      <a:pt x="4847" y="7590"/>
                      <a:pt x="4902" y="7630"/>
                    </a:cubicBezTo>
                    <a:cubicBezTo>
                      <a:pt x="5011" y="7696"/>
                      <a:pt x="5120" y="7766"/>
                      <a:pt x="5229" y="7830"/>
                    </a:cubicBezTo>
                    <a:cubicBezTo>
                      <a:pt x="5329" y="7892"/>
                      <a:pt x="5430" y="7950"/>
                      <a:pt x="5536" y="8009"/>
                    </a:cubicBezTo>
                    <a:cubicBezTo>
                      <a:pt x="5586" y="8037"/>
                      <a:pt x="5639" y="8068"/>
                      <a:pt x="5692" y="8095"/>
                    </a:cubicBezTo>
                    <a:cubicBezTo>
                      <a:pt x="5748" y="8129"/>
                      <a:pt x="5801" y="8160"/>
                      <a:pt x="5857" y="8190"/>
                    </a:cubicBezTo>
                    <a:cubicBezTo>
                      <a:pt x="5968" y="8249"/>
                      <a:pt x="6082" y="8296"/>
                      <a:pt x="6197" y="8347"/>
                    </a:cubicBezTo>
                    <a:cubicBezTo>
                      <a:pt x="6336" y="8408"/>
                      <a:pt x="6476" y="8455"/>
                      <a:pt x="6618" y="8497"/>
                    </a:cubicBezTo>
                    <a:cubicBezTo>
                      <a:pt x="6766" y="8536"/>
                      <a:pt x="6917" y="8561"/>
                      <a:pt x="7064" y="8570"/>
                    </a:cubicBezTo>
                    <a:cubicBezTo>
                      <a:pt x="7153" y="8578"/>
                      <a:pt x="7241" y="8581"/>
                      <a:pt x="7329" y="8581"/>
                    </a:cubicBezTo>
                    <a:cubicBezTo>
                      <a:pt x="7485" y="8581"/>
                      <a:pt x="7641" y="8571"/>
                      <a:pt x="7798" y="8564"/>
                    </a:cubicBezTo>
                    <a:cubicBezTo>
                      <a:pt x="7921" y="8561"/>
                      <a:pt x="8041" y="8553"/>
                      <a:pt x="8164" y="8539"/>
                    </a:cubicBezTo>
                    <a:cubicBezTo>
                      <a:pt x="8306" y="8525"/>
                      <a:pt x="8443" y="8497"/>
                      <a:pt x="8579" y="8466"/>
                    </a:cubicBezTo>
                    <a:cubicBezTo>
                      <a:pt x="8708" y="8439"/>
                      <a:pt x="8828" y="8386"/>
                      <a:pt x="8945" y="8333"/>
                    </a:cubicBezTo>
                    <a:cubicBezTo>
                      <a:pt x="9037" y="8296"/>
                      <a:pt x="9115" y="8243"/>
                      <a:pt x="9182" y="8174"/>
                    </a:cubicBezTo>
                    <a:cubicBezTo>
                      <a:pt x="9307" y="8045"/>
                      <a:pt x="9405" y="7886"/>
                      <a:pt x="9394" y="7702"/>
                    </a:cubicBezTo>
                    <a:cubicBezTo>
                      <a:pt x="9391" y="7613"/>
                      <a:pt x="9388" y="7518"/>
                      <a:pt x="9358" y="7437"/>
                    </a:cubicBezTo>
                    <a:cubicBezTo>
                      <a:pt x="9319" y="7348"/>
                      <a:pt x="9266" y="7272"/>
                      <a:pt x="9207" y="7197"/>
                    </a:cubicBezTo>
                    <a:cubicBezTo>
                      <a:pt x="9151" y="7127"/>
                      <a:pt x="9087" y="7055"/>
                      <a:pt x="9017" y="6993"/>
                    </a:cubicBezTo>
                    <a:cubicBezTo>
                      <a:pt x="8948" y="6932"/>
                      <a:pt x="8875" y="6876"/>
                      <a:pt x="8805" y="6818"/>
                    </a:cubicBezTo>
                    <a:cubicBezTo>
                      <a:pt x="8738" y="6762"/>
                      <a:pt x="8674" y="6709"/>
                      <a:pt x="8604" y="6659"/>
                    </a:cubicBezTo>
                    <a:cubicBezTo>
                      <a:pt x="8537" y="6611"/>
                      <a:pt x="8468" y="6569"/>
                      <a:pt x="8398" y="6525"/>
                    </a:cubicBezTo>
                    <a:cubicBezTo>
                      <a:pt x="8270" y="6444"/>
                      <a:pt x="8144" y="6352"/>
                      <a:pt x="8013" y="6268"/>
                    </a:cubicBezTo>
                    <a:cubicBezTo>
                      <a:pt x="7871" y="6179"/>
                      <a:pt x="7734" y="6084"/>
                      <a:pt x="7600" y="5989"/>
                    </a:cubicBezTo>
                    <a:cubicBezTo>
                      <a:pt x="7466" y="5903"/>
                      <a:pt x="7341" y="5808"/>
                      <a:pt x="7215" y="5716"/>
                    </a:cubicBezTo>
                    <a:cubicBezTo>
                      <a:pt x="7204" y="5707"/>
                      <a:pt x="7196" y="5696"/>
                      <a:pt x="7184" y="5691"/>
                    </a:cubicBezTo>
                    <a:lnTo>
                      <a:pt x="7184" y="5691"/>
                    </a:lnTo>
                    <a:cubicBezTo>
                      <a:pt x="7190" y="5696"/>
                      <a:pt x="7198" y="5702"/>
                      <a:pt x="7201" y="5705"/>
                    </a:cubicBezTo>
                    <a:cubicBezTo>
                      <a:pt x="7070" y="5604"/>
                      <a:pt x="6939" y="5495"/>
                      <a:pt x="6819" y="5384"/>
                    </a:cubicBezTo>
                    <a:cubicBezTo>
                      <a:pt x="6696" y="5272"/>
                      <a:pt x="6573" y="5158"/>
                      <a:pt x="6456" y="5041"/>
                    </a:cubicBezTo>
                    <a:cubicBezTo>
                      <a:pt x="6345" y="4937"/>
                      <a:pt x="6241" y="4826"/>
                      <a:pt x="6141" y="4714"/>
                    </a:cubicBezTo>
                    <a:cubicBezTo>
                      <a:pt x="6035" y="4595"/>
                      <a:pt x="5929" y="4472"/>
                      <a:pt x="5830" y="4350"/>
                    </a:cubicBezTo>
                    <a:lnTo>
                      <a:pt x="5830" y="4350"/>
                    </a:lnTo>
                    <a:cubicBezTo>
                      <a:pt x="5831" y="4351"/>
                      <a:pt x="5833" y="4353"/>
                      <a:pt x="5834" y="4354"/>
                    </a:cubicBezTo>
                    <a:cubicBezTo>
                      <a:pt x="5815" y="4329"/>
                      <a:pt x="5795" y="4301"/>
                      <a:pt x="5773" y="4279"/>
                    </a:cubicBezTo>
                    <a:cubicBezTo>
                      <a:pt x="5586" y="4034"/>
                      <a:pt x="5424" y="3777"/>
                      <a:pt x="5262" y="3517"/>
                    </a:cubicBezTo>
                    <a:cubicBezTo>
                      <a:pt x="5179" y="3381"/>
                      <a:pt x="5109" y="3241"/>
                      <a:pt x="5036" y="3102"/>
                    </a:cubicBezTo>
                    <a:cubicBezTo>
                      <a:pt x="4958" y="2957"/>
                      <a:pt x="4886" y="2809"/>
                      <a:pt x="4824" y="2661"/>
                    </a:cubicBezTo>
                    <a:cubicBezTo>
                      <a:pt x="4816" y="2647"/>
                      <a:pt x="4810" y="2633"/>
                      <a:pt x="4805" y="2619"/>
                    </a:cubicBezTo>
                    <a:lnTo>
                      <a:pt x="4805" y="2619"/>
                    </a:lnTo>
                    <a:lnTo>
                      <a:pt x="4816" y="2641"/>
                    </a:lnTo>
                    <a:cubicBezTo>
                      <a:pt x="4813" y="2636"/>
                      <a:pt x="4810" y="2625"/>
                      <a:pt x="4805" y="2619"/>
                    </a:cubicBezTo>
                    <a:lnTo>
                      <a:pt x="4805" y="2619"/>
                    </a:lnTo>
                    <a:lnTo>
                      <a:pt x="4802" y="2614"/>
                    </a:lnTo>
                    <a:cubicBezTo>
                      <a:pt x="4799" y="2611"/>
                      <a:pt x="4799" y="2608"/>
                      <a:pt x="4799" y="2605"/>
                    </a:cubicBezTo>
                    <a:lnTo>
                      <a:pt x="4799" y="2605"/>
                    </a:lnTo>
                    <a:cubicBezTo>
                      <a:pt x="4800" y="2606"/>
                      <a:pt x="4800" y="2606"/>
                      <a:pt x="4800" y="2606"/>
                    </a:cubicBezTo>
                    <a:lnTo>
                      <a:pt x="4800" y="2606"/>
                    </a:lnTo>
                    <a:cubicBezTo>
                      <a:pt x="4700" y="2362"/>
                      <a:pt x="4606" y="2115"/>
                      <a:pt x="4548" y="1855"/>
                    </a:cubicBezTo>
                    <a:cubicBezTo>
                      <a:pt x="4498" y="1637"/>
                      <a:pt x="4453" y="1422"/>
                      <a:pt x="4423" y="1205"/>
                    </a:cubicBezTo>
                    <a:cubicBezTo>
                      <a:pt x="4378" y="842"/>
                      <a:pt x="4330" y="477"/>
                      <a:pt x="4322" y="111"/>
                    </a:cubicBezTo>
                    <a:cubicBezTo>
                      <a:pt x="4317" y="52"/>
                      <a:pt x="4272" y="2"/>
                      <a:pt x="4213" y="2"/>
                    </a:cubicBezTo>
                    <a:cubicBezTo>
                      <a:pt x="4208" y="1"/>
                      <a:pt x="4203" y="1"/>
                      <a:pt x="4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224;p37">
                <a:extLst>
                  <a:ext uri="{FF2B5EF4-FFF2-40B4-BE49-F238E27FC236}">
                    <a16:creationId xmlns:a16="http://schemas.microsoft.com/office/drawing/2014/main" id="{3A51007E-1282-E6D5-0419-0136E3C1E841}"/>
                  </a:ext>
                </a:extLst>
              </p:cNvPr>
              <p:cNvSpPr/>
              <p:nvPr/>
            </p:nvSpPr>
            <p:spPr>
              <a:xfrm>
                <a:off x="5447000" y="3467350"/>
                <a:ext cx="219650" cy="120900"/>
              </a:xfrm>
              <a:custGeom>
                <a:avLst/>
                <a:gdLst/>
                <a:ahLst/>
                <a:cxnLst/>
                <a:rect l="l" t="t" r="r" b="b"/>
                <a:pathLst>
                  <a:path w="8786" h="4836" extrusionOk="0">
                    <a:moveTo>
                      <a:pt x="5672" y="3862"/>
                    </a:moveTo>
                    <a:lnTo>
                      <a:pt x="5694" y="3872"/>
                    </a:lnTo>
                    <a:lnTo>
                      <a:pt x="5694" y="3872"/>
                    </a:lnTo>
                    <a:cubicBezTo>
                      <a:pt x="5687" y="3869"/>
                      <a:pt x="5680" y="3866"/>
                      <a:pt x="5672" y="3862"/>
                    </a:cubicBezTo>
                    <a:close/>
                    <a:moveTo>
                      <a:pt x="414" y="0"/>
                    </a:moveTo>
                    <a:cubicBezTo>
                      <a:pt x="347" y="0"/>
                      <a:pt x="285" y="12"/>
                      <a:pt x="235" y="43"/>
                    </a:cubicBezTo>
                    <a:cubicBezTo>
                      <a:pt x="227" y="48"/>
                      <a:pt x="224" y="48"/>
                      <a:pt x="218" y="51"/>
                    </a:cubicBezTo>
                    <a:cubicBezTo>
                      <a:pt x="157" y="70"/>
                      <a:pt x="107" y="107"/>
                      <a:pt x="70" y="160"/>
                    </a:cubicBezTo>
                    <a:cubicBezTo>
                      <a:pt x="51" y="188"/>
                      <a:pt x="45" y="224"/>
                      <a:pt x="54" y="260"/>
                    </a:cubicBezTo>
                    <a:cubicBezTo>
                      <a:pt x="54" y="263"/>
                      <a:pt x="56" y="266"/>
                      <a:pt x="56" y="271"/>
                    </a:cubicBezTo>
                    <a:cubicBezTo>
                      <a:pt x="23" y="288"/>
                      <a:pt x="1" y="327"/>
                      <a:pt x="9" y="369"/>
                    </a:cubicBezTo>
                    <a:cubicBezTo>
                      <a:pt x="16" y="409"/>
                      <a:pt x="58" y="440"/>
                      <a:pt x="100" y="440"/>
                    </a:cubicBezTo>
                    <a:cubicBezTo>
                      <a:pt x="105" y="440"/>
                      <a:pt x="110" y="440"/>
                      <a:pt x="115" y="439"/>
                    </a:cubicBezTo>
                    <a:cubicBezTo>
                      <a:pt x="171" y="419"/>
                      <a:pt x="224" y="411"/>
                      <a:pt x="282" y="402"/>
                    </a:cubicBezTo>
                    <a:cubicBezTo>
                      <a:pt x="316" y="414"/>
                      <a:pt x="347" y="419"/>
                      <a:pt x="377" y="428"/>
                    </a:cubicBezTo>
                    <a:lnTo>
                      <a:pt x="461" y="447"/>
                    </a:lnTo>
                    <a:cubicBezTo>
                      <a:pt x="575" y="508"/>
                      <a:pt x="692" y="564"/>
                      <a:pt x="804" y="634"/>
                    </a:cubicBezTo>
                    <a:lnTo>
                      <a:pt x="807" y="637"/>
                    </a:lnTo>
                    <a:lnTo>
                      <a:pt x="807" y="637"/>
                    </a:lnTo>
                    <a:cubicBezTo>
                      <a:pt x="832" y="656"/>
                      <a:pt x="860" y="690"/>
                      <a:pt x="891" y="704"/>
                    </a:cubicBezTo>
                    <a:cubicBezTo>
                      <a:pt x="910" y="714"/>
                      <a:pt x="931" y="719"/>
                      <a:pt x="953" y="719"/>
                    </a:cubicBezTo>
                    <a:cubicBezTo>
                      <a:pt x="969" y="719"/>
                      <a:pt x="986" y="716"/>
                      <a:pt x="1002" y="709"/>
                    </a:cubicBezTo>
                    <a:cubicBezTo>
                      <a:pt x="1027" y="695"/>
                      <a:pt x="1044" y="679"/>
                      <a:pt x="1055" y="654"/>
                    </a:cubicBezTo>
                    <a:cubicBezTo>
                      <a:pt x="1156" y="754"/>
                      <a:pt x="1253" y="863"/>
                      <a:pt x="1354" y="969"/>
                    </a:cubicBezTo>
                    <a:cubicBezTo>
                      <a:pt x="1510" y="1131"/>
                      <a:pt x="1674" y="1292"/>
                      <a:pt x="1831" y="1460"/>
                    </a:cubicBezTo>
                    <a:cubicBezTo>
                      <a:pt x="1906" y="1535"/>
                      <a:pt x="1981" y="1605"/>
                      <a:pt x="2054" y="1683"/>
                    </a:cubicBezTo>
                    <a:cubicBezTo>
                      <a:pt x="2135" y="1767"/>
                      <a:pt x="2216" y="1850"/>
                      <a:pt x="2297" y="1931"/>
                    </a:cubicBezTo>
                    <a:cubicBezTo>
                      <a:pt x="2456" y="2090"/>
                      <a:pt x="2609" y="2260"/>
                      <a:pt x="2776" y="2422"/>
                    </a:cubicBezTo>
                    <a:cubicBezTo>
                      <a:pt x="2882" y="2523"/>
                      <a:pt x="2986" y="2620"/>
                      <a:pt x="3094" y="2715"/>
                    </a:cubicBezTo>
                    <a:cubicBezTo>
                      <a:pt x="3212" y="2818"/>
                      <a:pt x="3334" y="2922"/>
                      <a:pt x="3457" y="3022"/>
                    </a:cubicBezTo>
                    <a:cubicBezTo>
                      <a:pt x="3443" y="3008"/>
                      <a:pt x="3426" y="2997"/>
                      <a:pt x="3413" y="2983"/>
                    </a:cubicBezTo>
                    <a:lnTo>
                      <a:pt x="3413" y="2983"/>
                    </a:lnTo>
                    <a:cubicBezTo>
                      <a:pt x="3513" y="3070"/>
                      <a:pt x="3616" y="3148"/>
                      <a:pt x="3725" y="3231"/>
                    </a:cubicBezTo>
                    <a:cubicBezTo>
                      <a:pt x="3823" y="3304"/>
                      <a:pt x="3923" y="3374"/>
                      <a:pt x="4021" y="3446"/>
                    </a:cubicBezTo>
                    <a:cubicBezTo>
                      <a:pt x="4118" y="3521"/>
                      <a:pt x="4224" y="3591"/>
                      <a:pt x="4328" y="3664"/>
                    </a:cubicBezTo>
                    <a:cubicBezTo>
                      <a:pt x="4428" y="3731"/>
                      <a:pt x="4534" y="3789"/>
                      <a:pt x="4637" y="3848"/>
                    </a:cubicBezTo>
                    <a:cubicBezTo>
                      <a:pt x="4852" y="3971"/>
                      <a:pt x="5075" y="4071"/>
                      <a:pt x="5290" y="4177"/>
                    </a:cubicBezTo>
                    <a:cubicBezTo>
                      <a:pt x="5522" y="4283"/>
                      <a:pt x="5753" y="4389"/>
                      <a:pt x="5996" y="4473"/>
                    </a:cubicBezTo>
                    <a:cubicBezTo>
                      <a:pt x="6208" y="4545"/>
                      <a:pt x="6417" y="4626"/>
                      <a:pt x="6629" y="4699"/>
                    </a:cubicBezTo>
                    <a:cubicBezTo>
                      <a:pt x="6863" y="4782"/>
                      <a:pt x="7120" y="4819"/>
                      <a:pt x="7366" y="4833"/>
                    </a:cubicBezTo>
                    <a:cubicBezTo>
                      <a:pt x="7403" y="4835"/>
                      <a:pt x="7441" y="4836"/>
                      <a:pt x="7478" y="4836"/>
                    </a:cubicBezTo>
                    <a:cubicBezTo>
                      <a:pt x="7688" y="4836"/>
                      <a:pt x="7894" y="4806"/>
                      <a:pt x="8102" y="4780"/>
                    </a:cubicBezTo>
                    <a:cubicBezTo>
                      <a:pt x="8236" y="4763"/>
                      <a:pt x="8367" y="4724"/>
                      <a:pt x="8490" y="4665"/>
                    </a:cubicBezTo>
                    <a:cubicBezTo>
                      <a:pt x="8540" y="4640"/>
                      <a:pt x="8590" y="4604"/>
                      <a:pt x="8638" y="4570"/>
                    </a:cubicBezTo>
                    <a:cubicBezTo>
                      <a:pt x="8694" y="4526"/>
                      <a:pt x="8733" y="4470"/>
                      <a:pt x="8758" y="4406"/>
                    </a:cubicBezTo>
                    <a:cubicBezTo>
                      <a:pt x="8786" y="4330"/>
                      <a:pt x="8775" y="4236"/>
                      <a:pt x="8721" y="4177"/>
                    </a:cubicBezTo>
                    <a:cubicBezTo>
                      <a:pt x="8697" y="4146"/>
                      <a:pt x="8660" y="4130"/>
                      <a:pt x="8621" y="4130"/>
                    </a:cubicBezTo>
                    <a:cubicBezTo>
                      <a:pt x="8597" y="4130"/>
                      <a:pt x="8573" y="4136"/>
                      <a:pt x="8551" y="4149"/>
                    </a:cubicBezTo>
                    <a:cubicBezTo>
                      <a:pt x="8532" y="4158"/>
                      <a:pt x="8512" y="4177"/>
                      <a:pt x="8496" y="4197"/>
                    </a:cubicBezTo>
                    <a:cubicBezTo>
                      <a:pt x="8479" y="4222"/>
                      <a:pt x="8473" y="4247"/>
                      <a:pt x="8473" y="4275"/>
                    </a:cubicBezTo>
                    <a:cubicBezTo>
                      <a:pt x="8473" y="4280"/>
                      <a:pt x="8473" y="4291"/>
                      <a:pt x="8479" y="4297"/>
                    </a:cubicBezTo>
                    <a:cubicBezTo>
                      <a:pt x="8470" y="4303"/>
                      <a:pt x="8468" y="4308"/>
                      <a:pt x="8465" y="4311"/>
                    </a:cubicBezTo>
                    <a:cubicBezTo>
                      <a:pt x="8437" y="4330"/>
                      <a:pt x="8409" y="4339"/>
                      <a:pt x="8378" y="4353"/>
                    </a:cubicBezTo>
                    <a:cubicBezTo>
                      <a:pt x="8272" y="4389"/>
                      <a:pt x="8169" y="4409"/>
                      <a:pt x="8060" y="4420"/>
                    </a:cubicBezTo>
                    <a:cubicBezTo>
                      <a:pt x="7912" y="4431"/>
                      <a:pt x="7767" y="4437"/>
                      <a:pt x="7620" y="4437"/>
                    </a:cubicBezTo>
                    <a:cubicBezTo>
                      <a:pt x="7463" y="4437"/>
                      <a:pt x="7310" y="4417"/>
                      <a:pt x="7154" y="4392"/>
                    </a:cubicBezTo>
                    <a:cubicBezTo>
                      <a:pt x="7031" y="4367"/>
                      <a:pt x="6905" y="4339"/>
                      <a:pt x="6791" y="4294"/>
                    </a:cubicBezTo>
                    <a:cubicBezTo>
                      <a:pt x="6677" y="4250"/>
                      <a:pt x="6559" y="4205"/>
                      <a:pt x="6445" y="4160"/>
                    </a:cubicBezTo>
                    <a:cubicBezTo>
                      <a:pt x="6314" y="4113"/>
                      <a:pt x="6188" y="4063"/>
                      <a:pt x="6057" y="4018"/>
                    </a:cubicBezTo>
                    <a:cubicBezTo>
                      <a:pt x="5926" y="3971"/>
                      <a:pt x="5798" y="3918"/>
                      <a:pt x="5672" y="3859"/>
                    </a:cubicBezTo>
                    <a:cubicBezTo>
                      <a:pt x="5494" y="3775"/>
                      <a:pt x="5324" y="3680"/>
                      <a:pt x="5148" y="3597"/>
                    </a:cubicBezTo>
                    <a:cubicBezTo>
                      <a:pt x="5056" y="3552"/>
                      <a:pt x="4969" y="3502"/>
                      <a:pt x="4883" y="3452"/>
                    </a:cubicBezTo>
                    <a:cubicBezTo>
                      <a:pt x="4788" y="3396"/>
                      <a:pt x="4699" y="3346"/>
                      <a:pt x="4607" y="3290"/>
                    </a:cubicBezTo>
                    <a:cubicBezTo>
                      <a:pt x="4425" y="3173"/>
                      <a:pt x="4255" y="3050"/>
                      <a:pt x="4079" y="2924"/>
                    </a:cubicBezTo>
                    <a:cubicBezTo>
                      <a:pt x="3920" y="2810"/>
                      <a:pt x="3761" y="2685"/>
                      <a:pt x="3605" y="2562"/>
                    </a:cubicBezTo>
                    <a:cubicBezTo>
                      <a:pt x="3573" y="2535"/>
                      <a:pt x="3544" y="2509"/>
                      <a:pt x="3507" y="2480"/>
                    </a:cubicBezTo>
                    <a:lnTo>
                      <a:pt x="3507" y="2480"/>
                    </a:lnTo>
                    <a:cubicBezTo>
                      <a:pt x="3509" y="2480"/>
                      <a:pt x="3511" y="2481"/>
                      <a:pt x="3513" y="2481"/>
                    </a:cubicBezTo>
                    <a:cubicBezTo>
                      <a:pt x="3334" y="2330"/>
                      <a:pt x="3167" y="2171"/>
                      <a:pt x="3002" y="2007"/>
                    </a:cubicBezTo>
                    <a:cubicBezTo>
                      <a:pt x="2922" y="1926"/>
                      <a:pt x="2846" y="1842"/>
                      <a:pt x="2768" y="1758"/>
                    </a:cubicBezTo>
                    <a:cubicBezTo>
                      <a:pt x="2690" y="1675"/>
                      <a:pt x="2609" y="1597"/>
                      <a:pt x="2528" y="1507"/>
                    </a:cubicBezTo>
                    <a:cubicBezTo>
                      <a:pt x="2375" y="1345"/>
                      <a:pt x="2218" y="1186"/>
                      <a:pt x="2062" y="1030"/>
                    </a:cubicBezTo>
                    <a:cubicBezTo>
                      <a:pt x="1900" y="871"/>
                      <a:pt x="1730" y="721"/>
                      <a:pt x="1563" y="567"/>
                    </a:cubicBezTo>
                    <a:cubicBezTo>
                      <a:pt x="1476" y="489"/>
                      <a:pt x="1384" y="414"/>
                      <a:pt x="1289" y="344"/>
                    </a:cubicBezTo>
                    <a:cubicBezTo>
                      <a:pt x="1262" y="322"/>
                      <a:pt x="1231" y="299"/>
                      <a:pt x="1203" y="277"/>
                    </a:cubicBezTo>
                    <a:cubicBezTo>
                      <a:pt x="1164" y="235"/>
                      <a:pt x="1114" y="204"/>
                      <a:pt x="1069" y="177"/>
                    </a:cubicBezTo>
                    <a:cubicBezTo>
                      <a:pt x="999" y="137"/>
                      <a:pt x="921" y="104"/>
                      <a:pt x="846" y="76"/>
                    </a:cubicBezTo>
                    <a:cubicBezTo>
                      <a:pt x="765" y="43"/>
                      <a:pt x="679" y="29"/>
                      <a:pt x="589" y="15"/>
                    </a:cubicBezTo>
                    <a:cubicBezTo>
                      <a:pt x="542" y="9"/>
                      <a:pt x="492" y="1"/>
                      <a:pt x="436" y="1"/>
                    </a:cubicBezTo>
                    <a:cubicBezTo>
                      <a:pt x="428" y="0"/>
                      <a:pt x="421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225;p37">
                <a:extLst>
                  <a:ext uri="{FF2B5EF4-FFF2-40B4-BE49-F238E27FC236}">
                    <a16:creationId xmlns:a16="http://schemas.microsoft.com/office/drawing/2014/main" id="{C1606F9A-BA36-DE18-B240-821753604F6C}"/>
                  </a:ext>
                </a:extLst>
              </p:cNvPr>
              <p:cNvSpPr/>
              <p:nvPr/>
            </p:nvSpPr>
            <p:spPr>
              <a:xfrm>
                <a:off x="5542425" y="3414350"/>
                <a:ext cx="127850" cy="1701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6807" extrusionOk="0">
                    <a:moveTo>
                      <a:pt x="413" y="1376"/>
                    </a:moveTo>
                    <a:cubicBezTo>
                      <a:pt x="413" y="1381"/>
                      <a:pt x="413" y="1387"/>
                      <a:pt x="419" y="1387"/>
                    </a:cubicBezTo>
                    <a:cubicBezTo>
                      <a:pt x="419" y="1387"/>
                      <a:pt x="419" y="1387"/>
                      <a:pt x="419" y="1387"/>
                    </a:cubicBezTo>
                    <a:lnTo>
                      <a:pt x="419" y="1387"/>
                    </a:lnTo>
                    <a:cubicBezTo>
                      <a:pt x="417" y="1383"/>
                      <a:pt x="416" y="1379"/>
                      <a:pt x="413" y="1376"/>
                    </a:cubicBezTo>
                    <a:close/>
                    <a:moveTo>
                      <a:pt x="419" y="1387"/>
                    </a:moveTo>
                    <a:cubicBezTo>
                      <a:pt x="419" y="1390"/>
                      <a:pt x="420" y="1393"/>
                      <a:pt x="421" y="1395"/>
                    </a:cubicBezTo>
                    <a:cubicBezTo>
                      <a:pt x="421" y="1393"/>
                      <a:pt x="421" y="1390"/>
                      <a:pt x="419" y="1387"/>
                    </a:cubicBezTo>
                    <a:close/>
                    <a:moveTo>
                      <a:pt x="422" y="1405"/>
                    </a:moveTo>
                    <a:lnTo>
                      <a:pt x="422" y="1405"/>
                    </a:lnTo>
                    <a:cubicBezTo>
                      <a:pt x="423" y="1406"/>
                      <a:pt x="423" y="1408"/>
                      <a:pt x="424" y="1409"/>
                    </a:cubicBezTo>
                    <a:cubicBezTo>
                      <a:pt x="424" y="1409"/>
                      <a:pt x="424" y="1407"/>
                      <a:pt x="422" y="1405"/>
                    </a:cubicBezTo>
                    <a:close/>
                    <a:moveTo>
                      <a:pt x="112" y="0"/>
                    </a:moveTo>
                    <a:cubicBezTo>
                      <a:pt x="70" y="0"/>
                      <a:pt x="34" y="36"/>
                      <a:pt x="34" y="79"/>
                    </a:cubicBezTo>
                    <a:cubicBezTo>
                      <a:pt x="31" y="187"/>
                      <a:pt x="28" y="299"/>
                      <a:pt x="17" y="405"/>
                    </a:cubicBezTo>
                    <a:cubicBezTo>
                      <a:pt x="8" y="466"/>
                      <a:pt x="3" y="522"/>
                      <a:pt x="3" y="581"/>
                    </a:cubicBezTo>
                    <a:cubicBezTo>
                      <a:pt x="0" y="642"/>
                      <a:pt x="6" y="706"/>
                      <a:pt x="6" y="765"/>
                    </a:cubicBezTo>
                    <a:cubicBezTo>
                      <a:pt x="8" y="888"/>
                      <a:pt x="22" y="1005"/>
                      <a:pt x="42" y="1128"/>
                    </a:cubicBezTo>
                    <a:cubicBezTo>
                      <a:pt x="59" y="1248"/>
                      <a:pt x="87" y="1365"/>
                      <a:pt x="114" y="1485"/>
                    </a:cubicBezTo>
                    <a:cubicBezTo>
                      <a:pt x="140" y="1599"/>
                      <a:pt x="167" y="1711"/>
                      <a:pt x="201" y="1822"/>
                    </a:cubicBezTo>
                    <a:cubicBezTo>
                      <a:pt x="246" y="1953"/>
                      <a:pt x="293" y="2087"/>
                      <a:pt x="343" y="2218"/>
                    </a:cubicBezTo>
                    <a:cubicBezTo>
                      <a:pt x="396" y="2350"/>
                      <a:pt x="452" y="2475"/>
                      <a:pt x="511" y="2601"/>
                    </a:cubicBezTo>
                    <a:cubicBezTo>
                      <a:pt x="572" y="2721"/>
                      <a:pt x="644" y="2841"/>
                      <a:pt x="714" y="2958"/>
                    </a:cubicBezTo>
                    <a:cubicBezTo>
                      <a:pt x="812" y="3122"/>
                      <a:pt x="921" y="3284"/>
                      <a:pt x="1027" y="3443"/>
                    </a:cubicBezTo>
                    <a:cubicBezTo>
                      <a:pt x="1091" y="3535"/>
                      <a:pt x="1149" y="3622"/>
                      <a:pt x="1214" y="3711"/>
                    </a:cubicBezTo>
                    <a:cubicBezTo>
                      <a:pt x="1241" y="3747"/>
                      <a:pt x="1264" y="3781"/>
                      <a:pt x="1297" y="3817"/>
                    </a:cubicBezTo>
                    <a:cubicBezTo>
                      <a:pt x="1311" y="3834"/>
                      <a:pt x="1325" y="3848"/>
                      <a:pt x="1342" y="3864"/>
                    </a:cubicBezTo>
                    <a:cubicBezTo>
                      <a:pt x="1359" y="3884"/>
                      <a:pt x="1381" y="3901"/>
                      <a:pt x="1401" y="3915"/>
                    </a:cubicBezTo>
                    <a:cubicBezTo>
                      <a:pt x="1428" y="3934"/>
                      <a:pt x="1459" y="3948"/>
                      <a:pt x="1495" y="3962"/>
                    </a:cubicBezTo>
                    <a:cubicBezTo>
                      <a:pt x="1498" y="3962"/>
                      <a:pt x="1498" y="3968"/>
                      <a:pt x="1498" y="3968"/>
                    </a:cubicBezTo>
                    <a:cubicBezTo>
                      <a:pt x="1501" y="3970"/>
                      <a:pt x="1501" y="3970"/>
                      <a:pt x="1501" y="3973"/>
                    </a:cubicBezTo>
                    <a:cubicBezTo>
                      <a:pt x="1666" y="4205"/>
                      <a:pt x="1858" y="4414"/>
                      <a:pt x="2053" y="4623"/>
                    </a:cubicBezTo>
                    <a:cubicBezTo>
                      <a:pt x="2224" y="4799"/>
                      <a:pt x="2416" y="4961"/>
                      <a:pt x="2611" y="5106"/>
                    </a:cubicBezTo>
                    <a:cubicBezTo>
                      <a:pt x="2664" y="5145"/>
                      <a:pt x="2720" y="5184"/>
                      <a:pt x="2776" y="5217"/>
                    </a:cubicBezTo>
                    <a:cubicBezTo>
                      <a:pt x="2804" y="5245"/>
                      <a:pt x="2832" y="5279"/>
                      <a:pt x="2860" y="5307"/>
                    </a:cubicBezTo>
                    <a:cubicBezTo>
                      <a:pt x="2935" y="5382"/>
                      <a:pt x="3016" y="5455"/>
                      <a:pt x="3102" y="5524"/>
                    </a:cubicBezTo>
                    <a:cubicBezTo>
                      <a:pt x="3194" y="5600"/>
                      <a:pt x="3284" y="5672"/>
                      <a:pt x="3378" y="5742"/>
                    </a:cubicBezTo>
                    <a:cubicBezTo>
                      <a:pt x="3465" y="5803"/>
                      <a:pt x="3557" y="5856"/>
                      <a:pt x="3646" y="5912"/>
                    </a:cubicBezTo>
                    <a:cubicBezTo>
                      <a:pt x="3733" y="5965"/>
                      <a:pt x="3822" y="6012"/>
                      <a:pt x="3909" y="6060"/>
                    </a:cubicBezTo>
                    <a:cubicBezTo>
                      <a:pt x="3953" y="6079"/>
                      <a:pt x="3998" y="6105"/>
                      <a:pt x="4048" y="6124"/>
                    </a:cubicBezTo>
                    <a:cubicBezTo>
                      <a:pt x="4076" y="6138"/>
                      <a:pt x="4107" y="6152"/>
                      <a:pt x="4137" y="6163"/>
                    </a:cubicBezTo>
                    <a:cubicBezTo>
                      <a:pt x="4165" y="6177"/>
                      <a:pt x="4199" y="6180"/>
                      <a:pt x="4229" y="6180"/>
                    </a:cubicBezTo>
                    <a:cubicBezTo>
                      <a:pt x="4241" y="6188"/>
                      <a:pt x="4246" y="6194"/>
                      <a:pt x="4254" y="6202"/>
                    </a:cubicBezTo>
                    <a:cubicBezTo>
                      <a:pt x="4288" y="6233"/>
                      <a:pt x="4324" y="6264"/>
                      <a:pt x="4358" y="6291"/>
                    </a:cubicBezTo>
                    <a:cubicBezTo>
                      <a:pt x="4412" y="6341"/>
                      <a:pt x="4475" y="6400"/>
                      <a:pt x="4548" y="6400"/>
                    </a:cubicBezTo>
                    <a:cubicBezTo>
                      <a:pt x="4550" y="6400"/>
                      <a:pt x="4551" y="6400"/>
                      <a:pt x="4553" y="6400"/>
                    </a:cubicBezTo>
                    <a:lnTo>
                      <a:pt x="4567" y="6400"/>
                    </a:lnTo>
                    <a:cubicBezTo>
                      <a:pt x="4575" y="6406"/>
                      <a:pt x="4581" y="6411"/>
                      <a:pt x="4589" y="6417"/>
                    </a:cubicBezTo>
                    <a:cubicBezTo>
                      <a:pt x="4603" y="6428"/>
                      <a:pt x="4617" y="6442"/>
                      <a:pt x="4631" y="6453"/>
                    </a:cubicBezTo>
                    <a:cubicBezTo>
                      <a:pt x="4634" y="6459"/>
                      <a:pt x="4637" y="6467"/>
                      <a:pt x="4639" y="6470"/>
                    </a:cubicBezTo>
                    <a:cubicBezTo>
                      <a:pt x="4651" y="6484"/>
                      <a:pt x="4659" y="6495"/>
                      <a:pt x="4665" y="6509"/>
                    </a:cubicBezTo>
                    <a:cubicBezTo>
                      <a:pt x="4665" y="6512"/>
                      <a:pt x="4667" y="6512"/>
                      <a:pt x="4667" y="6515"/>
                    </a:cubicBezTo>
                    <a:cubicBezTo>
                      <a:pt x="4665" y="6526"/>
                      <a:pt x="4662" y="6537"/>
                      <a:pt x="4659" y="6543"/>
                    </a:cubicBezTo>
                    <a:cubicBezTo>
                      <a:pt x="4631" y="6629"/>
                      <a:pt x="4645" y="6729"/>
                      <a:pt x="4729" y="6780"/>
                    </a:cubicBezTo>
                    <a:cubicBezTo>
                      <a:pt x="4758" y="6798"/>
                      <a:pt x="4791" y="6807"/>
                      <a:pt x="4823" y="6807"/>
                    </a:cubicBezTo>
                    <a:cubicBezTo>
                      <a:pt x="4889" y="6807"/>
                      <a:pt x="4954" y="6771"/>
                      <a:pt x="4985" y="6707"/>
                    </a:cubicBezTo>
                    <a:cubicBezTo>
                      <a:pt x="4997" y="6690"/>
                      <a:pt x="5002" y="6674"/>
                      <a:pt x="5008" y="6654"/>
                    </a:cubicBezTo>
                    <a:cubicBezTo>
                      <a:pt x="5027" y="6640"/>
                      <a:pt x="5044" y="6621"/>
                      <a:pt x="5064" y="6596"/>
                    </a:cubicBezTo>
                    <a:cubicBezTo>
                      <a:pt x="5114" y="6523"/>
                      <a:pt x="5083" y="6417"/>
                      <a:pt x="5038" y="6353"/>
                    </a:cubicBezTo>
                    <a:cubicBezTo>
                      <a:pt x="5022" y="6328"/>
                      <a:pt x="5002" y="6300"/>
                      <a:pt x="4983" y="6278"/>
                    </a:cubicBezTo>
                    <a:cubicBezTo>
                      <a:pt x="4971" y="6255"/>
                      <a:pt x="4960" y="6230"/>
                      <a:pt x="4952" y="6208"/>
                    </a:cubicBezTo>
                    <a:cubicBezTo>
                      <a:pt x="4930" y="6163"/>
                      <a:pt x="4899" y="6124"/>
                      <a:pt x="4871" y="6088"/>
                    </a:cubicBezTo>
                    <a:cubicBezTo>
                      <a:pt x="4840" y="6040"/>
                      <a:pt x="4807" y="5999"/>
                      <a:pt x="4776" y="5957"/>
                    </a:cubicBezTo>
                    <a:cubicBezTo>
                      <a:pt x="4751" y="5926"/>
                      <a:pt x="4723" y="5895"/>
                      <a:pt x="4695" y="5867"/>
                    </a:cubicBezTo>
                    <a:cubicBezTo>
                      <a:pt x="4659" y="5831"/>
                      <a:pt x="4612" y="5795"/>
                      <a:pt x="4556" y="5787"/>
                    </a:cubicBezTo>
                    <a:cubicBezTo>
                      <a:pt x="4466" y="5711"/>
                      <a:pt x="4374" y="5630"/>
                      <a:pt x="4274" y="5563"/>
                    </a:cubicBezTo>
                    <a:cubicBezTo>
                      <a:pt x="4241" y="5538"/>
                      <a:pt x="4201" y="5516"/>
                      <a:pt x="4165" y="5491"/>
                    </a:cubicBezTo>
                    <a:cubicBezTo>
                      <a:pt x="4129" y="5446"/>
                      <a:pt x="4082" y="5404"/>
                      <a:pt x="4037" y="5362"/>
                    </a:cubicBezTo>
                    <a:cubicBezTo>
                      <a:pt x="3998" y="5326"/>
                      <a:pt x="3962" y="5293"/>
                      <a:pt x="3920" y="5256"/>
                    </a:cubicBezTo>
                    <a:cubicBezTo>
                      <a:pt x="3850" y="5195"/>
                      <a:pt x="3772" y="5134"/>
                      <a:pt x="3699" y="5072"/>
                    </a:cubicBezTo>
                    <a:cubicBezTo>
                      <a:pt x="3563" y="4961"/>
                      <a:pt x="3423" y="4849"/>
                      <a:pt x="3281" y="4740"/>
                    </a:cubicBezTo>
                    <a:cubicBezTo>
                      <a:pt x="3161" y="4646"/>
                      <a:pt x="3035" y="4559"/>
                      <a:pt x="2910" y="4475"/>
                    </a:cubicBezTo>
                    <a:cubicBezTo>
                      <a:pt x="2846" y="4431"/>
                      <a:pt x="2779" y="4389"/>
                      <a:pt x="2709" y="4347"/>
                    </a:cubicBezTo>
                    <a:cubicBezTo>
                      <a:pt x="2646" y="4309"/>
                      <a:pt x="2565" y="4249"/>
                      <a:pt x="2488" y="4249"/>
                    </a:cubicBezTo>
                    <a:cubicBezTo>
                      <a:pt x="2486" y="4249"/>
                      <a:pt x="2485" y="4249"/>
                      <a:pt x="2483" y="4249"/>
                    </a:cubicBezTo>
                    <a:cubicBezTo>
                      <a:pt x="2363" y="4143"/>
                      <a:pt x="2240" y="4037"/>
                      <a:pt x="2123" y="3931"/>
                    </a:cubicBezTo>
                    <a:cubicBezTo>
                      <a:pt x="2017" y="3836"/>
                      <a:pt x="1919" y="3747"/>
                      <a:pt x="1816" y="3652"/>
                    </a:cubicBezTo>
                    <a:lnTo>
                      <a:pt x="1780" y="3622"/>
                    </a:lnTo>
                    <a:cubicBezTo>
                      <a:pt x="1763" y="3577"/>
                      <a:pt x="1744" y="3535"/>
                      <a:pt x="1719" y="3499"/>
                    </a:cubicBezTo>
                    <a:cubicBezTo>
                      <a:pt x="1693" y="3460"/>
                      <a:pt x="1668" y="3418"/>
                      <a:pt x="1646" y="3376"/>
                    </a:cubicBezTo>
                    <a:cubicBezTo>
                      <a:pt x="1582" y="3279"/>
                      <a:pt x="1523" y="3189"/>
                      <a:pt x="1456" y="3094"/>
                    </a:cubicBezTo>
                    <a:cubicBezTo>
                      <a:pt x="1345" y="2935"/>
                      <a:pt x="1241" y="2768"/>
                      <a:pt x="1138" y="2601"/>
                    </a:cubicBezTo>
                    <a:cubicBezTo>
                      <a:pt x="1035" y="2428"/>
                      <a:pt x="929" y="2257"/>
                      <a:pt x="829" y="2087"/>
                    </a:cubicBezTo>
                    <a:cubicBezTo>
                      <a:pt x="781" y="2006"/>
                      <a:pt x="731" y="1925"/>
                      <a:pt x="686" y="1842"/>
                    </a:cubicBezTo>
                    <a:cubicBezTo>
                      <a:pt x="647" y="1769"/>
                      <a:pt x="608" y="1688"/>
                      <a:pt x="561" y="1619"/>
                    </a:cubicBezTo>
                    <a:cubicBezTo>
                      <a:pt x="550" y="1596"/>
                      <a:pt x="533" y="1574"/>
                      <a:pt x="508" y="1560"/>
                    </a:cubicBezTo>
                    <a:cubicBezTo>
                      <a:pt x="497" y="1554"/>
                      <a:pt x="488" y="1549"/>
                      <a:pt x="477" y="1546"/>
                    </a:cubicBezTo>
                    <a:cubicBezTo>
                      <a:pt x="460" y="1499"/>
                      <a:pt x="438" y="1451"/>
                      <a:pt x="421" y="1404"/>
                    </a:cubicBezTo>
                    <a:lnTo>
                      <a:pt x="421" y="1404"/>
                    </a:lnTo>
                    <a:cubicBezTo>
                      <a:pt x="422" y="1404"/>
                      <a:pt x="422" y="1404"/>
                      <a:pt x="422" y="1405"/>
                    </a:cubicBezTo>
                    <a:lnTo>
                      <a:pt x="422" y="1405"/>
                    </a:lnTo>
                    <a:cubicBezTo>
                      <a:pt x="421" y="1401"/>
                      <a:pt x="420" y="1398"/>
                      <a:pt x="419" y="1393"/>
                    </a:cubicBezTo>
                    <a:cubicBezTo>
                      <a:pt x="413" y="1387"/>
                      <a:pt x="410" y="1376"/>
                      <a:pt x="407" y="1368"/>
                    </a:cubicBezTo>
                    <a:lnTo>
                      <a:pt x="407" y="1368"/>
                    </a:lnTo>
                    <a:cubicBezTo>
                      <a:pt x="410" y="1373"/>
                      <a:pt x="410" y="1379"/>
                      <a:pt x="413" y="1381"/>
                    </a:cubicBezTo>
                    <a:cubicBezTo>
                      <a:pt x="315" y="1102"/>
                      <a:pt x="232" y="821"/>
                      <a:pt x="209" y="528"/>
                    </a:cubicBezTo>
                    <a:lnTo>
                      <a:pt x="209" y="525"/>
                    </a:lnTo>
                    <a:lnTo>
                      <a:pt x="206" y="514"/>
                    </a:lnTo>
                    <a:lnTo>
                      <a:pt x="206" y="514"/>
                    </a:lnTo>
                    <a:cubicBezTo>
                      <a:pt x="206" y="515"/>
                      <a:pt x="208" y="516"/>
                      <a:pt x="209" y="517"/>
                    </a:cubicBezTo>
                    <a:cubicBezTo>
                      <a:pt x="198" y="374"/>
                      <a:pt x="201" y="235"/>
                      <a:pt x="204" y="93"/>
                    </a:cubicBezTo>
                    <a:cubicBezTo>
                      <a:pt x="209" y="48"/>
                      <a:pt x="170" y="6"/>
                      <a:pt x="126" y="1"/>
                    </a:cubicBezTo>
                    <a:lnTo>
                      <a:pt x="117" y="1"/>
                    </a:lnTo>
                    <a:cubicBezTo>
                      <a:pt x="116" y="0"/>
                      <a:pt x="114" y="0"/>
                      <a:pt x="1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226;p37">
                <a:extLst>
                  <a:ext uri="{FF2B5EF4-FFF2-40B4-BE49-F238E27FC236}">
                    <a16:creationId xmlns:a16="http://schemas.microsoft.com/office/drawing/2014/main" id="{64D292AD-34C9-FF5B-E579-F23F731055D4}"/>
                  </a:ext>
                </a:extLst>
              </p:cNvPr>
              <p:cNvSpPr/>
              <p:nvPr/>
            </p:nvSpPr>
            <p:spPr>
              <a:xfrm>
                <a:off x="5373425" y="3503275"/>
                <a:ext cx="108550" cy="56550"/>
              </a:xfrm>
              <a:custGeom>
                <a:avLst/>
                <a:gdLst/>
                <a:ahLst/>
                <a:cxnLst/>
                <a:rect l="l" t="t" r="r" b="b"/>
                <a:pathLst>
                  <a:path w="4342" h="2262" extrusionOk="0">
                    <a:moveTo>
                      <a:pt x="461" y="955"/>
                    </a:moveTo>
                    <a:cubicBezTo>
                      <a:pt x="450" y="960"/>
                      <a:pt x="444" y="969"/>
                      <a:pt x="433" y="971"/>
                    </a:cubicBezTo>
                    <a:cubicBezTo>
                      <a:pt x="441" y="963"/>
                      <a:pt x="450" y="957"/>
                      <a:pt x="461" y="955"/>
                    </a:cubicBezTo>
                    <a:close/>
                    <a:moveTo>
                      <a:pt x="2070" y="1222"/>
                    </a:moveTo>
                    <a:lnTo>
                      <a:pt x="2082" y="1225"/>
                    </a:lnTo>
                    <a:cubicBezTo>
                      <a:pt x="2085" y="1225"/>
                      <a:pt x="2088" y="1225"/>
                      <a:pt x="2090" y="1226"/>
                    </a:cubicBezTo>
                    <a:lnTo>
                      <a:pt x="2090" y="1226"/>
                    </a:lnTo>
                    <a:cubicBezTo>
                      <a:pt x="2086" y="1224"/>
                      <a:pt x="2079" y="1222"/>
                      <a:pt x="2070" y="1222"/>
                    </a:cubicBezTo>
                    <a:close/>
                    <a:moveTo>
                      <a:pt x="2090" y="1226"/>
                    </a:moveTo>
                    <a:cubicBezTo>
                      <a:pt x="2091" y="1227"/>
                      <a:pt x="2092" y="1227"/>
                      <a:pt x="2093" y="1228"/>
                    </a:cubicBezTo>
                    <a:cubicBezTo>
                      <a:pt x="2092" y="1227"/>
                      <a:pt x="2091" y="1226"/>
                      <a:pt x="2090" y="1226"/>
                    </a:cubicBezTo>
                    <a:close/>
                    <a:moveTo>
                      <a:pt x="4124" y="2045"/>
                    </a:moveTo>
                    <a:cubicBezTo>
                      <a:pt x="4124" y="2045"/>
                      <a:pt x="4124" y="2045"/>
                      <a:pt x="4125" y="2046"/>
                    </a:cubicBezTo>
                    <a:lnTo>
                      <a:pt x="4125" y="2046"/>
                    </a:lnTo>
                    <a:cubicBezTo>
                      <a:pt x="4124" y="2045"/>
                      <a:pt x="4124" y="2045"/>
                      <a:pt x="4124" y="2045"/>
                    </a:cubicBezTo>
                    <a:close/>
                    <a:moveTo>
                      <a:pt x="977" y="0"/>
                    </a:moveTo>
                    <a:cubicBezTo>
                      <a:pt x="904" y="0"/>
                      <a:pt x="832" y="12"/>
                      <a:pt x="765" y="23"/>
                    </a:cubicBezTo>
                    <a:cubicBezTo>
                      <a:pt x="667" y="37"/>
                      <a:pt x="575" y="79"/>
                      <a:pt x="497" y="132"/>
                    </a:cubicBezTo>
                    <a:cubicBezTo>
                      <a:pt x="402" y="190"/>
                      <a:pt x="304" y="252"/>
                      <a:pt x="232" y="341"/>
                    </a:cubicBezTo>
                    <a:cubicBezTo>
                      <a:pt x="196" y="385"/>
                      <a:pt x="162" y="427"/>
                      <a:pt x="134" y="475"/>
                    </a:cubicBezTo>
                    <a:cubicBezTo>
                      <a:pt x="101" y="539"/>
                      <a:pt x="67" y="606"/>
                      <a:pt x="56" y="670"/>
                    </a:cubicBezTo>
                    <a:cubicBezTo>
                      <a:pt x="51" y="684"/>
                      <a:pt x="45" y="704"/>
                      <a:pt x="45" y="720"/>
                    </a:cubicBezTo>
                    <a:cubicBezTo>
                      <a:pt x="42" y="751"/>
                      <a:pt x="53" y="782"/>
                      <a:pt x="67" y="815"/>
                    </a:cubicBezTo>
                    <a:cubicBezTo>
                      <a:pt x="81" y="837"/>
                      <a:pt x="98" y="860"/>
                      <a:pt x="123" y="876"/>
                    </a:cubicBezTo>
                    <a:cubicBezTo>
                      <a:pt x="73" y="955"/>
                      <a:pt x="39" y="1041"/>
                      <a:pt x="23" y="1130"/>
                    </a:cubicBezTo>
                    <a:cubicBezTo>
                      <a:pt x="3" y="1208"/>
                      <a:pt x="0" y="1284"/>
                      <a:pt x="3" y="1362"/>
                    </a:cubicBezTo>
                    <a:cubicBezTo>
                      <a:pt x="9" y="1462"/>
                      <a:pt x="31" y="1557"/>
                      <a:pt x="56" y="1655"/>
                    </a:cubicBezTo>
                    <a:cubicBezTo>
                      <a:pt x="81" y="1736"/>
                      <a:pt x="112" y="1814"/>
                      <a:pt x="157" y="1889"/>
                    </a:cubicBezTo>
                    <a:cubicBezTo>
                      <a:pt x="196" y="1953"/>
                      <a:pt x="238" y="2020"/>
                      <a:pt x="265" y="2093"/>
                    </a:cubicBezTo>
                    <a:cubicBezTo>
                      <a:pt x="279" y="2132"/>
                      <a:pt x="291" y="2171"/>
                      <a:pt x="304" y="2210"/>
                    </a:cubicBezTo>
                    <a:cubicBezTo>
                      <a:pt x="314" y="2239"/>
                      <a:pt x="336" y="2262"/>
                      <a:pt x="366" y="2262"/>
                    </a:cubicBezTo>
                    <a:cubicBezTo>
                      <a:pt x="370" y="2262"/>
                      <a:pt x="375" y="2261"/>
                      <a:pt x="380" y="2260"/>
                    </a:cubicBezTo>
                    <a:cubicBezTo>
                      <a:pt x="413" y="2255"/>
                      <a:pt x="444" y="2216"/>
                      <a:pt x="433" y="2185"/>
                    </a:cubicBezTo>
                    <a:cubicBezTo>
                      <a:pt x="408" y="2112"/>
                      <a:pt x="385" y="2037"/>
                      <a:pt x="357" y="1964"/>
                    </a:cubicBezTo>
                    <a:cubicBezTo>
                      <a:pt x="335" y="1911"/>
                      <a:pt x="310" y="1856"/>
                      <a:pt x="291" y="1805"/>
                    </a:cubicBezTo>
                    <a:cubicBezTo>
                      <a:pt x="254" y="1708"/>
                      <a:pt x="238" y="1605"/>
                      <a:pt x="226" y="1501"/>
                    </a:cubicBezTo>
                    <a:cubicBezTo>
                      <a:pt x="224" y="1443"/>
                      <a:pt x="232" y="1387"/>
                      <a:pt x="238" y="1326"/>
                    </a:cubicBezTo>
                    <a:cubicBezTo>
                      <a:pt x="249" y="1278"/>
                      <a:pt x="260" y="1228"/>
                      <a:pt x="277" y="1183"/>
                    </a:cubicBezTo>
                    <a:cubicBezTo>
                      <a:pt x="302" y="1136"/>
                      <a:pt x="330" y="1094"/>
                      <a:pt x="360" y="1052"/>
                    </a:cubicBezTo>
                    <a:cubicBezTo>
                      <a:pt x="391" y="1016"/>
                      <a:pt x="427" y="982"/>
                      <a:pt x="463" y="955"/>
                    </a:cubicBezTo>
                    <a:cubicBezTo>
                      <a:pt x="516" y="918"/>
                      <a:pt x="572" y="888"/>
                      <a:pt x="631" y="863"/>
                    </a:cubicBezTo>
                    <a:cubicBezTo>
                      <a:pt x="670" y="849"/>
                      <a:pt x="712" y="843"/>
                      <a:pt x="751" y="837"/>
                    </a:cubicBezTo>
                    <a:cubicBezTo>
                      <a:pt x="767" y="837"/>
                      <a:pt x="782" y="836"/>
                      <a:pt x="798" y="836"/>
                    </a:cubicBezTo>
                    <a:cubicBezTo>
                      <a:pt x="841" y="836"/>
                      <a:pt x="884" y="839"/>
                      <a:pt x="929" y="843"/>
                    </a:cubicBezTo>
                    <a:cubicBezTo>
                      <a:pt x="1005" y="849"/>
                      <a:pt x="1083" y="863"/>
                      <a:pt x="1158" y="874"/>
                    </a:cubicBezTo>
                    <a:cubicBezTo>
                      <a:pt x="1404" y="921"/>
                      <a:pt x="1635" y="1019"/>
                      <a:pt x="1864" y="1122"/>
                    </a:cubicBezTo>
                    <a:cubicBezTo>
                      <a:pt x="1934" y="1155"/>
                      <a:pt x="2006" y="1192"/>
                      <a:pt x="2079" y="1222"/>
                    </a:cubicBezTo>
                    <a:cubicBezTo>
                      <a:pt x="2076" y="1221"/>
                      <a:pt x="2073" y="1218"/>
                      <a:pt x="2070" y="1217"/>
                    </a:cubicBezTo>
                    <a:lnTo>
                      <a:pt x="2070" y="1217"/>
                    </a:lnTo>
                    <a:cubicBezTo>
                      <a:pt x="2078" y="1221"/>
                      <a:pt x="2083" y="1223"/>
                      <a:pt x="2090" y="1225"/>
                    </a:cubicBezTo>
                    <a:lnTo>
                      <a:pt x="2109" y="1236"/>
                    </a:lnTo>
                    <a:cubicBezTo>
                      <a:pt x="2107" y="1234"/>
                      <a:pt x="2104" y="1234"/>
                      <a:pt x="2101" y="1228"/>
                    </a:cubicBezTo>
                    <a:lnTo>
                      <a:pt x="2101" y="1228"/>
                    </a:lnTo>
                    <a:cubicBezTo>
                      <a:pt x="2171" y="1261"/>
                      <a:pt x="2243" y="1295"/>
                      <a:pt x="2310" y="1337"/>
                    </a:cubicBezTo>
                    <a:cubicBezTo>
                      <a:pt x="2386" y="1381"/>
                      <a:pt x="2458" y="1423"/>
                      <a:pt x="2536" y="1471"/>
                    </a:cubicBezTo>
                    <a:cubicBezTo>
                      <a:pt x="2567" y="1487"/>
                      <a:pt x="2598" y="1504"/>
                      <a:pt x="2634" y="1521"/>
                    </a:cubicBezTo>
                    <a:cubicBezTo>
                      <a:pt x="2673" y="1543"/>
                      <a:pt x="2715" y="1571"/>
                      <a:pt x="2757" y="1591"/>
                    </a:cubicBezTo>
                    <a:cubicBezTo>
                      <a:pt x="2854" y="1644"/>
                      <a:pt x="2955" y="1688"/>
                      <a:pt x="3050" y="1739"/>
                    </a:cubicBezTo>
                    <a:cubicBezTo>
                      <a:pt x="3139" y="1783"/>
                      <a:pt x="3231" y="1825"/>
                      <a:pt x="3320" y="1861"/>
                    </a:cubicBezTo>
                    <a:cubicBezTo>
                      <a:pt x="3390" y="1889"/>
                      <a:pt x="3460" y="1920"/>
                      <a:pt x="3529" y="1939"/>
                    </a:cubicBezTo>
                    <a:cubicBezTo>
                      <a:pt x="3649" y="1981"/>
                      <a:pt x="3769" y="2023"/>
                      <a:pt x="3895" y="2051"/>
                    </a:cubicBezTo>
                    <a:cubicBezTo>
                      <a:pt x="3959" y="2065"/>
                      <a:pt x="4026" y="2076"/>
                      <a:pt x="4090" y="2084"/>
                    </a:cubicBezTo>
                    <a:cubicBezTo>
                      <a:pt x="4115" y="2087"/>
                      <a:pt x="4143" y="2087"/>
                      <a:pt x="4168" y="2090"/>
                    </a:cubicBezTo>
                    <a:cubicBezTo>
                      <a:pt x="4172" y="2090"/>
                      <a:pt x="4176" y="2090"/>
                      <a:pt x="4179" y="2090"/>
                    </a:cubicBezTo>
                    <a:cubicBezTo>
                      <a:pt x="4243" y="2090"/>
                      <a:pt x="4312" y="2066"/>
                      <a:pt x="4327" y="1992"/>
                    </a:cubicBezTo>
                    <a:cubicBezTo>
                      <a:pt x="4341" y="1934"/>
                      <a:pt x="4325" y="1884"/>
                      <a:pt x="4277" y="1850"/>
                    </a:cubicBezTo>
                    <a:cubicBezTo>
                      <a:pt x="4252" y="1833"/>
                      <a:pt x="4213" y="1822"/>
                      <a:pt x="4185" y="1811"/>
                    </a:cubicBezTo>
                    <a:cubicBezTo>
                      <a:pt x="4138" y="1794"/>
                      <a:pt x="4085" y="1778"/>
                      <a:pt x="4034" y="1758"/>
                    </a:cubicBezTo>
                    <a:cubicBezTo>
                      <a:pt x="3948" y="1727"/>
                      <a:pt x="3861" y="1697"/>
                      <a:pt x="3778" y="1658"/>
                    </a:cubicBezTo>
                    <a:cubicBezTo>
                      <a:pt x="3666" y="1602"/>
                      <a:pt x="3552" y="1546"/>
                      <a:pt x="3443" y="1485"/>
                    </a:cubicBezTo>
                    <a:cubicBezTo>
                      <a:pt x="3334" y="1420"/>
                      <a:pt x="3234" y="1354"/>
                      <a:pt x="3128" y="1289"/>
                    </a:cubicBezTo>
                    <a:cubicBezTo>
                      <a:pt x="3036" y="1228"/>
                      <a:pt x="2938" y="1172"/>
                      <a:pt x="2843" y="1108"/>
                    </a:cubicBezTo>
                    <a:cubicBezTo>
                      <a:pt x="2748" y="1041"/>
                      <a:pt x="2662" y="971"/>
                      <a:pt x="2570" y="904"/>
                    </a:cubicBezTo>
                    <a:cubicBezTo>
                      <a:pt x="2500" y="851"/>
                      <a:pt x="2425" y="801"/>
                      <a:pt x="2355" y="751"/>
                    </a:cubicBezTo>
                    <a:cubicBezTo>
                      <a:pt x="2344" y="704"/>
                      <a:pt x="2316" y="670"/>
                      <a:pt x="2277" y="642"/>
                    </a:cubicBezTo>
                    <a:cubicBezTo>
                      <a:pt x="2165" y="564"/>
                      <a:pt x="2059" y="475"/>
                      <a:pt x="1950" y="397"/>
                    </a:cubicBezTo>
                    <a:cubicBezTo>
                      <a:pt x="1850" y="321"/>
                      <a:pt x="1741" y="257"/>
                      <a:pt x="1632" y="196"/>
                    </a:cubicBezTo>
                    <a:cubicBezTo>
                      <a:pt x="1521" y="137"/>
                      <a:pt x="1398" y="90"/>
                      <a:pt x="1278" y="51"/>
                    </a:cubicBezTo>
                    <a:cubicBezTo>
                      <a:pt x="1197" y="26"/>
                      <a:pt x="1111" y="12"/>
                      <a:pt x="1021" y="6"/>
                    </a:cubicBezTo>
                    <a:cubicBezTo>
                      <a:pt x="1007" y="6"/>
                      <a:pt x="991" y="0"/>
                      <a:pt x="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227;p37">
                <a:extLst>
                  <a:ext uri="{FF2B5EF4-FFF2-40B4-BE49-F238E27FC236}">
                    <a16:creationId xmlns:a16="http://schemas.microsoft.com/office/drawing/2014/main" id="{DBB0176C-2ECA-A5A7-5387-8A7EEF5FDBA8}"/>
                  </a:ext>
                </a:extLst>
              </p:cNvPr>
              <p:cNvSpPr/>
              <p:nvPr/>
            </p:nvSpPr>
            <p:spPr>
              <a:xfrm>
                <a:off x="5359125" y="3583050"/>
                <a:ext cx="56925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875" extrusionOk="0">
                    <a:moveTo>
                      <a:pt x="854" y="790"/>
                    </a:moveTo>
                    <a:cubicBezTo>
                      <a:pt x="853" y="791"/>
                      <a:pt x="852" y="792"/>
                      <a:pt x="851" y="793"/>
                    </a:cubicBezTo>
                    <a:cubicBezTo>
                      <a:pt x="851" y="792"/>
                      <a:pt x="852" y="791"/>
                      <a:pt x="854" y="790"/>
                    </a:cubicBezTo>
                    <a:close/>
                    <a:moveTo>
                      <a:pt x="1086" y="0"/>
                    </a:moveTo>
                    <a:cubicBezTo>
                      <a:pt x="994" y="0"/>
                      <a:pt x="902" y="8"/>
                      <a:pt x="810" y="29"/>
                    </a:cubicBezTo>
                    <a:cubicBezTo>
                      <a:pt x="706" y="54"/>
                      <a:pt x="603" y="99"/>
                      <a:pt x="503" y="140"/>
                    </a:cubicBezTo>
                    <a:cubicBezTo>
                      <a:pt x="461" y="157"/>
                      <a:pt x="422" y="180"/>
                      <a:pt x="385" y="205"/>
                    </a:cubicBezTo>
                    <a:cubicBezTo>
                      <a:pt x="332" y="235"/>
                      <a:pt x="282" y="274"/>
                      <a:pt x="240" y="319"/>
                    </a:cubicBezTo>
                    <a:cubicBezTo>
                      <a:pt x="212" y="350"/>
                      <a:pt x="182" y="386"/>
                      <a:pt x="162" y="419"/>
                    </a:cubicBezTo>
                    <a:cubicBezTo>
                      <a:pt x="137" y="459"/>
                      <a:pt x="115" y="503"/>
                      <a:pt x="98" y="548"/>
                    </a:cubicBezTo>
                    <a:cubicBezTo>
                      <a:pt x="73" y="612"/>
                      <a:pt x="51" y="679"/>
                      <a:pt x="34" y="743"/>
                    </a:cubicBezTo>
                    <a:cubicBezTo>
                      <a:pt x="17" y="813"/>
                      <a:pt x="6" y="891"/>
                      <a:pt x="3" y="963"/>
                    </a:cubicBezTo>
                    <a:cubicBezTo>
                      <a:pt x="0" y="1067"/>
                      <a:pt x="17" y="1206"/>
                      <a:pt x="123" y="1265"/>
                    </a:cubicBezTo>
                    <a:cubicBezTo>
                      <a:pt x="146" y="1276"/>
                      <a:pt x="171" y="1284"/>
                      <a:pt x="196" y="1287"/>
                    </a:cubicBezTo>
                    <a:cubicBezTo>
                      <a:pt x="193" y="1301"/>
                      <a:pt x="193" y="1315"/>
                      <a:pt x="190" y="1335"/>
                    </a:cubicBezTo>
                    <a:cubicBezTo>
                      <a:pt x="168" y="1507"/>
                      <a:pt x="199" y="1692"/>
                      <a:pt x="249" y="1856"/>
                    </a:cubicBezTo>
                    <a:cubicBezTo>
                      <a:pt x="277" y="1943"/>
                      <a:pt x="307" y="2026"/>
                      <a:pt x="338" y="2110"/>
                    </a:cubicBezTo>
                    <a:cubicBezTo>
                      <a:pt x="366" y="2185"/>
                      <a:pt x="394" y="2261"/>
                      <a:pt x="427" y="2333"/>
                    </a:cubicBezTo>
                    <a:cubicBezTo>
                      <a:pt x="489" y="2484"/>
                      <a:pt x="572" y="2626"/>
                      <a:pt x="628" y="2780"/>
                    </a:cubicBezTo>
                    <a:cubicBezTo>
                      <a:pt x="631" y="2788"/>
                      <a:pt x="631" y="2791"/>
                      <a:pt x="637" y="2799"/>
                    </a:cubicBezTo>
                    <a:cubicBezTo>
                      <a:pt x="651" y="2840"/>
                      <a:pt x="684" y="2875"/>
                      <a:pt x="728" y="2875"/>
                    </a:cubicBezTo>
                    <a:cubicBezTo>
                      <a:pt x="736" y="2875"/>
                      <a:pt x="743" y="2874"/>
                      <a:pt x="751" y="2872"/>
                    </a:cubicBezTo>
                    <a:cubicBezTo>
                      <a:pt x="796" y="2861"/>
                      <a:pt x="846" y="2808"/>
                      <a:pt x="823" y="2757"/>
                    </a:cubicBezTo>
                    <a:cubicBezTo>
                      <a:pt x="798" y="2690"/>
                      <a:pt x="776" y="2623"/>
                      <a:pt x="751" y="2562"/>
                    </a:cubicBezTo>
                    <a:cubicBezTo>
                      <a:pt x="720" y="2487"/>
                      <a:pt x="687" y="2417"/>
                      <a:pt x="659" y="2342"/>
                    </a:cubicBezTo>
                    <a:cubicBezTo>
                      <a:pt x="614" y="2213"/>
                      <a:pt x="584" y="2079"/>
                      <a:pt x="550" y="1951"/>
                    </a:cubicBezTo>
                    <a:cubicBezTo>
                      <a:pt x="528" y="1834"/>
                      <a:pt x="505" y="1725"/>
                      <a:pt x="494" y="1608"/>
                    </a:cubicBezTo>
                    <a:cubicBezTo>
                      <a:pt x="491" y="1527"/>
                      <a:pt x="491" y="1452"/>
                      <a:pt x="505" y="1376"/>
                    </a:cubicBezTo>
                    <a:cubicBezTo>
                      <a:pt x="522" y="1287"/>
                      <a:pt x="542" y="1203"/>
                      <a:pt x="575" y="1125"/>
                    </a:cubicBezTo>
                    <a:cubicBezTo>
                      <a:pt x="606" y="1061"/>
                      <a:pt x="642" y="1005"/>
                      <a:pt x="687" y="950"/>
                    </a:cubicBezTo>
                    <a:cubicBezTo>
                      <a:pt x="745" y="883"/>
                      <a:pt x="807" y="827"/>
                      <a:pt x="876" y="777"/>
                    </a:cubicBezTo>
                    <a:cubicBezTo>
                      <a:pt x="977" y="710"/>
                      <a:pt x="1088" y="654"/>
                      <a:pt x="1197" y="612"/>
                    </a:cubicBezTo>
                    <a:cubicBezTo>
                      <a:pt x="1275" y="587"/>
                      <a:pt x="1365" y="567"/>
                      <a:pt x="1448" y="559"/>
                    </a:cubicBezTo>
                    <a:cubicBezTo>
                      <a:pt x="1463" y="558"/>
                      <a:pt x="1477" y="558"/>
                      <a:pt x="1492" y="558"/>
                    </a:cubicBezTo>
                    <a:cubicBezTo>
                      <a:pt x="1557" y="558"/>
                      <a:pt x="1626" y="563"/>
                      <a:pt x="1694" y="567"/>
                    </a:cubicBezTo>
                    <a:cubicBezTo>
                      <a:pt x="1769" y="573"/>
                      <a:pt x="1842" y="573"/>
                      <a:pt x="1914" y="584"/>
                    </a:cubicBezTo>
                    <a:cubicBezTo>
                      <a:pt x="1923" y="587"/>
                      <a:pt x="1928" y="587"/>
                      <a:pt x="1937" y="587"/>
                    </a:cubicBezTo>
                    <a:cubicBezTo>
                      <a:pt x="1976" y="595"/>
                      <a:pt x="2009" y="604"/>
                      <a:pt x="2048" y="609"/>
                    </a:cubicBezTo>
                    <a:cubicBezTo>
                      <a:pt x="2056" y="610"/>
                      <a:pt x="2065" y="611"/>
                      <a:pt x="2073" y="611"/>
                    </a:cubicBezTo>
                    <a:cubicBezTo>
                      <a:pt x="2170" y="611"/>
                      <a:pt x="2264" y="536"/>
                      <a:pt x="2271" y="433"/>
                    </a:cubicBezTo>
                    <a:cubicBezTo>
                      <a:pt x="2277" y="274"/>
                      <a:pt x="2082" y="196"/>
                      <a:pt x="1964" y="149"/>
                    </a:cubicBezTo>
                    <a:cubicBezTo>
                      <a:pt x="1847" y="96"/>
                      <a:pt x="1727" y="68"/>
                      <a:pt x="1602" y="46"/>
                    </a:cubicBezTo>
                    <a:cubicBezTo>
                      <a:pt x="1513" y="32"/>
                      <a:pt x="1426" y="15"/>
                      <a:pt x="1337" y="9"/>
                    </a:cubicBezTo>
                    <a:cubicBezTo>
                      <a:pt x="1270" y="1"/>
                      <a:pt x="1203" y="1"/>
                      <a:pt x="1136" y="1"/>
                    </a:cubicBezTo>
                    <a:cubicBezTo>
                      <a:pt x="1119" y="1"/>
                      <a:pt x="1103" y="0"/>
                      <a:pt x="1086" y="0"/>
                    </a:cubicBezTo>
                    <a:close/>
                  </a:path>
                </a:pathLst>
              </a:custGeom>
              <a:solidFill>
                <a:srgbClr val="FBE3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228;p37">
                <a:extLst>
                  <a:ext uri="{FF2B5EF4-FFF2-40B4-BE49-F238E27FC236}">
                    <a16:creationId xmlns:a16="http://schemas.microsoft.com/office/drawing/2014/main" id="{29CFAF6D-4036-B724-EB3A-8B71EFE8A0E5}"/>
                  </a:ext>
                </a:extLst>
              </p:cNvPr>
              <p:cNvSpPr/>
              <p:nvPr/>
            </p:nvSpPr>
            <p:spPr>
              <a:xfrm>
                <a:off x="5602250" y="3621775"/>
                <a:ext cx="665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8127" extrusionOk="0">
                    <a:moveTo>
                      <a:pt x="1769" y="1499"/>
                    </a:moveTo>
                    <a:lnTo>
                      <a:pt x="1769" y="1499"/>
                    </a:lnTo>
                    <a:cubicBezTo>
                      <a:pt x="1768" y="1505"/>
                      <a:pt x="1766" y="1512"/>
                      <a:pt x="1764" y="1518"/>
                    </a:cubicBezTo>
                    <a:cubicBezTo>
                      <a:pt x="1766" y="1512"/>
                      <a:pt x="1768" y="1505"/>
                      <a:pt x="1769" y="1499"/>
                    </a:cubicBezTo>
                    <a:close/>
                    <a:moveTo>
                      <a:pt x="955" y="2715"/>
                    </a:moveTo>
                    <a:cubicBezTo>
                      <a:pt x="955" y="2716"/>
                      <a:pt x="955" y="2717"/>
                      <a:pt x="955" y="2718"/>
                    </a:cubicBezTo>
                    <a:lnTo>
                      <a:pt x="955" y="2715"/>
                    </a:lnTo>
                    <a:cubicBezTo>
                      <a:pt x="955" y="2715"/>
                      <a:pt x="955" y="2715"/>
                      <a:pt x="955" y="2715"/>
                    </a:cubicBezTo>
                    <a:close/>
                    <a:moveTo>
                      <a:pt x="4" y="6404"/>
                    </a:moveTo>
                    <a:cubicBezTo>
                      <a:pt x="3" y="6405"/>
                      <a:pt x="3" y="6405"/>
                      <a:pt x="3" y="6406"/>
                    </a:cubicBezTo>
                    <a:cubicBezTo>
                      <a:pt x="3" y="6405"/>
                      <a:pt x="3" y="6405"/>
                      <a:pt x="4" y="6404"/>
                    </a:cubicBezTo>
                    <a:close/>
                    <a:moveTo>
                      <a:pt x="305" y="7226"/>
                    </a:moveTo>
                    <a:cubicBezTo>
                      <a:pt x="316" y="7229"/>
                      <a:pt x="327" y="7229"/>
                      <a:pt x="335" y="7229"/>
                    </a:cubicBezTo>
                    <a:cubicBezTo>
                      <a:pt x="347" y="7248"/>
                      <a:pt x="358" y="7259"/>
                      <a:pt x="372" y="7279"/>
                    </a:cubicBezTo>
                    <a:cubicBezTo>
                      <a:pt x="358" y="7301"/>
                      <a:pt x="344" y="7329"/>
                      <a:pt x="330" y="7354"/>
                    </a:cubicBezTo>
                    <a:cubicBezTo>
                      <a:pt x="319" y="7371"/>
                      <a:pt x="313" y="7393"/>
                      <a:pt x="305" y="7410"/>
                    </a:cubicBezTo>
                    <a:lnTo>
                      <a:pt x="305" y="7226"/>
                    </a:lnTo>
                    <a:close/>
                    <a:moveTo>
                      <a:pt x="2099" y="0"/>
                    </a:moveTo>
                    <a:cubicBezTo>
                      <a:pt x="2029" y="3"/>
                      <a:pt x="1976" y="42"/>
                      <a:pt x="1945" y="95"/>
                    </a:cubicBezTo>
                    <a:cubicBezTo>
                      <a:pt x="1895" y="182"/>
                      <a:pt x="1842" y="265"/>
                      <a:pt x="1797" y="352"/>
                    </a:cubicBezTo>
                    <a:cubicBezTo>
                      <a:pt x="1742" y="461"/>
                      <a:pt x="1694" y="575"/>
                      <a:pt x="1638" y="684"/>
                    </a:cubicBezTo>
                    <a:cubicBezTo>
                      <a:pt x="1569" y="826"/>
                      <a:pt x="1504" y="974"/>
                      <a:pt x="1446" y="1122"/>
                    </a:cubicBezTo>
                    <a:cubicBezTo>
                      <a:pt x="1419" y="1104"/>
                      <a:pt x="1386" y="1096"/>
                      <a:pt x="1353" y="1096"/>
                    </a:cubicBezTo>
                    <a:cubicBezTo>
                      <a:pt x="1301" y="1096"/>
                      <a:pt x="1249" y="1117"/>
                      <a:pt x="1220" y="1158"/>
                    </a:cubicBezTo>
                    <a:cubicBezTo>
                      <a:pt x="1142" y="1267"/>
                      <a:pt x="1094" y="1398"/>
                      <a:pt x="1044" y="1521"/>
                    </a:cubicBezTo>
                    <a:cubicBezTo>
                      <a:pt x="997" y="1635"/>
                      <a:pt x="949" y="1750"/>
                      <a:pt x="902" y="1867"/>
                    </a:cubicBezTo>
                    <a:cubicBezTo>
                      <a:pt x="796" y="2098"/>
                      <a:pt x="690" y="2330"/>
                      <a:pt x="606" y="2573"/>
                    </a:cubicBezTo>
                    <a:cubicBezTo>
                      <a:pt x="567" y="2681"/>
                      <a:pt x="531" y="2793"/>
                      <a:pt x="497" y="2902"/>
                    </a:cubicBezTo>
                    <a:cubicBezTo>
                      <a:pt x="461" y="3024"/>
                      <a:pt x="433" y="3144"/>
                      <a:pt x="400" y="3270"/>
                    </a:cubicBezTo>
                    <a:cubicBezTo>
                      <a:pt x="333" y="3518"/>
                      <a:pt x="277" y="3767"/>
                      <a:pt x="224" y="4018"/>
                    </a:cubicBezTo>
                    <a:cubicBezTo>
                      <a:pt x="190" y="4202"/>
                      <a:pt x="151" y="4383"/>
                      <a:pt x="126" y="4573"/>
                    </a:cubicBezTo>
                    <a:cubicBezTo>
                      <a:pt x="101" y="4771"/>
                      <a:pt x="82" y="4972"/>
                      <a:pt x="65" y="5173"/>
                    </a:cubicBezTo>
                    <a:cubicBezTo>
                      <a:pt x="54" y="5270"/>
                      <a:pt x="45" y="5368"/>
                      <a:pt x="43" y="5466"/>
                    </a:cubicBezTo>
                    <a:cubicBezTo>
                      <a:pt x="40" y="5566"/>
                      <a:pt x="37" y="5664"/>
                      <a:pt x="29" y="5764"/>
                    </a:cubicBezTo>
                    <a:cubicBezTo>
                      <a:pt x="15" y="5981"/>
                      <a:pt x="9" y="6193"/>
                      <a:pt x="4" y="6404"/>
                    </a:cubicBezTo>
                    <a:lnTo>
                      <a:pt x="4" y="6404"/>
                    </a:lnTo>
                    <a:cubicBezTo>
                      <a:pt x="4" y="6402"/>
                      <a:pt x="5" y="6400"/>
                      <a:pt x="9" y="6400"/>
                    </a:cubicBezTo>
                    <a:cubicBezTo>
                      <a:pt x="3" y="6637"/>
                      <a:pt x="1" y="6877"/>
                      <a:pt x="12" y="7111"/>
                    </a:cubicBezTo>
                    <a:cubicBezTo>
                      <a:pt x="23" y="7343"/>
                      <a:pt x="34" y="7580"/>
                      <a:pt x="40" y="7815"/>
                    </a:cubicBezTo>
                    <a:cubicBezTo>
                      <a:pt x="43" y="7868"/>
                      <a:pt x="37" y="7921"/>
                      <a:pt x="43" y="7968"/>
                    </a:cubicBezTo>
                    <a:cubicBezTo>
                      <a:pt x="51" y="8018"/>
                      <a:pt x="65" y="8063"/>
                      <a:pt x="104" y="8093"/>
                    </a:cubicBezTo>
                    <a:cubicBezTo>
                      <a:pt x="130" y="8115"/>
                      <a:pt x="165" y="8126"/>
                      <a:pt x="199" y="8126"/>
                    </a:cubicBezTo>
                    <a:cubicBezTo>
                      <a:pt x="232" y="8126"/>
                      <a:pt x="264" y="8116"/>
                      <a:pt x="288" y="8096"/>
                    </a:cubicBezTo>
                    <a:cubicBezTo>
                      <a:pt x="363" y="8035"/>
                      <a:pt x="416" y="7934"/>
                      <a:pt x="461" y="7845"/>
                    </a:cubicBezTo>
                    <a:cubicBezTo>
                      <a:pt x="531" y="7714"/>
                      <a:pt x="600" y="7586"/>
                      <a:pt x="679" y="7455"/>
                    </a:cubicBezTo>
                    <a:cubicBezTo>
                      <a:pt x="732" y="7368"/>
                      <a:pt x="787" y="7287"/>
                      <a:pt x="843" y="7201"/>
                    </a:cubicBezTo>
                    <a:cubicBezTo>
                      <a:pt x="930" y="7064"/>
                      <a:pt x="1025" y="6936"/>
                      <a:pt x="1139" y="6819"/>
                    </a:cubicBezTo>
                    <a:cubicBezTo>
                      <a:pt x="1228" y="6735"/>
                      <a:pt x="1331" y="6660"/>
                      <a:pt x="1435" y="6598"/>
                    </a:cubicBezTo>
                    <a:cubicBezTo>
                      <a:pt x="1513" y="6556"/>
                      <a:pt x="1599" y="6528"/>
                      <a:pt x="1686" y="6503"/>
                    </a:cubicBezTo>
                    <a:cubicBezTo>
                      <a:pt x="1755" y="6489"/>
                      <a:pt x="1828" y="6478"/>
                      <a:pt x="1903" y="6475"/>
                    </a:cubicBezTo>
                    <a:cubicBezTo>
                      <a:pt x="1993" y="6478"/>
                      <a:pt x="2085" y="6489"/>
                      <a:pt x="2174" y="6506"/>
                    </a:cubicBezTo>
                    <a:lnTo>
                      <a:pt x="2205" y="6498"/>
                    </a:lnTo>
                    <a:cubicBezTo>
                      <a:pt x="2216" y="6492"/>
                      <a:pt x="2227" y="6489"/>
                      <a:pt x="2241" y="6489"/>
                    </a:cubicBezTo>
                    <a:cubicBezTo>
                      <a:pt x="2297" y="6489"/>
                      <a:pt x="2352" y="6531"/>
                      <a:pt x="2366" y="6587"/>
                    </a:cubicBezTo>
                    <a:cubicBezTo>
                      <a:pt x="2369" y="6590"/>
                      <a:pt x="2369" y="6595"/>
                      <a:pt x="2369" y="6598"/>
                    </a:cubicBezTo>
                    <a:cubicBezTo>
                      <a:pt x="2379" y="6599"/>
                      <a:pt x="2388" y="6600"/>
                      <a:pt x="2398" y="6600"/>
                    </a:cubicBezTo>
                    <a:cubicBezTo>
                      <a:pt x="2431" y="6600"/>
                      <a:pt x="2465" y="6592"/>
                      <a:pt x="2498" y="6570"/>
                    </a:cubicBezTo>
                    <a:cubicBezTo>
                      <a:pt x="2565" y="6526"/>
                      <a:pt x="2576" y="6434"/>
                      <a:pt x="2587" y="6364"/>
                    </a:cubicBezTo>
                    <a:cubicBezTo>
                      <a:pt x="2604" y="6213"/>
                      <a:pt x="2606" y="6065"/>
                      <a:pt x="2615" y="5915"/>
                    </a:cubicBezTo>
                    <a:cubicBezTo>
                      <a:pt x="2637" y="5502"/>
                      <a:pt x="2651" y="5089"/>
                      <a:pt x="2659" y="4673"/>
                    </a:cubicBezTo>
                    <a:lnTo>
                      <a:pt x="2659" y="4679"/>
                    </a:lnTo>
                    <a:cubicBezTo>
                      <a:pt x="2662" y="4456"/>
                      <a:pt x="2657" y="4230"/>
                      <a:pt x="2631" y="4006"/>
                    </a:cubicBezTo>
                    <a:cubicBezTo>
                      <a:pt x="2618" y="3889"/>
                      <a:pt x="2601" y="3769"/>
                      <a:pt x="2567" y="3652"/>
                    </a:cubicBezTo>
                    <a:cubicBezTo>
                      <a:pt x="2537" y="3529"/>
                      <a:pt x="2498" y="3407"/>
                      <a:pt x="2439" y="3295"/>
                    </a:cubicBezTo>
                    <a:cubicBezTo>
                      <a:pt x="2414" y="3250"/>
                      <a:pt x="2392" y="3200"/>
                      <a:pt x="2355" y="3164"/>
                    </a:cubicBezTo>
                    <a:lnTo>
                      <a:pt x="2288" y="3097"/>
                    </a:lnTo>
                    <a:cubicBezTo>
                      <a:pt x="2260" y="3069"/>
                      <a:pt x="2224" y="3047"/>
                      <a:pt x="2188" y="3033"/>
                    </a:cubicBezTo>
                    <a:cubicBezTo>
                      <a:pt x="2118" y="2997"/>
                      <a:pt x="2031" y="2981"/>
                      <a:pt x="1947" y="2981"/>
                    </a:cubicBezTo>
                    <a:cubicBezTo>
                      <a:pt x="1914" y="2981"/>
                      <a:pt x="1881" y="2983"/>
                      <a:pt x="1850" y="2988"/>
                    </a:cubicBezTo>
                    <a:cubicBezTo>
                      <a:pt x="1716" y="3013"/>
                      <a:pt x="1602" y="3075"/>
                      <a:pt x="1502" y="3158"/>
                    </a:cubicBezTo>
                    <a:cubicBezTo>
                      <a:pt x="1485" y="3172"/>
                      <a:pt x="1471" y="3186"/>
                      <a:pt x="1451" y="3206"/>
                    </a:cubicBezTo>
                    <a:cubicBezTo>
                      <a:pt x="1485" y="2955"/>
                      <a:pt x="1516" y="2704"/>
                      <a:pt x="1563" y="2453"/>
                    </a:cubicBezTo>
                    <a:cubicBezTo>
                      <a:pt x="1613" y="2204"/>
                      <a:pt x="1658" y="1956"/>
                      <a:pt x="1714" y="1713"/>
                    </a:cubicBezTo>
                    <a:cubicBezTo>
                      <a:pt x="1730" y="1638"/>
                      <a:pt x="1753" y="1565"/>
                      <a:pt x="1772" y="1490"/>
                    </a:cubicBezTo>
                    <a:lnTo>
                      <a:pt x="1772" y="1490"/>
                    </a:lnTo>
                    <a:cubicBezTo>
                      <a:pt x="1772" y="1492"/>
                      <a:pt x="1771" y="1493"/>
                      <a:pt x="1771" y="1495"/>
                    </a:cubicBezTo>
                    <a:lnTo>
                      <a:pt x="1771" y="1495"/>
                    </a:lnTo>
                    <a:cubicBezTo>
                      <a:pt x="1799" y="1400"/>
                      <a:pt x="1824" y="1310"/>
                      <a:pt x="1850" y="1217"/>
                    </a:cubicBezTo>
                    <a:cubicBezTo>
                      <a:pt x="1906" y="1033"/>
                      <a:pt x="1965" y="851"/>
                      <a:pt x="2034" y="673"/>
                    </a:cubicBezTo>
                    <a:cubicBezTo>
                      <a:pt x="2065" y="589"/>
                      <a:pt x="2099" y="508"/>
                      <a:pt x="2132" y="430"/>
                    </a:cubicBezTo>
                    <a:cubicBezTo>
                      <a:pt x="2163" y="355"/>
                      <a:pt x="2202" y="285"/>
                      <a:pt x="2241" y="221"/>
                    </a:cubicBezTo>
                    <a:cubicBezTo>
                      <a:pt x="2283" y="145"/>
                      <a:pt x="2233" y="45"/>
                      <a:pt x="2160" y="14"/>
                    </a:cubicBezTo>
                    <a:cubicBezTo>
                      <a:pt x="2140" y="3"/>
                      <a:pt x="2118" y="0"/>
                      <a:pt x="20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229;p37">
                <a:extLst>
                  <a:ext uri="{FF2B5EF4-FFF2-40B4-BE49-F238E27FC236}">
                    <a16:creationId xmlns:a16="http://schemas.microsoft.com/office/drawing/2014/main" id="{BD411B87-A0C5-9ED6-2E05-E7699EA3BD52}"/>
                  </a:ext>
                </a:extLst>
              </p:cNvPr>
              <p:cNvSpPr/>
              <p:nvPr/>
            </p:nvSpPr>
            <p:spPr>
              <a:xfrm>
                <a:off x="5632375" y="3690675"/>
                <a:ext cx="39925" cy="9692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3877" extrusionOk="0">
                    <a:moveTo>
                      <a:pt x="1530" y="3242"/>
                    </a:moveTo>
                    <a:lnTo>
                      <a:pt x="1530" y="3242"/>
                    </a:lnTo>
                    <a:cubicBezTo>
                      <a:pt x="1529" y="3250"/>
                      <a:pt x="1529" y="3257"/>
                      <a:pt x="1529" y="3264"/>
                    </a:cubicBezTo>
                    <a:lnTo>
                      <a:pt x="1529" y="3264"/>
                    </a:lnTo>
                    <a:cubicBezTo>
                      <a:pt x="1530" y="3257"/>
                      <a:pt x="1530" y="3249"/>
                      <a:pt x="1530" y="3242"/>
                    </a:cubicBezTo>
                    <a:close/>
                    <a:moveTo>
                      <a:pt x="743" y="1"/>
                    </a:moveTo>
                    <a:cubicBezTo>
                      <a:pt x="690" y="17"/>
                      <a:pt x="634" y="23"/>
                      <a:pt x="578" y="34"/>
                    </a:cubicBezTo>
                    <a:cubicBezTo>
                      <a:pt x="509" y="51"/>
                      <a:pt x="450" y="73"/>
                      <a:pt x="386" y="109"/>
                    </a:cubicBezTo>
                    <a:cubicBezTo>
                      <a:pt x="327" y="146"/>
                      <a:pt x="285" y="199"/>
                      <a:pt x="246" y="249"/>
                    </a:cubicBezTo>
                    <a:cubicBezTo>
                      <a:pt x="188" y="338"/>
                      <a:pt x="126" y="422"/>
                      <a:pt x="73" y="511"/>
                    </a:cubicBezTo>
                    <a:cubicBezTo>
                      <a:pt x="51" y="550"/>
                      <a:pt x="34" y="592"/>
                      <a:pt x="20" y="634"/>
                    </a:cubicBezTo>
                    <a:cubicBezTo>
                      <a:pt x="6" y="690"/>
                      <a:pt x="4" y="746"/>
                      <a:pt x="4" y="801"/>
                    </a:cubicBezTo>
                    <a:cubicBezTo>
                      <a:pt x="1" y="860"/>
                      <a:pt x="32" y="916"/>
                      <a:pt x="93" y="927"/>
                    </a:cubicBezTo>
                    <a:cubicBezTo>
                      <a:pt x="98" y="928"/>
                      <a:pt x="103" y="928"/>
                      <a:pt x="108" y="928"/>
                    </a:cubicBezTo>
                    <a:cubicBezTo>
                      <a:pt x="158" y="928"/>
                      <a:pt x="216" y="890"/>
                      <a:pt x="216" y="832"/>
                    </a:cubicBezTo>
                    <a:cubicBezTo>
                      <a:pt x="216" y="787"/>
                      <a:pt x="218" y="743"/>
                      <a:pt x="227" y="698"/>
                    </a:cubicBezTo>
                    <a:cubicBezTo>
                      <a:pt x="232" y="684"/>
                      <a:pt x="238" y="670"/>
                      <a:pt x="244" y="659"/>
                    </a:cubicBezTo>
                    <a:cubicBezTo>
                      <a:pt x="280" y="603"/>
                      <a:pt x="324" y="553"/>
                      <a:pt x="372" y="508"/>
                    </a:cubicBezTo>
                    <a:cubicBezTo>
                      <a:pt x="405" y="478"/>
                      <a:pt x="436" y="450"/>
                      <a:pt x="475" y="422"/>
                    </a:cubicBezTo>
                    <a:cubicBezTo>
                      <a:pt x="489" y="414"/>
                      <a:pt x="503" y="408"/>
                      <a:pt x="520" y="405"/>
                    </a:cubicBezTo>
                    <a:cubicBezTo>
                      <a:pt x="550" y="397"/>
                      <a:pt x="587" y="394"/>
                      <a:pt x="620" y="391"/>
                    </a:cubicBezTo>
                    <a:cubicBezTo>
                      <a:pt x="656" y="394"/>
                      <a:pt x="690" y="397"/>
                      <a:pt x="726" y="405"/>
                    </a:cubicBezTo>
                    <a:cubicBezTo>
                      <a:pt x="757" y="414"/>
                      <a:pt x="785" y="427"/>
                      <a:pt x="815" y="441"/>
                    </a:cubicBezTo>
                    <a:cubicBezTo>
                      <a:pt x="841" y="461"/>
                      <a:pt x="866" y="478"/>
                      <a:pt x="885" y="497"/>
                    </a:cubicBezTo>
                    <a:cubicBezTo>
                      <a:pt x="908" y="522"/>
                      <a:pt x="924" y="547"/>
                      <a:pt x="941" y="573"/>
                    </a:cubicBezTo>
                    <a:cubicBezTo>
                      <a:pt x="972" y="637"/>
                      <a:pt x="994" y="706"/>
                      <a:pt x="1011" y="773"/>
                    </a:cubicBezTo>
                    <a:cubicBezTo>
                      <a:pt x="1041" y="907"/>
                      <a:pt x="1064" y="1041"/>
                      <a:pt x="1081" y="1175"/>
                    </a:cubicBezTo>
                    <a:cubicBezTo>
                      <a:pt x="1106" y="1368"/>
                      <a:pt x="1117" y="1563"/>
                      <a:pt x="1111" y="1758"/>
                    </a:cubicBezTo>
                    <a:cubicBezTo>
                      <a:pt x="1108" y="1953"/>
                      <a:pt x="1108" y="2149"/>
                      <a:pt x="1122" y="2344"/>
                    </a:cubicBezTo>
                    <a:cubicBezTo>
                      <a:pt x="1125" y="2433"/>
                      <a:pt x="1131" y="2520"/>
                      <a:pt x="1136" y="2609"/>
                    </a:cubicBezTo>
                    <a:cubicBezTo>
                      <a:pt x="1145" y="2696"/>
                      <a:pt x="1153" y="2779"/>
                      <a:pt x="1159" y="2866"/>
                    </a:cubicBezTo>
                    <a:cubicBezTo>
                      <a:pt x="1161" y="2958"/>
                      <a:pt x="1161" y="3047"/>
                      <a:pt x="1164" y="3134"/>
                    </a:cubicBezTo>
                    <a:cubicBezTo>
                      <a:pt x="1167" y="3217"/>
                      <a:pt x="1178" y="3301"/>
                      <a:pt x="1189" y="3385"/>
                    </a:cubicBezTo>
                    <a:cubicBezTo>
                      <a:pt x="1200" y="3454"/>
                      <a:pt x="1206" y="3532"/>
                      <a:pt x="1220" y="3602"/>
                    </a:cubicBezTo>
                    <a:cubicBezTo>
                      <a:pt x="1237" y="3669"/>
                      <a:pt x="1256" y="3733"/>
                      <a:pt x="1276" y="3800"/>
                    </a:cubicBezTo>
                    <a:cubicBezTo>
                      <a:pt x="1292" y="3852"/>
                      <a:pt x="1340" y="3876"/>
                      <a:pt x="1388" y="3876"/>
                    </a:cubicBezTo>
                    <a:cubicBezTo>
                      <a:pt x="1446" y="3876"/>
                      <a:pt x="1506" y="3840"/>
                      <a:pt x="1510" y="3772"/>
                    </a:cubicBezTo>
                    <a:cubicBezTo>
                      <a:pt x="1513" y="3742"/>
                      <a:pt x="1524" y="3705"/>
                      <a:pt x="1527" y="3675"/>
                    </a:cubicBezTo>
                    <a:cubicBezTo>
                      <a:pt x="1535" y="3627"/>
                      <a:pt x="1530" y="3574"/>
                      <a:pt x="1530" y="3524"/>
                    </a:cubicBezTo>
                    <a:cubicBezTo>
                      <a:pt x="1527" y="3439"/>
                      <a:pt x="1527" y="3352"/>
                      <a:pt x="1529" y="3264"/>
                    </a:cubicBezTo>
                    <a:lnTo>
                      <a:pt x="1529" y="3264"/>
                    </a:lnTo>
                    <a:cubicBezTo>
                      <a:pt x="1529" y="3269"/>
                      <a:pt x="1528" y="3274"/>
                      <a:pt x="1527" y="3279"/>
                    </a:cubicBezTo>
                    <a:cubicBezTo>
                      <a:pt x="1527" y="3265"/>
                      <a:pt x="1527" y="3248"/>
                      <a:pt x="1530" y="3231"/>
                    </a:cubicBezTo>
                    <a:lnTo>
                      <a:pt x="1530" y="3201"/>
                    </a:lnTo>
                    <a:lnTo>
                      <a:pt x="1530" y="3170"/>
                    </a:lnTo>
                    <a:lnTo>
                      <a:pt x="1530" y="3164"/>
                    </a:lnTo>
                    <a:cubicBezTo>
                      <a:pt x="1538" y="2963"/>
                      <a:pt x="1544" y="2760"/>
                      <a:pt x="1549" y="2556"/>
                    </a:cubicBezTo>
                    <a:lnTo>
                      <a:pt x="1549" y="2542"/>
                    </a:lnTo>
                    <a:lnTo>
                      <a:pt x="1549" y="2534"/>
                    </a:lnTo>
                    <a:cubicBezTo>
                      <a:pt x="1555" y="2308"/>
                      <a:pt x="1566" y="2082"/>
                      <a:pt x="1577" y="1853"/>
                    </a:cubicBezTo>
                    <a:cubicBezTo>
                      <a:pt x="1591" y="1596"/>
                      <a:pt x="1597" y="1331"/>
                      <a:pt x="1558" y="1075"/>
                    </a:cubicBezTo>
                    <a:cubicBezTo>
                      <a:pt x="1544" y="980"/>
                      <a:pt x="1530" y="888"/>
                      <a:pt x="1507" y="799"/>
                    </a:cubicBezTo>
                    <a:cubicBezTo>
                      <a:pt x="1479" y="690"/>
                      <a:pt x="1452" y="581"/>
                      <a:pt x="1404" y="478"/>
                    </a:cubicBezTo>
                    <a:cubicBezTo>
                      <a:pt x="1385" y="425"/>
                      <a:pt x="1354" y="377"/>
                      <a:pt x="1329" y="327"/>
                    </a:cubicBezTo>
                    <a:cubicBezTo>
                      <a:pt x="1301" y="280"/>
                      <a:pt x="1251" y="238"/>
                      <a:pt x="1214" y="196"/>
                    </a:cubicBezTo>
                    <a:cubicBezTo>
                      <a:pt x="1187" y="162"/>
                      <a:pt x="1150" y="140"/>
                      <a:pt x="1117" y="118"/>
                    </a:cubicBezTo>
                    <a:cubicBezTo>
                      <a:pt x="1064" y="84"/>
                      <a:pt x="1011" y="56"/>
                      <a:pt x="952" y="34"/>
                    </a:cubicBezTo>
                    <a:cubicBezTo>
                      <a:pt x="885" y="9"/>
                      <a:pt x="813" y="1"/>
                      <a:pt x="7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230;p37">
                <a:extLst>
                  <a:ext uri="{FF2B5EF4-FFF2-40B4-BE49-F238E27FC236}">
                    <a16:creationId xmlns:a16="http://schemas.microsoft.com/office/drawing/2014/main" id="{3F91597F-6F70-CB01-2AF2-157E5D642421}"/>
                  </a:ext>
                </a:extLst>
              </p:cNvPr>
              <p:cNvSpPr/>
              <p:nvPr/>
            </p:nvSpPr>
            <p:spPr>
              <a:xfrm>
                <a:off x="5607125" y="3792125"/>
                <a:ext cx="76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306" h="885" extrusionOk="0">
                    <a:moveTo>
                      <a:pt x="224" y="0"/>
                    </a:moveTo>
                    <a:cubicBezTo>
                      <a:pt x="201" y="0"/>
                      <a:pt x="181" y="12"/>
                      <a:pt x="174" y="35"/>
                    </a:cubicBezTo>
                    <a:cubicBezTo>
                      <a:pt x="160" y="74"/>
                      <a:pt x="149" y="113"/>
                      <a:pt x="138" y="150"/>
                    </a:cubicBezTo>
                    <a:cubicBezTo>
                      <a:pt x="132" y="150"/>
                      <a:pt x="127" y="155"/>
                      <a:pt x="121" y="155"/>
                    </a:cubicBezTo>
                    <a:cubicBezTo>
                      <a:pt x="96" y="164"/>
                      <a:pt x="85" y="183"/>
                      <a:pt x="76" y="211"/>
                    </a:cubicBezTo>
                    <a:cubicBezTo>
                      <a:pt x="62" y="261"/>
                      <a:pt x="54" y="311"/>
                      <a:pt x="46" y="364"/>
                    </a:cubicBezTo>
                    <a:cubicBezTo>
                      <a:pt x="40" y="426"/>
                      <a:pt x="40" y="490"/>
                      <a:pt x="43" y="551"/>
                    </a:cubicBezTo>
                    <a:cubicBezTo>
                      <a:pt x="43" y="554"/>
                      <a:pt x="43" y="554"/>
                      <a:pt x="46" y="560"/>
                    </a:cubicBezTo>
                    <a:cubicBezTo>
                      <a:pt x="43" y="582"/>
                      <a:pt x="37" y="607"/>
                      <a:pt x="34" y="632"/>
                    </a:cubicBezTo>
                    <a:cubicBezTo>
                      <a:pt x="29" y="657"/>
                      <a:pt x="23" y="685"/>
                      <a:pt x="20" y="708"/>
                    </a:cubicBezTo>
                    <a:cubicBezTo>
                      <a:pt x="12" y="741"/>
                      <a:pt x="7" y="772"/>
                      <a:pt x="7" y="805"/>
                    </a:cubicBezTo>
                    <a:cubicBezTo>
                      <a:pt x="1" y="830"/>
                      <a:pt x="9" y="855"/>
                      <a:pt x="29" y="869"/>
                    </a:cubicBezTo>
                    <a:cubicBezTo>
                      <a:pt x="40" y="880"/>
                      <a:pt x="57" y="884"/>
                      <a:pt x="72" y="884"/>
                    </a:cubicBezTo>
                    <a:cubicBezTo>
                      <a:pt x="87" y="884"/>
                      <a:pt x="102" y="880"/>
                      <a:pt x="113" y="872"/>
                    </a:cubicBezTo>
                    <a:cubicBezTo>
                      <a:pt x="121" y="869"/>
                      <a:pt x="127" y="861"/>
                      <a:pt x="132" y="858"/>
                    </a:cubicBezTo>
                    <a:cubicBezTo>
                      <a:pt x="146" y="841"/>
                      <a:pt x="149" y="814"/>
                      <a:pt x="154" y="791"/>
                    </a:cubicBezTo>
                    <a:cubicBezTo>
                      <a:pt x="163" y="769"/>
                      <a:pt x="166" y="741"/>
                      <a:pt x="168" y="716"/>
                    </a:cubicBezTo>
                    <a:cubicBezTo>
                      <a:pt x="177" y="685"/>
                      <a:pt x="182" y="652"/>
                      <a:pt x="182" y="618"/>
                    </a:cubicBezTo>
                    <a:cubicBezTo>
                      <a:pt x="185" y="604"/>
                      <a:pt x="185" y="590"/>
                      <a:pt x="191" y="579"/>
                    </a:cubicBezTo>
                    <a:cubicBezTo>
                      <a:pt x="196" y="565"/>
                      <a:pt x="196" y="554"/>
                      <a:pt x="196" y="540"/>
                    </a:cubicBezTo>
                    <a:cubicBezTo>
                      <a:pt x="196" y="537"/>
                      <a:pt x="196" y="532"/>
                      <a:pt x="193" y="526"/>
                    </a:cubicBezTo>
                    <a:cubicBezTo>
                      <a:pt x="193" y="523"/>
                      <a:pt x="193" y="521"/>
                      <a:pt x="196" y="521"/>
                    </a:cubicBezTo>
                    <a:lnTo>
                      <a:pt x="207" y="415"/>
                    </a:lnTo>
                    <a:cubicBezTo>
                      <a:pt x="210" y="401"/>
                      <a:pt x="213" y="392"/>
                      <a:pt x="213" y="381"/>
                    </a:cubicBezTo>
                    <a:cubicBezTo>
                      <a:pt x="226" y="328"/>
                      <a:pt x="238" y="278"/>
                      <a:pt x="255" y="223"/>
                    </a:cubicBezTo>
                    <a:lnTo>
                      <a:pt x="255" y="223"/>
                    </a:lnTo>
                    <a:cubicBezTo>
                      <a:pt x="255" y="224"/>
                      <a:pt x="255" y="224"/>
                      <a:pt x="255" y="225"/>
                    </a:cubicBezTo>
                    <a:lnTo>
                      <a:pt x="294" y="94"/>
                    </a:lnTo>
                    <a:cubicBezTo>
                      <a:pt x="302" y="77"/>
                      <a:pt x="305" y="63"/>
                      <a:pt x="297" y="44"/>
                    </a:cubicBezTo>
                    <a:cubicBezTo>
                      <a:pt x="291" y="24"/>
                      <a:pt x="280" y="16"/>
                      <a:pt x="263" y="7"/>
                    </a:cubicBezTo>
                    <a:cubicBezTo>
                      <a:pt x="255" y="5"/>
                      <a:pt x="246" y="2"/>
                      <a:pt x="238" y="2"/>
                    </a:cubicBezTo>
                    <a:cubicBezTo>
                      <a:pt x="233" y="1"/>
                      <a:pt x="229" y="0"/>
                      <a:pt x="224" y="0"/>
                    </a:cubicBezTo>
                    <a:close/>
                  </a:path>
                </a:pathLst>
              </a:custGeom>
              <a:solidFill>
                <a:srgbClr val="FBE3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231;p37">
                <a:extLst>
                  <a:ext uri="{FF2B5EF4-FFF2-40B4-BE49-F238E27FC236}">
                    <a16:creationId xmlns:a16="http://schemas.microsoft.com/office/drawing/2014/main" id="{AD752A54-61BE-6AC2-EFB7-C84DC15B9B47}"/>
                  </a:ext>
                </a:extLst>
              </p:cNvPr>
              <p:cNvSpPr/>
              <p:nvPr/>
            </p:nvSpPr>
            <p:spPr>
              <a:xfrm>
                <a:off x="6193475" y="3499225"/>
                <a:ext cx="112100" cy="50275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2011" extrusionOk="0">
                    <a:moveTo>
                      <a:pt x="3106" y="893"/>
                    </a:moveTo>
                    <a:lnTo>
                      <a:pt x="3106" y="893"/>
                    </a:lnTo>
                    <a:cubicBezTo>
                      <a:pt x="3097" y="896"/>
                      <a:pt x="3089" y="899"/>
                      <a:pt x="3078" y="902"/>
                    </a:cubicBezTo>
                    <a:cubicBezTo>
                      <a:pt x="3089" y="899"/>
                      <a:pt x="3100" y="896"/>
                      <a:pt x="3106" y="893"/>
                    </a:cubicBezTo>
                    <a:close/>
                    <a:moveTo>
                      <a:pt x="550" y="1582"/>
                    </a:moveTo>
                    <a:lnTo>
                      <a:pt x="550" y="1582"/>
                    </a:lnTo>
                    <a:cubicBezTo>
                      <a:pt x="549" y="1584"/>
                      <a:pt x="547" y="1585"/>
                      <a:pt x="544" y="1585"/>
                    </a:cubicBezTo>
                    <a:lnTo>
                      <a:pt x="544" y="1585"/>
                    </a:lnTo>
                    <a:cubicBezTo>
                      <a:pt x="546" y="1584"/>
                      <a:pt x="548" y="1583"/>
                      <a:pt x="550" y="1582"/>
                    </a:cubicBezTo>
                    <a:close/>
                    <a:moveTo>
                      <a:pt x="3365" y="1"/>
                    </a:moveTo>
                    <a:cubicBezTo>
                      <a:pt x="3321" y="3"/>
                      <a:pt x="3254" y="15"/>
                      <a:pt x="3201" y="29"/>
                    </a:cubicBezTo>
                    <a:cubicBezTo>
                      <a:pt x="3128" y="48"/>
                      <a:pt x="3058" y="76"/>
                      <a:pt x="2986" y="107"/>
                    </a:cubicBezTo>
                    <a:cubicBezTo>
                      <a:pt x="2975" y="112"/>
                      <a:pt x="2966" y="115"/>
                      <a:pt x="2958" y="121"/>
                    </a:cubicBezTo>
                    <a:cubicBezTo>
                      <a:pt x="2936" y="129"/>
                      <a:pt x="2919" y="135"/>
                      <a:pt x="2897" y="143"/>
                    </a:cubicBezTo>
                    <a:cubicBezTo>
                      <a:pt x="2782" y="185"/>
                      <a:pt x="2668" y="238"/>
                      <a:pt x="2562" y="296"/>
                    </a:cubicBezTo>
                    <a:cubicBezTo>
                      <a:pt x="2459" y="355"/>
                      <a:pt x="2358" y="414"/>
                      <a:pt x="2260" y="483"/>
                    </a:cubicBezTo>
                    <a:cubicBezTo>
                      <a:pt x="2221" y="511"/>
                      <a:pt x="2182" y="539"/>
                      <a:pt x="2143" y="564"/>
                    </a:cubicBezTo>
                    <a:cubicBezTo>
                      <a:pt x="2085" y="600"/>
                      <a:pt x="2026" y="637"/>
                      <a:pt x="1968" y="673"/>
                    </a:cubicBezTo>
                    <a:cubicBezTo>
                      <a:pt x="1809" y="773"/>
                      <a:pt x="1655" y="874"/>
                      <a:pt x="1507" y="985"/>
                    </a:cubicBezTo>
                    <a:cubicBezTo>
                      <a:pt x="1474" y="1011"/>
                      <a:pt x="1454" y="1036"/>
                      <a:pt x="1443" y="1075"/>
                    </a:cubicBezTo>
                    <a:cubicBezTo>
                      <a:pt x="1440" y="1083"/>
                      <a:pt x="1440" y="1094"/>
                      <a:pt x="1440" y="1105"/>
                    </a:cubicBezTo>
                    <a:cubicBezTo>
                      <a:pt x="1334" y="1178"/>
                      <a:pt x="1223" y="1248"/>
                      <a:pt x="1111" y="1306"/>
                    </a:cubicBezTo>
                    <a:cubicBezTo>
                      <a:pt x="934" y="1402"/>
                      <a:pt x="756" y="1492"/>
                      <a:pt x="570" y="1574"/>
                    </a:cubicBezTo>
                    <a:lnTo>
                      <a:pt x="570" y="1574"/>
                    </a:lnTo>
                    <a:cubicBezTo>
                      <a:pt x="572" y="1574"/>
                      <a:pt x="574" y="1572"/>
                      <a:pt x="575" y="1571"/>
                    </a:cubicBezTo>
                    <a:cubicBezTo>
                      <a:pt x="567" y="1571"/>
                      <a:pt x="564" y="1577"/>
                      <a:pt x="559" y="1580"/>
                    </a:cubicBezTo>
                    <a:cubicBezTo>
                      <a:pt x="563" y="1578"/>
                      <a:pt x="567" y="1576"/>
                      <a:pt x="570" y="1574"/>
                    </a:cubicBezTo>
                    <a:lnTo>
                      <a:pt x="570" y="1574"/>
                    </a:lnTo>
                    <a:cubicBezTo>
                      <a:pt x="565" y="1578"/>
                      <a:pt x="559" y="1580"/>
                      <a:pt x="550" y="1582"/>
                    </a:cubicBezTo>
                    <a:cubicBezTo>
                      <a:pt x="548" y="1582"/>
                      <a:pt x="545" y="1582"/>
                      <a:pt x="539" y="1585"/>
                    </a:cubicBezTo>
                    <a:cubicBezTo>
                      <a:pt x="541" y="1585"/>
                      <a:pt x="543" y="1585"/>
                      <a:pt x="544" y="1585"/>
                    </a:cubicBezTo>
                    <a:lnTo>
                      <a:pt x="544" y="1585"/>
                    </a:lnTo>
                    <a:cubicBezTo>
                      <a:pt x="516" y="1598"/>
                      <a:pt x="490" y="1608"/>
                      <a:pt x="461" y="1622"/>
                    </a:cubicBezTo>
                    <a:lnTo>
                      <a:pt x="450" y="1627"/>
                    </a:lnTo>
                    <a:lnTo>
                      <a:pt x="450" y="1627"/>
                    </a:lnTo>
                    <a:cubicBezTo>
                      <a:pt x="442" y="1627"/>
                      <a:pt x="439" y="1627"/>
                      <a:pt x="439" y="1633"/>
                    </a:cubicBezTo>
                    <a:lnTo>
                      <a:pt x="450" y="1627"/>
                    </a:lnTo>
                    <a:lnTo>
                      <a:pt x="450" y="1627"/>
                    </a:lnTo>
                    <a:cubicBezTo>
                      <a:pt x="444" y="1633"/>
                      <a:pt x="442" y="1633"/>
                      <a:pt x="439" y="1633"/>
                    </a:cubicBezTo>
                    <a:cubicBezTo>
                      <a:pt x="394" y="1647"/>
                      <a:pt x="347" y="1655"/>
                      <a:pt x="302" y="1666"/>
                    </a:cubicBezTo>
                    <a:cubicBezTo>
                      <a:pt x="266" y="1677"/>
                      <a:pt x="230" y="1688"/>
                      <a:pt x="190" y="1702"/>
                    </a:cubicBezTo>
                    <a:cubicBezTo>
                      <a:pt x="146" y="1719"/>
                      <a:pt x="87" y="1736"/>
                      <a:pt x="51" y="1775"/>
                    </a:cubicBezTo>
                    <a:cubicBezTo>
                      <a:pt x="15" y="1822"/>
                      <a:pt x="1" y="1887"/>
                      <a:pt x="34" y="1942"/>
                    </a:cubicBezTo>
                    <a:cubicBezTo>
                      <a:pt x="57" y="1978"/>
                      <a:pt x="104" y="2010"/>
                      <a:pt x="150" y="2010"/>
                    </a:cubicBezTo>
                    <a:cubicBezTo>
                      <a:pt x="162" y="2010"/>
                      <a:pt x="174" y="2008"/>
                      <a:pt x="185" y="2004"/>
                    </a:cubicBezTo>
                    <a:cubicBezTo>
                      <a:pt x="238" y="1998"/>
                      <a:pt x="288" y="1987"/>
                      <a:pt x="341" y="1976"/>
                    </a:cubicBezTo>
                    <a:cubicBezTo>
                      <a:pt x="363" y="1973"/>
                      <a:pt x="380" y="1970"/>
                      <a:pt x="405" y="1967"/>
                    </a:cubicBezTo>
                    <a:lnTo>
                      <a:pt x="397" y="1967"/>
                    </a:lnTo>
                    <a:cubicBezTo>
                      <a:pt x="536" y="1948"/>
                      <a:pt x="676" y="1926"/>
                      <a:pt x="813" y="1889"/>
                    </a:cubicBezTo>
                    <a:cubicBezTo>
                      <a:pt x="893" y="1870"/>
                      <a:pt x="972" y="1850"/>
                      <a:pt x="1050" y="1822"/>
                    </a:cubicBezTo>
                    <a:cubicBezTo>
                      <a:pt x="1139" y="1795"/>
                      <a:pt x="1223" y="1761"/>
                      <a:pt x="1312" y="1725"/>
                    </a:cubicBezTo>
                    <a:cubicBezTo>
                      <a:pt x="1549" y="1635"/>
                      <a:pt x="1781" y="1541"/>
                      <a:pt x="2009" y="1429"/>
                    </a:cubicBezTo>
                    <a:cubicBezTo>
                      <a:pt x="2110" y="1382"/>
                      <a:pt x="2213" y="1331"/>
                      <a:pt x="2319" y="1284"/>
                    </a:cubicBezTo>
                    <a:cubicBezTo>
                      <a:pt x="2419" y="1234"/>
                      <a:pt x="2520" y="1178"/>
                      <a:pt x="2623" y="1125"/>
                    </a:cubicBezTo>
                    <a:cubicBezTo>
                      <a:pt x="2785" y="1038"/>
                      <a:pt x="2950" y="952"/>
                      <a:pt x="3120" y="879"/>
                    </a:cubicBezTo>
                    <a:cubicBezTo>
                      <a:pt x="3240" y="829"/>
                      <a:pt x="3365" y="787"/>
                      <a:pt x="3491" y="771"/>
                    </a:cubicBezTo>
                    <a:cubicBezTo>
                      <a:pt x="3531" y="766"/>
                      <a:pt x="3572" y="764"/>
                      <a:pt x="3614" y="764"/>
                    </a:cubicBezTo>
                    <a:cubicBezTo>
                      <a:pt x="3648" y="764"/>
                      <a:pt x="3681" y="765"/>
                      <a:pt x="3714" y="768"/>
                    </a:cubicBezTo>
                    <a:cubicBezTo>
                      <a:pt x="3817" y="782"/>
                      <a:pt x="3915" y="801"/>
                      <a:pt x="4012" y="840"/>
                    </a:cubicBezTo>
                    <a:cubicBezTo>
                      <a:pt x="4038" y="852"/>
                      <a:pt x="4063" y="866"/>
                      <a:pt x="4082" y="879"/>
                    </a:cubicBezTo>
                    <a:cubicBezTo>
                      <a:pt x="4116" y="907"/>
                      <a:pt x="4146" y="938"/>
                      <a:pt x="4177" y="972"/>
                    </a:cubicBezTo>
                    <a:cubicBezTo>
                      <a:pt x="4208" y="1004"/>
                      <a:pt x="4251" y="1019"/>
                      <a:pt x="4294" y="1019"/>
                    </a:cubicBezTo>
                    <a:cubicBezTo>
                      <a:pt x="4340" y="1019"/>
                      <a:pt x="4386" y="1001"/>
                      <a:pt x="4417" y="966"/>
                    </a:cubicBezTo>
                    <a:cubicBezTo>
                      <a:pt x="4484" y="896"/>
                      <a:pt x="4473" y="796"/>
                      <a:pt x="4411" y="729"/>
                    </a:cubicBezTo>
                    <a:cubicBezTo>
                      <a:pt x="4356" y="665"/>
                      <a:pt x="4300" y="614"/>
                      <a:pt x="4230" y="567"/>
                    </a:cubicBezTo>
                    <a:cubicBezTo>
                      <a:pt x="4222" y="564"/>
                      <a:pt x="4216" y="559"/>
                      <a:pt x="4208" y="553"/>
                    </a:cubicBezTo>
                    <a:cubicBezTo>
                      <a:pt x="4208" y="534"/>
                      <a:pt x="4205" y="511"/>
                      <a:pt x="4199" y="492"/>
                    </a:cubicBezTo>
                    <a:cubicBezTo>
                      <a:pt x="4194" y="481"/>
                      <a:pt x="4191" y="475"/>
                      <a:pt x="4188" y="464"/>
                    </a:cubicBezTo>
                    <a:cubicBezTo>
                      <a:pt x="4183" y="455"/>
                      <a:pt x="4183" y="450"/>
                      <a:pt x="4180" y="441"/>
                    </a:cubicBezTo>
                    <a:cubicBezTo>
                      <a:pt x="4158" y="383"/>
                      <a:pt x="4130" y="335"/>
                      <a:pt x="4079" y="294"/>
                    </a:cubicBezTo>
                    <a:cubicBezTo>
                      <a:pt x="4074" y="288"/>
                      <a:pt x="4068" y="282"/>
                      <a:pt x="4065" y="280"/>
                    </a:cubicBezTo>
                    <a:cubicBezTo>
                      <a:pt x="4007" y="215"/>
                      <a:pt x="3940" y="162"/>
                      <a:pt x="3865" y="118"/>
                    </a:cubicBezTo>
                    <a:cubicBezTo>
                      <a:pt x="3812" y="90"/>
                      <a:pt x="3756" y="70"/>
                      <a:pt x="3700" y="51"/>
                    </a:cubicBezTo>
                    <a:cubicBezTo>
                      <a:pt x="3672" y="43"/>
                      <a:pt x="3644" y="34"/>
                      <a:pt x="3614" y="29"/>
                    </a:cubicBezTo>
                    <a:cubicBezTo>
                      <a:pt x="3544" y="9"/>
                      <a:pt x="3466" y="6"/>
                      <a:pt x="33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232;p37">
                <a:extLst>
                  <a:ext uri="{FF2B5EF4-FFF2-40B4-BE49-F238E27FC236}">
                    <a16:creationId xmlns:a16="http://schemas.microsoft.com/office/drawing/2014/main" id="{2051DBF3-3679-D004-9445-A15DC5DB5930}"/>
                  </a:ext>
                </a:extLst>
              </p:cNvPr>
              <p:cNvSpPr/>
              <p:nvPr/>
            </p:nvSpPr>
            <p:spPr>
              <a:xfrm>
                <a:off x="6022600" y="3467225"/>
                <a:ext cx="213875" cy="109100"/>
              </a:xfrm>
              <a:custGeom>
                <a:avLst/>
                <a:gdLst/>
                <a:ahLst/>
                <a:cxnLst/>
                <a:rect l="l" t="t" r="r" b="b"/>
                <a:pathLst>
                  <a:path w="8555" h="4364" extrusionOk="0">
                    <a:moveTo>
                      <a:pt x="8348" y="87"/>
                    </a:moveTo>
                    <a:cubicBezTo>
                      <a:pt x="8356" y="87"/>
                      <a:pt x="8359" y="89"/>
                      <a:pt x="8365" y="95"/>
                    </a:cubicBezTo>
                    <a:cubicBezTo>
                      <a:pt x="8359" y="89"/>
                      <a:pt x="8351" y="87"/>
                      <a:pt x="8348" y="87"/>
                    </a:cubicBezTo>
                    <a:close/>
                    <a:moveTo>
                      <a:pt x="5393" y="1872"/>
                    </a:moveTo>
                    <a:cubicBezTo>
                      <a:pt x="5389" y="1876"/>
                      <a:pt x="5384" y="1880"/>
                      <a:pt x="5379" y="1883"/>
                    </a:cubicBezTo>
                    <a:cubicBezTo>
                      <a:pt x="5385" y="1878"/>
                      <a:pt x="5389" y="1875"/>
                      <a:pt x="5393" y="1872"/>
                    </a:cubicBezTo>
                    <a:close/>
                    <a:moveTo>
                      <a:pt x="5385" y="1883"/>
                    </a:moveTo>
                    <a:cubicBezTo>
                      <a:pt x="5377" y="1889"/>
                      <a:pt x="5371" y="1894"/>
                      <a:pt x="5363" y="1900"/>
                    </a:cubicBezTo>
                    <a:lnTo>
                      <a:pt x="5374" y="1889"/>
                    </a:lnTo>
                    <a:cubicBezTo>
                      <a:pt x="5377" y="1886"/>
                      <a:pt x="5379" y="1886"/>
                      <a:pt x="5385" y="1883"/>
                    </a:cubicBezTo>
                    <a:close/>
                    <a:moveTo>
                      <a:pt x="5171" y="2046"/>
                    </a:moveTo>
                    <a:cubicBezTo>
                      <a:pt x="5160" y="2053"/>
                      <a:pt x="5150" y="2060"/>
                      <a:pt x="5140" y="2070"/>
                    </a:cubicBezTo>
                    <a:lnTo>
                      <a:pt x="5171" y="2046"/>
                    </a:lnTo>
                    <a:close/>
                    <a:moveTo>
                      <a:pt x="5077" y="2124"/>
                    </a:moveTo>
                    <a:cubicBezTo>
                      <a:pt x="5075" y="2125"/>
                      <a:pt x="5073" y="2127"/>
                      <a:pt x="5072" y="2128"/>
                    </a:cubicBezTo>
                    <a:lnTo>
                      <a:pt x="5072" y="2128"/>
                    </a:lnTo>
                    <a:lnTo>
                      <a:pt x="5077" y="2124"/>
                    </a:lnTo>
                    <a:close/>
                    <a:moveTo>
                      <a:pt x="5072" y="2128"/>
                    </a:moveTo>
                    <a:lnTo>
                      <a:pt x="5064" y="2134"/>
                    </a:lnTo>
                    <a:cubicBezTo>
                      <a:pt x="5067" y="2133"/>
                      <a:pt x="5069" y="2131"/>
                      <a:pt x="5072" y="2128"/>
                    </a:cubicBezTo>
                    <a:close/>
                    <a:moveTo>
                      <a:pt x="5527" y="2293"/>
                    </a:moveTo>
                    <a:cubicBezTo>
                      <a:pt x="5525" y="2296"/>
                      <a:pt x="5523" y="2297"/>
                      <a:pt x="5522" y="2298"/>
                    </a:cubicBezTo>
                    <a:lnTo>
                      <a:pt x="5522" y="2298"/>
                    </a:lnTo>
                    <a:cubicBezTo>
                      <a:pt x="5524" y="2296"/>
                      <a:pt x="5526" y="2295"/>
                      <a:pt x="5527" y="2293"/>
                    </a:cubicBezTo>
                    <a:close/>
                    <a:moveTo>
                      <a:pt x="5363" y="2455"/>
                    </a:moveTo>
                    <a:cubicBezTo>
                      <a:pt x="5357" y="2455"/>
                      <a:pt x="5352" y="2458"/>
                      <a:pt x="5349" y="2466"/>
                    </a:cubicBezTo>
                    <a:cubicBezTo>
                      <a:pt x="5357" y="2461"/>
                      <a:pt x="5360" y="2458"/>
                      <a:pt x="5363" y="2455"/>
                    </a:cubicBezTo>
                    <a:close/>
                    <a:moveTo>
                      <a:pt x="5326" y="2459"/>
                    </a:moveTo>
                    <a:lnTo>
                      <a:pt x="5326" y="2459"/>
                    </a:lnTo>
                    <a:cubicBezTo>
                      <a:pt x="5319" y="2464"/>
                      <a:pt x="5312" y="2470"/>
                      <a:pt x="5304" y="2476"/>
                    </a:cubicBezTo>
                    <a:lnTo>
                      <a:pt x="5304" y="2476"/>
                    </a:lnTo>
                    <a:cubicBezTo>
                      <a:pt x="5312" y="2470"/>
                      <a:pt x="5319" y="2465"/>
                      <a:pt x="5326" y="2459"/>
                    </a:cubicBezTo>
                    <a:close/>
                    <a:moveTo>
                      <a:pt x="5304" y="2476"/>
                    </a:moveTo>
                    <a:cubicBezTo>
                      <a:pt x="5303" y="2477"/>
                      <a:pt x="5301" y="2479"/>
                      <a:pt x="5299" y="2480"/>
                    </a:cubicBezTo>
                    <a:cubicBezTo>
                      <a:pt x="5301" y="2479"/>
                      <a:pt x="5303" y="2477"/>
                      <a:pt x="5304" y="2476"/>
                    </a:cubicBezTo>
                    <a:close/>
                    <a:moveTo>
                      <a:pt x="2560" y="3656"/>
                    </a:moveTo>
                    <a:lnTo>
                      <a:pt x="2560" y="3656"/>
                    </a:lnTo>
                    <a:cubicBezTo>
                      <a:pt x="2559" y="3656"/>
                      <a:pt x="2559" y="3658"/>
                      <a:pt x="2559" y="3658"/>
                    </a:cubicBezTo>
                    <a:lnTo>
                      <a:pt x="2559" y="3658"/>
                    </a:lnTo>
                    <a:cubicBezTo>
                      <a:pt x="2559" y="3657"/>
                      <a:pt x="2559" y="3656"/>
                      <a:pt x="2560" y="3656"/>
                    </a:cubicBezTo>
                    <a:close/>
                    <a:moveTo>
                      <a:pt x="2330" y="3752"/>
                    </a:moveTo>
                    <a:cubicBezTo>
                      <a:pt x="2316" y="3758"/>
                      <a:pt x="2305" y="3764"/>
                      <a:pt x="2294" y="3766"/>
                    </a:cubicBezTo>
                    <a:cubicBezTo>
                      <a:pt x="2305" y="3764"/>
                      <a:pt x="2319" y="3755"/>
                      <a:pt x="2330" y="3752"/>
                    </a:cubicBezTo>
                    <a:close/>
                    <a:moveTo>
                      <a:pt x="3009" y="3891"/>
                    </a:moveTo>
                    <a:cubicBezTo>
                      <a:pt x="3007" y="3891"/>
                      <a:pt x="3005" y="3892"/>
                      <a:pt x="3005" y="3892"/>
                    </a:cubicBezTo>
                    <a:cubicBezTo>
                      <a:pt x="3003" y="3892"/>
                      <a:pt x="3003" y="3895"/>
                      <a:pt x="3003" y="3895"/>
                    </a:cubicBezTo>
                    <a:cubicBezTo>
                      <a:pt x="3005" y="3892"/>
                      <a:pt x="3008" y="3892"/>
                      <a:pt x="3014" y="3892"/>
                    </a:cubicBezTo>
                    <a:cubicBezTo>
                      <a:pt x="3012" y="3891"/>
                      <a:pt x="3010" y="3891"/>
                      <a:pt x="3009" y="3891"/>
                    </a:cubicBezTo>
                    <a:close/>
                    <a:moveTo>
                      <a:pt x="7943" y="0"/>
                    </a:moveTo>
                    <a:cubicBezTo>
                      <a:pt x="7913" y="14"/>
                      <a:pt x="7882" y="17"/>
                      <a:pt x="7846" y="25"/>
                    </a:cubicBezTo>
                    <a:cubicBezTo>
                      <a:pt x="7625" y="56"/>
                      <a:pt x="7422" y="142"/>
                      <a:pt x="7226" y="248"/>
                    </a:cubicBezTo>
                    <a:cubicBezTo>
                      <a:pt x="7020" y="360"/>
                      <a:pt x="6839" y="513"/>
                      <a:pt x="6668" y="675"/>
                    </a:cubicBezTo>
                    <a:cubicBezTo>
                      <a:pt x="6507" y="826"/>
                      <a:pt x="6342" y="968"/>
                      <a:pt x="6186" y="1122"/>
                    </a:cubicBezTo>
                    <a:cubicBezTo>
                      <a:pt x="6057" y="1247"/>
                      <a:pt x="5932" y="1378"/>
                      <a:pt x="5804" y="1504"/>
                    </a:cubicBezTo>
                    <a:cubicBezTo>
                      <a:pt x="5672" y="1630"/>
                      <a:pt x="5537" y="1754"/>
                      <a:pt x="5396" y="1870"/>
                    </a:cubicBezTo>
                    <a:lnTo>
                      <a:pt x="5396" y="1870"/>
                    </a:lnTo>
                    <a:cubicBezTo>
                      <a:pt x="5387" y="1876"/>
                      <a:pt x="5378" y="1884"/>
                      <a:pt x="5371" y="1889"/>
                    </a:cubicBezTo>
                    <a:cubicBezTo>
                      <a:pt x="5363" y="1894"/>
                      <a:pt x="5360" y="1897"/>
                      <a:pt x="5357" y="1900"/>
                    </a:cubicBezTo>
                    <a:lnTo>
                      <a:pt x="5360" y="1897"/>
                    </a:lnTo>
                    <a:lnTo>
                      <a:pt x="5360" y="1897"/>
                    </a:lnTo>
                    <a:cubicBezTo>
                      <a:pt x="5350" y="1902"/>
                      <a:pt x="5344" y="1909"/>
                      <a:pt x="5337" y="1915"/>
                    </a:cubicBezTo>
                    <a:lnTo>
                      <a:pt x="5337" y="1915"/>
                    </a:lnTo>
                    <a:cubicBezTo>
                      <a:pt x="5338" y="1914"/>
                      <a:pt x="5338" y="1914"/>
                      <a:pt x="5338" y="1914"/>
                    </a:cubicBezTo>
                    <a:lnTo>
                      <a:pt x="5338" y="1914"/>
                    </a:lnTo>
                    <a:lnTo>
                      <a:pt x="5171" y="2046"/>
                    </a:lnTo>
                    <a:lnTo>
                      <a:pt x="5171" y="2046"/>
                    </a:lnTo>
                    <a:cubicBezTo>
                      <a:pt x="5175" y="2043"/>
                      <a:pt x="5179" y="2040"/>
                      <a:pt x="5184" y="2037"/>
                    </a:cubicBezTo>
                    <a:lnTo>
                      <a:pt x="5184" y="2037"/>
                    </a:lnTo>
                    <a:lnTo>
                      <a:pt x="5077" y="2124"/>
                    </a:lnTo>
                    <a:lnTo>
                      <a:pt x="5077" y="2124"/>
                    </a:lnTo>
                    <a:cubicBezTo>
                      <a:pt x="5078" y="2123"/>
                      <a:pt x="5078" y="2123"/>
                      <a:pt x="5078" y="2123"/>
                    </a:cubicBezTo>
                    <a:lnTo>
                      <a:pt x="5078" y="2123"/>
                    </a:lnTo>
                    <a:cubicBezTo>
                      <a:pt x="5053" y="2146"/>
                      <a:pt x="5025" y="2162"/>
                      <a:pt x="5000" y="2187"/>
                    </a:cubicBezTo>
                    <a:cubicBezTo>
                      <a:pt x="4833" y="2316"/>
                      <a:pt x="4668" y="2447"/>
                      <a:pt x="4492" y="2567"/>
                    </a:cubicBezTo>
                    <a:cubicBezTo>
                      <a:pt x="4395" y="2634"/>
                      <a:pt x="4300" y="2698"/>
                      <a:pt x="4205" y="2762"/>
                    </a:cubicBezTo>
                    <a:cubicBezTo>
                      <a:pt x="4110" y="2832"/>
                      <a:pt x="4010" y="2893"/>
                      <a:pt x="3909" y="2955"/>
                    </a:cubicBezTo>
                    <a:cubicBezTo>
                      <a:pt x="3812" y="3013"/>
                      <a:pt x="3714" y="3072"/>
                      <a:pt x="3608" y="3128"/>
                    </a:cubicBezTo>
                    <a:cubicBezTo>
                      <a:pt x="3502" y="3186"/>
                      <a:pt x="3390" y="3242"/>
                      <a:pt x="3282" y="3303"/>
                    </a:cubicBezTo>
                    <a:cubicBezTo>
                      <a:pt x="3189" y="3348"/>
                      <a:pt x="3097" y="3393"/>
                      <a:pt x="3008" y="3437"/>
                    </a:cubicBezTo>
                    <a:cubicBezTo>
                      <a:pt x="2930" y="3479"/>
                      <a:pt x="2852" y="3521"/>
                      <a:pt x="2768" y="3557"/>
                    </a:cubicBezTo>
                    <a:cubicBezTo>
                      <a:pt x="2698" y="3588"/>
                      <a:pt x="2629" y="3624"/>
                      <a:pt x="2556" y="3655"/>
                    </a:cubicBezTo>
                    <a:lnTo>
                      <a:pt x="2520" y="3669"/>
                    </a:lnTo>
                    <a:lnTo>
                      <a:pt x="2520" y="3669"/>
                    </a:lnTo>
                    <a:cubicBezTo>
                      <a:pt x="2520" y="3669"/>
                      <a:pt x="2520" y="3669"/>
                      <a:pt x="2520" y="3669"/>
                    </a:cubicBezTo>
                    <a:lnTo>
                      <a:pt x="2520" y="3669"/>
                    </a:lnTo>
                    <a:cubicBezTo>
                      <a:pt x="2519" y="3669"/>
                      <a:pt x="2518" y="3670"/>
                      <a:pt x="2517" y="3670"/>
                    </a:cubicBezTo>
                    <a:lnTo>
                      <a:pt x="2517" y="3670"/>
                    </a:lnTo>
                    <a:lnTo>
                      <a:pt x="2506" y="3674"/>
                    </a:lnTo>
                    <a:cubicBezTo>
                      <a:pt x="2507" y="3674"/>
                      <a:pt x="2509" y="3673"/>
                      <a:pt x="2510" y="3673"/>
                    </a:cubicBezTo>
                    <a:lnTo>
                      <a:pt x="2510" y="3673"/>
                    </a:lnTo>
                    <a:cubicBezTo>
                      <a:pt x="2449" y="3700"/>
                      <a:pt x="2386" y="3726"/>
                      <a:pt x="2325" y="3752"/>
                    </a:cubicBezTo>
                    <a:cubicBezTo>
                      <a:pt x="2266" y="3778"/>
                      <a:pt x="2207" y="3800"/>
                      <a:pt x="2143" y="3822"/>
                    </a:cubicBezTo>
                    <a:cubicBezTo>
                      <a:pt x="2082" y="3847"/>
                      <a:pt x="2018" y="3870"/>
                      <a:pt x="1954" y="3889"/>
                    </a:cubicBezTo>
                    <a:cubicBezTo>
                      <a:pt x="1828" y="3923"/>
                      <a:pt x="1694" y="3939"/>
                      <a:pt x="1569" y="3973"/>
                    </a:cubicBezTo>
                    <a:cubicBezTo>
                      <a:pt x="1446" y="4001"/>
                      <a:pt x="1320" y="4034"/>
                      <a:pt x="1200" y="4065"/>
                    </a:cubicBezTo>
                    <a:cubicBezTo>
                      <a:pt x="1083" y="4093"/>
                      <a:pt x="966" y="4112"/>
                      <a:pt x="852" y="4129"/>
                    </a:cubicBezTo>
                    <a:cubicBezTo>
                      <a:pt x="860" y="4126"/>
                      <a:pt x="871" y="4126"/>
                      <a:pt x="882" y="4121"/>
                    </a:cubicBezTo>
                    <a:lnTo>
                      <a:pt x="882" y="4121"/>
                    </a:lnTo>
                    <a:cubicBezTo>
                      <a:pt x="825" y="4129"/>
                      <a:pt x="768" y="4132"/>
                      <a:pt x="710" y="4132"/>
                    </a:cubicBezTo>
                    <a:cubicBezTo>
                      <a:pt x="626" y="4132"/>
                      <a:pt x="541" y="4125"/>
                      <a:pt x="455" y="4115"/>
                    </a:cubicBezTo>
                    <a:cubicBezTo>
                      <a:pt x="405" y="4107"/>
                      <a:pt x="352" y="4101"/>
                      <a:pt x="299" y="4098"/>
                    </a:cubicBezTo>
                    <a:cubicBezTo>
                      <a:pt x="251" y="4091"/>
                      <a:pt x="201" y="4090"/>
                      <a:pt x="154" y="4086"/>
                    </a:cubicBezTo>
                    <a:lnTo>
                      <a:pt x="154" y="4086"/>
                    </a:lnTo>
                    <a:cubicBezTo>
                      <a:pt x="138" y="4083"/>
                      <a:pt x="123" y="4079"/>
                      <a:pt x="101" y="4079"/>
                    </a:cubicBezTo>
                    <a:cubicBezTo>
                      <a:pt x="100" y="4079"/>
                      <a:pt x="98" y="4079"/>
                      <a:pt x="97" y="4079"/>
                    </a:cubicBezTo>
                    <a:cubicBezTo>
                      <a:pt x="59" y="4079"/>
                      <a:pt x="23" y="4114"/>
                      <a:pt x="15" y="4149"/>
                    </a:cubicBezTo>
                    <a:cubicBezTo>
                      <a:pt x="1" y="4196"/>
                      <a:pt x="31" y="4252"/>
                      <a:pt x="76" y="4257"/>
                    </a:cubicBezTo>
                    <a:cubicBezTo>
                      <a:pt x="146" y="4271"/>
                      <a:pt x="216" y="4274"/>
                      <a:pt x="283" y="4285"/>
                    </a:cubicBezTo>
                    <a:cubicBezTo>
                      <a:pt x="386" y="4302"/>
                      <a:pt x="486" y="4324"/>
                      <a:pt x="592" y="4335"/>
                    </a:cubicBezTo>
                    <a:cubicBezTo>
                      <a:pt x="590" y="4334"/>
                      <a:pt x="588" y="4334"/>
                      <a:pt x="587" y="4333"/>
                    </a:cubicBezTo>
                    <a:lnTo>
                      <a:pt x="587" y="4333"/>
                    </a:lnTo>
                    <a:cubicBezTo>
                      <a:pt x="615" y="4337"/>
                      <a:pt x="640" y="4342"/>
                      <a:pt x="668" y="4344"/>
                    </a:cubicBezTo>
                    <a:lnTo>
                      <a:pt x="665" y="4344"/>
                    </a:lnTo>
                    <a:lnTo>
                      <a:pt x="720" y="4352"/>
                    </a:lnTo>
                    <a:lnTo>
                      <a:pt x="720" y="4352"/>
                    </a:lnTo>
                    <a:cubicBezTo>
                      <a:pt x="717" y="4352"/>
                      <a:pt x="713" y="4352"/>
                      <a:pt x="709" y="4352"/>
                    </a:cubicBezTo>
                    <a:cubicBezTo>
                      <a:pt x="772" y="4360"/>
                      <a:pt x="834" y="4364"/>
                      <a:pt x="897" y="4364"/>
                    </a:cubicBezTo>
                    <a:cubicBezTo>
                      <a:pt x="1028" y="4364"/>
                      <a:pt x="1159" y="4349"/>
                      <a:pt x="1287" y="4330"/>
                    </a:cubicBezTo>
                    <a:lnTo>
                      <a:pt x="1281" y="4330"/>
                    </a:lnTo>
                    <a:cubicBezTo>
                      <a:pt x="1287" y="4330"/>
                      <a:pt x="1290" y="4330"/>
                      <a:pt x="1290" y="4327"/>
                    </a:cubicBezTo>
                    <a:cubicBezTo>
                      <a:pt x="1301" y="4324"/>
                      <a:pt x="1309" y="4324"/>
                      <a:pt x="1318" y="4324"/>
                    </a:cubicBezTo>
                    <a:lnTo>
                      <a:pt x="1315" y="4324"/>
                    </a:lnTo>
                    <a:cubicBezTo>
                      <a:pt x="1449" y="4302"/>
                      <a:pt x="1583" y="4280"/>
                      <a:pt x="1714" y="4260"/>
                    </a:cubicBezTo>
                    <a:lnTo>
                      <a:pt x="1714" y="4260"/>
                    </a:lnTo>
                    <a:cubicBezTo>
                      <a:pt x="1700" y="4266"/>
                      <a:pt x="1686" y="4266"/>
                      <a:pt x="1672" y="4269"/>
                    </a:cubicBezTo>
                    <a:cubicBezTo>
                      <a:pt x="1781" y="4255"/>
                      <a:pt x="1892" y="4241"/>
                      <a:pt x="2001" y="4216"/>
                    </a:cubicBezTo>
                    <a:cubicBezTo>
                      <a:pt x="2101" y="4196"/>
                      <a:pt x="2196" y="4171"/>
                      <a:pt x="2297" y="4146"/>
                    </a:cubicBezTo>
                    <a:cubicBezTo>
                      <a:pt x="2534" y="4084"/>
                      <a:pt x="2765" y="3990"/>
                      <a:pt x="2989" y="3892"/>
                    </a:cubicBezTo>
                    <a:lnTo>
                      <a:pt x="2989" y="3892"/>
                    </a:lnTo>
                    <a:cubicBezTo>
                      <a:pt x="2980" y="3895"/>
                      <a:pt x="2975" y="3897"/>
                      <a:pt x="2969" y="3897"/>
                    </a:cubicBezTo>
                    <a:lnTo>
                      <a:pt x="2991" y="3889"/>
                    </a:lnTo>
                    <a:cubicBezTo>
                      <a:pt x="3003" y="3884"/>
                      <a:pt x="3008" y="3881"/>
                      <a:pt x="3019" y="3875"/>
                    </a:cubicBezTo>
                    <a:lnTo>
                      <a:pt x="3019" y="3875"/>
                    </a:lnTo>
                    <a:cubicBezTo>
                      <a:pt x="3011" y="3878"/>
                      <a:pt x="3003" y="3881"/>
                      <a:pt x="2994" y="3884"/>
                    </a:cubicBezTo>
                    <a:cubicBezTo>
                      <a:pt x="3178" y="3808"/>
                      <a:pt x="3357" y="3722"/>
                      <a:pt x="3535" y="3630"/>
                    </a:cubicBezTo>
                    <a:cubicBezTo>
                      <a:pt x="3647" y="3574"/>
                      <a:pt x="3759" y="3515"/>
                      <a:pt x="3867" y="3457"/>
                    </a:cubicBezTo>
                    <a:cubicBezTo>
                      <a:pt x="3968" y="3404"/>
                      <a:pt x="4065" y="3340"/>
                      <a:pt x="4166" y="3281"/>
                    </a:cubicBezTo>
                    <a:cubicBezTo>
                      <a:pt x="4266" y="3220"/>
                      <a:pt x="4364" y="3155"/>
                      <a:pt x="4462" y="3088"/>
                    </a:cubicBezTo>
                    <a:cubicBezTo>
                      <a:pt x="4556" y="3024"/>
                      <a:pt x="4654" y="2960"/>
                      <a:pt x="4749" y="2893"/>
                    </a:cubicBezTo>
                    <a:cubicBezTo>
                      <a:pt x="4944" y="2754"/>
                      <a:pt x="5137" y="2614"/>
                      <a:pt x="5321" y="2461"/>
                    </a:cubicBezTo>
                    <a:cubicBezTo>
                      <a:pt x="5323" y="2458"/>
                      <a:pt x="5326" y="2456"/>
                      <a:pt x="5330" y="2455"/>
                    </a:cubicBezTo>
                    <a:lnTo>
                      <a:pt x="5330" y="2455"/>
                    </a:lnTo>
                    <a:cubicBezTo>
                      <a:pt x="5329" y="2457"/>
                      <a:pt x="5327" y="2458"/>
                      <a:pt x="5326" y="2459"/>
                    </a:cubicBezTo>
                    <a:lnTo>
                      <a:pt x="5326" y="2459"/>
                    </a:lnTo>
                    <a:cubicBezTo>
                      <a:pt x="5328" y="2458"/>
                      <a:pt x="5330" y="2456"/>
                      <a:pt x="5332" y="2455"/>
                    </a:cubicBezTo>
                    <a:cubicBezTo>
                      <a:pt x="5331" y="2455"/>
                      <a:pt x="5331" y="2455"/>
                      <a:pt x="5330" y="2455"/>
                    </a:cubicBezTo>
                    <a:lnTo>
                      <a:pt x="5330" y="2455"/>
                    </a:lnTo>
                    <a:cubicBezTo>
                      <a:pt x="5394" y="2404"/>
                      <a:pt x="5457" y="2353"/>
                      <a:pt x="5519" y="2300"/>
                    </a:cubicBezTo>
                    <a:lnTo>
                      <a:pt x="5519" y="2300"/>
                    </a:lnTo>
                    <a:cubicBezTo>
                      <a:pt x="5519" y="2301"/>
                      <a:pt x="5519" y="2301"/>
                      <a:pt x="5519" y="2302"/>
                    </a:cubicBezTo>
                    <a:cubicBezTo>
                      <a:pt x="5695" y="2162"/>
                      <a:pt x="5865" y="2014"/>
                      <a:pt x="6029" y="1861"/>
                    </a:cubicBezTo>
                    <a:cubicBezTo>
                      <a:pt x="6091" y="1805"/>
                      <a:pt x="6147" y="1744"/>
                      <a:pt x="6211" y="1685"/>
                    </a:cubicBezTo>
                    <a:cubicBezTo>
                      <a:pt x="6281" y="1615"/>
                      <a:pt x="6353" y="1546"/>
                      <a:pt x="6423" y="1476"/>
                    </a:cubicBezTo>
                    <a:cubicBezTo>
                      <a:pt x="6560" y="1336"/>
                      <a:pt x="6702" y="1205"/>
                      <a:pt x="6841" y="1074"/>
                    </a:cubicBezTo>
                    <a:cubicBezTo>
                      <a:pt x="6984" y="938"/>
                      <a:pt x="7120" y="795"/>
                      <a:pt x="7274" y="673"/>
                    </a:cubicBezTo>
                    <a:cubicBezTo>
                      <a:pt x="7416" y="564"/>
                      <a:pt x="7575" y="472"/>
                      <a:pt x="7740" y="396"/>
                    </a:cubicBezTo>
                    <a:cubicBezTo>
                      <a:pt x="7807" y="368"/>
                      <a:pt x="7879" y="346"/>
                      <a:pt x="7954" y="332"/>
                    </a:cubicBezTo>
                    <a:cubicBezTo>
                      <a:pt x="7999" y="327"/>
                      <a:pt x="8045" y="324"/>
                      <a:pt x="8090" y="324"/>
                    </a:cubicBezTo>
                    <a:cubicBezTo>
                      <a:pt x="8115" y="324"/>
                      <a:pt x="8141" y="325"/>
                      <a:pt x="8166" y="327"/>
                    </a:cubicBezTo>
                    <a:cubicBezTo>
                      <a:pt x="8236" y="341"/>
                      <a:pt x="8303" y="366"/>
                      <a:pt x="8370" y="391"/>
                    </a:cubicBezTo>
                    <a:cubicBezTo>
                      <a:pt x="8380" y="395"/>
                      <a:pt x="8390" y="397"/>
                      <a:pt x="8402" y="397"/>
                    </a:cubicBezTo>
                    <a:cubicBezTo>
                      <a:pt x="8427" y="397"/>
                      <a:pt x="8455" y="387"/>
                      <a:pt x="8476" y="374"/>
                    </a:cubicBezTo>
                    <a:cubicBezTo>
                      <a:pt x="8510" y="352"/>
                      <a:pt x="8532" y="321"/>
                      <a:pt x="8543" y="285"/>
                    </a:cubicBezTo>
                    <a:cubicBezTo>
                      <a:pt x="8554" y="251"/>
                      <a:pt x="8546" y="209"/>
                      <a:pt x="8526" y="179"/>
                    </a:cubicBezTo>
                    <a:cubicBezTo>
                      <a:pt x="8504" y="142"/>
                      <a:pt x="8473" y="126"/>
                      <a:pt x="8440" y="112"/>
                    </a:cubicBezTo>
                    <a:cubicBezTo>
                      <a:pt x="8415" y="103"/>
                      <a:pt x="8390" y="95"/>
                      <a:pt x="8370" y="87"/>
                    </a:cubicBezTo>
                    <a:cubicBezTo>
                      <a:pt x="8365" y="84"/>
                      <a:pt x="8362" y="84"/>
                      <a:pt x="8362" y="84"/>
                    </a:cubicBezTo>
                    <a:lnTo>
                      <a:pt x="8362" y="84"/>
                    </a:lnTo>
                    <a:cubicBezTo>
                      <a:pt x="8362" y="84"/>
                      <a:pt x="8365" y="84"/>
                      <a:pt x="8365" y="87"/>
                    </a:cubicBezTo>
                    <a:cubicBezTo>
                      <a:pt x="8356" y="84"/>
                      <a:pt x="8348" y="81"/>
                      <a:pt x="8342" y="75"/>
                    </a:cubicBezTo>
                    <a:lnTo>
                      <a:pt x="8345" y="75"/>
                    </a:lnTo>
                    <a:cubicBezTo>
                      <a:pt x="8281" y="53"/>
                      <a:pt x="8217" y="31"/>
                      <a:pt x="8150" y="20"/>
                    </a:cubicBezTo>
                    <a:cubicBezTo>
                      <a:pt x="8100" y="14"/>
                      <a:pt x="8052" y="6"/>
                      <a:pt x="7999" y="3"/>
                    </a:cubicBezTo>
                    <a:cubicBezTo>
                      <a:pt x="7980" y="0"/>
                      <a:pt x="7960" y="0"/>
                      <a:pt x="79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233;p37">
                <a:extLst>
                  <a:ext uri="{FF2B5EF4-FFF2-40B4-BE49-F238E27FC236}">
                    <a16:creationId xmlns:a16="http://schemas.microsoft.com/office/drawing/2014/main" id="{E5FE3637-9C60-191A-E285-A4775A5DF9E0}"/>
                  </a:ext>
                </a:extLst>
              </p:cNvPr>
              <p:cNvSpPr/>
              <p:nvPr/>
            </p:nvSpPr>
            <p:spPr>
              <a:xfrm>
                <a:off x="6135325" y="3459900"/>
                <a:ext cx="98425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2854" extrusionOk="0">
                    <a:moveTo>
                      <a:pt x="2614" y="882"/>
                    </a:moveTo>
                    <a:lnTo>
                      <a:pt x="2614" y="882"/>
                    </a:lnTo>
                    <a:cubicBezTo>
                      <a:pt x="2606" y="890"/>
                      <a:pt x="2597" y="896"/>
                      <a:pt x="2586" y="904"/>
                    </a:cubicBezTo>
                    <a:cubicBezTo>
                      <a:pt x="2597" y="896"/>
                      <a:pt x="2609" y="890"/>
                      <a:pt x="2614" y="882"/>
                    </a:cubicBezTo>
                    <a:close/>
                    <a:moveTo>
                      <a:pt x="1680" y="1674"/>
                    </a:moveTo>
                    <a:lnTo>
                      <a:pt x="1680" y="1674"/>
                    </a:lnTo>
                    <a:cubicBezTo>
                      <a:pt x="1666" y="1684"/>
                      <a:pt x="1653" y="1694"/>
                      <a:pt x="1640" y="1705"/>
                    </a:cubicBezTo>
                    <a:lnTo>
                      <a:pt x="1640" y="1705"/>
                    </a:lnTo>
                    <a:cubicBezTo>
                      <a:pt x="1653" y="1697"/>
                      <a:pt x="1667" y="1686"/>
                      <a:pt x="1680" y="1674"/>
                    </a:cubicBezTo>
                    <a:close/>
                    <a:moveTo>
                      <a:pt x="3331" y="0"/>
                    </a:moveTo>
                    <a:cubicBezTo>
                      <a:pt x="3317" y="3"/>
                      <a:pt x="3303" y="3"/>
                      <a:pt x="3289" y="3"/>
                    </a:cubicBezTo>
                    <a:cubicBezTo>
                      <a:pt x="3136" y="14"/>
                      <a:pt x="2996" y="53"/>
                      <a:pt x="2857" y="115"/>
                    </a:cubicBezTo>
                    <a:cubicBezTo>
                      <a:pt x="2714" y="179"/>
                      <a:pt x="2587" y="278"/>
                      <a:pt x="2462" y="374"/>
                    </a:cubicBezTo>
                    <a:lnTo>
                      <a:pt x="2462" y="374"/>
                    </a:lnTo>
                    <a:lnTo>
                      <a:pt x="2486" y="355"/>
                    </a:lnTo>
                    <a:lnTo>
                      <a:pt x="2433" y="396"/>
                    </a:lnTo>
                    <a:cubicBezTo>
                      <a:pt x="2442" y="389"/>
                      <a:pt x="2452" y="381"/>
                      <a:pt x="2462" y="374"/>
                    </a:cubicBezTo>
                    <a:lnTo>
                      <a:pt x="2462" y="374"/>
                    </a:lnTo>
                    <a:lnTo>
                      <a:pt x="2383" y="438"/>
                    </a:lnTo>
                    <a:cubicBezTo>
                      <a:pt x="2293" y="508"/>
                      <a:pt x="2210" y="578"/>
                      <a:pt x="2131" y="653"/>
                    </a:cubicBezTo>
                    <a:cubicBezTo>
                      <a:pt x="2042" y="728"/>
                      <a:pt x="1958" y="801"/>
                      <a:pt x="1875" y="879"/>
                    </a:cubicBezTo>
                    <a:cubicBezTo>
                      <a:pt x="1791" y="954"/>
                      <a:pt x="1716" y="1035"/>
                      <a:pt x="1635" y="1116"/>
                    </a:cubicBezTo>
                    <a:cubicBezTo>
                      <a:pt x="1560" y="1189"/>
                      <a:pt x="1481" y="1261"/>
                      <a:pt x="1401" y="1339"/>
                    </a:cubicBezTo>
                    <a:cubicBezTo>
                      <a:pt x="1314" y="1423"/>
                      <a:pt x="1228" y="1504"/>
                      <a:pt x="1144" y="1588"/>
                    </a:cubicBezTo>
                    <a:cubicBezTo>
                      <a:pt x="1077" y="1657"/>
                      <a:pt x="1018" y="1733"/>
                      <a:pt x="954" y="1811"/>
                    </a:cubicBezTo>
                    <a:cubicBezTo>
                      <a:pt x="890" y="1886"/>
                      <a:pt x="815" y="1964"/>
                      <a:pt x="751" y="2042"/>
                    </a:cubicBezTo>
                    <a:cubicBezTo>
                      <a:pt x="681" y="2123"/>
                      <a:pt x="605" y="2204"/>
                      <a:pt x="527" y="2277"/>
                    </a:cubicBezTo>
                    <a:cubicBezTo>
                      <a:pt x="452" y="2344"/>
                      <a:pt x="379" y="2411"/>
                      <a:pt x="304" y="2472"/>
                    </a:cubicBezTo>
                    <a:lnTo>
                      <a:pt x="310" y="2466"/>
                    </a:lnTo>
                    <a:lnTo>
                      <a:pt x="310" y="2466"/>
                    </a:lnTo>
                    <a:cubicBezTo>
                      <a:pt x="237" y="2525"/>
                      <a:pt x="159" y="2570"/>
                      <a:pt x="75" y="2620"/>
                    </a:cubicBezTo>
                    <a:cubicBezTo>
                      <a:pt x="17" y="2653"/>
                      <a:pt x="0" y="2734"/>
                      <a:pt x="31" y="2793"/>
                    </a:cubicBezTo>
                    <a:cubicBezTo>
                      <a:pt x="55" y="2832"/>
                      <a:pt x="97" y="2854"/>
                      <a:pt x="141" y="2854"/>
                    </a:cubicBezTo>
                    <a:cubicBezTo>
                      <a:pt x="163" y="2854"/>
                      <a:pt x="185" y="2849"/>
                      <a:pt x="207" y="2837"/>
                    </a:cubicBezTo>
                    <a:cubicBezTo>
                      <a:pt x="338" y="2765"/>
                      <a:pt x="463" y="2681"/>
                      <a:pt x="586" y="2592"/>
                    </a:cubicBezTo>
                    <a:cubicBezTo>
                      <a:pt x="700" y="2503"/>
                      <a:pt x="820" y="2413"/>
                      <a:pt x="926" y="2319"/>
                    </a:cubicBezTo>
                    <a:cubicBezTo>
                      <a:pt x="1024" y="2232"/>
                      <a:pt x="1122" y="2151"/>
                      <a:pt x="1216" y="2065"/>
                    </a:cubicBezTo>
                    <a:cubicBezTo>
                      <a:pt x="1311" y="1978"/>
                      <a:pt x="1398" y="1895"/>
                      <a:pt x="1495" y="1816"/>
                    </a:cubicBezTo>
                    <a:cubicBezTo>
                      <a:pt x="1541" y="1779"/>
                      <a:pt x="1591" y="1742"/>
                      <a:pt x="1640" y="1705"/>
                    </a:cubicBezTo>
                    <a:lnTo>
                      <a:pt x="1640" y="1705"/>
                    </a:lnTo>
                    <a:cubicBezTo>
                      <a:pt x="1638" y="1706"/>
                      <a:pt x="1636" y="1707"/>
                      <a:pt x="1635" y="1708"/>
                    </a:cubicBezTo>
                    <a:cubicBezTo>
                      <a:pt x="1702" y="1657"/>
                      <a:pt x="1769" y="1604"/>
                      <a:pt x="1830" y="1551"/>
                    </a:cubicBezTo>
                    <a:lnTo>
                      <a:pt x="1830" y="1551"/>
                    </a:lnTo>
                    <a:cubicBezTo>
                      <a:pt x="1813" y="1565"/>
                      <a:pt x="1799" y="1576"/>
                      <a:pt x="1783" y="1588"/>
                    </a:cubicBezTo>
                    <a:cubicBezTo>
                      <a:pt x="1861" y="1523"/>
                      <a:pt x="1942" y="1457"/>
                      <a:pt x="2014" y="1392"/>
                    </a:cubicBezTo>
                    <a:cubicBezTo>
                      <a:pt x="2081" y="1331"/>
                      <a:pt x="2151" y="1270"/>
                      <a:pt x="2218" y="1214"/>
                    </a:cubicBezTo>
                    <a:cubicBezTo>
                      <a:pt x="2349" y="1102"/>
                      <a:pt x="2480" y="988"/>
                      <a:pt x="2611" y="882"/>
                    </a:cubicBezTo>
                    <a:cubicBezTo>
                      <a:pt x="2678" y="829"/>
                      <a:pt x="2748" y="773"/>
                      <a:pt x="2815" y="723"/>
                    </a:cubicBezTo>
                    <a:cubicBezTo>
                      <a:pt x="2907" y="653"/>
                      <a:pt x="3005" y="583"/>
                      <a:pt x="3111" y="530"/>
                    </a:cubicBezTo>
                    <a:cubicBezTo>
                      <a:pt x="3164" y="514"/>
                      <a:pt x="3214" y="500"/>
                      <a:pt x="3267" y="486"/>
                    </a:cubicBezTo>
                    <a:cubicBezTo>
                      <a:pt x="3300" y="482"/>
                      <a:pt x="3331" y="479"/>
                      <a:pt x="3364" y="479"/>
                    </a:cubicBezTo>
                    <a:cubicBezTo>
                      <a:pt x="3376" y="479"/>
                      <a:pt x="3388" y="479"/>
                      <a:pt x="3401" y="480"/>
                    </a:cubicBezTo>
                    <a:lnTo>
                      <a:pt x="3546" y="514"/>
                    </a:lnTo>
                    <a:cubicBezTo>
                      <a:pt x="3598" y="526"/>
                      <a:pt x="3663" y="551"/>
                      <a:pt x="3722" y="551"/>
                    </a:cubicBezTo>
                    <a:cubicBezTo>
                      <a:pt x="3741" y="551"/>
                      <a:pt x="3760" y="548"/>
                      <a:pt x="3777" y="541"/>
                    </a:cubicBezTo>
                    <a:cubicBezTo>
                      <a:pt x="3867" y="516"/>
                      <a:pt x="3936" y="433"/>
                      <a:pt x="3931" y="335"/>
                    </a:cubicBezTo>
                    <a:cubicBezTo>
                      <a:pt x="3923" y="237"/>
                      <a:pt x="3864" y="151"/>
                      <a:pt x="3772" y="112"/>
                    </a:cubicBezTo>
                    <a:cubicBezTo>
                      <a:pt x="3724" y="90"/>
                      <a:pt x="3671" y="73"/>
                      <a:pt x="3624" y="56"/>
                    </a:cubicBezTo>
                    <a:cubicBezTo>
                      <a:pt x="3526" y="25"/>
                      <a:pt x="3429" y="0"/>
                      <a:pt x="33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234;p37">
                <a:extLst>
                  <a:ext uri="{FF2B5EF4-FFF2-40B4-BE49-F238E27FC236}">
                    <a16:creationId xmlns:a16="http://schemas.microsoft.com/office/drawing/2014/main" id="{479ADFD5-DBDA-E7F1-B0CD-FD5689C4EDA8}"/>
                  </a:ext>
                </a:extLst>
              </p:cNvPr>
              <p:cNvSpPr/>
              <p:nvPr/>
            </p:nvSpPr>
            <p:spPr>
              <a:xfrm>
                <a:off x="5799225" y="3610550"/>
                <a:ext cx="52750" cy="137575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5503" extrusionOk="0">
                    <a:moveTo>
                      <a:pt x="1088" y="865"/>
                    </a:moveTo>
                    <a:lnTo>
                      <a:pt x="1096" y="871"/>
                    </a:lnTo>
                    <a:lnTo>
                      <a:pt x="1099" y="875"/>
                    </a:lnTo>
                    <a:lnTo>
                      <a:pt x="1099" y="875"/>
                    </a:lnTo>
                    <a:lnTo>
                      <a:pt x="1088" y="865"/>
                    </a:lnTo>
                    <a:close/>
                    <a:moveTo>
                      <a:pt x="1099" y="875"/>
                    </a:moveTo>
                    <a:lnTo>
                      <a:pt x="1102" y="879"/>
                    </a:lnTo>
                    <a:cubicBezTo>
                      <a:pt x="1100" y="879"/>
                      <a:pt x="1100" y="877"/>
                      <a:pt x="1099" y="875"/>
                    </a:cubicBezTo>
                    <a:close/>
                    <a:moveTo>
                      <a:pt x="1099" y="873"/>
                    </a:moveTo>
                    <a:lnTo>
                      <a:pt x="1110" y="885"/>
                    </a:lnTo>
                    <a:lnTo>
                      <a:pt x="1099" y="875"/>
                    </a:lnTo>
                    <a:lnTo>
                      <a:pt x="1099" y="875"/>
                    </a:lnTo>
                    <a:cubicBezTo>
                      <a:pt x="1099" y="874"/>
                      <a:pt x="1099" y="873"/>
                      <a:pt x="1099" y="873"/>
                    </a:cubicBezTo>
                    <a:close/>
                    <a:moveTo>
                      <a:pt x="834" y="2229"/>
                    </a:moveTo>
                    <a:lnTo>
                      <a:pt x="834" y="2229"/>
                    </a:lnTo>
                    <a:cubicBezTo>
                      <a:pt x="834" y="2229"/>
                      <a:pt x="831" y="2230"/>
                      <a:pt x="831" y="2232"/>
                    </a:cubicBezTo>
                    <a:lnTo>
                      <a:pt x="834" y="2229"/>
                    </a:lnTo>
                    <a:close/>
                    <a:moveTo>
                      <a:pt x="1138" y="4935"/>
                    </a:moveTo>
                    <a:lnTo>
                      <a:pt x="1138" y="4935"/>
                    </a:lnTo>
                    <a:cubicBezTo>
                      <a:pt x="1141" y="4941"/>
                      <a:pt x="1144" y="4944"/>
                      <a:pt x="1147" y="4944"/>
                    </a:cubicBezTo>
                    <a:lnTo>
                      <a:pt x="1138" y="4935"/>
                    </a:lnTo>
                    <a:close/>
                    <a:moveTo>
                      <a:pt x="1409" y="5145"/>
                    </a:moveTo>
                    <a:cubicBezTo>
                      <a:pt x="1410" y="5145"/>
                      <a:pt x="1411" y="5145"/>
                      <a:pt x="1411" y="5146"/>
                    </a:cubicBezTo>
                    <a:lnTo>
                      <a:pt x="1411" y="5146"/>
                    </a:lnTo>
                    <a:cubicBezTo>
                      <a:pt x="1411" y="5145"/>
                      <a:pt x="1410" y="5145"/>
                      <a:pt x="1409" y="5145"/>
                    </a:cubicBezTo>
                    <a:close/>
                    <a:moveTo>
                      <a:pt x="1180" y="0"/>
                    </a:moveTo>
                    <a:cubicBezTo>
                      <a:pt x="1147" y="6"/>
                      <a:pt x="1110" y="28"/>
                      <a:pt x="1077" y="62"/>
                    </a:cubicBezTo>
                    <a:cubicBezTo>
                      <a:pt x="1074" y="67"/>
                      <a:pt x="1071" y="73"/>
                      <a:pt x="1063" y="75"/>
                    </a:cubicBezTo>
                    <a:cubicBezTo>
                      <a:pt x="1027" y="115"/>
                      <a:pt x="985" y="151"/>
                      <a:pt x="943" y="187"/>
                    </a:cubicBezTo>
                    <a:cubicBezTo>
                      <a:pt x="930" y="186"/>
                      <a:pt x="919" y="185"/>
                      <a:pt x="907" y="185"/>
                    </a:cubicBezTo>
                    <a:cubicBezTo>
                      <a:pt x="896" y="185"/>
                      <a:pt x="884" y="186"/>
                      <a:pt x="873" y="187"/>
                    </a:cubicBezTo>
                    <a:cubicBezTo>
                      <a:pt x="848" y="193"/>
                      <a:pt x="823" y="198"/>
                      <a:pt x="804" y="209"/>
                    </a:cubicBezTo>
                    <a:cubicBezTo>
                      <a:pt x="776" y="215"/>
                      <a:pt x="753" y="235"/>
                      <a:pt x="728" y="248"/>
                    </a:cubicBezTo>
                    <a:cubicBezTo>
                      <a:pt x="706" y="262"/>
                      <a:pt x="684" y="293"/>
                      <a:pt x="667" y="313"/>
                    </a:cubicBezTo>
                    <a:cubicBezTo>
                      <a:pt x="644" y="338"/>
                      <a:pt x="628" y="363"/>
                      <a:pt x="608" y="388"/>
                    </a:cubicBezTo>
                    <a:cubicBezTo>
                      <a:pt x="544" y="472"/>
                      <a:pt x="488" y="558"/>
                      <a:pt x="441" y="653"/>
                    </a:cubicBezTo>
                    <a:cubicBezTo>
                      <a:pt x="377" y="784"/>
                      <a:pt x="357" y="935"/>
                      <a:pt x="366" y="1080"/>
                    </a:cubicBezTo>
                    <a:cubicBezTo>
                      <a:pt x="374" y="1144"/>
                      <a:pt x="388" y="1200"/>
                      <a:pt x="405" y="1267"/>
                    </a:cubicBezTo>
                    <a:cubicBezTo>
                      <a:pt x="419" y="1314"/>
                      <a:pt x="449" y="1356"/>
                      <a:pt x="477" y="1398"/>
                    </a:cubicBezTo>
                    <a:cubicBezTo>
                      <a:pt x="502" y="1437"/>
                      <a:pt x="541" y="1465"/>
                      <a:pt x="572" y="1495"/>
                    </a:cubicBezTo>
                    <a:cubicBezTo>
                      <a:pt x="594" y="1518"/>
                      <a:pt x="622" y="1537"/>
                      <a:pt x="644" y="1554"/>
                    </a:cubicBezTo>
                    <a:cubicBezTo>
                      <a:pt x="714" y="1602"/>
                      <a:pt x="784" y="1643"/>
                      <a:pt x="862" y="1677"/>
                    </a:cubicBezTo>
                    <a:cubicBezTo>
                      <a:pt x="943" y="1713"/>
                      <a:pt x="1035" y="1733"/>
                      <a:pt x="1127" y="1741"/>
                    </a:cubicBezTo>
                    <a:cubicBezTo>
                      <a:pt x="1172" y="1744"/>
                      <a:pt x="1216" y="1744"/>
                      <a:pt x="1258" y="1744"/>
                    </a:cubicBezTo>
                    <a:cubicBezTo>
                      <a:pt x="1211" y="1819"/>
                      <a:pt x="1155" y="1890"/>
                      <a:pt x="1096" y="1955"/>
                    </a:cubicBezTo>
                    <a:lnTo>
                      <a:pt x="1096" y="1955"/>
                    </a:lnTo>
                    <a:cubicBezTo>
                      <a:pt x="1094" y="1956"/>
                      <a:pt x="1092" y="1958"/>
                      <a:pt x="1091" y="1959"/>
                    </a:cubicBezTo>
                    <a:cubicBezTo>
                      <a:pt x="1092" y="1958"/>
                      <a:pt x="1093" y="1958"/>
                      <a:pt x="1093" y="1958"/>
                    </a:cubicBezTo>
                    <a:lnTo>
                      <a:pt x="1093" y="1958"/>
                    </a:lnTo>
                    <a:cubicBezTo>
                      <a:pt x="1090" y="1962"/>
                      <a:pt x="1086" y="1966"/>
                      <a:pt x="1082" y="1970"/>
                    </a:cubicBezTo>
                    <a:lnTo>
                      <a:pt x="834" y="2229"/>
                    </a:lnTo>
                    <a:lnTo>
                      <a:pt x="834" y="2229"/>
                    </a:lnTo>
                    <a:cubicBezTo>
                      <a:pt x="834" y="2229"/>
                      <a:pt x="834" y="2229"/>
                      <a:pt x="834" y="2229"/>
                    </a:cubicBezTo>
                    <a:lnTo>
                      <a:pt x="834" y="2229"/>
                    </a:lnTo>
                    <a:cubicBezTo>
                      <a:pt x="820" y="2246"/>
                      <a:pt x="804" y="2260"/>
                      <a:pt x="784" y="2277"/>
                    </a:cubicBezTo>
                    <a:cubicBezTo>
                      <a:pt x="720" y="2344"/>
                      <a:pt x="644" y="2405"/>
                      <a:pt x="583" y="2475"/>
                    </a:cubicBezTo>
                    <a:cubicBezTo>
                      <a:pt x="527" y="2536"/>
                      <a:pt x="483" y="2597"/>
                      <a:pt x="441" y="2664"/>
                    </a:cubicBezTo>
                    <a:cubicBezTo>
                      <a:pt x="332" y="2835"/>
                      <a:pt x="226" y="3013"/>
                      <a:pt x="151" y="3197"/>
                    </a:cubicBezTo>
                    <a:cubicBezTo>
                      <a:pt x="98" y="3323"/>
                      <a:pt x="59" y="3448"/>
                      <a:pt x="31" y="3582"/>
                    </a:cubicBezTo>
                    <a:cubicBezTo>
                      <a:pt x="0" y="3716"/>
                      <a:pt x="8" y="3856"/>
                      <a:pt x="11" y="3995"/>
                    </a:cubicBezTo>
                    <a:cubicBezTo>
                      <a:pt x="22" y="4243"/>
                      <a:pt x="98" y="4483"/>
                      <a:pt x="223" y="4698"/>
                    </a:cubicBezTo>
                    <a:cubicBezTo>
                      <a:pt x="315" y="4852"/>
                      <a:pt x="421" y="4986"/>
                      <a:pt x="561" y="5097"/>
                    </a:cubicBezTo>
                    <a:cubicBezTo>
                      <a:pt x="684" y="5195"/>
                      <a:pt x="806" y="5290"/>
                      <a:pt x="949" y="5362"/>
                    </a:cubicBezTo>
                    <a:cubicBezTo>
                      <a:pt x="1013" y="5398"/>
                      <a:pt x="1074" y="5432"/>
                      <a:pt x="1141" y="5454"/>
                    </a:cubicBezTo>
                    <a:cubicBezTo>
                      <a:pt x="1216" y="5479"/>
                      <a:pt x="1297" y="5493"/>
                      <a:pt x="1378" y="5499"/>
                    </a:cubicBezTo>
                    <a:cubicBezTo>
                      <a:pt x="1409" y="5502"/>
                      <a:pt x="1445" y="5502"/>
                      <a:pt x="1476" y="5502"/>
                    </a:cubicBezTo>
                    <a:cubicBezTo>
                      <a:pt x="1488" y="5502"/>
                      <a:pt x="1502" y="5502"/>
                      <a:pt x="1516" y="5502"/>
                    </a:cubicBezTo>
                    <a:cubicBezTo>
                      <a:pt x="1542" y="5502"/>
                      <a:pt x="1568" y="5500"/>
                      <a:pt x="1587" y="5488"/>
                    </a:cubicBezTo>
                    <a:cubicBezTo>
                      <a:pt x="1649" y="5457"/>
                      <a:pt x="1688" y="5384"/>
                      <a:pt x="1657" y="5315"/>
                    </a:cubicBezTo>
                    <a:cubicBezTo>
                      <a:pt x="1641" y="5272"/>
                      <a:pt x="1605" y="5252"/>
                      <a:pt x="1568" y="5234"/>
                    </a:cubicBezTo>
                    <a:lnTo>
                      <a:pt x="1568" y="5234"/>
                    </a:lnTo>
                    <a:cubicBezTo>
                      <a:pt x="1569" y="5234"/>
                      <a:pt x="1570" y="5234"/>
                      <a:pt x="1571" y="5234"/>
                    </a:cubicBezTo>
                    <a:cubicBezTo>
                      <a:pt x="1519" y="5206"/>
                      <a:pt x="1464" y="5176"/>
                      <a:pt x="1411" y="5146"/>
                    </a:cubicBezTo>
                    <a:lnTo>
                      <a:pt x="1411" y="5146"/>
                    </a:lnTo>
                    <a:cubicBezTo>
                      <a:pt x="1412" y="5147"/>
                      <a:pt x="1412" y="5147"/>
                      <a:pt x="1412" y="5147"/>
                    </a:cubicBezTo>
                    <a:cubicBezTo>
                      <a:pt x="1356" y="5117"/>
                      <a:pt x="1306" y="5078"/>
                      <a:pt x="1253" y="5036"/>
                    </a:cubicBezTo>
                    <a:cubicBezTo>
                      <a:pt x="1208" y="4997"/>
                      <a:pt x="1158" y="4963"/>
                      <a:pt x="1116" y="4921"/>
                    </a:cubicBezTo>
                    <a:cubicBezTo>
                      <a:pt x="1046" y="4852"/>
                      <a:pt x="979" y="4771"/>
                      <a:pt x="923" y="4687"/>
                    </a:cubicBezTo>
                    <a:cubicBezTo>
                      <a:pt x="890" y="4628"/>
                      <a:pt x="865" y="4561"/>
                      <a:pt x="845" y="4495"/>
                    </a:cubicBezTo>
                    <a:cubicBezTo>
                      <a:pt x="809" y="4363"/>
                      <a:pt x="795" y="4227"/>
                      <a:pt x="792" y="4090"/>
                    </a:cubicBezTo>
                    <a:cubicBezTo>
                      <a:pt x="795" y="3906"/>
                      <a:pt x="820" y="3722"/>
                      <a:pt x="862" y="3543"/>
                    </a:cubicBezTo>
                    <a:cubicBezTo>
                      <a:pt x="896" y="3415"/>
                      <a:pt x="935" y="3284"/>
                      <a:pt x="985" y="3164"/>
                    </a:cubicBezTo>
                    <a:cubicBezTo>
                      <a:pt x="1027" y="3055"/>
                      <a:pt x="1077" y="2946"/>
                      <a:pt x="1133" y="2846"/>
                    </a:cubicBezTo>
                    <a:cubicBezTo>
                      <a:pt x="1211" y="2709"/>
                      <a:pt x="1297" y="2578"/>
                      <a:pt x="1389" y="2447"/>
                    </a:cubicBezTo>
                    <a:cubicBezTo>
                      <a:pt x="1462" y="2341"/>
                      <a:pt x="1546" y="2238"/>
                      <a:pt x="1621" y="2134"/>
                    </a:cubicBezTo>
                    <a:cubicBezTo>
                      <a:pt x="1699" y="2026"/>
                      <a:pt x="1774" y="1917"/>
                      <a:pt x="1852" y="1814"/>
                    </a:cubicBezTo>
                    <a:cubicBezTo>
                      <a:pt x="1886" y="1763"/>
                      <a:pt x="1925" y="1716"/>
                      <a:pt x="1967" y="1666"/>
                    </a:cubicBezTo>
                    <a:cubicBezTo>
                      <a:pt x="2003" y="1624"/>
                      <a:pt x="2037" y="1588"/>
                      <a:pt x="2064" y="1537"/>
                    </a:cubicBezTo>
                    <a:cubicBezTo>
                      <a:pt x="2076" y="1518"/>
                      <a:pt x="2090" y="1498"/>
                      <a:pt x="2095" y="1476"/>
                    </a:cubicBezTo>
                    <a:cubicBezTo>
                      <a:pt x="2109" y="1437"/>
                      <a:pt x="2109" y="1406"/>
                      <a:pt x="2109" y="1364"/>
                    </a:cubicBezTo>
                    <a:cubicBezTo>
                      <a:pt x="2106" y="1286"/>
                      <a:pt x="2037" y="1239"/>
                      <a:pt x="1975" y="1205"/>
                    </a:cubicBezTo>
                    <a:cubicBezTo>
                      <a:pt x="1911" y="1175"/>
                      <a:pt x="1841" y="1158"/>
                      <a:pt x="1774" y="1141"/>
                    </a:cubicBezTo>
                    <a:cubicBezTo>
                      <a:pt x="1587" y="1085"/>
                      <a:pt x="1389" y="1044"/>
                      <a:pt x="1214" y="954"/>
                    </a:cubicBezTo>
                    <a:cubicBezTo>
                      <a:pt x="1166" y="926"/>
                      <a:pt x="1124" y="896"/>
                      <a:pt x="1082" y="857"/>
                    </a:cubicBezTo>
                    <a:cubicBezTo>
                      <a:pt x="1060" y="837"/>
                      <a:pt x="1043" y="812"/>
                      <a:pt x="1027" y="792"/>
                    </a:cubicBezTo>
                    <a:cubicBezTo>
                      <a:pt x="1016" y="773"/>
                      <a:pt x="1007" y="759"/>
                      <a:pt x="1002" y="739"/>
                    </a:cubicBezTo>
                    <a:cubicBezTo>
                      <a:pt x="999" y="726"/>
                      <a:pt x="993" y="712"/>
                      <a:pt x="993" y="698"/>
                    </a:cubicBezTo>
                    <a:cubicBezTo>
                      <a:pt x="999" y="670"/>
                      <a:pt x="999" y="642"/>
                      <a:pt x="1004" y="614"/>
                    </a:cubicBezTo>
                    <a:lnTo>
                      <a:pt x="1016" y="583"/>
                    </a:lnTo>
                    <a:cubicBezTo>
                      <a:pt x="1021" y="572"/>
                      <a:pt x="1027" y="564"/>
                      <a:pt x="1029" y="558"/>
                    </a:cubicBezTo>
                    <a:cubicBezTo>
                      <a:pt x="1043" y="547"/>
                      <a:pt x="1057" y="533"/>
                      <a:pt x="1069" y="519"/>
                    </a:cubicBezTo>
                    <a:cubicBezTo>
                      <a:pt x="1091" y="486"/>
                      <a:pt x="1105" y="444"/>
                      <a:pt x="1110" y="402"/>
                    </a:cubicBezTo>
                    <a:cubicBezTo>
                      <a:pt x="1124" y="380"/>
                      <a:pt x="1138" y="363"/>
                      <a:pt x="1155" y="341"/>
                    </a:cubicBezTo>
                    <a:cubicBezTo>
                      <a:pt x="1197" y="299"/>
                      <a:pt x="1242" y="262"/>
                      <a:pt x="1283" y="212"/>
                    </a:cubicBezTo>
                    <a:cubicBezTo>
                      <a:pt x="1334" y="159"/>
                      <a:pt x="1308" y="67"/>
                      <a:pt x="1255" y="25"/>
                    </a:cubicBezTo>
                    <a:cubicBezTo>
                      <a:pt x="1230" y="6"/>
                      <a:pt x="1202" y="0"/>
                      <a:pt x="1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235;p37">
                <a:extLst>
                  <a:ext uri="{FF2B5EF4-FFF2-40B4-BE49-F238E27FC236}">
                    <a16:creationId xmlns:a16="http://schemas.microsoft.com/office/drawing/2014/main" id="{3FC9CBF2-6E5C-CA0E-E9EE-6C89CBA993E7}"/>
                  </a:ext>
                </a:extLst>
              </p:cNvPr>
              <p:cNvSpPr/>
              <p:nvPr/>
            </p:nvSpPr>
            <p:spPr>
              <a:xfrm>
                <a:off x="5807800" y="3405900"/>
                <a:ext cx="6425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911" extrusionOk="0">
                    <a:moveTo>
                      <a:pt x="1378" y="363"/>
                    </a:moveTo>
                    <a:lnTo>
                      <a:pt x="1378" y="363"/>
                    </a:lnTo>
                    <a:cubicBezTo>
                      <a:pt x="1370" y="363"/>
                      <a:pt x="1361" y="363"/>
                      <a:pt x="1353" y="364"/>
                    </a:cubicBezTo>
                    <a:cubicBezTo>
                      <a:pt x="1362" y="364"/>
                      <a:pt x="1370" y="364"/>
                      <a:pt x="1378" y="363"/>
                    </a:cubicBezTo>
                    <a:close/>
                    <a:moveTo>
                      <a:pt x="1328" y="1"/>
                    </a:moveTo>
                    <a:cubicBezTo>
                      <a:pt x="1311" y="4"/>
                      <a:pt x="1300" y="4"/>
                      <a:pt x="1289" y="4"/>
                    </a:cubicBezTo>
                    <a:cubicBezTo>
                      <a:pt x="1281" y="3"/>
                      <a:pt x="1272" y="3"/>
                      <a:pt x="1263" y="3"/>
                    </a:cubicBezTo>
                    <a:cubicBezTo>
                      <a:pt x="1209" y="3"/>
                      <a:pt x="1153" y="10"/>
                      <a:pt x="1102" y="12"/>
                    </a:cubicBezTo>
                    <a:cubicBezTo>
                      <a:pt x="999" y="18"/>
                      <a:pt x="896" y="40"/>
                      <a:pt x="798" y="71"/>
                    </a:cubicBezTo>
                    <a:cubicBezTo>
                      <a:pt x="664" y="110"/>
                      <a:pt x="539" y="174"/>
                      <a:pt x="427" y="255"/>
                    </a:cubicBezTo>
                    <a:cubicBezTo>
                      <a:pt x="377" y="291"/>
                      <a:pt x="329" y="333"/>
                      <a:pt x="282" y="372"/>
                    </a:cubicBezTo>
                    <a:cubicBezTo>
                      <a:pt x="246" y="405"/>
                      <a:pt x="212" y="442"/>
                      <a:pt x="176" y="478"/>
                    </a:cubicBezTo>
                    <a:cubicBezTo>
                      <a:pt x="148" y="513"/>
                      <a:pt x="123" y="548"/>
                      <a:pt x="100" y="588"/>
                    </a:cubicBezTo>
                    <a:lnTo>
                      <a:pt x="100" y="588"/>
                    </a:lnTo>
                    <a:cubicBezTo>
                      <a:pt x="101" y="584"/>
                      <a:pt x="102" y="580"/>
                      <a:pt x="103" y="576"/>
                    </a:cubicBezTo>
                    <a:lnTo>
                      <a:pt x="103" y="576"/>
                    </a:lnTo>
                    <a:lnTo>
                      <a:pt x="89" y="604"/>
                    </a:lnTo>
                    <a:cubicBezTo>
                      <a:pt x="91" y="602"/>
                      <a:pt x="92" y="601"/>
                      <a:pt x="93" y="600"/>
                    </a:cubicBezTo>
                    <a:lnTo>
                      <a:pt x="93" y="600"/>
                    </a:lnTo>
                    <a:cubicBezTo>
                      <a:pt x="93" y="600"/>
                      <a:pt x="92" y="601"/>
                      <a:pt x="92" y="601"/>
                    </a:cubicBezTo>
                    <a:cubicBezTo>
                      <a:pt x="78" y="629"/>
                      <a:pt x="64" y="659"/>
                      <a:pt x="59" y="690"/>
                    </a:cubicBezTo>
                    <a:cubicBezTo>
                      <a:pt x="45" y="715"/>
                      <a:pt x="34" y="740"/>
                      <a:pt x="23" y="765"/>
                    </a:cubicBezTo>
                    <a:cubicBezTo>
                      <a:pt x="0" y="821"/>
                      <a:pt x="36" y="883"/>
                      <a:pt x="89" y="905"/>
                    </a:cubicBezTo>
                    <a:cubicBezTo>
                      <a:pt x="101" y="908"/>
                      <a:pt x="112" y="910"/>
                      <a:pt x="123" y="910"/>
                    </a:cubicBezTo>
                    <a:cubicBezTo>
                      <a:pt x="162" y="910"/>
                      <a:pt x="196" y="888"/>
                      <a:pt x="218" y="855"/>
                    </a:cubicBezTo>
                    <a:cubicBezTo>
                      <a:pt x="240" y="852"/>
                      <a:pt x="257" y="843"/>
                      <a:pt x="279" y="835"/>
                    </a:cubicBezTo>
                    <a:cubicBezTo>
                      <a:pt x="341" y="799"/>
                      <a:pt x="394" y="746"/>
                      <a:pt x="449" y="701"/>
                    </a:cubicBezTo>
                    <a:cubicBezTo>
                      <a:pt x="497" y="662"/>
                      <a:pt x="547" y="620"/>
                      <a:pt x="592" y="578"/>
                    </a:cubicBezTo>
                    <a:cubicBezTo>
                      <a:pt x="622" y="548"/>
                      <a:pt x="659" y="520"/>
                      <a:pt x="698" y="495"/>
                    </a:cubicBezTo>
                    <a:cubicBezTo>
                      <a:pt x="720" y="489"/>
                      <a:pt x="745" y="478"/>
                      <a:pt x="770" y="467"/>
                    </a:cubicBezTo>
                    <a:cubicBezTo>
                      <a:pt x="795" y="458"/>
                      <a:pt x="818" y="447"/>
                      <a:pt x="843" y="439"/>
                    </a:cubicBezTo>
                    <a:cubicBezTo>
                      <a:pt x="873" y="431"/>
                      <a:pt x="910" y="419"/>
                      <a:pt x="940" y="417"/>
                    </a:cubicBezTo>
                    <a:cubicBezTo>
                      <a:pt x="985" y="408"/>
                      <a:pt x="1027" y="403"/>
                      <a:pt x="1074" y="394"/>
                    </a:cubicBezTo>
                    <a:cubicBezTo>
                      <a:pt x="1147" y="380"/>
                      <a:pt x="1220" y="370"/>
                      <a:pt x="1296" y="366"/>
                    </a:cubicBezTo>
                    <a:lnTo>
                      <a:pt x="1296" y="366"/>
                    </a:lnTo>
                    <a:cubicBezTo>
                      <a:pt x="1294" y="366"/>
                      <a:pt x="1293" y="366"/>
                      <a:pt x="1292" y="366"/>
                    </a:cubicBezTo>
                    <a:cubicBezTo>
                      <a:pt x="1299" y="366"/>
                      <a:pt x="1306" y="365"/>
                      <a:pt x="1314" y="365"/>
                    </a:cubicBezTo>
                    <a:lnTo>
                      <a:pt x="1314" y="365"/>
                    </a:lnTo>
                    <a:cubicBezTo>
                      <a:pt x="1308" y="365"/>
                      <a:pt x="1302" y="365"/>
                      <a:pt x="1296" y="366"/>
                    </a:cubicBezTo>
                    <a:lnTo>
                      <a:pt x="1296" y="366"/>
                    </a:lnTo>
                    <a:cubicBezTo>
                      <a:pt x="1306" y="364"/>
                      <a:pt x="1318" y="364"/>
                      <a:pt x="1328" y="364"/>
                    </a:cubicBezTo>
                    <a:cubicBezTo>
                      <a:pt x="1324" y="364"/>
                      <a:pt x="1319" y="364"/>
                      <a:pt x="1314" y="365"/>
                    </a:cubicBezTo>
                    <a:lnTo>
                      <a:pt x="1314" y="365"/>
                    </a:lnTo>
                    <a:cubicBezTo>
                      <a:pt x="1322" y="364"/>
                      <a:pt x="1331" y="364"/>
                      <a:pt x="1339" y="364"/>
                    </a:cubicBezTo>
                    <a:cubicBezTo>
                      <a:pt x="1356" y="361"/>
                      <a:pt x="1376" y="361"/>
                      <a:pt x="1395" y="361"/>
                    </a:cubicBezTo>
                    <a:cubicBezTo>
                      <a:pt x="1389" y="362"/>
                      <a:pt x="1384" y="363"/>
                      <a:pt x="1378" y="363"/>
                    </a:cubicBezTo>
                    <a:lnTo>
                      <a:pt x="1378" y="363"/>
                    </a:lnTo>
                    <a:cubicBezTo>
                      <a:pt x="1384" y="363"/>
                      <a:pt x="1390" y="363"/>
                      <a:pt x="1395" y="363"/>
                    </a:cubicBezTo>
                    <a:cubicBezTo>
                      <a:pt x="1466" y="363"/>
                      <a:pt x="1537" y="369"/>
                      <a:pt x="1607" y="380"/>
                    </a:cubicBezTo>
                    <a:lnTo>
                      <a:pt x="1627" y="383"/>
                    </a:lnTo>
                    <a:cubicBezTo>
                      <a:pt x="1635" y="383"/>
                      <a:pt x="1638" y="389"/>
                      <a:pt x="1641" y="389"/>
                    </a:cubicBezTo>
                    <a:cubicBezTo>
                      <a:pt x="1674" y="394"/>
                      <a:pt x="1708" y="403"/>
                      <a:pt x="1738" y="408"/>
                    </a:cubicBezTo>
                    <a:cubicBezTo>
                      <a:pt x="1752" y="411"/>
                      <a:pt x="1766" y="417"/>
                      <a:pt x="1777" y="419"/>
                    </a:cubicBezTo>
                    <a:cubicBezTo>
                      <a:pt x="1847" y="439"/>
                      <a:pt x="1914" y="464"/>
                      <a:pt x="1975" y="495"/>
                    </a:cubicBezTo>
                    <a:cubicBezTo>
                      <a:pt x="2037" y="528"/>
                      <a:pt x="2093" y="564"/>
                      <a:pt x="2140" y="612"/>
                    </a:cubicBezTo>
                    <a:cubicBezTo>
                      <a:pt x="2165" y="634"/>
                      <a:pt x="2190" y="659"/>
                      <a:pt x="2210" y="684"/>
                    </a:cubicBezTo>
                    <a:cubicBezTo>
                      <a:pt x="2221" y="698"/>
                      <a:pt x="2235" y="710"/>
                      <a:pt x="2249" y="715"/>
                    </a:cubicBezTo>
                    <a:cubicBezTo>
                      <a:pt x="2254" y="724"/>
                      <a:pt x="2263" y="732"/>
                      <a:pt x="2268" y="740"/>
                    </a:cubicBezTo>
                    <a:cubicBezTo>
                      <a:pt x="2279" y="754"/>
                      <a:pt x="2288" y="768"/>
                      <a:pt x="2296" y="779"/>
                    </a:cubicBezTo>
                    <a:cubicBezTo>
                      <a:pt x="2321" y="802"/>
                      <a:pt x="2349" y="824"/>
                      <a:pt x="2388" y="827"/>
                    </a:cubicBezTo>
                    <a:cubicBezTo>
                      <a:pt x="2391" y="827"/>
                      <a:pt x="2394" y="827"/>
                      <a:pt x="2397" y="827"/>
                    </a:cubicBezTo>
                    <a:cubicBezTo>
                      <a:pt x="2427" y="827"/>
                      <a:pt x="2458" y="814"/>
                      <a:pt x="2483" y="799"/>
                    </a:cubicBezTo>
                    <a:cubicBezTo>
                      <a:pt x="2570" y="729"/>
                      <a:pt x="2519" y="629"/>
                      <a:pt x="2472" y="556"/>
                    </a:cubicBezTo>
                    <a:cubicBezTo>
                      <a:pt x="2444" y="506"/>
                      <a:pt x="2413" y="464"/>
                      <a:pt x="2374" y="425"/>
                    </a:cubicBezTo>
                    <a:cubicBezTo>
                      <a:pt x="2307" y="361"/>
                      <a:pt x="2232" y="305"/>
                      <a:pt x="2151" y="255"/>
                    </a:cubicBezTo>
                    <a:cubicBezTo>
                      <a:pt x="2123" y="235"/>
                      <a:pt x="2095" y="221"/>
                      <a:pt x="2065" y="202"/>
                    </a:cubicBezTo>
                    <a:cubicBezTo>
                      <a:pt x="1987" y="160"/>
                      <a:pt x="1903" y="124"/>
                      <a:pt x="1819" y="90"/>
                    </a:cubicBezTo>
                    <a:cubicBezTo>
                      <a:pt x="1677" y="43"/>
                      <a:pt x="1529" y="12"/>
                      <a:pt x="1381" y="4"/>
                    </a:cubicBezTo>
                    <a:cubicBezTo>
                      <a:pt x="1362" y="4"/>
                      <a:pt x="1345" y="1"/>
                      <a:pt x="13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236;p37">
                <a:extLst>
                  <a:ext uri="{FF2B5EF4-FFF2-40B4-BE49-F238E27FC236}">
                    <a16:creationId xmlns:a16="http://schemas.microsoft.com/office/drawing/2014/main" id="{ADE4CE47-C366-3D9E-A975-5DC9791376A5}"/>
                  </a:ext>
                </a:extLst>
              </p:cNvPr>
              <p:cNvSpPr/>
              <p:nvPr/>
            </p:nvSpPr>
            <p:spPr>
              <a:xfrm>
                <a:off x="6018775" y="3615225"/>
                <a:ext cx="55875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8843" extrusionOk="0">
                    <a:moveTo>
                      <a:pt x="477" y="433"/>
                    </a:moveTo>
                    <a:cubicBezTo>
                      <a:pt x="479" y="435"/>
                      <a:pt x="480" y="438"/>
                      <a:pt x="482" y="441"/>
                    </a:cubicBezTo>
                    <a:lnTo>
                      <a:pt x="482" y="441"/>
                    </a:lnTo>
                    <a:cubicBezTo>
                      <a:pt x="480" y="438"/>
                      <a:pt x="479" y="435"/>
                      <a:pt x="477" y="433"/>
                    </a:cubicBezTo>
                    <a:close/>
                    <a:moveTo>
                      <a:pt x="482" y="441"/>
                    </a:moveTo>
                    <a:lnTo>
                      <a:pt x="482" y="441"/>
                    </a:lnTo>
                    <a:cubicBezTo>
                      <a:pt x="485" y="447"/>
                      <a:pt x="488" y="453"/>
                      <a:pt x="492" y="459"/>
                    </a:cubicBezTo>
                    <a:lnTo>
                      <a:pt x="492" y="459"/>
                    </a:lnTo>
                    <a:cubicBezTo>
                      <a:pt x="489" y="453"/>
                      <a:pt x="485" y="447"/>
                      <a:pt x="482" y="441"/>
                    </a:cubicBezTo>
                    <a:close/>
                    <a:moveTo>
                      <a:pt x="2224" y="7725"/>
                    </a:moveTo>
                    <a:cubicBezTo>
                      <a:pt x="2224" y="7736"/>
                      <a:pt x="2221" y="7747"/>
                      <a:pt x="2221" y="7761"/>
                    </a:cubicBezTo>
                    <a:cubicBezTo>
                      <a:pt x="2224" y="7747"/>
                      <a:pt x="2224" y="7731"/>
                      <a:pt x="2224" y="7725"/>
                    </a:cubicBezTo>
                    <a:close/>
                    <a:moveTo>
                      <a:pt x="154" y="0"/>
                    </a:moveTo>
                    <a:cubicBezTo>
                      <a:pt x="134" y="6"/>
                      <a:pt x="120" y="6"/>
                      <a:pt x="104" y="11"/>
                    </a:cubicBezTo>
                    <a:cubicBezTo>
                      <a:pt x="45" y="36"/>
                      <a:pt x="0" y="117"/>
                      <a:pt x="34" y="179"/>
                    </a:cubicBezTo>
                    <a:cubicBezTo>
                      <a:pt x="59" y="229"/>
                      <a:pt x="84" y="273"/>
                      <a:pt x="106" y="321"/>
                    </a:cubicBezTo>
                    <a:lnTo>
                      <a:pt x="104" y="318"/>
                    </a:lnTo>
                    <a:lnTo>
                      <a:pt x="104" y="318"/>
                    </a:lnTo>
                    <a:cubicBezTo>
                      <a:pt x="190" y="472"/>
                      <a:pt x="260" y="633"/>
                      <a:pt x="316" y="795"/>
                    </a:cubicBezTo>
                    <a:cubicBezTo>
                      <a:pt x="380" y="995"/>
                      <a:pt x="433" y="1195"/>
                      <a:pt x="485" y="1397"/>
                    </a:cubicBezTo>
                    <a:lnTo>
                      <a:pt x="485" y="1397"/>
                    </a:lnTo>
                    <a:cubicBezTo>
                      <a:pt x="485" y="1396"/>
                      <a:pt x="484" y="1394"/>
                      <a:pt x="483" y="1392"/>
                    </a:cubicBezTo>
                    <a:lnTo>
                      <a:pt x="483" y="1392"/>
                    </a:lnTo>
                    <a:cubicBezTo>
                      <a:pt x="547" y="1640"/>
                      <a:pt x="581" y="1892"/>
                      <a:pt x="622" y="2143"/>
                    </a:cubicBezTo>
                    <a:cubicBezTo>
                      <a:pt x="661" y="2385"/>
                      <a:pt x="684" y="2634"/>
                      <a:pt x="706" y="2882"/>
                    </a:cubicBezTo>
                    <a:lnTo>
                      <a:pt x="781" y="3624"/>
                    </a:lnTo>
                    <a:cubicBezTo>
                      <a:pt x="795" y="3752"/>
                      <a:pt x="809" y="3878"/>
                      <a:pt x="815" y="4009"/>
                    </a:cubicBezTo>
                    <a:cubicBezTo>
                      <a:pt x="823" y="4137"/>
                      <a:pt x="829" y="4263"/>
                      <a:pt x="832" y="4391"/>
                    </a:cubicBezTo>
                    <a:cubicBezTo>
                      <a:pt x="843" y="4589"/>
                      <a:pt x="846" y="4790"/>
                      <a:pt x="843" y="4988"/>
                    </a:cubicBezTo>
                    <a:cubicBezTo>
                      <a:pt x="843" y="4987"/>
                      <a:pt x="843" y="4985"/>
                      <a:pt x="843" y="4984"/>
                    </a:cubicBezTo>
                    <a:lnTo>
                      <a:pt x="843" y="4984"/>
                    </a:lnTo>
                    <a:cubicBezTo>
                      <a:pt x="843" y="5009"/>
                      <a:pt x="843" y="5033"/>
                      <a:pt x="843" y="5058"/>
                    </a:cubicBezTo>
                    <a:lnTo>
                      <a:pt x="843" y="5050"/>
                    </a:lnTo>
                    <a:cubicBezTo>
                      <a:pt x="832" y="5340"/>
                      <a:pt x="815" y="5630"/>
                      <a:pt x="776" y="5920"/>
                    </a:cubicBezTo>
                    <a:cubicBezTo>
                      <a:pt x="745" y="6174"/>
                      <a:pt x="698" y="6428"/>
                      <a:pt x="628" y="6676"/>
                    </a:cubicBezTo>
                    <a:cubicBezTo>
                      <a:pt x="616" y="6715"/>
                      <a:pt x="604" y="6758"/>
                      <a:pt x="588" y="6799"/>
                    </a:cubicBezTo>
                    <a:lnTo>
                      <a:pt x="588" y="6799"/>
                    </a:lnTo>
                    <a:cubicBezTo>
                      <a:pt x="589" y="6794"/>
                      <a:pt x="590" y="6789"/>
                      <a:pt x="592" y="6785"/>
                    </a:cubicBezTo>
                    <a:lnTo>
                      <a:pt x="592" y="6785"/>
                    </a:lnTo>
                    <a:lnTo>
                      <a:pt x="581" y="6816"/>
                    </a:lnTo>
                    <a:cubicBezTo>
                      <a:pt x="583" y="6810"/>
                      <a:pt x="585" y="6804"/>
                      <a:pt x="588" y="6799"/>
                    </a:cubicBezTo>
                    <a:lnTo>
                      <a:pt x="588" y="6799"/>
                    </a:lnTo>
                    <a:cubicBezTo>
                      <a:pt x="573" y="6849"/>
                      <a:pt x="560" y="6895"/>
                      <a:pt x="544" y="6947"/>
                    </a:cubicBezTo>
                    <a:cubicBezTo>
                      <a:pt x="545" y="6946"/>
                      <a:pt x="545" y="6946"/>
                      <a:pt x="545" y="6946"/>
                    </a:cubicBezTo>
                    <a:lnTo>
                      <a:pt x="545" y="6946"/>
                    </a:lnTo>
                    <a:cubicBezTo>
                      <a:pt x="532" y="6991"/>
                      <a:pt x="518" y="7041"/>
                      <a:pt x="505" y="7086"/>
                    </a:cubicBezTo>
                    <a:cubicBezTo>
                      <a:pt x="489" y="7142"/>
                      <a:pt x="469" y="7198"/>
                      <a:pt x="441" y="7251"/>
                    </a:cubicBezTo>
                    <a:cubicBezTo>
                      <a:pt x="436" y="7265"/>
                      <a:pt x="427" y="7279"/>
                      <a:pt x="422" y="7295"/>
                    </a:cubicBezTo>
                    <a:cubicBezTo>
                      <a:pt x="408" y="7343"/>
                      <a:pt x="396" y="7365"/>
                      <a:pt x="405" y="7415"/>
                    </a:cubicBezTo>
                    <a:cubicBezTo>
                      <a:pt x="410" y="7463"/>
                      <a:pt x="424" y="7485"/>
                      <a:pt x="449" y="7527"/>
                    </a:cubicBezTo>
                    <a:cubicBezTo>
                      <a:pt x="475" y="7572"/>
                      <a:pt x="525" y="7599"/>
                      <a:pt x="567" y="7627"/>
                    </a:cubicBezTo>
                    <a:cubicBezTo>
                      <a:pt x="636" y="7675"/>
                      <a:pt x="712" y="7725"/>
                      <a:pt x="781" y="7778"/>
                    </a:cubicBezTo>
                    <a:cubicBezTo>
                      <a:pt x="860" y="7842"/>
                      <a:pt x="938" y="7920"/>
                      <a:pt x="1013" y="7998"/>
                    </a:cubicBezTo>
                    <a:cubicBezTo>
                      <a:pt x="1111" y="8102"/>
                      <a:pt x="1203" y="8210"/>
                      <a:pt x="1289" y="8319"/>
                    </a:cubicBezTo>
                    <a:cubicBezTo>
                      <a:pt x="1339" y="8381"/>
                      <a:pt x="1384" y="8445"/>
                      <a:pt x="1431" y="8503"/>
                    </a:cubicBezTo>
                    <a:cubicBezTo>
                      <a:pt x="1484" y="8562"/>
                      <a:pt x="1535" y="8621"/>
                      <a:pt x="1582" y="8682"/>
                    </a:cubicBezTo>
                    <a:cubicBezTo>
                      <a:pt x="1649" y="8754"/>
                      <a:pt x="1722" y="8816"/>
                      <a:pt x="1819" y="8838"/>
                    </a:cubicBezTo>
                    <a:cubicBezTo>
                      <a:pt x="1834" y="8841"/>
                      <a:pt x="1848" y="8843"/>
                      <a:pt x="1862" y="8843"/>
                    </a:cubicBezTo>
                    <a:cubicBezTo>
                      <a:pt x="1988" y="8843"/>
                      <a:pt x="2077" y="8725"/>
                      <a:pt x="2112" y="8615"/>
                    </a:cubicBezTo>
                    <a:cubicBezTo>
                      <a:pt x="2148" y="8506"/>
                      <a:pt x="2168" y="8397"/>
                      <a:pt x="2179" y="8286"/>
                    </a:cubicBezTo>
                    <a:cubicBezTo>
                      <a:pt x="2190" y="8169"/>
                      <a:pt x="2199" y="8046"/>
                      <a:pt x="2207" y="7923"/>
                    </a:cubicBezTo>
                    <a:cubicBezTo>
                      <a:pt x="2210" y="7851"/>
                      <a:pt x="2213" y="7781"/>
                      <a:pt x="2218" y="7708"/>
                    </a:cubicBezTo>
                    <a:lnTo>
                      <a:pt x="2218" y="7722"/>
                    </a:lnTo>
                    <a:cubicBezTo>
                      <a:pt x="2218" y="7692"/>
                      <a:pt x="2218" y="7655"/>
                      <a:pt x="2221" y="7625"/>
                    </a:cubicBezTo>
                    <a:lnTo>
                      <a:pt x="2221" y="7616"/>
                    </a:lnTo>
                    <a:lnTo>
                      <a:pt x="2221" y="7608"/>
                    </a:lnTo>
                    <a:cubicBezTo>
                      <a:pt x="2224" y="7569"/>
                      <a:pt x="2224" y="7530"/>
                      <a:pt x="2224" y="7491"/>
                    </a:cubicBezTo>
                    <a:lnTo>
                      <a:pt x="2224" y="7499"/>
                    </a:lnTo>
                    <a:cubicBezTo>
                      <a:pt x="2232" y="7362"/>
                      <a:pt x="2235" y="7226"/>
                      <a:pt x="2232" y="7092"/>
                    </a:cubicBezTo>
                    <a:cubicBezTo>
                      <a:pt x="2227" y="6961"/>
                      <a:pt x="2221" y="6832"/>
                      <a:pt x="2218" y="6704"/>
                    </a:cubicBezTo>
                    <a:cubicBezTo>
                      <a:pt x="2213" y="6584"/>
                      <a:pt x="2204" y="6464"/>
                      <a:pt x="2193" y="6344"/>
                    </a:cubicBezTo>
                    <a:cubicBezTo>
                      <a:pt x="2182" y="6219"/>
                      <a:pt x="2165" y="6090"/>
                      <a:pt x="2157" y="5967"/>
                    </a:cubicBezTo>
                    <a:cubicBezTo>
                      <a:pt x="2151" y="5842"/>
                      <a:pt x="2143" y="5716"/>
                      <a:pt x="2135" y="5591"/>
                    </a:cubicBezTo>
                    <a:cubicBezTo>
                      <a:pt x="2123" y="5474"/>
                      <a:pt x="2115" y="5351"/>
                      <a:pt x="2112" y="5228"/>
                    </a:cubicBezTo>
                    <a:cubicBezTo>
                      <a:pt x="2109" y="5105"/>
                      <a:pt x="2107" y="4985"/>
                      <a:pt x="2095" y="4863"/>
                    </a:cubicBezTo>
                    <a:cubicBezTo>
                      <a:pt x="2084" y="4726"/>
                      <a:pt x="2073" y="4595"/>
                      <a:pt x="2059" y="4458"/>
                    </a:cubicBezTo>
                    <a:cubicBezTo>
                      <a:pt x="2040" y="4224"/>
                      <a:pt x="2015" y="3987"/>
                      <a:pt x="1989" y="3752"/>
                    </a:cubicBezTo>
                    <a:cubicBezTo>
                      <a:pt x="1975" y="3635"/>
                      <a:pt x="1967" y="3512"/>
                      <a:pt x="1945" y="3390"/>
                    </a:cubicBezTo>
                    <a:cubicBezTo>
                      <a:pt x="1928" y="3278"/>
                      <a:pt x="1900" y="3166"/>
                      <a:pt x="1872" y="3055"/>
                    </a:cubicBezTo>
                    <a:cubicBezTo>
                      <a:pt x="1871" y="3050"/>
                      <a:pt x="1870" y="3045"/>
                      <a:pt x="1868" y="3040"/>
                    </a:cubicBezTo>
                    <a:lnTo>
                      <a:pt x="1868" y="3040"/>
                    </a:lnTo>
                    <a:cubicBezTo>
                      <a:pt x="1869" y="3040"/>
                      <a:pt x="1869" y="3041"/>
                      <a:pt x="1869" y="3041"/>
                    </a:cubicBezTo>
                    <a:cubicBezTo>
                      <a:pt x="1869" y="3040"/>
                      <a:pt x="1868" y="3039"/>
                      <a:pt x="1868" y="3037"/>
                    </a:cubicBezTo>
                    <a:lnTo>
                      <a:pt x="1868" y="3037"/>
                    </a:lnTo>
                    <a:cubicBezTo>
                      <a:pt x="1868" y="3038"/>
                      <a:pt x="1868" y="3039"/>
                      <a:pt x="1868" y="3040"/>
                    </a:cubicBezTo>
                    <a:lnTo>
                      <a:pt x="1868" y="3040"/>
                    </a:lnTo>
                    <a:cubicBezTo>
                      <a:pt x="1864" y="3034"/>
                      <a:pt x="1861" y="3026"/>
                      <a:pt x="1861" y="3019"/>
                    </a:cubicBezTo>
                    <a:lnTo>
                      <a:pt x="1861" y="3019"/>
                    </a:lnTo>
                    <a:cubicBezTo>
                      <a:pt x="1864" y="3024"/>
                      <a:pt x="1864" y="3029"/>
                      <a:pt x="1868" y="3037"/>
                    </a:cubicBezTo>
                    <a:lnTo>
                      <a:pt x="1868" y="3037"/>
                    </a:lnTo>
                    <a:cubicBezTo>
                      <a:pt x="1833" y="2901"/>
                      <a:pt x="1798" y="2765"/>
                      <a:pt x="1752" y="2628"/>
                    </a:cubicBezTo>
                    <a:cubicBezTo>
                      <a:pt x="1708" y="2491"/>
                      <a:pt x="1655" y="2360"/>
                      <a:pt x="1604" y="2232"/>
                    </a:cubicBezTo>
                    <a:cubicBezTo>
                      <a:pt x="1479" y="1942"/>
                      <a:pt x="1317" y="1660"/>
                      <a:pt x="1158" y="1389"/>
                    </a:cubicBezTo>
                    <a:lnTo>
                      <a:pt x="1158" y="1389"/>
                    </a:lnTo>
                    <a:cubicBezTo>
                      <a:pt x="1166" y="1406"/>
                      <a:pt x="1178" y="1423"/>
                      <a:pt x="1186" y="1442"/>
                    </a:cubicBezTo>
                    <a:cubicBezTo>
                      <a:pt x="1122" y="1331"/>
                      <a:pt x="1063" y="1222"/>
                      <a:pt x="999" y="1113"/>
                    </a:cubicBezTo>
                    <a:cubicBezTo>
                      <a:pt x="944" y="1020"/>
                      <a:pt x="866" y="882"/>
                      <a:pt x="742" y="882"/>
                    </a:cubicBezTo>
                    <a:cubicBezTo>
                      <a:pt x="733" y="882"/>
                      <a:pt x="724" y="883"/>
                      <a:pt x="715" y="884"/>
                    </a:cubicBezTo>
                    <a:cubicBezTo>
                      <a:pt x="706" y="887"/>
                      <a:pt x="701" y="887"/>
                      <a:pt x="692" y="887"/>
                    </a:cubicBezTo>
                    <a:cubicBezTo>
                      <a:pt x="634" y="740"/>
                      <a:pt x="567" y="598"/>
                      <a:pt x="492" y="459"/>
                    </a:cubicBezTo>
                    <a:lnTo>
                      <a:pt x="492" y="459"/>
                    </a:lnTo>
                    <a:cubicBezTo>
                      <a:pt x="493" y="461"/>
                      <a:pt x="493" y="463"/>
                      <a:pt x="494" y="466"/>
                    </a:cubicBezTo>
                    <a:cubicBezTo>
                      <a:pt x="463" y="405"/>
                      <a:pt x="427" y="346"/>
                      <a:pt x="391" y="287"/>
                    </a:cubicBezTo>
                    <a:cubicBezTo>
                      <a:pt x="363" y="240"/>
                      <a:pt x="335" y="195"/>
                      <a:pt x="310" y="151"/>
                    </a:cubicBezTo>
                    <a:cubicBezTo>
                      <a:pt x="296" y="126"/>
                      <a:pt x="285" y="106"/>
                      <a:pt x="274" y="81"/>
                    </a:cubicBezTo>
                    <a:cubicBezTo>
                      <a:pt x="251" y="34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237;p37">
                <a:extLst>
                  <a:ext uri="{FF2B5EF4-FFF2-40B4-BE49-F238E27FC236}">
                    <a16:creationId xmlns:a16="http://schemas.microsoft.com/office/drawing/2014/main" id="{03310217-A7A8-1FE7-547F-F4E19240CDD9}"/>
                  </a:ext>
                </a:extLst>
              </p:cNvPr>
              <p:cNvSpPr/>
              <p:nvPr/>
            </p:nvSpPr>
            <p:spPr>
              <a:xfrm>
                <a:off x="6017525" y="3407025"/>
                <a:ext cx="119700" cy="15992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6397" extrusionOk="0">
                    <a:moveTo>
                      <a:pt x="3936" y="2171"/>
                    </a:moveTo>
                    <a:cubicBezTo>
                      <a:pt x="3934" y="2174"/>
                      <a:pt x="3931" y="2182"/>
                      <a:pt x="3931" y="2185"/>
                    </a:cubicBezTo>
                    <a:cubicBezTo>
                      <a:pt x="3934" y="2182"/>
                      <a:pt x="3936" y="2174"/>
                      <a:pt x="3936" y="2171"/>
                    </a:cubicBezTo>
                    <a:close/>
                    <a:moveTo>
                      <a:pt x="2688" y="4513"/>
                    </a:moveTo>
                    <a:lnTo>
                      <a:pt x="2687" y="4514"/>
                    </a:lnTo>
                    <a:lnTo>
                      <a:pt x="2687" y="4514"/>
                    </a:lnTo>
                    <a:lnTo>
                      <a:pt x="2688" y="4513"/>
                    </a:lnTo>
                    <a:close/>
                    <a:moveTo>
                      <a:pt x="4670" y="1"/>
                    </a:moveTo>
                    <a:cubicBezTo>
                      <a:pt x="4673" y="1"/>
                      <a:pt x="4670" y="6"/>
                      <a:pt x="4667" y="6"/>
                    </a:cubicBezTo>
                    <a:cubicBezTo>
                      <a:pt x="4628" y="12"/>
                      <a:pt x="4592" y="51"/>
                      <a:pt x="4600" y="93"/>
                    </a:cubicBezTo>
                    <a:cubicBezTo>
                      <a:pt x="4614" y="174"/>
                      <a:pt x="4620" y="252"/>
                      <a:pt x="4620" y="333"/>
                    </a:cubicBezTo>
                    <a:cubicBezTo>
                      <a:pt x="4617" y="455"/>
                      <a:pt x="4603" y="572"/>
                      <a:pt x="4575" y="692"/>
                    </a:cubicBezTo>
                    <a:cubicBezTo>
                      <a:pt x="4547" y="796"/>
                      <a:pt x="4514" y="899"/>
                      <a:pt x="4475" y="1002"/>
                    </a:cubicBezTo>
                    <a:cubicBezTo>
                      <a:pt x="4430" y="1136"/>
                      <a:pt x="4374" y="1264"/>
                      <a:pt x="4321" y="1393"/>
                    </a:cubicBezTo>
                    <a:cubicBezTo>
                      <a:pt x="4210" y="1669"/>
                      <a:pt x="4076" y="1934"/>
                      <a:pt x="3931" y="2191"/>
                    </a:cubicBezTo>
                    <a:cubicBezTo>
                      <a:pt x="3808" y="2400"/>
                      <a:pt x="3671" y="2601"/>
                      <a:pt x="3532" y="2799"/>
                    </a:cubicBezTo>
                    <a:cubicBezTo>
                      <a:pt x="3390" y="2997"/>
                      <a:pt x="3236" y="3192"/>
                      <a:pt x="3083" y="3385"/>
                    </a:cubicBezTo>
                    <a:cubicBezTo>
                      <a:pt x="3002" y="3488"/>
                      <a:pt x="2924" y="3591"/>
                      <a:pt x="2843" y="3694"/>
                    </a:cubicBezTo>
                    <a:cubicBezTo>
                      <a:pt x="2770" y="3789"/>
                      <a:pt x="2689" y="3876"/>
                      <a:pt x="2609" y="3962"/>
                    </a:cubicBezTo>
                    <a:cubicBezTo>
                      <a:pt x="2452" y="4141"/>
                      <a:pt x="2288" y="4311"/>
                      <a:pt x="2123" y="4478"/>
                    </a:cubicBezTo>
                    <a:lnTo>
                      <a:pt x="2106" y="4498"/>
                    </a:lnTo>
                    <a:cubicBezTo>
                      <a:pt x="1953" y="4643"/>
                      <a:pt x="1794" y="4782"/>
                      <a:pt x="1627" y="4908"/>
                    </a:cubicBezTo>
                    <a:cubicBezTo>
                      <a:pt x="1557" y="4961"/>
                      <a:pt x="1487" y="5017"/>
                      <a:pt x="1423" y="5072"/>
                    </a:cubicBezTo>
                    <a:cubicBezTo>
                      <a:pt x="1348" y="5142"/>
                      <a:pt x="1272" y="5212"/>
                      <a:pt x="1197" y="5279"/>
                    </a:cubicBezTo>
                    <a:cubicBezTo>
                      <a:pt x="1119" y="5343"/>
                      <a:pt x="1035" y="5407"/>
                      <a:pt x="957" y="5469"/>
                    </a:cubicBezTo>
                    <a:cubicBezTo>
                      <a:pt x="876" y="5536"/>
                      <a:pt x="790" y="5600"/>
                      <a:pt x="709" y="5664"/>
                    </a:cubicBezTo>
                    <a:cubicBezTo>
                      <a:pt x="580" y="5767"/>
                      <a:pt x="444" y="5856"/>
                      <a:pt x="307" y="5948"/>
                    </a:cubicBezTo>
                    <a:cubicBezTo>
                      <a:pt x="248" y="5985"/>
                      <a:pt x="184" y="6021"/>
                      <a:pt x="126" y="6063"/>
                    </a:cubicBezTo>
                    <a:cubicBezTo>
                      <a:pt x="84" y="6091"/>
                      <a:pt x="45" y="6124"/>
                      <a:pt x="22" y="6174"/>
                    </a:cubicBezTo>
                    <a:cubicBezTo>
                      <a:pt x="0" y="6227"/>
                      <a:pt x="8" y="6289"/>
                      <a:pt x="42" y="6333"/>
                    </a:cubicBezTo>
                    <a:cubicBezTo>
                      <a:pt x="73" y="6376"/>
                      <a:pt x="122" y="6397"/>
                      <a:pt x="170" y="6397"/>
                    </a:cubicBezTo>
                    <a:cubicBezTo>
                      <a:pt x="179" y="6397"/>
                      <a:pt x="187" y="6396"/>
                      <a:pt x="195" y="6395"/>
                    </a:cubicBezTo>
                    <a:cubicBezTo>
                      <a:pt x="315" y="6372"/>
                      <a:pt x="421" y="6303"/>
                      <a:pt x="527" y="6247"/>
                    </a:cubicBezTo>
                    <a:cubicBezTo>
                      <a:pt x="642" y="6188"/>
                      <a:pt x="753" y="6130"/>
                      <a:pt x="862" y="6063"/>
                    </a:cubicBezTo>
                    <a:cubicBezTo>
                      <a:pt x="1077" y="5929"/>
                      <a:pt x="1286" y="5784"/>
                      <a:pt x="1490" y="5633"/>
                    </a:cubicBezTo>
                    <a:cubicBezTo>
                      <a:pt x="1682" y="5491"/>
                      <a:pt x="1866" y="5335"/>
                      <a:pt x="2048" y="5176"/>
                    </a:cubicBezTo>
                    <a:cubicBezTo>
                      <a:pt x="2240" y="5014"/>
                      <a:pt x="2422" y="4827"/>
                      <a:pt x="2609" y="4657"/>
                    </a:cubicBezTo>
                    <a:cubicBezTo>
                      <a:pt x="2793" y="4487"/>
                      <a:pt x="2985" y="4322"/>
                      <a:pt x="3161" y="4141"/>
                    </a:cubicBezTo>
                    <a:cubicBezTo>
                      <a:pt x="3331" y="3962"/>
                      <a:pt x="3504" y="3789"/>
                      <a:pt x="3663" y="3605"/>
                    </a:cubicBezTo>
                    <a:cubicBezTo>
                      <a:pt x="3747" y="3505"/>
                      <a:pt x="3822" y="3404"/>
                      <a:pt x="3900" y="3304"/>
                    </a:cubicBezTo>
                    <a:cubicBezTo>
                      <a:pt x="3978" y="3195"/>
                      <a:pt x="4043" y="3075"/>
                      <a:pt x="4098" y="2949"/>
                    </a:cubicBezTo>
                    <a:cubicBezTo>
                      <a:pt x="4126" y="2882"/>
                      <a:pt x="4157" y="2815"/>
                      <a:pt x="4182" y="2749"/>
                    </a:cubicBezTo>
                    <a:cubicBezTo>
                      <a:pt x="4210" y="2679"/>
                      <a:pt x="4235" y="2609"/>
                      <a:pt x="4263" y="2545"/>
                    </a:cubicBezTo>
                    <a:cubicBezTo>
                      <a:pt x="4282" y="2495"/>
                      <a:pt x="4277" y="2439"/>
                      <a:pt x="4252" y="2397"/>
                    </a:cubicBezTo>
                    <a:cubicBezTo>
                      <a:pt x="4347" y="2216"/>
                      <a:pt x="4422" y="2029"/>
                      <a:pt x="4492" y="1839"/>
                    </a:cubicBezTo>
                    <a:cubicBezTo>
                      <a:pt x="4556" y="1674"/>
                      <a:pt x="4603" y="1504"/>
                      <a:pt x="4653" y="1334"/>
                    </a:cubicBezTo>
                    <a:cubicBezTo>
                      <a:pt x="4698" y="1192"/>
                      <a:pt x="4726" y="1044"/>
                      <a:pt x="4751" y="899"/>
                    </a:cubicBezTo>
                    <a:cubicBezTo>
                      <a:pt x="4759" y="832"/>
                      <a:pt x="4771" y="768"/>
                      <a:pt x="4779" y="704"/>
                    </a:cubicBezTo>
                    <a:cubicBezTo>
                      <a:pt x="4785" y="628"/>
                      <a:pt x="4787" y="553"/>
                      <a:pt x="4785" y="480"/>
                    </a:cubicBezTo>
                    <a:cubicBezTo>
                      <a:pt x="4782" y="341"/>
                      <a:pt x="4768" y="204"/>
                      <a:pt x="4746" y="68"/>
                    </a:cubicBezTo>
                    <a:cubicBezTo>
                      <a:pt x="4740" y="28"/>
                      <a:pt x="4709" y="1"/>
                      <a:pt x="46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238;p37">
                <a:extLst>
                  <a:ext uri="{FF2B5EF4-FFF2-40B4-BE49-F238E27FC236}">
                    <a16:creationId xmlns:a16="http://schemas.microsoft.com/office/drawing/2014/main" id="{C0A140E4-73D4-AB03-7274-9876B813C575}"/>
                  </a:ext>
                </a:extLst>
              </p:cNvPr>
              <p:cNvSpPr/>
              <p:nvPr/>
            </p:nvSpPr>
            <p:spPr>
              <a:xfrm>
                <a:off x="5365825" y="3602525"/>
                <a:ext cx="246500" cy="132300"/>
              </a:xfrm>
              <a:custGeom>
                <a:avLst/>
                <a:gdLst/>
                <a:ahLst/>
                <a:cxnLst/>
                <a:rect l="l" t="t" r="r" b="b"/>
                <a:pathLst>
                  <a:path w="9860" h="5292" extrusionOk="0">
                    <a:moveTo>
                      <a:pt x="935" y="1426"/>
                    </a:moveTo>
                    <a:cubicBezTo>
                      <a:pt x="938" y="1427"/>
                      <a:pt x="941" y="1430"/>
                      <a:pt x="943" y="1432"/>
                    </a:cubicBezTo>
                    <a:lnTo>
                      <a:pt x="943" y="1432"/>
                    </a:lnTo>
                    <a:cubicBezTo>
                      <a:pt x="942" y="1428"/>
                      <a:pt x="940" y="1426"/>
                      <a:pt x="935" y="1426"/>
                    </a:cubicBezTo>
                    <a:close/>
                    <a:moveTo>
                      <a:pt x="943" y="1432"/>
                    </a:moveTo>
                    <a:cubicBezTo>
                      <a:pt x="943" y="1433"/>
                      <a:pt x="943" y="1433"/>
                      <a:pt x="943" y="1434"/>
                    </a:cubicBezTo>
                    <a:lnTo>
                      <a:pt x="949" y="1440"/>
                    </a:lnTo>
                    <a:cubicBezTo>
                      <a:pt x="947" y="1437"/>
                      <a:pt x="945" y="1434"/>
                      <a:pt x="943" y="1432"/>
                    </a:cubicBezTo>
                    <a:close/>
                    <a:moveTo>
                      <a:pt x="974" y="1481"/>
                    </a:moveTo>
                    <a:cubicBezTo>
                      <a:pt x="979" y="1487"/>
                      <a:pt x="985" y="1494"/>
                      <a:pt x="988" y="1498"/>
                    </a:cubicBezTo>
                    <a:cubicBezTo>
                      <a:pt x="983" y="1493"/>
                      <a:pt x="978" y="1487"/>
                      <a:pt x="974" y="1481"/>
                    </a:cubicBezTo>
                    <a:close/>
                    <a:moveTo>
                      <a:pt x="1002" y="1498"/>
                    </a:moveTo>
                    <a:cubicBezTo>
                      <a:pt x="1002" y="1504"/>
                      <a:pt x="1002" y="1504"/>
                      <a:pt x="1005" y="1507"/>
                    </a:cubicBezTo>
                    <a:cubicBezTo>
                      <a:pt x="1005" y="1504"/>
                      <a:pt x="1005" y="1504"/>
                      <a:pt x="1002" y="1498"/>
                    </a:cubicBezTo>
                    <a:close/>
                    <a:moveTo>
                      <a:pt x="2254" y="2545"/>
                    </a:moveTo>
                    <a:lnTo>
                      <a:pt x="2254" y="2545"/>
                    </a:lnTo>
                    <a:cubicBezTo>
                      <a:pt x="2260" y="2550"/>
                      <a:pt x="2266" y="2553"/>
                      <a:pt x="2271" y="2556"/>
                    </a:cubicBezTo>
                    <a:cubicBezTo>
                      <a:pt x="2268" y="2553"/>
                      <a:pt x="2260" y="2550"/>
                      <a:pt x="2254" y="2545"/>
                    </a:cubicBezTo>
                    <a:close/>
                    <a:moveTo>
                      <a:pt x="9296" y="4146"/>
                    </a:moveTo>
                    <a:cubicBezTo>
                      <a:pt x="9290" y="4146"/>
                      <a:pt x="9288" y="4149"/>
                      <a:pt x="9285" y="4149"/>
                    </a:cubicBezTo>
                    <a:cubicBezTo>
                      <a:pt x="9288" y="4146"/>
                      <a:pt x="9290" y="4146"/>
                      <a:pt x="9296" y="4146"/>
                    </a:cubicBezTo>
                    <a:close/>
                    <a:moveTo>
                      <a:pt x="6947" y="4260"/>
                    </a:moveTo>
                    <a:cubicBezTo>
                      <a:pt x="6954" y="4261"/>
                      <a:pt x="6961" y="4261"/>
                      <a:pt x="6969" y="4262"/>
                    </a:cubicBezTo>
                    <a:lnTo>
                      <a:pt x="6969" y="4262"/>
                    </a:lnTo>
                    <a:cubicBezTo>
                      <a:pt x="6961" y="4260"/>
                      <a:pt x="6954" y="4260"/>
                      <a:pt x="6947" y="4260"/>
                    </a:cubicBezTo>
                    <a:close/>
                    <a:moveTo>
                      <a:pt x="4977" y="4411"/>
                    </a:moveTo>
                    <a:cubicBezTo>
                      <a:pt x="4988" y="4414"/>
                      <a:pt x="4994" y="4419"/>
                      <a:pt x="5002" y="4422"/>
                    </a:cubicBezTo>
                    <a:cubicBezTo>
                      <a:pt x="4994" y="4419"/>
                      <a:pt x="4986" y="4414"/>
                      <a:pt x="4977" y="4411"/>
                    </a:cubicBezTo>
                    <a:close/>
                    <a:moveTo>
                      <a:pt x="207" y="0"/>
                    </a:moveTo>
                    <a:cubicBezTo>
                      <a:pt x="223" y="6"/>
                      <a:pt x="223" y="6"/>
                      <a:pt x="221" y="6"/>
                    </a:cubicBezTo>
                    <a:cubicBezTo>
                      <a:pt x="165" y="12"/>
                      <a:pt x="112" y="62"/>
                      <a:pt x="123" y="118"/>
                    </a:cubicBezTo>
                    <a:cubicBezTo>
                      <a:pt x="137" y="218"/>
                      <a:pt x="145" y="321"/>
                      <a:pt x="159" y="424"/>
                    </a:cubicBezTo>
                    <a:cubicBezTo>
                      <a:pt x="173" y="522"/>
                      <a:pt x="193" y="617"/>
                      <a:pt x="218" y="712"/>
                    </a:cubicBezTo>
                    <a:cubicBezTo>
                      <a:pt x="223" y="731"/>
                      <a:pt x="229" y="754"/>
                      <a:pt x="235" y="773"/>
                    </a:cubicBezTo>
                    <a:cubicBezTo>
                      <a:pt x="215" y="762"/>
                      <a:pt x="193" y="756"/>
                      <a:pt x="169" y="756"/>
                    </a:cubicBezTo>
                    <a:cubicBezTo>
                      <a:pt x="152" y="756"/>
                      <a:pt x="135" y="759"/>
                      <a:pt x="117" y="765"/>
                    </a:cubicBezTo>
                    <a:cubicBezTo>
                      <a:pt x="56" y="784"/>
                      <a:pt x="0" y="851"/>
                      <a:pt x="11" y="915"/>
                    </a:cubicBezTo>
                    <a:cubicBezTo>
                      <a:pt x="25" y="985"/>
                      <a:pt x="48" y="1052"/>
                      <a:pt x="70" y="1116"/>
                    </a:cubicBezTo>
                    <a:cubicBezTo>
                      <a:pt x="104" y="1206"/>
                      <a:pt x="145" y="1295"/>
                      <a:pt x="182" y="1381"/>
                    </a:cubicBezTo>
                    <a:cubicBezTo>
                      <a:pt x="235" y="1496"/>
                      <a:pt x="293" y="1610"/>
                      <a:pt x="363" y="1719"/>
                    </a:cubicBezTo>
                    <a:cubicBezTo>
                      <a:pt x="427" y="1814"/>
                      <a:pt x="489" y="1906"/>
                      <a:pt x="555" y="1998"/>
                    </a:cubicBezTo>
                    <a:cubicBezTo>
                      <a:pt x="625" y="2098"/>
                      <a:pt x="701" y="2196"/>
                      <a:pt x="781" y="2291"/>
                    </a:cubicBezTo>
                    <a:cubicBezTo>
                      <a:pt x="871" y="2394"/>
                      <a:pt x="957" y="2497"/>
                      <a:pt x="1049" y="2595"/>
                    </a:cubicBezTo>
                    <a:cubicBezTo>
                      <a:pt x="1141" y="2687"/>
                      <a:pt x="1242" y="2771"/>
                      <a:pt x="1337" y="2860"/>
                    </a:cubicBezTo>
                    <a:cubicBezTo>
                      <a:pt x="1429" y="2938"/>
                      <a:pt x="1518" y="3019"/>
                      <a:pt x="1613" y="3100"/>
                    </a:cubicBezTo>
                    <a:cubicBezTo>
                      <a:pt x="1699" y="3172"/>
                      <a:pt x="1786" y="3245"/>
                      <a:pt x="1878" y="3312"/>
                    </a:cubicBezTo>
                    <a:cubicBezTo>
                      <a:pt x="1967" y="3379"/>
                      <a:pt x="2062" y="3446"/>
                      <a:pt x="2148" y="3510"/>
                    </a:cubicBezTo>
                    <a:cubicBezTo>
                      <a:pt x="2352" y="3661"/>
                      <a:pt x="2556" y="3800"/>
                      <a:pt x="2776" y="3920"/>
                    </a:cubicBezTo>
                    <a:cubicBezTo>
                      <a:pt x="2882" y="3976"/>
                      <a:pt x="2991" y="4026"/>
                      <a:pt x="3094" y="4079"/>
                    </a:cubicBezTo>
                    <a:cubicBezTo>
                      <a:pt x="3203" y="4132"/>
                      <a:pt x="3312" y="4188"/>
                      <a:pt x="3418" y="4235"/>
                    </a:cubicBezTo>
                    <a:cubicBezTo>
                      <a:pt x="3527" y="4285"/>
                      <a:pt x="3635" y="4330"/>
                      <a:pt x="3744" y="4375"/>
                    </a:cubicBezTo>
                    <a:cubicBezTo>
                      <a:pt x="3847" y="4422"/>
                      <a:pt x="3948" y="4470"/>
                      <a:pt x="4057" y="4509"/>
                    </a:cubicBezTo>
                    <a:cubicBezTo>
                      <a:pt x="4185" y="4556"/>
                      <a:pt x="4316" y="4603"/>
                      <a:pt x="4444" y="4645"/>
                    </a:cubicBezTo>
                    <a:cubicBezTo>
                      <a:pt x="4562" y="4679"/>
                      <a:pt x="4682" y="4715"/>
                      <a:pt x="4799" y="4751"/>
                    </a:cubicBezTo>
                    <a:lnTo>
                      <a:pt x="4796" y="4751"/>
                    </a:lnTo>
                    <a:cubicBezTo>
                      <a:pt x="4807" y="4755"/>
                      <a:pt x="4819" y="4759"/>
                      <a:pt x="4830" y="4763"/>
                    </a:cubicBezTo>
                    <a:lnTo>
                      <a:pt x="4830" y="4763"/>
                    </a:lnTo>
                    <a:cubicBezTo>
                      <a:pt x="4829" y="4763"/>
                      <a:pt x="4828" y="4763"/>
                      <a:pt x="4827" y="4763"/>
                    </a:cubicBezTo>
                    <a:cubicBezTo>
                      <a:pt x="4835" y="4768"/>
                      <a:pt x="4841" y="4768"/>
                      <a:pt x="4852" y="4771"/>
                    </a:cubicBezTo>
                    <a:cubicBezTo>
                      <a:pt x="4851" y="4770"/>
                      <a:pt x="4850" y="4769"/>
                      <a:pt x="4849" y="4769"/>
                    </a:cubicBezTo>
                    <a:lnTo>
                      <a:pt x="4849" y="4769"/>
                    </a:lnTo>
                    <a:cubicBezTo>
                      <a:pt x="5025" y="4825"/>
                      <a:pt x="5204" y="4874"/>
                      <a:pt x="5379" y="4930"/>
                    </a:cubicBezTo>
                    <a:cubicBezTo>
                      <a:pt x="5560" y="4986"/>
                      <a:pt x="5744" y="5030"/>
                      <a:pt x="5929" y="5092"/>
                    </a:cubicBezTo>
                    <a:cubicBezTo>
                      <a:pt x="6090" y="5145"/>
                      <a:pt x="6255" y="5178"/>
                      <a:pt x="6422" y="5203"/>
                    </a:cubicBezTo>
                    <a:cubicBezTo>
                      <a:pt x="6602" y="5229"/>
                      <a:pt x="6785" y="5248"/>
                      <a:pt x="6967" y="5259"/>
                    </a:cubicBezTo>
                    <a:lnTo>
                      <a:pt x="6967" y="5259"/>
                    </a:lnTo>
                    <a:cubicBezTo>
                      <a:pt x="6965" y="5259"/>
                      <a:pt x="6963" y="5259"/>
                      <a:pt x="6961" y="5259"/>
                    </a:cubicBezTo>
                    <a:cubicBezTo>
                      <a:pt x="7098" y="5270"/>
                      <a:pt x="7234" y="5276"/>
                      <a:pt x="7365" y="5279"/>
                    </a:cubicBezTo>
                    <a:cubicBezTo>
                      <a:pt x="7474" y="5284"/>
                      <a:pt x="7586" y="5287"/>
                      <a:pt x="7695" y="5287"/>
                    </a:cubicBezTo>
                    <a:cubicBezTo>
                      <a:pt x="7816" y="5288"/>
                      <a:pt x="7937" y="5291"/>
                      <a:pt x="8059" y="5291"/>
                    </a:cubicBezTo>
                    <a:cubicBezTo>
                      <a:pt x="8180" y="5291"/>
                      <a:pt x="8301" y="5288"/>
                      <a:pt x="8423" y="5279"/>
                    </a:cubicBezTo>
                    <a:cubicBezTo>
                      <a:pt x="8646" y="5265"/>
                      <a:pt x="8869" y="5248"/>
                      <a:pt x="9092" y="5228"/>
                    </a:cubicBezTo>
                    <a:cubicBezTo>
                      <a:pt x="9145" y="5220"/>
                      <a:pt x="9198" y="5217"/>
                      <a:pt x="9248" y="5206"/>
                    </a:cubicBezTo>
                    <a:cubicBezTo>
                      <a:pt x="9324" y="5195"/>
                      <a:pt x="9399" y="5181"/>
                      <a:pt x="9466" y="5159"/>
                    </a:cubicBezTo>
                    <a:cubicBezTo>
                      <a:pt x="9592" y="5111"/>
                      <a:pt x="9703" y="5028"/>
                      <a:pt x="9756" y="4902"/>
                    </a:cubicBezTo>
                    <a:cubicBezTo>
                      <a:pt x="9790" y="4810"/>
                      <a:pt x="9804" y="4712"/>
                      <a:pt x="9818" y="4612"/>
                    </a:cubicBezTo>
                    <a:cubicBezTo>
                      <a:pt x="9826" y="4576"/>
                      <a:pt x="9826" y="4537"/>
                      <a:pt x="9832" y="4497"/>
                    </a:cubicBezTo>
                    <a:cubicBezTo>
                      <a:pt x="9837" y="4456"/>
                      <a:pt x="9845" y="4414"/>
                      <a:pt x="9854" y="4369"/>
                    </a:cubicBezTo>
                    <a:cubicBezTo>
                      <a:pt x="9859" y="4305"/>
                      <a:pt x="9859" y="4246"/>
                      <a:pt x="9840" y="4185"/>
                    </a:cubicBezTo>
                    <a:cubicBezTo>
                      <a:pt x="9818" y="4118"/>
                      <a:pt x="9770" y="4073"/>
                      <a:pt x="9703" y="4054"/>
                    </a:cubicBezTo>
                    <a:cubicBezTo>
                      <a:pt x="9691" y="4050"/>
                      <a:pt x="9677" y="4049"/>
                      <a:pt x="9664" y="4049"/>
                    </a:cubicBezTo>
                    <a:cubicBezTo>
                      <a:pt x="9636" y="4049"/>
                      <a:pt x="9607" y="4056"/>
                      <a:pt x="9580" y="4065"/>
                    </a:cubicBezTo>
                    <a:cubicBezTo>
                      <a:pt x="9472" y="4090"/>
                      <a:pt x="9368" y="4124"/>
                      <a:pt x="9262" y="4146"/>
                    </a:cubicBezTo>
                    <a:cubicBezTo>
                      <a:pt x="8933" y="4205"/>
                      <a:pt x="8598" y="4218"/>
                      <a:pt x="8264" y="4255"/>
                    </a:cubicBezTo>
                    <a:cubicBezTo>
                      <a:pt x="8166" y="4266"/>
                      <a:pt x="8068" y="4274"/>
                      <a:pt x="7971" y="4274"/>
                    </a:cubicBezTo>
                    <a:cubicBezTo>
                      <a:pt x="7873" y="4280"/>
                      <a:pt x="7775" y="4280"/>
                      <a:pt x="7681" y="4283"/>
                    </a:cubicBezTo>
                    <a:cubicBezTo>
                      <a:pt x="7624" y="4284"/>
                      <a:pt x="7567" y="4284"/>
                      <a:pt x="7509" y="4284"/>
                    </a:cubicBezTo>
                    <a:cubicBezTo>
                      <a:pt x="7394" y="4284"/>
                      <a:pt x="7279" y="4282"/>
                      <a:pt x="7163" y="4274"/>
                    </a:cubicBezTo>
                    <a:lnTo>
                      <a:pt x="7163" y="4274"/>
                    </a:lnTo>
                    <a:cubicBezTo>
                      <a:pt x="7164" y="4274"/>
                      <a:pt x="7166" y="4274"/>
                      <a:pt x="7167" y="4274"/>
                    </a:cubicBezTo>
                    <a:cubicBezTo>
                      <a:pt x="7102" y="4269"/>
                      <a:pt x="7036" y="4266"/>
                      <a:pt x="6969" y="4262"/>
                    </a:cubicBezTo>
                    <a:lnTo>
                      <a:pt x="6969" y="4262"/>
                    </a:lnTo>
                    <a:cubicBezTo>
                      <a:pt x="6973" y="4263"/>
                      <a:pt x="6976" y="4264"/>
                      <a:pt x="6980" y="4266"/>
                    </a:cubicBezTo>
                    <a:cubicBezTo>
                      <a:pt x="6802" y="4255"/>
                      <a:pt x="6623" y="4227"/>
                      <a:pt x="6450" y="4191"/>
                    </a:cubicBezTo>
                    <a:cubicBezTo>
                      <a:pt x="6269" y="4157"/>
                      <a:pt x="6088" y="4126"/>
                      <a:pt x="5906" y="4090"/>
                    </a:cubicBezTo>
                    <a:cubicBezTo>
                      <a:pt x="5717" y="4057"/>
                      <a:pt x="5532" y="4015"/>
                      <a:pt x="5351" y="3962"/>
                    </a:cubicBezTo>
                    <a:cubicBezTo>
                      <a:pt x="5189" y="3912"/>
                      <a:pt x="5027" y="3864"/>
                      <a:pt x="4866" y="3811"/>
                    </a:cubicBezTo>
                    <a:cubicBezTo>
                      <a:pt x="4403" y="3652"/>
                      <a:pt x="3953" y="3460"/>
                      <a:pt x="3507" y="3250"/>
                    </a:cubicBezTo>
                    <a:cubicBezTo>
                      <a:pt x="3306" y="3156"/>
                      <a:pt x="3111" y="3061"/>
                      <a:pt x="2924" y="2955"/>
                    </a:cubicBezTo>
                    <a:cubicBezTo>
                      <a:pt x="2729" y="2846"/>
                      <a:pt x="2539" y="2732"/>
                      <a:pt x="2352" y="2614"/>
                    </a:cubicBezTo>
                    <a:cubicBezTo>
                      <a:pt x="2327" y="2601"/>
                      <a:pt x="2305" y="2586"/>
                      <a:pt x="2279" y="2569"/>
                    </a:cubicBezTo>
                    <a:lnTo>
                      <a:pt x="2279" y="2569"/>
                    </a:lnTo>
                    <a:cubicBezTo>
                      <a:pt x="2280" y="2569"/>
                      <a:pt x="2281" y="2569"/>
                      <a:pt x="2282" y="2570"/>
                    </a:cubicBezTo>
                    <a:cubicBezTo>
                      <a:pt x="2246" y="2545"/>
                      <a:pt x="2213" y="2522"/>
                      <a:pt x="2176" y="2500"/>
                    </a:cubicBezTo>
                    <a:cubicBezTo>
                      <a:pt x="1962" y="2355"/>
                      <a:pt x="1744" y="2207"/>
                      <a:pt x="1549" y="2034"/>
                    </a:cubicBezTo>
                    <a:cubicBezTo>
                      <a:pt x="1448" y="1945"/>
                      <a:pt x="1348" y="1856"/>
                      <a:pt x="1250" y="1761"/>
                    </a:cubicBezTo>
                    <a:cubicBezTo>
                      <a:pt x="1164" y="1674"/>
                      <a:pt x="1074" y="1591"/>
                      <a:pt x="996" y="1504"/>
                    </a:cubicBezTo>
                    <a:cubicBezTo>
                      <a:pt x="989" y="1494"/>
                      <a:pt x="979" y="1486"/>
                      <a:pt x="973" y="1481"/>
                    </a:cubicBezTo>
                    <a:lnTo>
                      <a:pt x="973" y="1481"/>
                    </a:lnTo>
                    <a:cubicBezTo>
                      <a:pt x="961" y="1467"/>
                      <a:pt x="949" y="1452"/>
                      <a:pt x="934" y="1439"/>
                    </a:cubicBezTo>
                    <a:lnTo>
                      <a:pt x="934" y="1439"/>
                    </a:lnTo>
                    <a:lnTo>
                      <a:pt x="926" y="1429"/>
                    </a:lnTo>
                    <a:cubicBezTo>
                      <a:pt x="922" y="1426"/>
                      <a:pt x="920" y="1422"/>
                      <a:pt x="917" y="1419"/>
                    </a:cubicBezTo>
                    <a:lnTo>
                      <a:pt x="917" y="1419"/>
                    </a:lnTo>
                    <a:lnTo>
                      <a:pt x="918" y="1420"/>
                    </a:lnTo>
                    <a:cubicBezTo>
                      <a:pt x="837" y="1323"/>
                      <a:pt x="759" y="1225"/>
                      <a:pt x="684" y="1119"/>
                    </a:cubicBezTo>
                    <a:cubicBezTo>
                      <a:pt x="614" y="1021"/>
                      <a:pt x="555" y="921"/>
                      <a:pt x="502" y="815"/>
                    </a:cubicBezTo>
                    <a:cubicBezTo>
                      <a:pt x="472" y="745"/>
                      <a:pt x="444" y="673"/>
                      <a:pt x="416" y="600"/>
                    </a:cubicBezTo>
                    <a:cubicBezTo>
                      <a:pt x="388" y="522"/>
                      <a:pt x="363" y="447"/>
                      <a:pt x="349" y="369"/>
                    </a:cubicBezTo>
                    <a:lnTo>
                      <a:pt x="349" y="369"/>
                    </a:lnTo>
                    <a:lnTo>
                      <a:pt x="357" y="396"/>
                    </a:lnTo>
                    <a:cubicBezTo>
                      <a:pt x="341" y="299"/>
                      <a:pt x="329" y="201"/>
                      <a:pt x="313" y="101"/>
                    </a:cubicBezTo>
                    <a:cubicBezTo>
                      <a:pt x="304" y="45"/>
                      <a:pt x="263" y="0"/>
                      <a:pt x="2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239;p37">
                <a:extLst>
                  <a:ext uri="{FF2B5EF4-FFF2-40B4-BE49-F238E27FC236}">
                    <a16:creationId xmlns:a16="http://schemas.microsoft.com/office/drawing/2014/main" id="{9AB6B905-1CF7-0273-27ED-B8EBE29936B9}"/>
                  </a:ext>
                </a:extLst>
              </p:cNvPr>
              <p:cNvSpPr/>
              <p:nvPr/>
            </p:nvSpPr>
            <p:spPr>
              <a:xfrm>
                <a:off x="5371550" y="3590900"/>
                <a:ext cx="247600" cy="122975"/>
              </a:xfrm>
              <a:custGeom>
                <a:avLst/>
                <a:gdLst/>
                <a:ahLst/>
                <a:cxnLst/>
                <a:rect l="l" t="t" r="r" b="b"/>
                <a:pathLst>
                  <a:path w="9904" h="4919" extrusionOk="0">
                    <a:moveTo>
                      <a:pt x="1359" y="259"/>
                    </a:moveTo>
                    <a:cubicBezTo>
                      <a:pt x="1353" y="259"/>
                      <a:pt x="1348" y="262"/>
                      <a:pt x="1345" y="262"/>
                    </a:cubicBezTo>
                    <a:cubicBezTo>
                      <a:pt x="1348" y="259"/>
                      <a:pt x="1353" y="259"/>
                      <a:pt x="1359" y="259"/>
                    </a:cubicBezTo>
                    <a:close/>
                    <a:moveTo>
                      <a:pt x="1375" y="261"/>
                    </a:moveTo>
                    <a:cubicBezTo>
                      <a:pt x="1374" y="261"/>
                      <a:pt x="1373" y="262"/>
                      <a:pt x="1373" y="262"/>
                    </a:cubicBezTo>
                    <a:cubicBezTo>
                      <a:pt x="1374" y="261"/>
                      <a:pt x="1374" y="261"/>
                      <a:pt x="1375" y="261"/>
                    </a:cubicBezTo>
                    <a:close/>
                    <a:moveTo>
                      <a:pt x="1041" y="357"/>
                    </a:moveTo>
                    <a:cubicBezTo>
                      <a:pt x="1038" y="359"/>
                      <a:pt x="1032" y="359"/>
                      <a:pt x="1027" y="365"/>
                    </a:cubicBezTo>
                    <a:cubicBezTo>
                      <a:pt x="1032" y="359"/>
                      <a:pt x="1035" y="359"/>
                      <a:pt x="1041" y="357"/>
                    </a:cubicBezTo>
                    <a:close/>
                    <a:moveTo>
                      <a:pt x="739" y="552"/>
                    </a:moveTo>
                    <a:lnTo>
                      <a:pt x="708" y="579"/>
                    </a:lnTo>
                    <a:lnTo>
                      <a:pt x="708" y="579"/>
                    </a:lnTo>
                    <a:cubicBezTo>
                      <a:pt x="719" y="570"/>
                      <a:pt x="729" y="562"/>
                      <a:pt x="739" y="552"/>
                    </a:cubicBezTo>
                    <a:close/>
                    <a:moveTo>
                      <a:pt x="2235" y="2920"/>
                    </a:moveTo>
                    <a:cubicBezTo>
                      <a:pt x="2240" y="2923"/>
                      <a:pt x="2249" y="2932"/>
                      <a:pt x="2260" y="2937"/>
                    </a:cubicBezTo>
                    <a:cubicBezTo>
                      <a:pt x="2251" y="2932"/>
                      <a:pt x="2246" y="2926"/>
                      <a:pt x="2235" y="2920"/>
                    </a:cubicBezTo>
                    <a:close/>
                    <a:moveTo>
                      <a:pt x="9463" y="4279"/>
                    </a:moveTo>
                    <a:lnTo>
                      <a:pt x="9456" y="4282"/>
                    </a:lnTo>
                    <a:lnTo>
                      <a:pt x="9456" y="4282"/>
                    </a:lnTo>
                    <a:cubicBezTo>
                      <a:pt x="9457" y="4282"/>
                      <a:pt x="9457" y="4282"/>
                      <a:pt x="9457" y="4282"/>
                    </a:cubicBezTo>
                    <a:cubicBezTo>
                      <a:pt x="9460" y="4282"/>
                      <a:pt x="9460" y="4282"/>
                      <a:pt x="9463" y="4279"/>
                    </a:cubicBezTo>
                    <a:close/>
                    <a:moveTo>
                      <a:pt x="9456" y="4282"/>
                    </a:moveTo>
                    <a:cubicBezTo>
                      <a:pt x="9453" y="4282"/>
                      <a:pt x="9450" y="4284"/>
                      <a:pt x="9448" y="4286"/>
                    </a:cubicBezTo>
                    <a:lnTo>
                      <a:pt x="9448" y="4286"/>
                    </a:lnTo>
                    <a:lnTo>
                      <a:pt x="9456" y="4282"/>
                    </a:lnTo>
                    <a:close/>
                    <a:moveTo>
                      <a:pt x="9448" y="4286"/>
                    </a:moveTo>
                    <a:lnTo>
                      <a:pt x="9443" y="4287"/>
                    </a:lnTo>
                    <a:cubicBezTo>
                      <a:pt x="9445" y="4287"/>
                      <a:pt x="9446" y="4287"/>
                      <a:pt x="9448" y="4286"/>
                    </a:cubicBezTo>
                    <a:close/>
                    <a:moveTo>
                      <a:pt x="9158" y="4357"/>
                    </a:moveTo>
                    <a:cubicBezTo>
                      <a:pt x="9154" y="4358"/>
                      <a:pt x="9149" y="4359"/>
                      <a:pt x="9145" y="4360"/>
                    </a:cubicBezTo>
                    <a:cubicBezTo>
                      <a:pt x="9150" y="4359"/>
                      <a:pt x="9154" y="4358"/>
                      <a:pt x="9158" y="4357"/>
                    </a:cubicBezTo>
                    <a:close/>
                    <a:moveTo>
                      <a:pt x="1122" y="0"/>
                    </a:moveTo>
                    <a:cubicBezTo>
                      <a:pt x="1082" y="0"/>
                      <a:pt x="1041" y="7"/>
                      <a:pt x="999" y="11"/>
                    </a:cubicBezTo>
                    <a:cubicBezTo>
                      <a:pt x="915" y="25"/>
                      <a:pt x="837" y="44"/>
                      <a:pt x="756" y="72"/>
                    </a:cubicBezTo>
                    <a:cubicBezTo>
                      <a:pt x="672" y="103"/>
                      <a:pt x="591" y="136"/>
                      <a:pt x="511" y="178"/>
                    </a:cubicBezTo>
                    <a:cubicBezTo>
                      <a:pt x="446" y="211"/>
                      <a:pt x="382" y="256"/>
                      <a:pt x="326" y="301"/>
                    </a:cubicBezTo>
                    <a:cubicBezTo>
                      <a:pt x="287" y="334"/>
                      <a:pt x="246" y="370"/>
                      <a:pt x="209" y="410"/>
                    </a:cubicBezTo>
                    <a:cubicBezTo>
                      <a:pt x="170" y="446"/>
                      <a:pt x="140" y="496"/>
                      <a:pt x="112" y="541"/>
                    </a:cubicBezTo>
                    <a:cubicBezTo>
                      <a:pt x="0" y="719"/>
                      <a:pt x="6" y="942"/>
                      <a:pt x="47" y="1140"/>
                    </a:cubicBezTo>
                    <a:cubicBezTo>
                      <a:pt x="92" y="1361"/>
                      <a:pt x="234" y="1553"/>
                      <a:pt x="363" y="1735"/>
                    </a:cubicBezTo>
                    <a:cubicBezTo>
                      <a:pt x="435" y="1843"/>
                      <a:pt x="522" y="1944"/>
                      <a:pt x="608" y="2042"/>
                    </a:cubicBezTo>
                    <a:cubicBezTo>
                      <a:pt x="692" y="2136"/>
                      <a:pt x="781" y="2226"/>
                      <a:pt x="870" y="2312"/>
                    </a:cubicBezTo>
                    <a:cubicBezTo>
                      <a:pt x="963" y="2401"/>
                      <a:pt x="1055" y="2488"/>
                      <a:pt x="1149" y="2572"/>
                    </a:cubicBezTo>
                    <a:cubicBezTo>
                      <a:pt x="1244" y="2655"/>
                      <a:pt x="1334" y="2739"/>
                      <a:pt x="1431" y="2814"/>
                    </a:cubicBezTo>
                    <a:cubicBezTo>
                      <a:pt x="1624" y="2968"/>
                      <a:pt x="1827" y="3107"/>
                      <a:pt x="2028" y="3247"/>
                    </a:cubicBezTo>
                    <a:cubicBezTo>
                      <a:pt x="2249" y="3397"/>
                      <a:pt x="2469" y="3551"/>
                      <a:pt x="2692" y="3693"/>
                    </a:cubicBezTo>
                    <a:cubicBezTo>
                      <a:pt x="2907" y="3830"/>
                      <a:pt x="3130" y="3941"/>
                      <a:pt x="3353" y="4061"/>
                    </a:cubicBezTo>
                    <a:cubicBezTo>
                      <a:pt x="3574" y="4176"/>
                      <a:pt x="3800" y="4287"/>
                      <a:pt x="4031" y="4377"/>
                    </a:cubicBezTo>
                    <a:cubicBezTo>
                      <a:pt x="4271" y="4471"/>
                      <a:pt x="4514" y="4564"/>
                      <a:pt x="4765" y="4619"/>
                    </a:cubicBezTo>
                    <a:cubicBezTo>
                      <a:pt x="4885" y="4647"/>
                      <a:pt x="5002" y="4670"/>
                      <a:pt x="5122" y="4692"/>
                    </a:cubicBezTo>
                    <a:cubicBezTo>
                      <a:pt x="5245" y="4717"/>
                      <a:pt x="5370" y="4731"/>
                      <a:pt x="5490" y="4750"/>
                    </a:cubicBezTo>
                    <a:cubicBezTo>
                      <a:pt x="5750" y="4795"/>
                      <a:pt x="6004" y="4829"/>
                      <a:pt x="6263" y="4865"/>
                    </a:cubicBezTo>
                    <a:cubicBezTo>
                      <a:pt x="6520" y="4904"/>
                      <a:pt x="6782" y="4912"/>
                      <a:pt x="7039" y="4918"/>
                    </a:cubicBezTo>
                    <a:cubicBezTo>
                      <a:pt x="7075" y="4919"/>
                      <a:pt x="7112" y="4919"/>
                      <a:pt x="7149" y="4919"/>
                    </a:cubicBezTo>
                    <a:cubicBezTo>
                      <a:pt x="7238" y="4919"/>
                      <a:pt x="7327" y="4917"/>
                      <a:pt x="7415" y="4915"/>
                    </a:cubicBezTo>
                    <a:cubicBezTo>
                      <a:pt x="7527" y="4909"/>
                      <a:pt x="7644" y="4909"/>
                      <a:pt x="7758" y="4907"/>
                    </a:cubicBezTo>
                    <a:cubicBezTo>
                      <a:pt x="7853" y="4904"/>
                      <a:pt x="7943" y="4893"/>
                      <a:pt x="8037" y="4884"/>
                    </a:cubicBezTo>
                    <a:cubicBezTo>
                      <a:pt x="8146" y="4870"/>
                      <a:pt x="8252" y="4859"/>
                      <a:pt x="8361" y="4848"/>
                    </a:cubicBezTo>
                    <a:cubicBezTo>
                      <a:pt x="8554" y="4823"/>
                      <a:pt x="8749" y="4795"/>
                      <a:pt x="8936" y="4762"/>
                    </a:cubicBezTo>
                    <a:cubicBezTo>
                      <a:pt x="9014" y="4745"/>
                      <a:pt x="9095" y="4725"/>
                      <a:pt x="9170" y="4709"/>
                    </a:cubicBezTo>
                    <a:cubicBezTo>
                      <a:pt x="9248" y="4692"/>
                      <a:pt x="9321" y="4667"/>
                      <a:pt x="9396" y="4642"/>
                    </a:cubicBezTo>
                    <a:cubicBezTo>
                      <a:pt x="9471" y="4619"/>
                      <a:pt x="9544" y="4605"/>
                      <a:pt x="9619" y="4580"/>
                    </a:cubicBezTo>
                    <a:cubicBezTo>
                      <a:pt x="9689" y="4558"/>
                      <a:pt x="9764" y="4541"/>
                      <a:pt x="9826" y="4499"/>
                    </a:cubicBezTo>
                    <a:cubicBezTo>
                      <a:pt x="9881" y="4466"/>
                      <a:pt x="9904" y="4391"/>
                      <a:pt x="9884" y="4329"/>
                    </a:cubicBezTo>
                    <a:cubicBezTo>
                      <a:pt x="9861" y="4262"/>
                      <a:pt x="9804" y="4230"/>
                      <a:pt x="9741" y="4230"/>
                    </a:cubicBezTo>
                    <a:cubicBezTo>
                      <a:pt x="9728" y="4230"/>
                      <a:pt x="9714" y="4231"/>
                      <a:pt x="9700" y="4234"/>
                    </a:cubicBezTo>
                    <a:cubicBezTo>
                      <a:pt x="9697" y="4234"/>
                      <a:pt x="9697" y="4237"/>
                      <a:pt x="9695" y="4237"/>
                    </a:cubicBezTo>
                    <a:cubicBezTo>
                      <a:pt x="9616" y="4251"/>
                      <a:pt x="9541" y="4271"/>
                      <a:pt x="9463" y="4287"/>
                    </a:cubicBezTo>
                    <a:lnTo>
                      <a:pt x="9466" y="4287"/>
                    </a:lnTo>
                    <a:cubicBezTo>
                      <a:pt x="9463" y="4287"/>
                      <a:pt x="9460" y="4290"/>
                      <a:pt x="9460" y="4290"/>
                    </a:cubicBezTo>
                    <a:cubicBezTo>
                      <a:pt x="9452" y="4293"/>
                      <a:pt x="9449" y="4293"/>
                      <a:pt x="9443" y="4293"/>
                    </a:cubicBezTo>
                    <a:lnTo>
                      <a:pt x="9446" y="4293"/>
                    </a:lnTo>
                    <a:cubicBezTo>
                      <a:pt x="9355" y="4313"/>
                      <a:pt x="9265" y="4336"/>
                      <a:pt x="9172" y="4355"/>
                    </a:cubicBezTo>
                    <a:lnTo>
                      <a:pt x="9172" y="4355"/>
                    </a:lnTo>
                    <a:cubicBezTo>
                      <a:pt x="9172" y="4355"/>
                      <a:pt x="9172" y="4354"/>
                      <a:pt x="9173" y="4354"/>
                    </a:cubicBezTo>
                    <a:lnTo>
                      <a:pt x="9173" y="4354"/>
                    </a:lnTo>
                    <a:cubicBezTo>
                      <a:pt x="9005" y="4385"/>
                      <a:pt x="8835" y="4413"/>
                      <a:pt x="8665" y="4427"/>
                    </a:cubicBezTo>
                    <a:cubicBezTo>
                      <a:pt x="8556" y="4432"/>
                      <a:pt x="8448" y="4444"/>
                      <a:pt x="8342" y="4455"/>
                    </a:cubicBezTo>
                    <a:cubicBezTo>
                      <a:pt x="8219" y="4466"/>
                      <a:pt x="8093" y="4471"/>
                      <a:pt x="7970" y="4480"/>
                    </a:cubicBezTo>
                    <a:cubicBezTo>
                      <a:pt x="7870" y="4485"/>
                      <a:pt x="7770" y="4488"/>
                      <a:pt x="7666" y="4488"/>
                    </a:cubicBezTo>
                    <a:cubicBezTo>
                      <a:pt x="7549" y="4485"/>
                      <a:pt x="7435" y="4485"/>
                      <a:pt x="7312" y="4483"/>
                    </a:cubicBezTo>
                    <a:cubicBezTo>
                      <a:pt x="7072" y="4480"/>
                      <a:pt x="6829" y="4471"/>
                      <a:pt x="6590" y="4458"/>
                    </a:cubicBezTo>
                    <a:cubicBezTo>
                      <a:pt x="6433" y="4444"/>
                      <a:pt x="6280" y="4424"/>
                      <a:pt x="6124" y="4402"/>
                    </a:cubicBezTo>
                    <a:lnTo>
                      <a:pt x="5538" y="4318"/>
                    </a:lnTo>
                    <a:cubicBezTo>
                      <a:pt x="5449" y="4304"/>
                      <a:pt x="5362" y="4293"/>
                      <a:pt x="5276" y="4279"/>
                    </a:cubicBezTo>
                    <a:cubicBezTo>
                      <a:pt x="5189" y="4265"/>
                      <a:pt x="5105" y="4251"/>
                      <a:pt x="5022" y="4232"/>
                    </a:cubicBezTo>
                    <a:cubicBezTo>
                      <a:pt x="4855" y="4198"/>
                      <a:pt x="4695" y="4159"/>
                      <a:pt x="4532" y="4108"/>
                    </a:cubicBezTo>
                    <a:lnTo>
                      <a:pt x="4532" y="4108"/>
                    </a:lnTo>
                    <a:cubicBezTo>
                      <a:pt x="4530" y="4107"/>
                      <a:pt x="4527" y="4106"/>
                      <a:pt x="4524" y="4106"/>
                    </a:cubicBezTo>
                    <a:lnTo>
                      <a:pt x="4524" y="4106"/>
                    </a:lnTo>
                    <a:cubicBezTo>
                      <a:pt x="4515" y="4103"/>
                      <a:pt x="4506" y="4101"/>
                      <a:pt x="4497" y="4098"/>
                    </a:cubicBezTo>
                    <a:cubicBezTo>
                      <a:pt x="4327" y="4039"/>
                      <a:pt x="4157" y="3972"/>
                      <a:pt x="3992" y="3902"/>
                    </a:cubicBezTo>
                    <a:cubicBezTo>
                      <a:pt x="3803" y="3824"/>
                      <a:pt x="3621" y="3727"/>
                      <a:pt x="3437" y="3632"/>
                    </a:cubicBezTo>
                    <a:cubicBezTo>
                      <a:pt x="3253" y="3537"/>
                      <a:pt x="3072" y="3448"/>
                      <a:pt x="2893" y="3342"/>
                    </a:cubicBezTo>
                    <a:cubicBezTo>
                      <a:pt x="2723" y="3244"/>
                      <a:pt x="2561" y="3135"/>
                      <a:pt x="2399" y="3032"/>
                    </a:cubicBezTo>
                    <a:lnTo>
                      <a:pt x="2274" y="2948"/>
                    </a:lnTo>
                    <a:lnTo>
                      <a:pt x="2274" y="2948"/>
                    </a:lnTo>
                    <a:lnTo>
                      <a:pt x="2277" y="2951"/>
                    </a:lnTo>
                    <a:cubicBezTo>
                      <a:pt x="2017" y="2778"/>
                      <a:pt x="1758" y="2611"/>
                      <a:pt x="1526" y="2404"/>
                    </a:cubicBezTo>
                    <a:cubicBezTo>
                      <a:pt x="1403" y="2295"/>
                      <a:pt x="1278" y="2187"/>
                      <a:pt x="1161" y="2075"/>
                    </a:cubicBezTo>
                    <a:cubicBezTo>
                      <a:pt x="1046" y="1963"/>
                      <a:pt x="935" y="1846"/>
                      <a:pt x="829" y="1726"/>
                    </a:cubicBezTo>
                    <a:lnTo>
                      <a:pt x="829" y="1726"/>
                    </a:lnTo>
                    <a:cubicBezTo>
                      <a:pt x="840" y="1740"/>
                      <a:pt x="851" y="1751"/>
                      <a:pt x="859" y="1765"/>
                    </a:cubicBezTo>
                    <a:cubicBezTo>
                      <a:pt x="731" y="1609"/>
                      <a:pt x="619" y="1442"/>
                      <a:pt x="525" y="1260"/>
                    </a:cubicBezTo>
                    <a:cubicBezTo>
                      <a:pt x="505" y="1207"/>
                      <a:pt x="483" y="1160"/>
                      <a:pt x="469" y="1107"/>
                    </a:cubicBezTo>
                    <a:cubicBezTo>
                      <a:pt x="460" y="1051"/>
                      <a:pt x="460" y="995"/>
                      <a:pt x="460" y="942"/>
                    </a:cubicBezTo>
                    <a:cubicBezTo>
                      <a:pt x="463" y="912"/>
                      <a:pt x="469" y="881"/>
                      <a:pt x="477" y="848"/>
                    </a:cubicBezTo>
                    <a:cubicBezTo>
                      <a:pt x="488" y="825"/>
                      <a:pt x="497" y="800"/>
                      <a:pt x="511" y="778"/>
                    </a:cubicBezTo>
                    <a:cubicBezTo>
                      <a:pt x="552" y="722"/>
                      <a:pt x="603" y="672"/>
                      <a:pt x="656" y="624"/>
                    </a:cubicBezTo>
                    <a:lnTo>
                      <a:pt x="708" y="579"/>
                    </a:lnTo>
                    <a:lnTo>
                      <a:pt x="708" y="579"/>
                    </a:lnTo>
                    <a:cubicBezTo>
                      <a:pt x="703" y="583"/>
                      <a:pt x="698" y="587"/>
                      <a:pt x="692" y="591"/>
                    </a:cubicBezTo>
                    <a:cubicBezTo>
                      <a:pt x="751" y="538"/>
                      <a:pt x="815" y="496"/>
                      <a:pt x="882" y="457"/>
                    </a:cubicBezTo>
                    <a:cubicBezTo>
                      <a:pt x="937" y="426"/>
                      <a:pt x="990" y="393"/>
                      <a:pt x="1043" y="365"/>
                    </a:cubicBezTo>
                    <a:cubicBezTo>
                      <a:pt x="1147" y="317"/>
                      <a:pt x="1250" y="287"/>
                      <a:pt x="1359" y="267"/>
                    </a:cubicBezTo>
                    <a:cubicBezTo>
                      <a:pt x="1369" y="262"/>
                      <a:pt x="1374" y="262"/>
                      <a:pt x="1383" y="260"/>
                    </a:cubicBezTo>
                    <a:lnTo>
                      <a:pt x="1383" y="260"/>
                    </a:lnTo>
                    <a:cubicBezTo>
                      <a:pt x="1391" y="259"/>
                      <a:pt x="1398" y="258"/>
                      <a:pt x="1403" y="256"/>
                    </a:cubicBezTo>
                    <a:cubicBezTo>
                      <a:pt x="1434" y="253"/>
                      <a:pt x="1467" y="248"/>
                      <a:pt x="1501" y="248"/>
                    </a:cubicBezTo>
                    <a:cubicBezTo>
                      <a:pt x="1565" y="256"/>
                      <a:pt x="1629" y="270"/>
                      <a:pt x="1693" y="284"/>
                    </a:cubicBezTo>
                    <a:cubicBezTo>
                      <a:pt x="1700" y="285"/>
                      <a:pt x="1706" y="286"/>
                      <a:pt x="1713" y="286"/>
                    </a:cubicBezTo>
                    <a:cubicBezTo>
                      <a:pt x="1762" y="286"/>
                      <a:pt x="1806" y="250"/>
                      <a:pt x="1811" y="203"/>
                    </a:cubicBezTo>
                    <a:cubicBezTo>
                      <a:pt x="1822" y="147"/>
                      <a:pt x="1783" y="92"/>
                      <a:pt x="1733" y="86"/>
                    </a:cubicBezTo>
                    <a:cubicBezTo>
                      <a:pt x="1666" y="72"/>
                      <a:pt x="1596" y="58"/>
                      <a:pt x="1529" y="39"/>
                    </a:cubicBezTo>
                    <a:cubicBezTo>
                      <a:pt x="1484" y="30"/>
                      <a:pt x="1442" y="25"/>
                      <a:pt x="1398" y="22"/>
                    </a:cubicBezTo>
                    <a:lnTo>
                      <a:pt x="1389" y="22"/>
                    </a:lnTo>
                    <a:cubicBezTo>
                      <a:pt x="1320" y="16"/>
                      <a:pt x="1247" y="5"/>
                      <a:pt x="1175" y="5"/>
                    </a:cubicBezTo>
                    <a:cubicBezTo>
                      <a:pt x="1157" y="2"/>
                      <a:pt x="1140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240;p37">
                <a:extLst>
                  <a:ext uri="{FF2B5EF4-FFF2-40B4-BE49-F238E27FC236}">
                    <a16:creationId xmlns:a16="http://schemas.microsoft.com/office/drawing/2014/main" id="{26ABB622-CD0B-6839-D04D-E7EFFCC42EDC}"/>
                  </a:ext>
                </a:extLst>
              </p:cNvPr>
              <p:cNvSpPr/>
              <p:nvPr/>
            </p:nvSpPr>
            <p:spPr>
              <a:xfrm>
                <a:off x="6063750" y="3586350"/>
                <a:ext cx="253900" cy="143275"/>
              </a:xfrm>
              <a:custGeom>
                <a:avLst/>
                <a:gdLst/>
                <a:ahLst/>
                <a:cxnLst/>
                <a:rect l="l" t="t" r="r" b="b"/>
                <a:pathLst>
                  <a:path w="10156" h="5731" extrusionOk="0">
                    <a:moveTo>
                      <a:pt x="8687" y="2092"/>
                    </a:moveTo>
                    <a:lnTo>
                      <a:pt x="8687" y="2092"/>
                    </a:lnTo>
                    <a:cubicBezTo>
                      <a:pt x="8686" y="2094"/>
                      <a:pt x="8684" y="2096"/>
                      <a:pt x="8683" y="2098"/>
                    </a:cubicBezTo>
                    <a:cubicBezTo>
                      <a:pt x="8684" y="2096"/>
                      <a:pt x="8686" y="2094"/>
                      <a:pt x="8687" y="2092"/>
                    </a:cubicBezTo>
                    <a:close/>
                    <a:moveTo>
                      <a:pt x="7629" y="4047"/>
                    </a:moveTo>
                    <a:cubicBezTo>
                      <a:pt x="7622" y="4052"/>
                      <a:pt x="7615" y="4057"/>
                      <a:pt x="7608" y="4062"/>
                    </a:cubicBezTo>
                    <a:cubicBezTo>
                      <a:pt x="7615" y="4057"/>
                      <a:pt x="7621" y="4052"/>
                      <a:pt x="7629" y="4047"/>
                    </a:cubicBezTo>
                    <a:close/>
                    <a:moveTo>
                      <a:pt x="5630" y="4096"/>
                    </a:moveTo>
                    <a:lnTo>
                      <a:pt x="5630" y="4096"/>
                    </a:lnTo>
                    <a:cubicBezTo>
                      <a:pt x="5627" y="4096"/>
                      <a:pt x="5625" y="4096"/>
                      <a:pt x="5622" y="4098"/>
                    </a:cubicBezTo>
                    <a:cubicBezTo>
                      <a:pt x="5625" y="4097"/>
                      <a:pt x="5627" y="4096"/>
                      <a:pt x="5630" y="4096"/>
                    </a:cubicBezTo>
                    <a:close/>
                    <a:moveTo>
                      <a:pt x="5491" y="5150"/>
                    </a:moveTo>
                    <a:lnTo>
                      <a:pt x="5491" y="5150"/>
                    </a:lnTo>
                    <a:cubicBezTo>
                      <a:pt x="5488" y="5151"/>
                      <a:pt x="5485" y="5152"/>
                      <a:pt x="5482" y="5153"/>
                    </a:cubicBezTo>
                    <a:lnTo>
                      <a:pt x="5482" y="5153"/>
                    </a:lnTo>
                    <a:cubicBezTo>
                      <a:pt x="5485" y="5152"/>
                      <a:pt x="5488" y="5151"/>
                      <a:pt x="5491" y="5150"/>
                    </a:cubicBezTo>
                    <a:close/>
                    <a:moveTo>
                      <a:pt x="5482" y="5153"/>
                    </a:moveTo>
                    <a:lnTo>
                      <a:pt x="5482" y="5153"/>
                    </a:lnTo>
                    <a:cubicBezTo>
                      <a:pt x="5466" y="5158"/>
                      <a:pt x="5449" y="5163"/>
                      <a:pt x="5433" y="5169"/>
                    </a:cubicBezTo>
                    <a:lnTo>
                      <a:pt x="5433" y="5169"/>
                    </a:lnTo>
                    <a:cubicBezTo>
                      <a:pt x="5447" y="5166"/>
                      <a:pt x="5466" y="5158"/>
                      <a:pt x="5482" y="5153"/>
                    </a:cubicBezTo>
                    <a:close/>
                    <a:moveTo>
                      <a:pt x="5273" y="5228"/>
                    </a:moveTo>
                    <a:cubicBezTo>
                      <a:pt x="5266" y="5230"/>
                      <a:pt x="5258" y="5233"/>
                      <a:pt x="5251" y="5236"/>
                    </a:cubicBezTo>
                    <a:lnTo>
                      <a:pt x="5251" y="5236"/>
                    </a:lnTo>
                    <a:cubicBezTo>
                      <a:pt x="5259" y="5234"/>
                      <a:pt x="5267" y="5231"/>
                      <a:pt x="5273" y="5228"/>
                    </a:cubicBezTo>
                    <a:close/>
                    <a:moveTo>
                      <a:pt x="5251" y="5236"/>
                    </a:moveTo>
                    <a:cubicBezTo>
                      <a:pt x="5246" y="5238"/>
                      <a:pt x="5240" y="5240"/>
                      <a:pt x="5234" y="5242"/>
                    </a:cubicBezTo>
                    <a:cubicBezTo>
                      <a:pt x="5240" y="5241"/>
                      <a:pt x="5246" y="5239"/>
                      <a:pt x="5251" y="5236"/>
                    </a:cubicBezTo>
                    <a:close/>
                    <a:moveTo>
                      <a:pt x="9661" y="1"/>
                    </a:moveTo>
                    <a:cubicBezTo>
                      <a:pt x="9640" y="1"/>
                      <a:pt x="9620" y="8"/>
                      <a:pt x="9600" y="20"/>
                    </a:cubicBezTo>
                    <a:cubicBezTo>
                      <a:pt x="9570" y="36"/>
                      <a:pt x="9536" y="64"/>
                      <a:pt x="9520" y="92"/>
                    </a:cubicBezTo>
                    <a:cubicBezTo>
                      <a:pt x="9500" y="128"/>
                      <a:pt x="9492" y="165"/>
                      <a:pt x="9486" y="207"/>
                    </a:cubicBezTo>
                    <a:cubicBezTo>
                      <a:pt x="9472" y="296"/>
                      <a:pt x="9472" y="382"/>
                      <a:pt x="9472" y="472"/>
                    </a:cubicBezTo>
                    <a:cubicBezTo>
                      <a:pt x="9466" y="561"/>
                      <a:pt x="9466" y="650"/>
                      <a:pt x="9453" y="737"/>
                    </a:cubicBezTo>
                    <a:cubicBezTo>
                      <a:pt x="9450" y="751"/>
                      <a:pt x="9447" y="762"/>
                      <a:pt x="9447" y="776"/>
                    </a:cubicBezTo>
                    <a:cubicBezTo>
                      <a:pt x="9447" y="774"/>
                      <a:pt x="9448" y="773"/>
                      <a:pt x="9448" y="771"/>
                    </a:cubicBezTo>
                    <a:lnTo>
                      <a:pt x="9448" y="771"/>
                    </a:lnTo>
                    <a:cubicBezTo>
                      <a:pt x="9418" y="922"/>
                      <a:pt x="9374" y="1068"/>
                      <a:pt x="9310" y="1208"/>
                    </a:cubicBezTo>
                    <a:cubicBezTo>
                      <a:pt x="9227" y="1370"/>
                      <a:pt x="9126" y="1526"/>
                      <a:pt x="9017" y="1671"/>
                    </a:cubicBezTo>
                    <a:cubicBezTo>
                      <a:pt x="8917" y="1808"/>
                      <a:pt x="8813" y="1938"/>
                      <a:pt x="8708" y="2067"/>
                    </a:cubicBezTo>
                    <a:lnTo>
                      <a:pt x="8708" y="2067"/>
                    </a:lnTo>
                    <a:cubicBezTo>
                      <a:pt x="8710" y="2064"/>
                      <a:pt x="8712" y="2062"/>
                      <a:pt x="8713" y="2059"/>
                    </a:cubicBezTo>
                    <a:lnTo>
                      <a:pt x="8713" y="2059"/>
                    </a:lnTo>
                    <a:lnTo>
                      <a:pt x="8652" y="2136"/>
                    </a:lnTo>
                    <a:lnTo>
                      <a:pt x="8652" y="2136"/>
                    </a:lnTo>
                    <a:cubicBezTo>
                      <a:pt x="8492" y="2313"/>
                      <a:pt x="8314" y="2480"/>
                      <a:pt x="8133" y="2634"/>
                    </a:cubicBezTo>
                    <a:cubicBezTo>
                      <a:pt x="7932" y="2804"/>
                      <a:pt x="7728" y="2980"/>
                      <a:pt x="7514" y="3133"/>
                    </a:cubicBezTo>
                    <a:cubicBezTo>
                      <a:pt x="7483" y="3155"/>
                      <a:pt x="7452" y="3178"/>
                      <a:pt x="7416" y="3200"/>
                    </a:cubicBezTo>
                    <a:lnTo>
                      <a:pt x="7422" y="3194"/>
                    </a:lnTo>
                    <a:lnTo>
                      <a:pt x="7422" y="3194"/>
                    </a:lnTo>
                    <a:cubicBezTo>
                      <a:pt x="7151" y="3384"/>
                      <a:pt x="6858" y="3538"/>
                      <a:pt x="6571" y="3688"/>
                    </a:cubicBezTo>
                    <a:cubicBezTo>
                      <a:pt x="6266" y="3846"/>
                      <a:pt x="5951" y="3974"/>
                      <a:pt x="5630" y="4096"/>
                    </a:cubicBezTo>
                    <a:lnTo>
                      <a:pt x="5630" y="4096"/>
                    </a:lnTo>
                    <a:cubicBezTo>
                      <a:pt x="5630" y="4096"/>
                      <a:pt x="5630" y="4096"/>
                      <a:pt x="5631" y="4096"/>
                    </a:cubicBezTo>
                    <a:cubicBezTo>
                      <a:pt x="5566" y="4121"/>
                      <a:pt x="5499" y="4143"/>
                      <a:pt x="5435" y="4165"/>
                    </a:cubicBezTo>
                    <a:cubicBezTo>
                      <a:pt x="5455" y="4157"/>
                      <a:pt x="5472" y="4151"/>
                      <a:pt x="5491" y="4143"/>
                    </a:cubicBezTo>
                    <a:lnTo>
                      <a:pt x="5491" y="4143"/>
                    </a:lnTo>
                    <a:cubicBezTo>
                      <a:pt x="5371" y="4190"/>
                      <a:pt x="5246" y="4235"/>
                      <a:pt x="5120" y="4277"/>
                    </a:cubicBezTo>
                    <a:cubicBezTo>
                      <a:pt x="5000" y="4316"/>
                      <a:pt x="4877" y="4349"/>
                      <a:pt x="4757" y="4380"/>
                    </a:cubicBezTo>
                    <a:cubicBezTo>
                      <a:pt x="4501" y="4450"/>
                      <a:pt x="4241" y="4500"/>
                      <a:pt x="3982" y="4556"/>
                    </a:cubicBezTo>
                    <a:cubicBezTo>
                      <a:pt x="3853" y="4584"/>
                      <a:pt x="3720" y="4603"/>
                      <a:pt x="3591" y="4626"/>
                    </a:cubicBezTo>
                    <a:cubicBezTo>
                      <a:pt x="3468" y="4645"/>
                      <a:pt x="3343" y="4673"/>
                      <a:pt x="3217" y="4693"/>
                    </a:cubicBezTo>
                    <a:cubicBezTo>
                      <a:pt x="2961" y="4729"/>
                      <a:pt x="2701" y="4757"/>
                      <a:pt x="2445" y="4782"/>
                    </a:cubicBezTo>
                    <a:cubicBezTo>
                      <a:pt x="2386" y="4790"/>
                      <a:pt x="2325" y="4793"/>
                      <a:pt x="2263" y="4799"/>
                    </a:cubicBezTo>
                    <a:cubicBezTo>
                      <a:pt x="2280" y="4796"/>
                      <a:pt x="2297" y="4796"/>
                      <a:pt x="2316" y="4793"/>
                    </a:cubicBezTo>
                    <a:lnTo>
                      <a:pt x="2316" y="4793"/>
                    </a:lnTo>
                    <a:cubicBezTo>
                      <a:pt x="2157" y="4807"/>
                      <a:pt x="2004" y="4812"/>
                      <a:pt x="1848" y="4821"/>
                    </a:cubicBezTo>
                    <a:cubicBezTo>
                      <a:pt x="1775" y="4824"/>
                      <a:pt x="1702" y="4824"/>
                      <a:pt x="1629" y="4824"/>
                    </a:cubicBezTo>
                    <a:cubicBezTo>
                      <a:pt x="1555" y="4824"/>
                      <a:pt x="1482" y="4824"/>
                      <a:pt x="1410" y="4824"/>
                    </a:cubicBezTo>
                    <a:cubicBezTo>
                      <a:pt x="1374" y="4825"/>
                      <a:pt x="1339" y="4826"/>
                      <a:pt x="1303" y="4826"/>
                    </a:cubicBezTo>
                    <a:cubicBezTo>
                      <a:pt x="1192" y="4826"/>
                      <a:pt x="1081" y="4820"/>
                      <a:pt x="969" y="4818"/>
                    </a:cubicBezTo>
                    <a:cubicBezTo>
                      <a:pt x="829" y="4812"/>
                      <a:pt x="693" y="4807"/>
                      <a:pt x="559" y="4790"/>
                    </a:cubicBezTo>
                    <a:cubicBezTo>
                      <a:pt x="495" y="4776"/>
                      <a:pt x="436" y="4765"/>
                      <a:pt x="372" y="4751"/>
                    </a:cubicBezTo>
                    <a:cubicBezTo>
                      <a:pt x="353" y="4746"/>
                      <a:pt x="336" y="4744"/>
                      <a:pt x="319" y="4744"/>
                    </a:cubicBezTo>
                    <a:cubicBezTo>
                      <a:pt x="294" y="4744"/>
                      <a:pt x="271" y="4749"/>
                      <a:pt x="246" y="4762"/>
                    </a:cubicBezTo>
                    <a:cubicBezTo>
                      <a:pt x="210" y="4782"/>
                      <a:pt x="182" y="4818"/>
                      <a:pt x="171" y="4854"/>
                    </a:cubicBezTo>
                    <a:cubicBezTo>
                      <a:pt x="146" y="4930"/>
                      <a:pt x="182" y="5027"/>
                      <a:pt x="255" y="5055"/>
                    </a:cubicBezTo>
                    <a:cubicBezTo>
                      <a:pt x="229" y="5058"/>
                      <a:pt x="204" y="5061"/>
                      <a:pt x="185" y="5064"/>
                    </a:cubicBezTo>
                    <a:cubicBezTo>
                      <a:pt x="129" y="5075"/>
                      <a:pt x="76" y="5111"/>
                      <a:pt x="48" y="5158"/>
                    </a:cubicBezTo>
                    <a:cubicBezTo>
                      <a:pt x="1" y="5239"/>
                      <a:pt x="17" y="5337"/>
                      <a:pt x="76" y="5407"/>
                    </a:cubicBezTo>
                    <a:cubicBezTo>
                      <a:pt x="140" y="5479"/>
                      <a:pt x="229" y="5524"/>
                      <a:pt x="316" y="5563"/>
                    </a:cubicBezTo>
                    <a:cubicBezTo>
                      <a:pt x="405" y="5602"/>
                      <a:pt x="497" y="5622"/>
                      <a:pt x="592" y="5641"/>
                    </a:cubicBezTo>
                    <a:cubicBezTo>
                      <a:pt x="718" y="5663"/>
                      <a:pt x="843" y="5688"/>
                      <a:pt x="972" y="5702"/>
                    </a:cubicBezTo>
                    <a:cubicBezTo>
                      <a:pt x="1200" y="5728"/>
                      <a:pt x="1432" y="5730"/>
                      <a:pt x="1663" y="5730"/>
                    </a:cubicBezTo>
                    <a:cubicBezTo>
                      <a:pt x="1870" y="5730"/>
                      <a:pt x="2074" y="5725"/>
                      <a:pt x="2283" y="5725"/>
                    </a:cubicBezTo>
                    <a:cubicBezTo>
                      <a:pt x="2357" y="5725"/>
                      <a:pt x="2434" y="5726"/>
                      <a:pt x="2511" y="5726"/>
                    </a:cubicBezTo>
                    <a:cubicBezTo>
                      <a:pt x="2549" y="5726"/>
                      <a:pt x="2588" y="5726"/>
                      <a:pt x="2626" y="5725"/>
                    </a:cubicBezTo>
                    <a:cubicBezTo>
                      <a:pt x="2751" y="5719"/>
                      <a:pt x="2877" y="5711"/>
                      <a:pt x="3003" y="5700"/>
                    </a:cubicBezTo>
                    <a:lnTo>
                      <a:pt x="3003" y="5700"/>
                    </a:lnTo>
                    <a:cubicBezTo>
                      <a:pt x="2980" y="5702"/>
                      <a:pt x="2958" y="5702"/>
                      <a:pt x="2936" y="5708"/>
                    </a:cubicBezTo>
                    <a:cubicBezTo>
                      <a:pt x="3145" y="5688"/>
                      <a:pt x="3354" y="5666"/>
                      <a:pt x="3561" y="5638"/>
                    </a:cubicBezTo>
                    <a:cubicBezTo>
                      <a:pt x="3753" y="5608"/>
                      <a:pt x="3943" y="5580"/>
                      <a:pt x="4132" y="5538"/>
                    </a:cubicBezTo>
                    <a:cubicBezTo>
                      <a:pt x="4501" y="5460"/>
                      <a:pt x="4872" y="5368"/>
                      <a:pt x="5234" y="5239"/>
                    </a:cubicBezTo>
                    <a:cubicBezTo>
                      <a:pt x="5254" y="5231"/>
                      <a:pt x="5279" y="5223"/>
                      <a:pt x="5296" y="5214"/>
                    </a:cubicBezTo>
                    <a:lnTo>
                      <a:pt x="5296" y="5214"/>
                    </a:lnTo>
                    <a:cubicBezTo>
                      <a:pt x="5287" y="5220"/>
                      <a:pt x="5279" y="5223"/>
                      <a:pt x="5273" y="5225"/>
                    </a:cubicBezTo>
                    <a:cubicBezTo>
                      <a:pt x="5327" y="5207"/>
                      <a:pt x="5380" y="5187"/>
                      <a:pt x="5433" y="5169"/>
                    </a:cubicBezTo>
                    <a:lnTo>
                      <a:pt x="5433" y="5169"/>
                    </a:lnTo>
                    <a:cubicBezTo>
                      <a:pt x="5432" y="5169"/>
                      <a:pt x="5431" y="5169"/>
                      <a:pt x="5430" y="5170"/>
                    </a:cubicBezTo>
                    <a:cubicBezTo>
                      <a:pt x="5795" y="5041"/>
                      <a:pt x="6161" y="4902"/>
                      <a:pt x="6515" y="4734"/>
                    </a:cubicBezTo>
                    <a:cubicBezTo>
                      <a:pt x="6685" y="4653"/>
                      <a:pt x="6841" y="4545"/>
                      <a:pt x="7006" y="4453"/>
                    </a:cubicBezTo>
                    <a:cubicBezTo>
                      <a:pt x="7090" y="4402"/>
                      <a:pt x="7170" y="4352"/>
                      <a:pt x="7254" y="4305"/>
                    </a:cubicBezTo>
                    <a:cubicBezTo>
                      <a:pt x="7355" y="4243"/>
                      <a:pt x="7452" y="4168"/>
                      <a:pt x="7550" y="4104"/>
                    </a:cubicBezTo>
                    <a:cubicBezTo>
                      <a:pt x="7567" y="4090"/>
                      <a:pt x="7589" y="4073"/>
                      <a:pt x="7606" y="4065"/>
                    </a:cubicBezTo>
                    <a:cubicBezTo>
                      <a:pt x="7720" y="3987"/>
                      <a:pt x="7832" y="3911"/>
                      <a:pt x="7940" y="3825"/>
                    </a:cubicBezTo>
                    <a:cubicBezTo>
                      <a:pt x="8027" y="3755"/>
                      <a:pt x="8113" y="3680"/>
                      <a:pt x="8203" y="3607"/>
                    </a:cubicBezTo>
                    <a:cubicBezTo>
                      <a:pt x="8392" y="3451"/>
                      <a:pt x="8565" y="3273"/>
                      <a:pt x="8738" y="3097"/>
                    </a:cubicBezTo>
                    <a:cubicBezTo>
                      <a:pt x="8917" y="2918"/>
                      <a:pt x="9084" y="2729"/>
                      <a:pt x="9238" y="2530"/>
                    </a:cubicBezTo>
                    <a:cubicBezTo>
                      <a:pt x="9310" y="2433"/>
                      <a:pt x="9380" y="2335"/>
                      <a:pt x="9458" y="2238"/>
                    </a:cubicBezTo>
                    <a:cubicBezTo>
                      <a:pt x="9531" y="2140"/>
                      <a:pt x="9598" y="2034"/>
                      <a:pt x="9659" y="1928"/>
                    </a:cubicBezTo>
                    <a:cubicBezTo>
                      <a:pt x="9718" y="1825"/>
                      <a:pt x="9771" y="1727"/>
                      <a:pt x="9824" y="1627"/>
                    </a:cubicBezTo>
                    <a:cubicBezTo>
                      <a:pt x="9882" y="1515"/>
                      <a:pt x="9938" y="1401"/>
                      <a:pt x="9988" y="1283"/>
                    </a:cubicBezTo>
                    <a:cubicBezTo>
                      <a:pt x="10077" y="1071"/>
                      <a:pt x="10156" y="837"/>
                      <a:pt x="10122" y="608"/>
                    </a:cubicBezTo>
                    <a:cubicBezTo>
                      <a:pt x="10108" y="497"/>
                      <a:pt x="10075" y="388"/>
                      <a:pt x="10030" y="285"/>
                    </a:cubicBezTo>
                    <a:cubicBezTo>
                      <a:pt x="10016" y="248"/>
                      <a:pt x="9994" y="218"/>
                      <a:pt x="9974" y="190"/>
                    </a:cubicBezTo>
                    <a:cubicBezTo>
                      <a:pt x="9955" y="165"/>
                      <a:pt x="9938" y="137"/>
                      <a:pt x="9918" y="117"/>
                    </a:cubicBezTo>
                    <a:cubicBezTo>
                      <a:pt x="9896" y="89"/>
                      <a:pt x="9865" y="67"/>
                      <a:pt x="9838" y="50"/>
                    </a:cubicBezTo>
                    <a:cubicBezTo>
                      <a:pt x="9796" y="22"/>
                      <a:pt x="9743" y="6"/>
                      <a:pt x="9690" y="6"/>
                    </a:cubicBezTo>
                    <a:cubicBezTo>
                      <a:pt x="9680" y="2"/>
                      <a:pt x="9670" y="1"/>
                      <a:pt x="96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241;p37">
                <a:extLst>
                  <a:ext uri="{FF2B5EF4-FFF2-40B4-BE49-F238E27FC236}">
                    <a16:creationId xmlns:a16="http://schemas.microsoft.com/office/drawing/2014/main" id="{3175963A-8158-0567-9B84-32EDFECA3D4F}"/>
                  </a:ext>
                </a:extLst>
              </p:cNvPr>
              <p:cNvSpPr/>
              <p:nvPr/>
            </p:nvSpPr>
            <p:spPr>
              <a:xfrm>
                <a:off x="5475950" y="2925650"/>
                <a:ext cx="434250" cy="501150"/>
              </a:xfrm>
              <a:custGeom>
                <a:avLst/>
                <a:gdLst/>
                <a:ahLst/>
                <a:cxnLst/>
                <a:rect l="l" t="t" r="r" b="b"/>
                <a:pathLst>
                  <a:path w="17370" h="20046" extrusionOk="0">
                    <a:moveTo>
                      <a:pt x="7061" y="6559"/>
                    </a:moveTo>
                    <a:lnTo>
                      <a:pt x="7039" y="6623"/>
                    </a:lnTo>
                    <a:cubicBezTo>
                      <a:pt x="6905" y="6838"/>
                      <a:pt x="6780" y="7059"/>
                      <a:pt x="6654" y="7279"/>
                    </a:cubicBezTo>
                    <a:lnTo>
                      <a:pt x="6623" y="7335"/>
                    </a:lnTo>
                    <a:lnTo>
                      <a:pt x="6573" y="7421"/>
                    </a:lnTo>
                    <a:cubicBezTo>
                      <a:pt x="6470" y="7603"/>
                      <a:pt x="6347" y="7815"/>
                      <a:pt x="6244" y="8027"/>
                    </a:cubicBezTo>
                    <a:lnTo>
                      <a:pt x="6224" y="8063"/>
                    </a:lnTo>
                    <a:cubicBezTo>
                      <a:pt x="6174" y="8163"/>
                      <a:pt x="6121" y="8264"/>
                      <a:pt x="6077" y="8370"/>
                    </a:cubicBezTo>
                    <a:cubicBezTo>
                      <a:pt x="6043" y="8437"/>
                      <a:pt x="6012" y="8501"/>
                      <a:pt x="5982" y="8565"/>
                    </a:cubicBezTo>
                    <a:lnTo>
                      <a:pt x="5957" y="8618"/>
                    </a:lnTo>
                    <a:lnTo>
                      <a:pt x="5722" y="8691"/>
                    </a:lnTo>
                    <a:lnTo>
                      <a:pt x="5661" y="8710"/>
                    </a:lnTo>
                    <a:cubicBezTo>
                      <a:pt x="5588" y="8735"/>
                      <a:pt x="5510" y="8760"/>
                      <a:pt x="5435" y="8780"/>
                    </a:cubicBezTo>
                    <a:lnTo>
                      <a:pt x="5332" y="8808"/>
                    </a:lnTo>
                    <a:lnTo>
                      <a:pt x="5284" y="8822"/>
                    </a:lnTo>
                    <a:lnTo>
                      <a:pt x="5220" y="8844"/>
                    </a:lnTo>
                    <a:lnTo>
                      <a:pt x="5134" y="8869"/>
                    </a:lnTo>
                    <a:lnTo>
                      <a:pt x="5039" y="8897"/>
                    </a:lnTo>
                    <a:lnTo>
                      <a:pt x="5005" y="8906"/>
                    </a:lnTo>
                    <a:cubicBezTo>
                      <a:pt x="4941" y="8925"/>
                      <a:pt x="4877" y="8942"/>
                      <a:pt x="4816" y="8961"/>
                    </a:cubicBezTo>
                    <a:lnTo>
                      <a:pt x="4668" y="9009"/>
                    </a:lnTo>
                    <a:lnTo>
                      <a:pt x="4548" y="9042"/>
                    </a:lnTo>
                    <a:lnTo>
                      <a:pt x="4514" y="9053"/>
                    </a:lnTo>
                    <a:lnTo>
                      <a:pt x="4475" y="9067"/>
                    </a:lnTo>
                    <a:lnTo>
                      <a:pt x="4450" y="9073"/>
                    </a:lnTo>
                    <a:lnTo>
                      <a:pt x="4347" y="9106"/>
                    </a:lnTo>
                    <a:cubicBezTo>
                      <a:pt x="4227" y="9140"/>
                      <a:pt x="4110" y="9176"/>
                      <a:pt x="3990" y="9207"/>
                    </a:cubicBezTo>
                    <a:cubicBezTo>
                      <a:pt x="3900" y="9232"/>
                      <a:pt x="3811" y="9249"/>
                      <a:pt x="3725" y="9265"/>
                    </a:cubicBezTo>
                    <a:lnTo>
                      <a:pt x="3658" y="9279"/>
                    </a:lnTo>
                    <a:lnTo>
                      <a:pt x="3792" y="9014"/>
                    </a:lnTo>
                    <a:cubicBezTo>
                      <a:pt x="3834" y="8928"/>
                      <a:pt x="3881" y="8847"/>
                      <a:pt x="3928" y="8766"/>
                    </a:cubicBezTo>
                    <a:lnTo>
                      <a:pt x="3979" y="8674"/>
                    </a:lnTo>
                    <a:cubicBezTo>
                      <a:pt x="4043" y="8557"/>
                      <a:pt x="4110" y="8442"/>
                      <a:pt x="4174" y="8328"/>
                    </a:cubicBezTo>
                    <a:cubicBezTo>
                      <a:pt x="4241" y="8214"/>
                      <a:pt x="4311" y="8102"/>
                      <a:pt x="4380" y="7985"/>
                    </a:cubicBezTo>
                    <a:lnTo>
                      <a:pt x="4458" y="7857"/>
                    </a:lnTo>
                    <a:cubicBezTo>
                      <a:pt x="4495" y="7795"/>
                      <a:pt x="4534" y="7728"/>
                      <a:pt x="4576" y="7664"/>
                    </a:cubicBezTo>
                    <a:cubicBezTo>
                      <a:pt x="4620" y="7603"/>
                      <a:pt x="4662" y="7536"/>
                      <a:pt x="4710" y="7477"/>
                    </a:cubicBezTo>
                    <a:lnTo>
                      <a:pt x="4796" y="7352"/>
                    </a:lnTo>
                    <a:lnTo>
                      <a:pt x="4827" y="7307"/>
                    </a:lnTo>
                    <a:lnTo>
                      <a:pt x="4885" y="7282"/>
                    </a:lnTo>
                    <a:cubicBezTo>
                      <a:pt x="4933" y="7268"/>
                      <a:pt x="4977" y="7257"/>
                      <a:pt x="5022" y="7246"/>
                    </a:cubicBezTo>
                    <a:lnTo>
                      <a:pt x="5047" y="7229"/>
                    </a:lnTo>
                    <a:lnTo>
                      <a:pt x="5047" y="7232"/>
                    </a:lnTo>
                    <a:lnTo>
                      <a:pt x="5120" y="7212"/>
                    </a:lnTo>
                    <a:lnTo>
                      <a:pt x="5148" y="7201"/>
                    </a:lnTo>
                    <a:cubicBezTo>
                      <a:pt x="5184" y="7190"/>
                      <a:pt x="5220" y="7176"/>
                      <a:pt x="5256" y="7167"/>
                    </a:cubicBezTo>
                    <a:lnTo>
                      <a:pt x="5287" y="7154"/>
                    </a:lnTo>
                    <a:lnTo>
                      <a:pt x="5351" y="7131"/>
                    </a:lnTo>
                    <a:cubicBezTo>
                      <a:pt x="5396" y="7114"/>
                      <a:pt x="5435" y="7103"/>
                      <a:pt x="5471" y="7089"/>
                    </a:cubicBezTo>
                    <a:cubicBezTo>
                      <a:pt x="5549" y="7064"/>
                      <a:pt x="5625" y="7034"/>
                      <a:pt x="5703" y="7006"/>
                    </a:cubicBezTo>
                    <a:lnTo>
                      <a:pt x="5750" y="6989"/>
                    </a:lnTo>
                    <a:lnTo>
                      <a:pt x="5806" y="6967"/>
                    </a:lnTo>
                    <a:lnTo>
                      <a:pt x="5862" y="6947"/>
                    </a:lnTo>
                    <a:cubicBezTo>
                      <a:pt x="6012" y="6894"/>
                      <a:pt x="6163" y="6841"/>
                      <a:pt x="6314" y="6794"/>
                    </a:cubicBezTo>
                    <a:cubicBezTo>
                      <a:pt x="6495" y="6729"/>
                      <a:pt x="6648" y="6679"/>
                      <a:pt x="6807" y="6637"/>
                    </a:cubicBezTo>
                    <a:lnTo>
                      <a:pt x="6777" y="6637"/>
                    </a:lnTo>
                    <a:cubicBezTo>
                      <a:pt x="6816" y="6626"/>
                      <a:pt x="6858" y="6615"/>
                      <a:pt x="6894" y="6604"/>
                    </a:cubicBezTo>
                    <a:lnTo>
                      <a:pt x="6922" y="6598"/>
                    </a:lnTo>
                    <a:lnTo>
                      <a:pt x="7033" y="6568"/>
                    </a:lnTo>
                    <a:lnTo>
                      <a:pt x="7061" y="6559"/>
                    </a:lnTo>
                    <a:close/>
                    <a:moveTo>
                      <a:pt x="7142" y="13785"/>
                    </a:moveTo>
                    <a:cubicBezTo>
                      <a:pt x="7151" y="13841"/>
                      <a:pt x="7145" y="13908"/>
                      <a:pt x="7142" y="13977"/>
                    </a:cubicBezTo>
                    <a:lnTo>
                      <a:pt x="7139" y="14011"/>
                    </a:lnTo>
                    <a:cubicBezTo>
                      <a:pt x="7137" y="14083"/>
                      <a:pt x="7137" y="14159"/>
                      <a:pt x="7131" y="14231"/>
                    </a:cubicBezTo>
                    <a:lnTo>
                      <a:pt x="7128" y="14318"/>
                    </a:lnTo>
                    <a:cubicBezTo>
                      <a:pt x="7125" y="14401"/>
                      <a:pt x="7131" y="14485"/>
                      <a:pt x="7137" y="14572"/>
                    </a:cubicBezTo>
                    <a:lnTo>
                      <a:pt x="7139" y="14608"/>
                    </a:lnTo>
                    <a:lnTo>
                      <a:pt x="7142" y="14705"/>
                    </a:lnTo>
                    <a:lnTo>
                      <a:pt x="7145" y="14764"/>
                    </a:lnTo>
                    <a:lnTo>
                      <a:pt x="7151" y="14876"/>
                    </a:lnTo>
                    <a:lnTo>
                      <a:pt x="7156" y="14976"/>
                    </a:lnTo>
                    <a:lnTo>
                      <a:pt x="7165" y="15071"/>
                    </a:lnTo>
                    <a:lnTo>
                      <a:pt x="7167" y="15110"/>
                    </a:lnTo>
                    <a:lnTo>
                      <a:pt x="7181" y="15280"/>
                    </a:lnTo>
                    <a:lnTo>
                      <a:pt x="7011" y="15330"/>
                    </a:lnTo>
                    <a:lnTo>
                      <a:pt x="6950" y="15350"/>
                    </a:lnTo>
                    <a:lnTo>
                      <a:pt x="6768" y="15408"/>
                    </a:lnTo>
                    <a:lnTo>
                      <a:pt x="6738" y="15420"/>
                    </a:lnTo>
                    <a:lnTo>
                      <a:pt x="6699" y="15431"/>
                    </a:lnTo>
                    <a:cubicBezTo>
                      <a:pt x="6634" y="15450"/>
                      <a:pt x="6570" y="15470"/>
                      <a:pt x="6512" y="15487"/>
                    </a:cubicBezTo>
                    <a:lnTo>
                      <a:pt x="6551" y="15501"/>
                    </a:lnTo>
                    <a:lnTo>
                      <a:pt x="6512" y="15489"/>
                    </a:lnTo>
                    <a:lnTo>
                      <a:pt x="6386" y="15528"/>
                    </a:lnTo>
                    <a:lnTo>
                      <a:pt x="6289" y="15556"/>
                    </a:lnTo>
                    <a:cubicBezTo>
                      <a:pt x="6183" y="15587"/>
                      <a:pt x="6082" y="15623"/>
                      <a:pt x="5982" y="15657"/>
                    </a:cubicBezTo>
                    <a:lnTo>
                      <a:pt x="5881" y="15693"/>
                    </a:lnTo>
                    <a:cubicBezTo>
                      <a:pt x="5789" y="15721"/>
                      <a:pt x="5703" y="15752"/>
                      <a:pt x="5616" y="15785"/>
                    </a:cubicBezTo>
                    <a:cubicBezTo>
                      <a:pt x="5413" y="15860"/>
                      <a:pt x="5201" y="15930"/>
                      <a:pt x="4977" y="15989"/>
                    </a:cubicBezTo>
                    <a:cubicBezTo>
                      <a:pt x="4871" y="16017"/>
                      <a:pt x="4765" y="16042"/>
                      <a:pt x="4657" y="16064"/>
                    </a:cubicBezTo>
                    <a:lnTo>
                      <a:pt x="4606" y="16075"/>
                    </a:lnTo>
                    <a:lnTo>
                      <a:pt x="4556" y="16086"/>
                    </a:lnTo>
                    <a:lnTo>
                      <a:pt x="4341" y="16131"/>
                    </a:lnTo>
                    <a:lnTo>
                      <a:pt x="4258" y="16153"/>
                    </a:lnTo>
                    <a:cubicBezTo>
                      <a:pt x="4113" y="16187"/>
                      <a:pt x="3970" y="16223"/>
                      <a:pt x="3822" y="16257"/>
                    </a:cubicBezTo>
                    <a:cubicBezTo>
                      <a:pt x="3747" y="16279"/>
                      <a:pt x="3669" y="16296"/>
                      <a:pt x="3588" y="16315"/>
                    </a:cubicBezTo>
                    <a:lnTo>
                      <a:pt x="3518" y="16335"/>
                    </a:lnTo>
                    <a:cubicBezTo>
                      <a:pt x="3401" y="16363"/>
                      <a:pt x="3281" y="16390"/>
                      <a:pt x="3164" y="16424"/>
                    </a:cubicBezTo>
                    <a:cubicBezTo>
                      <a:pt x="2994" y="16474"/>
                      <a:pt x="2815" y="16510"/>
                      <a:pt x="2651" y="16544"/>
                    </a:cubicBezTo>
                    <a:cubicBezTo>
                      <a:pt x="2542" y="16563"/>
                      <a:pt x="2450" y="16589"/>
                      <a:pt x="2352" y="16614"/>
                    </a:cubicBezTo>
                    <a:lnTo>
                      <a:pt x="2263" y="16630"/>
                    </a:lnTo>
                    <a:cubicBezTo>
                      <a:pt x="2190" y="16647"/>
                      <a:pt x="2118" y="16661"/>
                      <a:pt x="2040" y="16678"/>
                    </a:cubicBezTo>
                    <a:cubicBezTo>
                      <a:pt x="1976" y="16692"/>
                      <a:pt x="1906" y="16703"/>
                      <a:pt x="1839" y="16714"/>
                    </a:cubicBezTo>
                    <a:lnTo>
                      <a:pt x="1775" y="16725"/>
                    </a:lnTo>
                    <a:cubicBezTo>
                      <a:pt x="1699" y="16739"/>
                      <a:pt x="1621" y="16753"/>
                      <a:pt x="1546" y="16759"/>
                    </a:cubicBezTo>
                    <a:cubicBezTo>
                      <a:pt x="1454" y="16773"/>
                      <a:pt x="1367" y="16781"/>
                      <a:pt x="1278" y="16787"/>
                    </a:cubicBezTo>
                    <a:cubicBezTo>
                      <a:pt x="1228" y="16789"/>
                      <a:pt x="1180" y="16789"/>
                      <a:pt x="1133" y="16789"/>
                    </a:cubicBezTo>
                    <a:lnTo>
                      <a:pt x="1021" y="16789"/>
                    </a:lnTo>
                    <a:lnTo>
                      <a:pt x="1055" y="16650"/>
                    </a:lnTo>
                    <a:cubicBezTo>
                      <a:pt x="1088" y="16469"/>
                      <a:pt x="1125" y="16287"/>
                      <a:pt x="1161" y="16106"/>
                    </a:cubicBezTo>
                    <a:cubicBezTo>
                      <a:pt x="1211" y="15863"/>
                      <a:pt x="1267" y="15618"/>
                      <a:pt x="1323" y="15378"/>
                    </a:cubicBezTo>
                    <a:lnTo>
                      <a:pt x="1384" y="15383"/>
                    </a:lnTo>
                    <a:lnTo>
                      <a:pt x="1459" y="15372"/>
                    </a:lnTo>
                    <a:cubicBezTo>
                      <a:pt x="1632" y="15347"/>
                      <a:pt x="1808" y="15316"/>
                      <a:pt x="1984" y="15280"/>
                    </a:cubicBezTo>
                    <a:lnTo>
                      <a:pt x="2162" y="15247"/>
                    </a:lnTo>
                    <a:lnTo>
                      <a:pt x="2232" y="15233"/>
                    </a:lnTo>
                    <a:cubicBezTo>
                      <a:pt x="2374" y="15205"/>
                      <a:pt x="2514" y="15174"/>
                      <a:pt x="2659" y="15141"/>
                    </a:cubicBezTo>
                    <a:cubicBezTo>
                      <a:pt x="2762" y="15118"/>
                      <a:pt x="2863" y="15085"/>
                      <a:pt x="2966" y="15054"/>
                    </a:cubicBezTo>
                    <a:cubicBezTo>
                      <a:pt x="3016" y="15040"/>
                      <a:pt x="3069" y="15026"/>
                      <a:pt x="3122" y="15015"/>
                    </a:cubicBezTo>
                    <a:lnTo>
                      <a:pt x="3156" y="15007"/>
                    </a:lnTo>
                    <a:lnTo>
                      <a:pt x="3184" y="14998"/>
                    </a:lnTo>
                    <a:lnTo>
                      <a:pt x="3276" y="14979"/>
                    </a:lnTo>
                    <a:cubicBezTo>
                      <a:pt x="3499" y="14923"/>
                      <a:pt x="3722" y="14859"/>
                      <a:pt x="3945" y="14792"/>
                    </a:cubicBezTo>
                    <a:lnTo>
                      <a:pt x="4188" y="14722"/>
                    </a:lnTo>
                    <a:lnTo>
                      <a:pt x="4241" y="14708"/>
                    </a:lnTo>
                    <a:cubicBezTo>
                      <a:pt x="4341" y="14680"/>
                      <a:pt x="4439" y="14658"/>
                      <a:pt x="4564" y="14619"/>
                    </a:cubicBezTo>
                    <a:lnTo>
                      <a:pt x="4612" y="14605"/>
                    </a:lnTo>
                    <a:lnTo>
                      <a:pt x="4643" y="14594"/>
                    </a:lnTo>
                    <a:lnTo>
                      <a:pt x="4682" y="14580"/>
                    </a:lnTo>
                    <a:lnTo>
                      <a:pt x="4771" y="14560"/>
                    </a:lnTo>
                    <a:lnTo>
                      <a:pt x="4807" y="14546"/>
                    </a:lnTo>
                    <a:lnTo>
                      <a:pt x="4863" y="14527"/>
                    </a:lnTo>
                    <a:lnTo>
                      <a:pt x="4899" y="14516"/>
                    </a:lnTo>
                    <a:lnTo>
                      <a:pt x="4927" y="14507"/>
                    </a:lnTo>
                    <a:lnTo>
                      <a:pt x="4961" y="14496"/>
                    </a:lnTo>
                    <a:lnTo>
                      <a:pt x="5005" y="14482"/>
                    </a:lnTo>
                    <a:lnTo>
                      <a:pt x="5106" y="14452"/>
                    </a:lnTo>
                    <a:lnTo>
                      <a:pt x="5203" y="14418"/>
                    </a:lnTo>
                    <a:cubicBezTo>
                      <a:pt x="5298" y="14387"/>
                      <a:pt x="5393" y="14357"/>
                      <a:pt x="5485" y="14329"/>
                    </a:cubicBezTo>
                    <a:lnTo>
                      <a:pt x="5700" y="14265"/>
                    </a:lnTo>
                    <a:lnTo>
                      <a:pt x="5912" y="14203"/>
                    </a:lnTo>
                    <a:lnTo>
                      <a:pt x="5998" y="14181"/>
                    </a:lnTo>
                    <a:lnTo>
                      <a:pt x="6035" y="14164"/>
                    </a:lnTo>
                    <a:cubicBezTo>
                      <a:pt x="6071" y="14150"/>
                      <a:pt x="6113" y="14139"/>
                      <a:pt x="6152" y="14125"/>
                    </a:cubicBezTo>
                    <a:cubicBezTo>
                      <a:pt x="6361" y="14061"/>
                      <a:pt x="6568" y="13991"/>
                      <a:pt x="6774" y="13916"/>
                    </a:cubicBezTo>
                    <a:cubicBezTo>
                      <a:pt x="6902" y="13871"/>
                      <a:pt x="7028" y="13827"/>
                      <a:pt x="7142" y="13785"/>
                    </a:cubicBezTo>
                    <a:close/>
                    <a:moveTo>
                      <a:pt x="14131" y="1"/>
                    </a:moveTo>
                    <a:cubicBezTo>
                      <a:pt x="14120" y="1"/>
                      <a:pt x="14111" y="3"/>
                      <a:pt x="14097" y="12"/>
                    </a:cubicBezTo>
                    <a:lnTo>
                      <a:pt x="14047" y="28"/>
                    </a:lnTo>
                    <a:lnTo>
                      <a:pt x="14000" y="45"/>
                    </a:lnTo>
                    <a:cubicBezTo>
                      <a:pt x="13944" y="40"/>
                      <a:pt x="13902" y="34"/>
                      <a:pt x="13860" y="34"/>
                    </a:cubicBezTo>
                    <a:cubicBezTo>
                      <a:pt x="13670" y="34"/>
                      <a:pt x="13489" y="67"/>
                      <a:pt x="13274" y="104"/>
                    </a:cubicBezTo>
                    <a:cubicBezTo>
                      <a:pt x="13177" y="123"/>
                      <a:pt x="13082" y="154"/>
                      <a:pt x="12995" y="182"/>
                    </a:cubicBezTo>
                    <a:lnTo>
                      <a:pt x="12903" y="213"/>
                    </a:lnTo>
                    <a:lnTo>
                      <a:pt x="12744" y="263"/>
                    </a:lnTo>
                    <a:lnTo>
                      <a:pt x="12680" y="282"/>
                    </a:lnTo>
                    <a:cubicBezTo>
                      <a:pt x="12641" y="293"/>
                      <a:pt x="12607" y="302"/>
                      <a:pt x="12568" y="319"/>
                    </a:cubicBezTo>
                    <a:cubicBezTo>
                      <a:pt x="12368" y="380"/>
                      <a:pt x="12164" y="452"/>
                      <a:pt x="11966" y="528"/>
                    </a:cubicBezTo>
                    <a:cubicBezTo>
                      <a:pt x="11930" y="542"/>
                      <a:pt x="11896" y="550"/>
                      <a:pt x="11865" y="564"/>
                    </a:cubicBezTo>
                    <a:cubicBezTo>
                      <a:pt x="11846" y="550"/>
                      <a:pt x="11824" y="545"/>
                      <a:pt x="11796" y="545"/>
                    </a:cubicBezTo>
                    <a:cubicBezTo>
                      <a:pt x="11706" y="545"/>
                      <a:pt x="11606" y="600"/>
                      <a:pt x="11539" y="634"/>
                    </a:cubicBezTo>
                    <a:cubicBezTo>
                      <a:pt x="11439" y="690"/>
                      <a:pt x="11349" y="745"/>
                      <a:pt x="11260" y="807"/>
                    </a:cubicBezTo>
                    <a:lnTo>
                      <a:pt x="11226" y="829"/>
                    </a:lnTo>
                    <a:lnTo>
                      <a:pt x="11146" y="882"/>
                    </a:lnTo>
                    <a:cubicBezTo>
                      <a:pt x="11048" y="946"/>
                      <a:pt x="10967" y="996"/>
                      <a:pt x="10883" y="1049"/>
                    </a:cubicBezTo>
                    <a:lnTo>
                      <a:pt x="10797" y="1100"/>
                    </a:lnTo>
                    <a:lnTo>
                      <a:pt x="10741" y="1130"/>
                    </a:lnTo>
                    <a:lnTo>
                      <a:pt x="10685" y="1161"/>
                    </a:lnTo>
                    <a:lnTo>
                      <a:pt x="10557" y="1234"/>
                    </a:lnTo>
                    <a:cubicBezTo>
                      <a:pt x="10431" y="1303"/>
                      <a:pt x="10309" y="1379"/>
                      <a:pt x="10186" y="1454"/>
                    </a:cubicBezTo>
                    <a:cubicBezTo>
                      <a:pt x="10111" y="1504"/>
                      <a:pt x="10032" y="1554"/>
                      <a:pt x="9960" y="1605"/>
                    </a:cubicBezTo>
                    <a:lnTo>
                      <a:pt x="9859" y="1674"/>
                    </a:lnTo>
                    <a:cubicBezTo>
                      <a:pt x="9659" y="1806"/>
                      <a:pt x="9472" y="1945"/>
                      <a:pt x="9290" y="2082"/>
                    </a:cubicBezTo>
                    <a:cubicBezTo>
                      <a:pt x="9235" y="2118"/>
                      <a:pt x="9209" y="2137"/>
                      <a:pt x="9182" y="2151"/>
                    </a:cubicBezTo>
                    <a:cubicBezTo>
                      <a:pt x="9087" y="2216"/>
                      <a:pt x="9000" y="2285"/>
                      <a:pt x="8914" y="2350"/>
                    </a:cubicBezTo>
                    <a:cubicBezTo>
                      <a:pt x="8861" y="2389"/>
                      <a:pt x="8813" y="2428"/>
                      <a:pt x="8760" y="2469"/>
                    </a:cubicBezTo>
                    <a:cubicBezTo>
                      <a:pt x="8635" y="2570"/>
                      <a:pt x="8501" y="2676"/>
                      <a:pt x="8370" y="2782"/>
                    </a:cubicBezTo>
                    <a:cubicBezTo>
                      <a:pt x="8244" y="2885"/>
                      <a:pt x="8130" y="2988"/>
                      <a:pt x="8010" y="3094"/>
                    </a:cubicBezTo>
                    <a:lnTo>
                      <a:pt x="7887" y="3206"/>
                    </a:lnTo>
                    <a:lnTo>
                      <a:pt x="7773" y="3304"/>
                    </a:lnTo>
                    <a:lnTo>
                      <a:pt x="7622" y="3435"/>
                    </a:lnTo>
                    <a:lnTo>
                      <a:pt x="7552" y="3499"/>
                    </a:lnTo>
                    <a:lnTo>
                      <a:pt x="7510" y="3532"/>
                    </a:lnTo>
                    <a:cubicBezTo>
                      <a:pt x="7432" y="3602"/>
                      <a:pt x="7354" y="3672"/>
                      <a:pt x="7287" y="3744"/>
                    </a:cubicBezTo>
                    <a:cubicBezTo>
                      <a:pt x="7254" y="3792"/>
                      <a:pt x="7232" y="3839"/>
                      <a:pt x="7232" y="3884"/>
                    </a:cubicBezTo>
                    <a:lnTo>
                      <a:pt x="7176" y="3931"/>
                    </a:lnTo>
                    <a:cubicBezTo>
                      <a:pt x="6986" y="4093"/>
                      <a:pt x="6796" y="4261"/>
                      <a:pt x="6609" y="4433"/>
                    </a:cubicBezTo>
                    <a:cubicBezTo>
                      <a:pt x="6406" y="4618"/>
                      <a:pt x="6222" y="4785"/>
                      <a:pt x="6046" y="4969"/>
                    </a:cubicBezTo>
                    <a:cubicBezTo>
                      <a:pt x="5865" y="5159"/>
                      <a:pt x="5692" y="5357"/>
                      <a:pt x="5510" y="5569"/>
                    </a:cubicBezTo>
                    <a:cubicBezTo>
                      <a:pt x="5318" y="5795"/>
                      <a:pt x="5150" y="6004"/>
                      <a:pt x="5000" y="6199"/>
                    </a:cubicBezTo>
                    <a:cubicBezTo>
                      <a:pt x="4829" y="6420"/>
                      <a:pt x="4665" y="6646"/>
                      <a:pt x="4503" y="6869"/>
                    </a:cubicBezTo>
                    <a:lnTo>
                      <a:pt x="4419" y="6989"/>
                    </a:lnTo>
                    <a:lnTo>
                      <a:pt x="4386" y="7031"/>
                    </a:lnTo>
                    <a:cubicBezTo>
                      <a:pt x="4352" y="7078"/>
                      <a:pt x="4316" y="7128"/>
                      <a:pt x="4283" y="7173"/>
                    </a:cubicBezTo>
                    <a:cubicBezTo>
                      <a:pt x="4205" y="7279"/>
                      <a:pt x="4132" y="7379"/>
                      <a:pt x="4062" y="7488"/>
                    </a:cubicBezTo>
                    <a:lnTo>
                      <a:pt x="4029" y="7547"/>
                    </a:lnTo>
                    <a:cubicBezTo>
                      <a:pt x="3898" y="7745"/>
                      <a:pt x="3769" y="7949"/>
                      <a:pt x="3652" y="8152"/>
                    </a:cubicBezTo>
                    <a:cubicBezTo>
                      <a:pt x="3585" y="8261"/>
                      <a:pt x="3521" y="8375"/>
                      <a:pt x="3460" y="8484"/>
                    </a:cubicBezTo>
                    <a:lnTo>
                      <a:pt x="3435" y="8529"/>
                    </a:lnTo>
                    <a:cubicBezTo>
                      <a:pt x="3376" y="8635"/>
                      <a:pt x="3317" y="8735"/>
                      <a:pt x="3264" y="8844"/>
                    </a:cubicBezTo>
                    <a:lnTo>
                      <a:pt x="3239" y="8892"/>
                    </a:lnTo>
                    <a:lnTo>
                      <a:pt x="3209" y="8959"/>
                    </a:lnTo>
                    <a:cubicBezTo>
                      <a:pt x="3172" y="9037"/>
                      <a:pt x="3136" y="9109"/>
                      <a:pt x="3100" y="9184"/>
                    </a:cubicBezTo>
                    <a:lnTo>
                      <a:pt x="3033" y="9335"/>
                    </a:lnTo>
                    <a:cubicBezTo>
                      <a:pt x="3005" y="9402"/>
                      <a:pt x="2977" y="9463"/>
                      <a:pt x="2946" y="9528"/>
                    </a:cubicBezTo>
                    <a:cubicBezTo>
                      <a:pt x="2852" y="9723"/>
                      <a:pt x="2762" y="9921"/>
                      <a:pt x="2667" y="10116"/>
                    </a:cubicBezTo>
                    <a:lnTo>
                      <a:pt x="2637" y="10180"/>
                    </a:lnTo>
                    <a:cubicBezTo>
                      <a:pt x="2553" y="10353"/>
                      <a:pt x="2469" y="10529"/>
                      <a:pt x="2388" y="10705"/>
                    </a:cubicBezTo>
                    <a:cubicBezTo>
                      <a:pt x="2291" y="10911"/>
                      <a:pt x="2202" y="11121"/>
                      <a:pt x="2109" y="11330"/>
                    </a:cubicBezTo>
                    <a:cubicBezTo>
                      <a:pt x="2037" y="11497"/>
                      <a:pt x="1970" y="11667"/>
                      <a:pt x="1909" y="11840"/>
                    </a:cubicBezTo>
                    <a:lnTo>
                      <a:pt x="1847" y="11988"/>
                    </a:lnTo>
                    <a:lnTo>
                      <a:pt x="1775" y="12181"/>
                    </a:lnTo>
                    <a:cubicBezTo>
                      <a:pt x="1596" y="12627"/>
                      <a:pt x="1426" y="13101"/>
                      <a:pt x="1239" y="13670"/>
                    </a:cubicBezTo>
                    <a:lnTo>
                      <a:pt x="1203" y="13774"/>
                    </a:lnTo>
                    <a:lnTo>
                      <a:pt x="1189" y="13821"/>
                    </a:lnTo>
                    <a:cubicBezTo>
                      <a:pt x="1127" y="14008"/>
                      <a:pt x="1060" y="14206"/>
                      <a:pt x="1007" y="14399"/>
                    </a:cubicBezTo>
                    <a:cubicBezTo>
                      <a:pt x="994" y="14449"/>
                      <a:pt x="985" y="14496"/>
                      <a:pt x="968" y="14546"/>
                    </a:cubicBezTo>
                    <a:lnTo>
                      <a:pt x="949" y="14625"/>
                    </a:lnTo>
                    <a:lnTo>
                      <a:pt x="918" y="14750"/>
                    </a:lnTo>
                    <a:cubicBezTo>
                      <a:pt x="896" y="14845"/>
                      <a:pt x="871" y="14940"/>
                      <a:pt x="854" y="15035"/>
                    </a:cubicBezTo>
                    <a:lnTo>
                      <a:pt x="835" y="15138"/>
                    </a:lnTo>
                    <a:lnTo>
                      <a:pt x="784" y="15364"/>
                    </a:lnTo>
                    <a:cubicBezTo>
                      <a:pt x="745" y="15537"/>
                      <a:pt x="709" y="15710"/>
                      <a:pt x="673" y="15886"/>
                    </a:cubicBezTo>
                    <a:cubicBezTo>
                      <a:pt x="634" y="16100"/>
                      <a:pt x="600" y="16312"/>
                      <a:pt x="564" y="16530"/>
                    </a:cubicBezTo>
                    <a:cubicBezTo>
                      <a:pt x="530" y="16756"/>
                      <a:pt x="494" y="16982"/>
                      <a:pt x="452" y="17213"/>
                    </a:cubicBezTo>
                    <a:cubicBezTo>
                      <a:pt x="441" y="17294"/>
                      <a:pt x="422" y="17372"/>
                      <a:pt x="405" y="17453"/>
                    </a:cubicBezTo>
                    <a:cubicBezTo>
                      <a:pt x="374" y="17607"/>
                      <a:pt x="346" y="17746"/>
                      <a:pt x="324" y="17886"/>
                    </a:cubicBezTo>
                    <a:cubicBezTo>
                      <a:pt x="296" y="18067"/>
                      <a:pt x="271" y="18248"/>
                      <a:pt x="254" y="18430"/>
                    </a:cubicBezTo>
                    <a:cubicBezTo>
                      <a:pt x="240" y="18564"/>
                      <a:pt x="226" y="18692"/>
                      <a:pt x="221" y="18820"/>
                    </a:cubicBezTo>
                    <a:lnTo>
                      <a:pt x="215" y="18940"/>
                    </a:lnTo>
                    <a:lnTo>
                      <a:pt x="215" y="18974"/>
                    </a:lnTo>
                    <a:cubicBezTo>
                      <a:pt x="212" y="19032"/>
                      <a:pt x="212" y="19088"/>
                      <a:pt x="207" y="19144"/>
                    </a:cubicBezTo>
                    <a:lnTo>
                      <a:pt x="226" y="19113"/>
                    </a:lnTo>
                    <a:lnTo>
                      <a:pt x="207" y="19166"/>
                    </a:lnTo>
                    <a:cubicBezTo>
                      <a:pt x="198" y="19214"/>
                      <a:pt x="196" y="19256"/>
                      <a:pt x="187" y="19297"/>
                    </a:cubicBezTo>
                    <a:lnTo>
                      <a:pt x="184" y="19331"/>
                    </a:lnTo>
                    <a:lnTo>
                      <a:pt x="171" y="19403"/>
                    </a:lnTo>
                    <a:lnTo>
                      <a:pt x="157" y="19476"/>
                    </a:lnTo>
                    <a:lnTo>
                      <a:pt x="151" y="19507"/>
                    </a:lnTo>
                    <a:lnTo>
                      <a:pt x="140" y="19554"/>
                    </a:lnTo>
                    <a:lnTo>
                      <a:pt x="131" y="19615"/>
                    </a:lnTo>
                    <a:cubicBezTo>
                      <a:pt x="42" y="19674"/>
                      <a:pt x="0" y="19777"/>
                      <a:pt x="28" y="19869"/>
                    </a:cubicBezTo>
                    <a:cubicBezTo>
                      <a:pt x="53" y="19959"/>
                      <a:pt x="115" y="20017"/>
                      <a:pt x="198" y="20034"/>
                    </a:cubicBezTo>
                    <a:cubicBezTo>
                      <a:pt x="221" y="20042"/>
                      <a:pt x="235" y="20045"/>
                      <a:pt x="254" y="20045"/>
                    </a:cubicBezTo>
                    <a:cubicBezTo>
                      <a:pt x="293" y="20045"/>
                      <a:pt x="330" y="20034"/>
                      <a:pt x="366" y="20028"/>
                    </a:cubicBezTo>
                    <a:cubicBezTo>
                      <a:pt x="416" y="20017"/>
                      <a:pt x="461" y="20006"/>
                      <a:pt x="505" y="19989"/>
                    </a:cubicBezTo>
                    <a:lnTo>
                      <a:pt x="550" y="19973"/>
                    </a:lnTo>
                    <a:cubicBezTo>
                      <a:pt x="617" y="19947"/>
                      <a:pt x="687" y="19922"/>
                      <a:pt x="751" y="19894"/>
                    </a:cubicBezTo>
                    <a:lnTo>
                      <a:pt x="795" y="19878"/>
                    </a:lnTo>
                    <a:cubicBezTo>
                      <a:pt x="896" y="19836"/>
                      <a:pt x="960" y="19811"/>
                      <a:pt x="1021" y="19777"/>
                    </a:cubicBezTo>
                    <a:cubicBezTo>
                      <a:pt x="1100" y="19738"/>
                      <a:pt x="1175" y="19699"/>
                      <a:pt x="1256" y="19666"/>
                    </a:cubicBezTo>
                    <a:cubicBezTo>
                      <a:pt x="1685" y="19473"/>
                      <a:pt x="1992" y="19102"/>
                      <a:pt x="2285" y="18748"/>
                    </a:cubicBezTo>
                    <a:lnTo>
                      <a:pt x="2363" y="18650"/>
                    </a:lnTo>
                    <a:cubicBezTo>
                      <a:pt x="2414" y="18592"/>
                      <a:pt x="2458" y="18536"/>
                      <a:pt x="2508" y="18480"/>
                    </a:cubicBezTo>
                    <a:cubicBezTo>
                      <a:pt x="2581" y="18396"/>
                      <a:pt x="2653" y="18315"/>
                      <a:pt x="2729" y="18232"/>
                    </a:cubicBezTo>
                    <a:cubicBezTo>
                      <a:pt x="2776" y="18176"/>
                      <a:pt x="2832" y="18126"/>
                      <a:pt x="2885" y="18078"/>
                    </a:cubicBezTo>
                    <a:cubicBezTo>
                      <a:pt x="2938" y="18034"/>
                      <a:pt x="2971" y="18006"/>
                      <a:pt x="2999" y="17972"/>
                    </a:cubicBezTo>
                    <a:lnTo>
                      <a:pt x="3064" y="17914"/>
                    </a:lnTo>
                    <a:cubicBezTo>
                      <a:pt x="3128" y="17852"/>
                      <a:pt x="3195" y="17785"/>
                      <a:pt x="3264" y="17730"/>
                    </a:cubicBezTo>
                    <a:cubicBezTo>
                      <a:pt x="3331" y="17679"/>
                      <a:pt x="3401" y="17632"/>
                      <a:pt x="3471" y="17587"/>
                    </a:cubicBezTo>
                    <a:lnTo>
                      <a:pt x="3490" y="17573"/>
                    </a:lnTo>
                    <a:cubicBezTo>
                      <a:pt x="3569" y="17523"/>
                      <a:pt x="3624" y="17492"/>
                      <a:pt x="3680" y="17465"/>
                    </a:cubicBezTo>
                    <a:cubicBezTo>
                      <a:pt x="3778" y="17425"/>
                      <a:pt x="3850" y="17400"/>
                      <a:pt x="3917" y="17392"/>
                    </a:cubicBezTo>
                    <a:cubicBezTo>
                      <a:pt x="3951" y="17386"/>
                      <a:pt x="3987" y="17384"/>
                      <a:pt x="4018" y="17384"/>
                    </a:cubicBezTo>
                    <a:cubicBezTo>
                      <a:pt x="4040" y="17384"/>
                      <a:pt x="4057" y="17384"/>
                      <a:pt x="4073" y="17386"/>
                    </a:cubicBezTo>
                    <a:cubicBezTo>
                      <a:pt x="4110" y="17398"/>
                      <a:pt x="4124" y="17406"/>
                      <a:pt x="4132" y="17412"/>
                    </a:cubicBezTo>
                    <a:cubicBezTo>
                      <a:pt x="4166" y="17437"/>
                      <a:pt x="4193" y="17465"/>
                      <a:pt x="4221" y="17492"/>
                    </a:cubicBezTo>
                    <a:cubicBezTo>
                      <a:pt x="4238" y="17518"/>
                      <a:pt x="4255" y="17540"/>
                      <a:pt x="4272" y="17568"/>
                    </a:cubicBezTo>
                    <a:cubicBezTo>
                      <a:pt x="4291" y="17601"/>
                      <a:pt x="4305" y="17632"/>
                      <a:pt x="4322" y="17663"/>
                    </a:cubicBezTo>
                    <a:lnTo>
                      <a:pt x="4341" y="17704"/>
                    </a:lnTo>
                    <a:lnTo>
                      <a:pt x="4417" y="17852"/>
                    </a:lnTo>
                    <a:lnTo>
                      <a:pt x="4433" y="17889"/>
                    </a:lnTo>
                    <a:lnTo>
                      <a:pt x="4450" y="17922"/>
                    </a:lnTo>
                    <a:lnTo>
                      <a:pt x="4481" y="17983"/>
                    </a:lnTo>
                    <a:cubicBezTo>
                      <a:pt x="4528" y="18078"/>
                      <a:pt x="4592" y="18176"/>
                      <a:pt x="4682" y="18279"/>
                    </a:cubicBezTo>
                    <a:cubicBezTo>
                      <a:pt x="4743" y="18354"/>
                      <a:pt x="4824" y="18419"/>
                      <a:pt x="4894" y="18474"/>
                    </a:cubicBezTo>
                    <a:lnTo>
                      <a:pt x="4913" y="18494"/>
                    </a:lnTo>
                    <a:cubicBezTo>
                      <a:pt x="5030" y="18592"/>
                      <a:pt x="5114" y="18661"/>
                      <a:pt x="5212" y="18709"/>
                    </a:cubicBezTo>
                    <a:cubicBezTo>
                      <a:pt x="5290" y="18751"/>
                      <a:pt x="5401" y="18801"/>
                      <a:pt x="5519" y="18820"/>
                    </a:cubicBezTo>
                    <a:cubicBezTo>
                      <a:pt x="5611" y="18837"/>
                      <a:pt x="5705" y="18857"/>
                      <a:pt x="5800" y="18859"/>
                    </a:cubicBezTo>
                    <a:lnTo>
                      <a:pt x="5845" y="18862"/>
                    </a:lnTo>
                    <a:cubicBezTo>
                      <a:pt x="5912" y="18862"/>
                      <a:pt x="5982" y="18857"/>
                      <a:pt x="6049" y="18845"/>
                    </a:cubicBezTo>
                    <a:cubicBezTo>
                      <a:pt x="6277" y="18809"/>
                      <a:pt x="6484" y="18739"/>
                      <a:pt x="6662" y="18633"/>
                    </a:cubicBezTo>
                    <a:cubicBezTo>
                      <a:pt x="6774" y="18567"/>
                      <a:pt x="6866" y="18500"/>
                      <a:pt x="6958" y="18427"/>
                    </a:cubicBezTo>
                    <a:cubicBezTo>
                      <a:pt x="7031" y="18363"/>
                      <a:pt x="7100" y="18285"/>
                      <a:pt x="7159" y="18209"/>
                    </a:cubicBezTo>
                    <a:lnTo>
                      <a:pt x="7195" y="18168"/>
                    </a:lnTo>
                    <a:cubicBezTo>
                      <a:pt x="7229" y="18123"/>
                      <a:pt x="7268" y="18081"/>
                      <a:pt x="7307" y="18039"/>
                    </a:cubicBezTo>
                    <a:lnTo>
                      <a:pt x="7340" y="18000"/>
                    </a:lnTo>
                    <a:cubicBezTo>
                      <a:pt x="7368" y="17970"/>
                      <a:pt x="7402" y="17936"/>
                      <a:pt x="7430" y="17900"/>
                    </a:cubicBezTo>
                    <a:cubicBezTo>
                      <a:pt x="7516" y="17797"/>
                      <a:pt x="7597" y="17688"/>
                      <a:pt x="7686" y="17551"/>
                    </a:cubicBezTo>
                    <a:cubicBezTo>
                      <a:pt x="7750" y="17456"/>
                      <a:pt x="7795" y="17378"/>
                      <a:pt x="7829" y="17300"/>
                    </a:cubicBezTo>
                    <a:cubicBezTo>
                      <a:pt x="7907" y="17230"/>
                      <a:pt x="7993" y="17147"/>
                      <a:pt x="8074" y="17057"/>
                    </a:cubicBezTo>
                    <a:lnTo>
                      <a:pt x="8149" y="16968"/>
                    </a:lnTo>
                    <a:lnTo>
                      <a:pt x="8197" y="16918"/>
                    </a:lnTo>
                    <a:lnTo>
                      <a:pt x="8244" y="16865"/>
                    </a:lnTo>
                    <a:lnTo>
                      <a:pt x="8289" y="16812"/>
                    </a:lnTo>
                    <a:lnTo>
                      <a:pt x="8384" y="16709"/>
                    </a:lnTo>
                    <a:cubicBezTo>
                      <a:pt x="8434" y="16661"/>
                      <a:pt x="8484" y="16616"/>
                      <a:pt x="8537" y="16577"/>
                    </a:cubicBezTo>
                    <a:cubicBezTo>
                      <a:pt x="8593" y="16536"/>
                      <a:pt x="8646" y="16491"/>
                      <a:pt x="8707" y="16457"/>
                    </a:cubicBezTo>
                    <a:cubicBezTo>
                      <a:pt x="8785" y="16418"/>
                      <a:pt x="8866" y="16388"/>
                      <a:pt x="8944" y="16354"/>
                    </a:cubicBezTo>
                    <a:cubicBezTo>
                      <a:pt x="9014" y="16326"/>
                      <a:pt x="9090" y="16304"/>
                      <a:pt x="9162" y="16282"/>
                    </a:cubicBezTo>
                    <a:cubicBezTo>
                      <a:pt x="9265" y="16257"/>
                      <a:pt x="9385" y="16248"/>
                      <a:pt x="9530" y="16248"/>
                    </a:cubicBezTo>
                    <a:cubicBezTo>
                      <a:pt x="9689" y="16251"/>
                      <a:pt x="9834" y="16268"/>
                      <a:pt x="9968" y="16298"/>
                    </a:cubicBezTo>
                    <a:cubicBezTo>
                      <a:pt x="10102" y="16340"/>
                      <a:pt x="10219" y="16390"/>
                      <a:pt x="10325" y="16446"/>
                    </a:cubicBezTo>
                    <a:cubicBezTo>
                      <a:pt x="10376" y="16477"/>
                      <a:pt x="10420" y="16508"/>
                      <a:pt x="10465" y="16544"/>
                    </a:cubicBezTo>
                    <a:cubicBezTo>
                      <a:pt x="10434" y="16547"/>
                      <a:pt x="10409" y="16572"/>
                      <a:pt x="10392" y="16589"/>
                    </a:cubicBezTo>
                    <a:cubicBezTo>
                      <a:pt x="10362" y="16633"/>
                      <a:pt x="10345" y="16686"/>
                      <a:pt x="10350" y="16739"/>
                    </a:cubicBezTo>
                    <a:cubicBezTo>
                      <a:pt x="10359" y="16792"/>
                      <a:pt x="10381" y="16840"/>
                      <a:pt x="10429" y="16879"/>
                    </a:cubicBezTo>
                    <a:cubicBezTo>
                      <a:pt x="10462" y="16907"/>
                      <a:pt x="10479" y="16923"/>
                      <a:pt x="10493" y="16937"/>
                    </a:cubicBezTo>
                    <a:cubicBezTo>
                      <a:pt x="10641" y="17085"/>
                      <a:pt x="10786" y="17225"/>
                      <a:pt x="10975" y="17294"/>
                    </a:cubicBezTo>
                    <a:lnTo>
                      <a:pt x="11006" y="17308"/>
                    </a:lnTo>
                    <a:lnTo>
                      <a:pt x="11037" y="17317"/>
                    </a:lnTo>
                    <a:cubicBezTo>
                      <a:pt x="10975" y="17392"/>
                      <a:pt x="10987" y="17520"/>
                      <a:pt x="11059" y="17587"/>
                    </a:cubicBezTo>
                    <a:cubicBezTo>
                      <a:pt x="11084" y="17615"/>
                      <a:pt x="11112" y="17643"/>
                      <a:pt x="11140" y="17665"/>
                    </a:cubicBezTo>
                    <a:cubicBezTo>
                      <a:pt x="11182" y="17704"/>
                      <a:pt x="11226" y="17744"/>
                      <a:pt x="11271" y="17774"/>
                    </a:cubicBezTo>
                    <a:cubicBezTo>
                      <a:pt x="11363" y="17838"/>
                      <a:pt x="11455" y="17897"/>
                      <a:pt x="11550" y="17956"/>
                    </a:cubicBezTo>
                    <a:cubicBezTo>
                      <a:pt x="11712" y="18056"/>
                      <a:pt x="11851" y="18131"/>
                      <a:pt x="11943" y="18176"/>
                    </a:cubicBezTo>
                    <a:cubicBezTo>
                      <a:pt x="12055" y="18235"/>
                      <a:pt x="12164" y="18279"/>
                      <a:pt x="12273" y="18315"/>
                    </a:cubicBezTo>
                    <a:cubicBezTo>
                      <a:pt x="12312" y="18329"/>
                      <a:pt x="12348" y="18341"/>
                      <a:pt x="12390" y="18349"/>
                    </a:cubicBezTo>
                    <a:cubicBezTo>
                      <a:pt x="12443" y="18363"/>
                      <a:pt x="12487" y="18363"/>
                      <a:pt x="12540" y="18363"/>
                    </a:cubicBezTo>
                    <a:cubicBezTo>
                      <a:pt x="12605" y="18363"/>
                      <a:pt x="12663" y="18357"/>
                      <a:pt x="12725" y="18346"/>
                    </a:cubicBezTo>
                    <a:cubicBezTo>
                      <a:pt x="12850" y="18327"/>
                      <a:pt x="12984" y="18288"/>
                      <a:pt x="13112" y="18235"/>
                    </a:cubicBezTo>
                    <a:cubicBezTo>
                      <a:pt x="13165" y="18215"/>
                      <a:pt x="13221" y="18190"/>
                      <a:pt x="13274" y="18165"/>
                    </a:cubicBezTo>
                    <a:cubicBezTo>
                      <a:pt x="13324" y="18140"/>
                      <a:pt x="13377" y="18109"/>
                      <a:pt x="13428" y="18084"/>
                    </a:cubicBezTo>
                    <a:lnTo>
                      <a:pt x="13475" y="18056"/>
                    </a:lnTo>
                    <a:cubicBezTo>
                      <a:pt x="13584" y="17995"/>
                      <a:pt x="13687" y="17914"/>
                      <a:pt x="13779" y="17824"/>
                    </a:cubicBezTo>
                    <a:cubicBezTo>
                      <a:pt x="13832" y="17771"/>
                      <a:pt x="13880" y="17716"/>
                      <a:pt x="13930" y="17660"/>
                    </a:cubicBezTo>
                    <a:cubicBezTo>
                      <a:pt x="13974" y="17621"/>
                      <a:pt x="14000" y="17559"/>
                      <a:pt x="13991" y="17498"/>
                    </a:cubicBezTo>
                    <a:cubicBezTo>
                      <a:pt x="14047" y="17448"/>
                      <a:pt x="14100" y="17384"/>
                      <a:pt x="14147" y="17317"/>
                    </a:cubicBezTo>
                    <a:lnTo>
                      <a:pt x="14170" y="17286"/>
                    </a:lnTo>
                    <a:cubicBezTo>
                      <a:pt x="14226" y="17211"/>
                      <a:pt x="14259" y="17160"/>
                      <a:pt x="14292" y="17107"/>
                    </a:cubicBezTo>
                    <a:lnTo>
                      <a:pt x="14421" y="16904"/>
                    </a:lnTo>
                    <a:cubicBezTo>
                      <a:pt x="14468" y="16826"/>
                      <a:pt x="14518" y="16753"/>
                      <a:pt x="14571" y="16681"/>
                    </a:cubicBezTo>
                    <a:cubicBezTo>
                      <a:pt x="14619" y="16616"/>
                      <a:pt x="14672" y="16550"/>
                      <a:pt x="14728" y="16491"/>
                    </a:cubicBezTo>
                    <a:cubicBezTo>
                      <a:pt x="14786" y="16435"/>
                      <a:pt x="14836" y="16393"/>
                      <a:pt x="14887" y="16360"/>
                    </a:cubicBezTo>
                    <a:cubicBezTo>
                      <a:pt x="14984" y="16310"/>
                      <a:pt x="15088" y="16265"/>
                      <a:pt x="15194" y="16237"/>
                    </a:cubicBezTo>
                    <a:cubicBezTo>
                      <a:pt x="15249" y="16226"/>
                      <a:pt x="15314" y="16220"/>
                      <a:pt x="15394" y="16215"/>
                    </a:cubicBezTo>
                    <a:cubicBezTo>
                      <a:pt x="15481" y="16220"/>
                      <a:pt x="15556" y="16229"/>
                      <a:pt x="15634" y="16248"/>
                    </a:cubicBezTo>
                    <a:cubicBezTo>
                      <a:pt x="15696" y="16265"/>
                      <a:pt x="15757" y="16282"/>
                      <a:pt x="15816" y="16310"/>
                    </a:cubicBezTo>
                    <a:cubicBezTo>
                      <a:pt x="15863" y="16332"/>
                      <a:pt x="15911" y="16360"/>
                      <a:pt x="15955" y="16382"/>
                    </a:cubicBezTo>
                    <a:cubicBezTo>
                      <a:pt x="16003" y="16410"/>
                      <a:pt x="16044" y="16438"/>
                      <a:pt x="16078" y="16463"/>
                    </a:cubicBezTo>
                    <a:cubicBezTo>
                      <a:pt x="16106" y="16485"/>
                      <a:pt x="16134" y="16508"/>
                      <a:pt x="16162" y="16530"/>
                    </a:cubicBezTo>
                    <a:lnTo>
                      <a:pt x="16217" y="16577"/>
                    </a:lnTo>
                    <a:cubicBezTo>
                      <a:pt x="16307" y="16647"/>
                      <a:pt x="16413" y="16717"/>
                      <a:pt x="16533" y="16787"/>
                    </a:cubicBezTo>
                    <a:lnTo>
                      <a:pt x="16580" y="16815"/>
                    </a:lnTo>
                    <a:lnTo>
                      <a:pt x="16616" y="16837"/>
                    </a:lnTo>
                    <a:lnTo>
                      <a:pt x="16641" y="16848"/>
                    </a:lnTo>
                    <a:cubicBezTo>
                      <a:pt x="16739" y="16907"/>
                      <a:pt x="16831" y="16976"/>
                      <a:pt x="16904" y="17043"/>
                    </a:cubicBezTo>
                    <a:lnTo>
                      <a:pt x="16923" y="17063"/>
                    </a:lnTo>
                    <a:lnTo>
                      <a:pt x="16948" y="17085"/>
                    </a:lnTo>
                    <a:cubicBezTo>
                      <a:pt x="16976" y="17107"/>
                      <a:pt x="17001" y="17133"/>
                      <a:pt x="17032" y="17149"/>
                    </a:cubicBezTo>
                    <a:cubicBezTo>
                      <a:pt x="17085" y="17188"/>
                      <a:pt x="17144" y="17219"/>
                      <a:pt x="17202" y="17253"/>
                    </a:cubicBezTo>
                    <a:lnTo>
                      <a:pt x="17236" y="17269"/>
                    </a:lnTo>
                    <a:cubicBezTo>
                      <a:pt x="17244" y="17275"/>
                      <a:pt x="17255" y="17280"/>
                      <a:pt x="17266" y="17280"/>
                    </a:cubicBezTo>
                    <a:cubicBezTo>
                      <a:pt x="17300" y="17280"/>
                      <a:pt x="17336" y="17255"/>
                      <a:pt x="17350" y="17225"/>
                    </a:cubicBezTo>
                    <a:cubicBezTo>
                      <a:pt x="17370" y="17172"/>
                      <a:pt x="17339" y="17127"/>
                      <a:pt x="17305" y="17107"/>
                    </a:cubicBezTo>
                    <a:lnTo>
                      <a:pt x="17241" y="17074"/>
                    </a:lnTo>
                    <a:lnTo>
                      <a:pt x="17216" y="17060"/>
                    </a:lnTo>
                    <a:cubicBezTo>
                      <a:pt x="17169" y="17029"/>
                      <a:pt x="17130" y="17004"/>
                      <a:pt x="17102" y="16974"/>
                    </a:cubicBezTo>
                    <a:lnTo>
                      <a:pt x="17046" y="16912"/>
                    </a:lnTo>
                    <a:lnTo>
                      <a:pt x="17018" y="16884"/>
                    </a:lnTo>
                    <a:lnTo>
                      <a:pt x="16948" y="16815"/>
                    </a:lnTo>
                    <a:cubicBezTo>
                      <a:pt x="16893" y="16764"/>
                      <a:pt x="16834" y="16711"/>
                      <a:pt x="16770" y="16667"/>
                    </a:cubicBezTo>
                    <a:lnTo>
                      <a:pt x="16745" y="16647"/>
                    </a:lnTo>
                    <a:lnTo>
                      <a:pt x="16725" y="16630"/>
                    </a:lnTo>
                    <a:cubicBezTo>
                      <a:pt x="16675" y="16597"/>
                      <a:pt x="16628" y="16558"/>
                      <a:pt x="16583" y="16516"/>
                    </a:cubicBezTo>
                    <a:cubicBezTo>
                      <a:pt x="16530" y="16466"/>
                      <a:pt x="16480" y="16418"/>
                      <a:pt x="16429" y="16368"/>
                    </a:cubicBezTo>
                    <a:lnTo>
                      <a:pt x="16390" y="16326"/>
                    </a:lnTo>
                    <a:cubicBezTo>
                      <a:pt x="16335" y="16268"/>
                      <a:pt x="16290" y="16223"/>
                      <a:pt x="16240" y="16181"/>
                    </a:cubicBezTo>
                    <a:cubicBezTo>
                      <a:pt x="16167" y="16128"/>
                      <a:pt x="16095" y="16081"/>
                      <a:pt x="16017" y="16031"/>
                    </a:cubicBezTo>
                    <a:cubicBezTo>
                      <a:pt x="15832" y="15919"/>
                      <a:pt x="15609" y="15846"/>
                      <a:pt x="15378" y="15835"/>
                    </a:cubicBezTo>
                    <a:cubicBezTo>
                      <a:pt x="15350" y="15833"/>
                      <a:pt x="15322" y="15833"/>
                      <a:pt x="15300" y="15833"/>
                    </a:cubicBezTo>
                    <a:cubicBezTo>
                      <a:pt x="15266" y="15833"/>
                      <a:pt x="15235" y="15833"/>
                      <a:pt x="15205" y="15835"/>
                    </a:cubicBezTo>
                    <a:cubicBezTo>
                      <a:pt x="15141" y="15838"/>
                      <a:pt x="15076" y="15858"/>
                      <a:pt x="15012" y="15874"/>
                    </a:cubicBezTo>
                    <a:cubicBezTo>
                      <a:pt x="14834" y="15919"/>
                      <a:pt x="14705" y="15972"/>
                      <a:pt x="14594" y="16039"/>
                    </a:cubicBezTo>
                    <a:cubicBezTo>
                      <a:pt x="14426" y="16137"/>
                      <a:pt x="14270" y="16276"/>
                      <a:pt x="14128" y="16457"/>
                    </a:cubicBezTo>
                    <a:cubicBezTo>
                      <a:pt x="14064" y="16533"/>
                      <a:pt x="14008" y="16616"/>
                      <a:pt x="13952" y="16697"/>
                    </a:cubicBezTo>
                    <a:lnTo>
                      <a:pt x="13933" y="16725"/>
                    </a:lnTo>
                    <a:cubicBezTo>
                      <a:pt x="13827" y="16870"/>
                      <a:pt x="13729" y="17010"/>
                      <a:pt x="13617" y="17133"/>
                    </a:cubicBezTo>
                    <a:cubicBezTo>
                      <a:pt x="13584" y="17169"/>
                      <a:pt x="13542" y="17200"/>
                      <a:pt x="13503" y="17230"/>
                    </a:cubicBezTo>
                    <a:cubicBezTo>
                      <a:pt x="13467" y="17258"/>
                      <a:pt x="13422" y="17286"/>
                      <a:pt x="13380" y="17311"/>
                    </a:cubicBezTo>
                    <a:cubicBezTo>
                      <a:pt x="13230" y="17392"/>
                      <a:pt x="13082" y="17453"/>
                      <a:pt x="12937" y="17495"/>
                    </a:cubicBezTo>
                    <a:cubicBezTo>
                      <a:pt x="12903" y="17506"/>
                      <a:pt x="12872" y="17512"/>
                      <a:pt x="12833" y="17518"/>
                    </a:cubicBezTo>
                    <a:lnTo>
                      <a:pt x="12806" y="17523"/>
                    </a:lnTo>
                    <a:cubicBezTo>
                      <a:pt x="12764" y="17534"/>
                      <a:pt x="12719" y="17537"/>
                      <a:pt x="12672" y="17537"/>
                    </a:cubicBezTo>
                    <a:cubicBezTo>
                      <a:pt x="12616" y="17534"/>
                      <a:pt x="12566" y="17523"/>
                      <a:pt x="12515" y="17512"/>
                    </a:cubicBezTo>
                    <a:cubicBezTo>
                      <a:pt x="12429" y="17484"/>
                      <a:pt x="12337" y="17448"/>
                      <a:pt x="12231" y="17384"/>
                    </a:cubicBezTo>
                    <a:cubicBezTo>
                      <a:pt x="12183" y="17356"/>
                      <a:pt x="12139" y="17328"/>
                      <a:pt x="12097" y="17297"/>
                    </a:cubicBezTo>
                    <a:cubicBezTo>
                      <a:pt x="12058" y="17269"/>
                      <a:pt x="12022" y="17239"/>
                      <a:pt x="11985" y="17202"/>
                    </a:cubicBezTo>
                    <a:lnTo>
                      <a:pt x="11946" y="17169"/>
                    </a:lnTo>
                    <a:cubicBezTo>
                      <a:pt x="11927" y="17147"/>
                      <a:pt x="11902" y="17127"/>
                      <a:pt x="11882" y="17105"/>
                    </a:cubicBezTo>
                    <a:lnTo>
                      <a:pt x="11860" y="17088"/>
                    </a:lnTo>
                    <a:lnTo>
                      <a:pt x="11840" y="17071"/>
                    </a:lnTo>
                    <a:lnTo>
                      <a:pt x="11801" y="17035"/>
                    </a:lnTo>
                    <a:cubicBezTo>
                      <a:pt x="11770" y="17007"/>
                      <a:pt x="11737" y="16976"/>
                      <a:pt x="11706" y="16948"/>
                    </a:cubicBezTo>
                    <a:cubicBezTo>
                      <a:pt x="11676" y="16912"/>
                      <a:pt x="11639" y="16876"/>
                      <a:pt x="11609" y="16837"/>
                    </a:cubicBezTo>
                    <a:lnTo>
                      <a:pt x="11522" y="16739"/>
                    </a:lnTo>
                    <a:lnTo>
                      <a:pt x="11472" y="16686"/>
                    </a:lnTo>
                    <a:lnTo>
                      <a:pt x="11450" y="16658"/>
                    </a:lnTo>
                    <a:cubicBezTo>
                      <a:pt x="11386" y="16591"/>
                      <a:pt x="11319" y="16522"/>
                      <a:pt x="11257" y="16460"/>
                    </a:cubicBezTo>
                    <a:cubicBezTo>
                      <a:pt x="11218" y="16424"/>
                      <a:pt x="11179" y="16390"/>
                      <a:pt x="11137" y="16354"/>
                    </a:cubicBezTo>
                    <a:lnTo>
                      <a:pt x="11101" y="16321"/>
                    </a:lnTo>
                    <a:lnTo>
                      <a:pt x="11026" y="16257"/>
                    </a:lnTo>
                    <a:cubicBezTo>
                      <a:pt x="10942" y="16184"/>
                      <a:pt x="10864" y="16123"/>
                      <a:pt x="10783" y="16072"/>
                    </a:cubicBezTo>
                    <a:cubicBezTo>
                      <a:pt x="10674" y="16003"/>
                      <a:pt x="10579" y="15950"/>
                      <a:pt x="10496" y="15908"/>
                    </a:cubicBezTo>
                    <a:cubicBezTo>
                      <a:pt x="10404" y="15860"/>
                      <a:pt x="10300" y="15830"/>
                      <a:pt x="10225" y="15805"/>
                    </a:cubicBezTo>
                    <a:cubicBezTo>
                      <a:pt x="10116" y="15768"/>
                      <a:pt x="10013" y="15746"/>
                      <a:pt x="9901" y="15727"/>
                    </a:cubicBezTo>
                    <a:cubicBezTo>
                      <a:pt x="9781" y="15710"/>
                      <a:pt x="9659" y="15710"/>
                      <a:pt x="9541" y="15710"/>
                    </a:cubicBezTo>
                    <a:cubicBezTo>
                      <a:pt x="9324" y="15710"/>
                      <a:pt x="9120" y="15740"/>
                      <a:pt x="8930" y="15805"/>
                    </a:cubicBezTo>
                    <a:cubicBezTo>
                      <a:pt x="8847" y="15833"/>
                      <a:pt x="8766" y="15863"/>
                      <a:pt x="8682" y="15891"/>
                    </a:cubicBezTo>
                    <a:cubicBezTo>
                      <a:pt x="8571" y="15936"/>
                      <a:pt x="8459" y="15992"/>
                      <a:pt x="8347" y="16067"/>
                    </a:cubicBezTo>
                    <a:cubicBezTo>
                      <a:pt x="8269" y="16117"/>
                      <a:pt x="8186" y="16178"/>
                      <a:pt x="8108" y="16240"/>
                    </a:cubicBezTo>
                    <a:cubicBezTo>
                      <a:pt x="8021" y="16307"/>
                      <a:pt x="7948" y="16390"/>
                      <a:pt x="7882" y="16466"/>
                    </a:cubicBezTo>
                    <a:lnTo>
                      <a:pt x="7851" y="16502"/>
                    </a:lnTo>
                    <a:lnTo>
                      <a:pt x="7817" y="16536"/>
                    </a:lnTo>
                    <a:lnTo>
                      <a:pt x="7809" y="16418"/>
                    </a:lnTo>
                    <a:lnTo>
                      <a:pt x="7789" y="16318"/>
                    </a:lnTo>
                    <a:lnTo>
                      <a:pt x="7781" y="16368"/>
                    </a:lnTo>
                    <a:cubicBezTo>
                      <a:pt x="7784" y="16279"/>
                      <a:pt x="7770" y="16187"/>
                      <a:pt x="7753" y="16100"/>
                    </a:cubicBezTo>
                    <a:cubicBezTo>
                      <a:pt x="7742" y="16017"/>
                      <a:pt x="7734" y="15955"/>
                      <a:pt x="7728" y="15891"/>
                    </a:cubicBezTo>
                    <a:lnTo>
                      <a:pt x="7714" y="15749"/>
                    </a:lnTo>
                    <a:cubicBezTo>
                      <a:pt x="7700" y="15637"/>
                      <a:pt x="7689" y="15517"/>
                      <a:pt x="7678" y="15406"/>
                    </a:cubicBezTo>
                    <a:cubicBezTo>
                      <a:pt x="7672" y="15319"/>
                      <a:pt x="7670" y="15236"/>
                      <a:pt x="7664" y="15152"/>
                    </a:cubicBezTo>
                    <a:lnTo>
                      <a:pt x="7661" y="15051"/>
                    </a:lnTo>
                    <a:cubicBezTo>
                      <a:pt x="7658" y="14987"/>
                      <a:pt x="7658" y="14929"/>
                      <a:pt x="7656" y="14867"/>
                    </a:cubicBezTo>
                    <a:lnTo>
                      <a:pt x="7656" y="14820"/>
                    </a:lnTo>
                    <a:lnTo>
                      <a:pt x="7656" y="14761"/>
                    </a:lnTo>
                    <a:lnTo>
                      <a:pt x="7656" y="14692"/>
                    </a:lnTo>
                    <a:lnTo>
                      <a:pt x="7650" y="14650"/>
                    </a:lnTo>
                    <a:cubicBezTo>
                      <a:pt x="7647" y="14541"/>
                      <a:pt x="7647" y="14429"/>
                      <a:pt x="7656" y="14323"/>
                    </a:cubicBezTo>
                    <a:cubicBezTo>
                      <a:pt x="7658" y="14262"/>
                      <a:pt x="7661" y="14206"/>
                      <a:pt x="7661" y="14145"/>
                    </a:cubicBezTo>
                    <a:lnTo>
                      <a:pt x="7670" y="14011"/>
                    </a:lnTo>
                    <a:cubicBezTo>
                      <a:pt x="7672" y="13935"/>
                      <a:pt x="7678" y="13857"/>
                      <a:pt x="7686" y="13785"/>
                    </a:cubicBezTo>
                    <a:lnTo>
                      <a:pt x="7700" y="13643"/>
                    </a:lnTo>
                    <a:lnTo>
                      <a:pt x="7703" y="13578"/>
                    </a:lnTo>
                    <a:cubicBezTo>
                      <a:pt x="7711" y="13492"/>
                      <a:pt x="7717" y="13405"/>
                      <a:pt x="7725" y="13313"/>
                    </a:cubicBezTo>
                    <a:lnTo>
                      <a:pt x="7731" y="13238"/>
                    </a:lnTo>
                    <a:lnTo>
                      <a:pt x="7745" y="13099"/>
                    </a:lnTo>
                    <a:cubicBezTo>
                      <a:pt x="7773" y="12864"/>
                      <a:pt x="7809" y="12644"/>
                      <a:pt x="7842" y="12426"/>
                    </a:cubicBezTo>
                    <a:lnTo>
                      <a:pt x="7851" y="12376"/>
                    </a:lnTo>
                    <a:cubicBezTo>
                      <a:pt x="7884" y="12147"/>
                      <a:pt x="7921" y="11916"/>
                      <a:pt x="7948" y="11681"/>
                    </a:cubicBezTo>
                    <a:lnTo>
                      <a:pt x="7954" y="11603"/>
                    </a:lnTo>
                    <a:cubicBezTo>
                      <a:pt x="7982" y="11372"/>
                      <a:pt x="8007" y="11151"/>
                      <a:pt x="8007" y="10939"/>
                    </a:cubicBezTo>
                    <a:cubicBezTo>
                      <a:pt x="8007" y="10710"/>
                      <a:pt x="8007" y="10445"/>
                      <a:pt x="7926" y="10203"/>
                    </a:cubicBezTo>
                    <a:cubicBezTo>
                      <a:pt x="7907" y="10139"/>
                      <a:pt x="7879" y="10069"/>
                      <a:pt x="7840" y="10005"/>
                    </a:cubicBezTo>
                    <a:cubicBezTo>
                      <a:pt x="7803" y="9935"/>
                      <a:pt x="7748" y="9874"/>
                      <a:pt x="7703" y="9823"/>
                    </a:cubicBezTo>
                    <a:cubicBezTo>
                      <a:pt x="7594" y="9712"/>
                      <a:pt x="7452" y="9650"/>
                      <a:pt x="7340" y="9609"/>
                    </a:cubicBezTo>
                    <a:cubicBezTo>
                      <a:pt x="7282" y="9586"/>
                      <a:pt x="7218" y="9572"/>
                      <a:pt x="7131" y="9567"/>
                    </a:cubicBezTo>
                    <a:cubicBezTo>
                      <a:pt x="7117" y="9561"/>
                      <a:pt x="7106" y="9561"/>
                      <a:pt x="7098" y="9561"/>
                    </a:cubicBezTo>
                    <a:cubicBezTo>
                      <a:pt x="7033" y="9561"/>
                      <a:pt x="6966" y="9575"/>
                      <a:pt x="6916" y="9583"/>
                    </a:cubicBezTo>
                    <a:cubicBezTo>
                      <a:pt x="6785" y="9609"/>
                      <a:pt x="6671" y="9653"/>
                      <a:pt x="6526" y="9728"/>
                    </a:cubicBezTo>
                    <a:cubicBezTo>
                      <a:pt x="6409" y="9790"/>
                      <a:pt x="6303" y="9851"/>
                      <a:pt x="6199" y="9929"/>
                    </a:cubicBezTo>
                    <a:cubicBezTo>
                      <a:pt x="6096" y="10007"/>
                      <a:pt x="5998" y="10102"/>
                      <a:pt x="5892" y="10211"/>
                    </a:cubicBezTo>
                    <a:cubicBezTo>
                      <a:pt x="5845" y="10264"/>
                      <a:pt x="5803" y="10314"/>
                      <a:pt x="5758" y="10367"/>
                    </a:cubicBezTo>
                    <a:cubicBezTo>
                      <a:pt x="5834" y="10194"/>
                      <a:pt x="5904" y="10016"/>
                      <a:pt x="5971" y="9835"/>
                    </a:cubicBezTo>
                    <a:cubicBezTo>
                      <a:pt x="5987" y="9784"/>
                      <a:pt x="6004" y="9737"/>
                      <a:pt x="6026" y="9687"/>
                    </a:cubicBezTo>
                    <a:lnTo>
                      <a:pt x="6037" y="9659"/>
                    </a:lnTo>
                    <a:lnTo>
                      <a:pt x="6046" y="9628"/>
                    </a:lnTo>
                    <a:cubicBezTo>
                      <a:pt x="6149" y="9385"/>
                      <a:pt x="6252" y="9148"/>
                      <a:pt x="6358" y="8919"/>
                    </a:cubicBezTo>
                    <a:lnTo>
                      <a:pt x="6417" y="8786"/>
                    </a:lnTo>
                    <a:lnTo>
                      <a:pt x="6520" y="8554"/>
                    </a:lnTo>
                    <a:cubicBezTo>
                      <a:pt x="6556" y="8479"/>
                      <a:pt x="6595" y="8403"/>
                      <a:pt x="6632" y="8328"/>
                    </a:cubicBezTo>
                    <a:lnTo>
                      <a:pt x="6693" y="8205"/>
                    </a:lnTo>
                    <a:cubicBezTo>
                      <a:pt x="6771" y="8038"/>
                      <a:pt x="6866" y="7873"/>
                      <a:pt x="6953" y="7711"/>
                    </a:cubicBezTo>
                    <a:lnTo>
                      <a:pt x="6989" y="7647"/>
                    </a:lnTo>
                    <a:lnTo>
                      <a:pt x="7072" y="7494"/>
                    </a:lnTo>
                    <a:cubicBezTo>
                      <a:pt x="7204" y="7254"/>
                      <a:pt x="7338" y="7017"/>
                      <a:pt x="7480" y="6782"/>
                    </a:cubicBezTo>
                    <a:cubicBezTo>
                      <a:pt x="7544" y="6682"/>
                      <a:pt x="7605" y="6576"/>
                      <a:pt x="7672" y="6476"/>
                    </a:cubicBezTo>
                    <a:lnTo>
                      <a:pt x="7703" y="6423"/>
                    </a:lnTo>
                    <a:lnTo>
                      <a:pt x="7798" y="6275"/>
                    </a:lnTo>
                    <a:cubicBezTo>
                      <a:pt x="7907" y="6096"/>
                      <a:pt x="8021" y="5918"/>
                      <a:pt x="8138" y="5747"/>
                    </a:cubicBezTo>
                    <a:lnTo>
                      <a:pt x="8208" y="5647"/>
                    </a:lnTo>
                    <a:lnTo>
                      <a:pt x="8230" y="5619"/>
                    </a:lnTo>
                    <a:cubicBezTo>
                      <a:pt x="8314" y="5496"/>
                      <a:pt x="8400" y="5371"/>
                      <a:pt x="8487" y="5251"/>
                    </a:cubicBezTo>
                    <a:lnTo>
                      <a:pt x="8621" y="5070"/>
                    </a:lnTo>
                    <a:lnTo>
                      <a:pt x="8850" y="4757"/>
                    </a:lnTo>
                    <a:lnTo>
                      <a:pt x="8989" y="4581"/>
                    </a:lnTo>
                    <a:lnTo>
                      <a:pt x="9009" y="4562"/>
                    </a:lnTo>
                    <a:cubicBezTo>
                      <a:pt x="9268" y="4233"/>
                      <a:pt x="9567" y="3862"/>
                      <a:pt x="9873" y="3521"/>
                    </a:cubicBezTo>
                    <a:lnTo>
                      <a:pt x="9971" y="3415"/>
                    </a:lnTo>
                    <a:cubicBezTo>
                      <a:pt x="10119" y="3248"/>
                      <a:pt x="10267" y="3086"/>
                      <a:pt x="10420" y="2930"/>
                    </a:cubicBezTo>
                    <a:cubicBezTo>
                      <a:pt x="10590" y="2748"/>
                      <a:pt x="10783" y="2587"/>
                      <a:pt x="10950" y="2444"/>
                    </a:cubicBezTo>
                    <a:lnTo>
                      <a:pt x="11017" y="2389"/>
                    </a:lnTo>
                    <a:cubicBezTo>
                      <a:pt x="11143" y="2280"/>
                      <a:pt x="11274" y="2174"/>
                      <a:pt x="11402" y="2071"/>
                    </a:cubicBezTo>
                    <a:cubicBezTo>
                      <a:pt x="11519" y="1984"/>
                      <a:pt x="11634" y="1898"/>
                      <a:pt x="11751" y="1811"/>
                    </a:cubicBezTo>
                    <a:cubicBezTo>
                      <a:pt x="11832" y="1750"/>
                      <a:pt x="11913" y="1688"/>
                      <a:pt x="11988" y="1621"/>
                    </a:cubicBezTo>
                    <a:lnTo>
                      <a:pt x="12111" y="1524"/>
                    </a:lnTo>
                    <a:cubicBezTo>
                      <a:pt x="12259" y="1412"/>
                      <a:pt x="12401" y="1303"/>
                      <a:pt x="12552" y="1192"/>
                    </a:cubicBezTo>
                    <a:cubicBezTo>
                      <a:pt x="12705" y="1077"/>
                      <a:pt x="12847" y="969"/>
                      <a:pt x="12998" y="868"/>
                    </a:cubicBezTo>
                    <a:cubicBezTo>
                      <a:pt x="13126" y="782"/>
                      <a:pt x="13263" y="701"/>
                      <a:pt x="13461" y="589"/>
                    </a:cubicBezTo>
                    <a:lnTo>
                      <a:pt x="13550" y="542"/>
                    </a:lnTo>
                    <a:lnTo>
                      <a:pt x="13578" y="522"/>
                    </a:lnTo>
                    <a:cubicBezTo>
                      <a:pt x="13629" y="500"/>
                      <a:pt x="13656" y="480"/>
                      <a:pt x="13684" y="466"/>
                    </a:cubicBezTo>
                    <a:cubicBezTo>
                      <a:pt x="13743" y="439"/>
                      <a:pt x="13807" y="408"/>
                      <a:pt x="13868" y="380"/>
                    </a:cubicBezTo>
                    <a:lnTo>
                      <a:pt x="13921" y="355"/>
                    </a:lnTo>
                    <a:lnTo>
                      <a:pt x="14058" y="299"/>
                    </a:lnTo>
                    <a:lnTo>
                      <a:pt x="14186" y="249"/>
                    </a:lnTo>
                    <a:cubicBezTo>
                      <a:pt x="14245" y="226"/>
                      <a:pt x="14290" y="168"/>
                      <a:pt x="14270" y="98"/>
                    </a:cubicBezTo>
                    <a:cubicBezTo>
                      <a:pt x="14231" y="42"/>
                      <a:pt x="14181" y="1"/>
                      <a:pt x="14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242;p37">
                <a:extLst>
                  <a:ext uri="{FF2B5EF4-FFF2-40B4-BE49-F238E27FC236}">
                    <a16:creationId xmlns:a16="http://schemas.microsoft.com/office/drawing/2014/main" id="{FB36AAD8-1939-653F-5FEA-1881BEBADDF5}"/>
                  </a:ext>
                </a:extLst>
              </p:cNvPr>
              <p:cNvSpPr/>
              <p:nvPr/>
            </p:nvSpPr>
            <p:spPr>
              <a:xfrm>
                <a:off x="5667050" y="2924275"/>
                <a:ext cx="178225" cy="157550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6302" extrusionOk="0">
                    <a:moveTo>
                      <a:pt x="7002" y="0"/>
                    </a:moveTo>
                    <a:cubicBezTo>
                      <a:pt x="6996" y="0"/>
                      <a:pt x="6989" y="1"/>
                      <a:pt x="6983" y="3"/>
                    </a:cubicBezTo>
                    <a:lnTo>
                      <a:pt x="6941" y="14"/>
                    </a:lnTo>
                    <a:lnTo>
                      <a:pt x="6944" y="11"/>
                    </a:lnTo>
                    <a:lnTo>
                      <a:pt x="6944" y="11"/>
                    </a:lnTo>
                    <a:cubicBezTo>
                      <a:pt x="6936" y="14"/>
                      <a:pt x="6930" y="14"/>
                      <a:pt x="6922" y="16"/>
                    </a:cubicBezTo>
                    <a:cubicBezTo>
                      <a:pt x="6919" y="16"/>
                      <a:pt x="6919" y="19"/>
                      <a:pt x="6916" y="19"/>
                    </a:cubicBezTo>
                    <a:lnTo>
                      <a:pt x="6919" y="19"/>
                    </a:lnTo>
                    <a:cubicBezTo>
                      <a:pt x="6685" y="83"/>
                      <a:pt x="6453" y="167"/>
                      <a:pt x="6236" y="270"/>
                    </a:cubicBezTo>
                    <a:cubicBezTo>
                      <a:pt x="6012" y="379"/>
                      <a:pt x="5803" y="507"/>
                      <a:pt x="5594" y="636"/>
                    </a:cubicBezTo>
                    <a:cubicBezTo>
                      <a:pt x="5496" y="700"/>
                      <a:pt x="5393" y="753"/>
                      <a:pt x="5290" y="817"/>
                    </a:cubicBezTo>
                    <a:cubicBezTo>
                      <a:pt x="5178" y="887"/>
                      <a:pt x="5072" y="962"/>
                      <a:pt x="4969" y="1046"/>
                    </a:cubicBezTo>
                    <a:cubicBezTo>
                      <a:pt x="4880" y="1116"/>
                      <a:pt x="4796" y="1188"/>
                      <a:pt x="4710" y="1261"/>
                    </a:cubicBezTo>
                    <a:cubicBezTo>
                      <a:pt x="4620" y="1330"/>
                      <a:pt x="4531" y="1403"/>
                      <a:pt x="4445" y="1478"/>
                    </a:cubicBezTo>
                    <a:cubicBezTo>
                      <a:pt x="4336" y="1568"/>
                      <a:pt x="4235" y="1668"/>
                      <a:pt x="4132" y="1766"/>
                    </a:cubicBezTo>
                    <a:cubicBezTo>
                      <a:pt x="4143" y="1757"/>
                      <a:pt x="4152" y="1749"/>
                      <a:pt x="4160" y="1743"/>
                    </a:cubicBezTo>
                    <a:lnTo>
                      <a:pt x="4160" y="1743"/>
                    </a:lnTo>
                    <a:cubicBezTo>
                      <a:pt x="4119" y="1777"/>
                      <a:pt x="4079" y="1820"/>
                      <a:pt x="4041" y="1855"/>
                    </a:cubicBezTo>
                    <a:lnTo>
                      <a:pt x="4041" y="1855"/>
                    </a:lnTo>
                    <a:cubicBezTo>
                      <a:pt x="4047" y="1849"/>
                      <a:pt x="4053" y="1842"/>
                      <a:pt x="4060" y="1835"/>
                    </a:cubicBezTo>
                    <a:lnTo>
                      <a:pt x="4060" y="1835"/>
                    </a:lnTo>
                    <a:lnTo>
                      <a:pt x="4032" y="1863"/>
                    </a:lnTo>
                    <a:cubicBezTo>
                      <a:pt x="4035" y="1861"/>
                      <a:pt x="4038" y="1858"/>
                      <a:pt x="4041" y="1855"/>
                    </a:cubicBezTo>
                    <a:lnTo>
                      <a:pt x="4041" y="1855"/>
                    </a:lnTo>
                    <a:cubicBezTo>
                      <a:pt x="4003" y="1895"/>
                      <a:pt x="3967" y="1931"/>
                      <a:pt x="3928" y="1967"/>
                    </a:cubicBezTo>
                    <a:cubicBezTo>
                      <a:pt x="3850" y="2036"/>
                      <a:pt x="3769" y="2106"/>
                      <a:pt x="3691" y="2176"/>
                    </a:cubicBezTo>
                    <a:cubicBezTo>
                      <a:pt x="3588" y="2262"/>
                      <a:pt x="3490" y="2349"/>
                      <a:pt x="3387" y="2435"/>
                    </a:cubicBezTo>
                    <a:cubicBezTo>
                      <a:pt x="3295" y="2513"/>
                      <a:pt x="3211" y="2594"/>
                      <a:pt x="3125" y="2672"/>
                    </a:cubicBezTo>
                    <a:cubicBezTo>
                      <a:pt x="3027" y="2762"/>
                      <a:pt x="2938" y="2848"/>
                      <a:pt x="2840" y="2932"/>
                    </a:cubicBezTo>
                    <a:cubicBezTo>
                      <a:pt x="2748" y="3007"/>
                      <a:pt x="2665" y="3085"/>
                      <a:pt x="2581" y="3166"/>
                    </a:cubicBezTo>
                    <a:cubicBezTo>
                      <a:pt x="2483" y="3258"/>
                      <a:pt x="2394" y="3356"/>
                      <a:pt x="2299" y="3448"/>
                    </a:cubicBezTo>
                    <a:cubicBezTo>
                      <a:pt x="2121" y="3626"/>
                      <a:pt x="1950" y="3811"/>
                      <a:pt x="1775" y="3992"/>
                    </a:cubicBezTo>
                    <a:cubicBezTo>
                      <a:pt x="1688" y="4081"/>
                      <a:pt x="1613" y="4176"/>
                      <a:pt x="1529" y="4263"/>
                    </a:cubicBezTo>
                    <a:cubicBezTo>
                      <a:pt x="1448" y="4355"/>
                      <a:pt x="1367" y="4441"/>
                      <a:pt x="1292" y="4536"/>
                    </a:cubicBezTo>
                    <a:cubicBezTo>
                      <a:pt x="1256" y="4578"/>
                      <a:pt x="1217" y="4620"/>
                      <a:pt x="1183" y="4661"/>
                    </a:cubicBezTo>
                    <a:cubicBezTo>
                      <a:pt x="1147" y="4706"/>
                      <a:pt x="1111" y="4751"/>
                      <a:pt x="1074" y="4798"/>
                    </a:cubicBezTo>
                    <a:cubicBezTo>
                      <a:pt x="994" y="4896"/>
                      <a:pt x="915" y="4988"/>
                      <a:pt x="835" y="5083"/>
                    </a:cubicBezTo>
                    <a:cubicBezTo>
                      <a:pt x="762" y="5169"/>
                      <a:pt x="684" y="5253"/>
                      <a:pt x="614" y="5345"/>
                    </a:cubicBezTo>
                    <a:cubicBezTo>
                      <a:pt x="544" y="5431"/>
                      <a:pt x="477" y="5523"/>
                      <a:pt x="416" y="5613"/>
                    </a:cubicBezTo>
                    <a:cubicBezTo>
                      <a:pt x="357" y="5694"/>
                      <a:pt x="302" y="5775"/>
                      <a:pt x="240" y="5853"/>
                    </a:cubicBezTo>
                    <a:cubicBezTo>
                      <a:pt x="210" y="5900"/>
                      <a:pt x="179" y="5942"/>
                      <a:pt x="143" y="5987"/>
                    </a:cubicBezTo>
                    <a:cubicBezTo>
                      <a:pt x="129" y="6006"/>
                      <a:pt x="112" y="6026"/>
                      <a:pt x="98" y="6045"/>
                    </a:cubicBezTo>
                    <a:cubicBezTo>
                      <a:pt x="79" y="6070"/>
                      <a:pt x="65" y="6101"/>
                      <a:pt x="45" y="6126"/>
                    </a:cubicBezTo>
                    <a:cubicBezTo>
                      <a:pt x="39" y="6137"/>
                      <a:pt x="37" y="6143"/>
                      <a:pt x="28" y="6154"/>
                    </a:cubicBezTo>
                    <a:cubicBezTo>
                      <a:pt x="0" y="6196"/>
                      <a:pt x="0" y="6249"/>
                      <a:pt x="42" y="6282"/>
                    </a:cubicBezTo>
                    <a:cubicBezTo>
                      <a:pt x="59" y="6295"/>
                      <a:pt x="80" y="6302"/>
                      <a:pt x="102" y="6302"/>
                    </a:cubicBezTo>
                    <a:cubicBezTo>
                      <a:pt x="129" y="6302"/>
                      <a:pt x="155" y="6291"/>
                      <a:pt x="171" y="6268"/>
                    </a:cubicBezTo>
                    <a:cubicBezTo>
                      <a:pt x="190" y="6243"/>
                      <a:pt x="201" y="6215"/>
                      <a:pt x="224" y="6193"/>
                    </a:cubicBezTo>
                    <a:cubicBezTo>
                      <a:pt x="238" y="6174"/>
                      <a:pt x="254" y="6157"/>
                      <a:pt x="268" y="6137"/>
                    </a:cubicBezTo>
                    <a:lnTo>
                      <a:pt x="374" y="6001"/>
                    </a:lnTo>
                    <a:cubicBezTo>
                      <a:pt x="436" y="5917"/>
                      <a:pt x="500" y="5833"/>
                      <a:pt x="567" y="5752"/>
                    </a:cubicBezTo>
                    <a:cubicBezTo>
                      <a:pt x="636" y="5666"/>
                      <a:pt x="706" y="5579"/>
                      <a:pt x="776" y="5496"/>
                    </a:cubicBezTo>
                    <a:cubicBezTo>
                      <a:pt x="851" y="5404"/>
                      <a:pt x="932" y="5317"/>
                      <a:pt x="1013" y="5231"/>
                    </a:cubicBezTo>
                    <a:cubicBezTo>
                      <a:pt x="1100" y="5136"/>
                      <a:pt x="1180" y="5041"/>
                      <a:pt x="1264" y="4946"/>
                    </a:cubicBezTo>
                    <a:cubicBezTo>
                      <a:pt x="1300" y="4901"/>
                      <a:pt x="1339" y="4860"/>
                      <a:pt x="1376" y="4815"/>
                    </a:cubicBezTo>
                    <a:cubicBezTo>
                      <a:pt x="1412" y="4770"/>
                      <a:pt x="1454" y="4723"/>
                      <a:pt x="1493" y="4681"/>
                    </a:cubicBezTo>
                    <a:cubicBezTo>
                      <a:pt x="1577" y="4589"/>
                      <a:pt x="1663" y="4497"/>
                      <a:pt x="1750" y="4408"/>
                    </a:cubicBezTo>
                    <a:cubicBezTo>
                      <a:pt x="1842" y="4313"/>
                      <a:pt x="1928" y="4218"/>
                      <a:pt x="2023" y="4129"/>
                    </a:cubicBezTo>
                    <a:cubicBezTo>
                      <a:pt x="2149" y="4006"/>
                      <a:pt x="2266" y="3878"/>
                      <a:pt x="2391" y="3755"/>
                    </a:cubicBezTo>
                    <a:cubicBezTo>
                      <a:pt x="2520" y="3632"/>
                      <a:pt x="2640" y="3506"/>
                      <a:pt x="2765" y="3384"/>
                    </a:cubicBezTo>
                    <a:cubicBezTo>
                      <a:pt x="2888" y="3269"/>
                      <a:pt x="3016" y="3161"/>
                      <a:pt x="3142" y="3049"/>
                    </a:cubicBezTo>
                    <a:cubicBezTo>
                      <a:pt x="3276" y="2935"/>
                      <a:pt x="3398" y="2812"/>
                      <a:pt x="3527" y="2697"/>
                    </a:cubicBezTo>
                    <a:cubicBezTo>
                      <a:pt x="3666" y="2575"/>
                      <a:pt x="3808" y="2455"/>
                      <a:pt x="3948" y="2335"/>
                    </a:cubicBezTo>
                    <a:cubicBezTo>
                      <a:pt x="4082" y="2223"/>
                      <a:pt x="4205" y="2100"/>
                      <a:pt x="4333" y="1980"/>
                    </a:cubicBezTo>
                    <a:lnTo>
                      <a:pt x="4333" y="1980"/>
                    </a:lnTo>
                    <a:lnTo>
                      <a:pt x="4322" y="1992"/>
                    </a:lnTo>
                    <a:cubicBezTo>
                      <a:pt x="4375" y="1939"/>
                      <a:pt x="4425" y="1888"/>
                      <a:pt x="4478" y="1838"/>
                    </a:cubicBezTo>
                    <a:lnTo>
                      <a:pt x="4478" y="1838"/>
                    </a:lnTo>
                    <a:lnTo>
                      <a:pt x="4475" y="1841"/>
                    </a:lnTo>
                    <a:cubicBezTo>
                      <a:pt x="4590" y="1732"/>
                      <a:pt x="4712" y="1632"/>
                      <a:pt x="4830" y="1529"/>
                    </a:cubicBezTo>
                    <a:cubicBezTo>
                      <a:pt x="4966" y="1414"/>
                      <a:pt x="5097" y="1291"/>
                      <a:pt x="5242" y="1185"/>
                    </a:cubicBezTo>
                    <a:cubicBezTo>
                      <a:pt x="5387" y="1074"/>
                      <a:pt x="5544" y="971"/>
                      <a:pt x="5700" y="873"/>
                    </a:cubicBezTo>
                    <a:cubicBezTo>
                      <a:pt x="5856" y="772"/>
                      <a:pt x="6010" y="669"/>
                      <a:pt x="6169" y="574"/>
                    </a:cubicBezTo>
                    <a:lnTo>
                      <a:pt x="6169" y="574"/>
                    </a:lnTo>
                    <a:cubicBezTo>
                      <a:pt x="6157" y="580"/>
                      <a:pt x="6152" y="586"/>
                      <a:pt x="6141" y="588"/>
                    </a:cubicBezTo>
                    <a:cubicBezTo>
                      <a:pt x="6157" y="577"/>
                      <a:pt x="6177" y="572"/>
                      <a:pt x="6194" y="560"/>
                    </a:cubicBezTo>
                    <a:lnTo>
                      <a:pt x="6194" y="560"/>
                    </a:lnTo>
                    <a:lnTo>
                      <a:pt x="6191" y="563"/>
                    </a:lnTo>
                    <a:cubicBezTo>
                      <a:pt x="6197" y="560"/>
                      <a:pt x="6199" y="558"/>
                      <a:pt x="6205" y="558"/>
                    </a:cubicBezTo>
                    <a:cubicBezTo>
                      <a:pt x="6207" y="554"/>
                      <a:pt x="6210" y="553"/>
                      <a:pt x="6213" y="552"/>
                    </a:cubicBezTo>
                    <a:lnTo>
                      <a:pt x="6213" y="552"/>
                    </a:lnTo>
                    <a:cubicBezTo>
                      <a:pt x="6213" y="552"/>
                      <a:pt x="6213" y="552"/>
                      <a:pt x="6213" y="552"/>
                    </a:cubicBezTo>
                    <a:cubicBezTo>
                      <a:pt x="6214" y="552"/>
                      <a:pt x="6215" y="551"/>
                      <a:pt x="6217" y="550"/>
                    </a:cubicBezTo>
                    <a:lnTo>
                      <a:pt x="6217" y="550"/>
                    </a:lnTo>
                    <a:cubicBezTo>
                      <a:pt x="6217" y="550"/>
                      <a:pt x="6218" y="550"/>
                      <a:pt x="6219" y="549"/>
                    </a:cubicBezTo>
                    <a:cubicBezTo>
                      <a:pt x="6219" y="549"/>
                      <a:pt x="6219" y="549"/>
                      <a:pt x="6218" y="549"/>
                    </a:cubicBezTo>
                    <a:lnTo>
                      <a:pt x="6218" y="549"/>
                    </a:lnTo>
                    <a:cubicBezTo>
                      <a:pt x="6326" y="492"/>
                      <a:pt x="6438" y="437"/>
                      <a:pt x="6554" y="390"/>
                    </a:cubicBezTo>
                    <a:cubicBezTo>
                      <a:pt x="6685" y="334"/>
                      <a:pt x="6813" y="287"/>
                      <a:pt x="6950" y="251"/>
                    </a:cubicBezTo>
                    <a:lnTo>
                      <a:pt x="6950" y="251"/>
                    </a:lnTo>
                    <a:lnTo>
                      <a:pt x="6944" y="254"/>
                    </a:lnTo>
                    <a:cubicBezTo>
                      <a:pt x="6980" y="242"/>
                      <a:pt x="7017" y="234"/>
                      <a:pt x="7056" y="226"/>
                    </a:cubicBezTo>
                    <a:cubicBezTo>
                      <a:pt x="7084" y="217"/>
                      <a:pt x="7106" y="189"/>
                      <a:pt x="7117" y="167"/>
                    </a:cubicBezTo>
                    <a:cubicBezTo>
                      <a:pt x="7128" y="139"/>
                      <a:pt x="7128" y="111"/>
                      <a:pt x="7120" y="83"/>
                    </a:cubicBezTo>
                    <a:cubicBezTo>
                      <a:pt x="7112" y="56"/>
                      <a:pt x="7089" y="33"/>
                      <a:pt x="7061" y="19"/>
                    </a:cubicBezTo>
                    <a:cubicBezTo>
                      <a:pt x="7047" y="14"/>
                      <a:pt x="7033" y="8"/>
                      <a:pt x="7022" y="8"/>
                    </a:cubicBezTo>
                    <a:cubicBezTo>
                      <a:pt x="7016" y="2"/>
                      <a:pt x="7009" y="0"/>
                      <a:pt x="70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243;p37">
                <a:extLst>
                  <a:ext uri="{FF2B5EF4-FFF2-40B4-BE49-F238E27FC236}">
                    <a16:creationId xmlns:a16="http://schemas.microsoft.com/office/drawing/2014/main" id="{6C30A266-4448-6BBF-7EAB-93B49BC4AD97}"/>
                  </a:ext>
                </a:extLst>
              </p:cNvPr>
              <p:cNvSpPr/>
              <p:nvPr/>
            </p:nvSpPr>
            <p:spPr>
              <a:xfrm>
                <a:off x="5615425" y="3132525"/>
                <a:ext cx="64625" cy="1315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5261" extrusionOk="0">
                    <a:moveTo>
                      <a:pt x="1008" y="0"/>
                    </a:moveTo>
                    <a:cubicBezTo>
                      <a:pt x="966" y="11"/>
                      <a:pt x="930" y="31"/>
                      <a:pt x="910" y="70"/>
                    </a:cubicBezTo>
                    <a:cubicBezTo>
                      <a:pt x="838" y="237"/>
                      <a:pt x="765" y="402"/>
                      <a:pt x="687" y="569"/>
                    </a:cubicBezTo>
                    <a:lnTo>
                      <a:pt x="447" y="1102"/>
                    </a:lnTo>
                    <a:cubicBezTo>
                      <a:pt x="372" y="1269"/>
                      <a:pt x="294" y="1437"/>
                      <a:pt x="213" y="1601"/>
                    </a:cubicBezTo>
                    <a:cubicBezTo>
                      <a:pt x="182" y="1671"/>
                      <a:pt x="149" y="1741"/>
                      <a:pt x="115" y="1811"/>
                    </a:cubicBezTo>
                    <a:cubicBezTo>
                      <a:pt x="96" y="1855"/>
                      <a:pt x="79" y="1897"/>
                      <a:pt x="57" y="1942"/>
                    </a:cubicBezTo>
                    <a:cubicBezTo>
                      <a:pt x="37" y="1989"/>
                      <a:pt x="12" y="2037"/>
                      <a:pt x="9" y="2081"/>
                    </a:cubicBezTo>
                    <a:cubicBezTo>
                      <a:pt x="1" y="2120"/>
                      <a:pt x="12" y="2159"/>
                      <a:pt x="37" y="2190"/>
                    </a:cubicBezTo>
                    <a:cubicBezTo>
                      <a:pt x="71" y="2235"/>
                      <a:pt x="115" y="2249"/>
                      <a:pt x="171" y="2249"/>
                    </a:cubicBezTo>
                    <a:cubicBezTo>
                      <a:pt x="260" y="2246"/>
                      <a:pt x="308" y="2148"/>
                      <a:pt x="350" y="2090"/>
                    </a:cubicBezTo>
                    <a:cubicBezTo>
                      <a:pt x="386" y="2037"/>
                      <a:pt x="417" y="1989"/>
                      <a:pt x="456" y="1936"/>
                    </a:cubicBezTo>
                    <a:cubicBezTo>
                      <a:pt x="489" y="1883"/>
                      <a:pt x="534" y="1841"/>
                      <a:pt x="576" y="1797"/>
                    </a:cubicBezTo>
                    <a:cubicBezTo>
                      <a:pt x="623" y="1752"/>
                      <a:pt x="665" y="1705"/>
                      <a:pt x="710" y="1660"/>
                    </a:cubicBezTo>
                    <a:cubicBezTo>
                      <a:pt x="715" y="1654"/>
                      <a:pt x="721" y="1646"/>
                      <a:pt x="726" y="1643"/>
                    </a:cubicBezTo>
                    <a:lnTo>
                      <a:pt x="726" y="1643"/>
                    </a:lnTo>
                    <a:lnTo>
                      <a:pt x="710" y="1660"/>
                    </a:lnTo>
                    <a:cubicBezTo>
                      <a:pt x="796" y="1579"/>
                      <a:pt x="888" y="1506"/>
                      <a:pt x="991" y="1445"/>
                    </a:cubicBezTo>
                    <a:cubicBezTo>
                      <a:pt x="1075" y="1398"/>
                      <a:pt x="1167" y="1367"/>
                      <a:pt x="1256" y="1339"/>
                    </a:cubicBezTo>
                    <a:cubicBezTo>
                      <a:pt x="1323" y="1325"/>
                      <a:pt x="1393" y="1314"/>
                      <a:pt x="1460" y="1311"/>
                    </a:cubicBezTo>
                    <a:cubicBezTo>
                      <a:pt x="1519" y="1314"/>
                      <a:pt x="1574" y="1320"/>
                      <a:pt x="1633" y="1334"/>
                    </a:cubicBezTo>
                    <a:cubicBezTo>
                      <a:pt x="1725" y="1361"/>
                      <a:pt x="1812" y="1392"/>
                      <a:pt x="1892" y="1437"/>
                    </a:cubicBezTo>
                    <a:cubicBezTo>
                      <a:pt x="1926" y="1462"/>
                      <a:pt x="1957" y="1487"/>
                      <a:pt x="1990" y="1515"/>
                    </a:cubicBezTo>
                    <a:cubicBezTo>
                      <a:pt x="2010" y="1537"/>
                      <a:pt x="2032" y="1571"/>
                      <a:pt x="2049" y="1593"/>
                    </a:cubicBezTo>
                    <a:cubicBezTo>
                      <a:pt x="2074" y="1646"/>
                      <a:pt x="2096" y="1702"/>
                      <a:pt x="2110" y="1758"/>
                    </a:cubicBezTo>
                    <a:cubicBezTo>
                      <a:pt x="2146" y="1914"/>
                      <a:pt x="2146" y="2078"/>
                      <a:pt x="2146" y="2240"/>
                    </a:cubicBezTo>
                    <a:cubicBezTo>
                      <a:pt x="2144" y="2466"/>
                      <a:pt x="2124" y="2695"/>
                      <a:pt x="2102" y="2924"/>
                    </a:cubicBezTo>
                    <a:cubicBezTo>
                      <a:pt x="2088" y="3049"/>
                      <a:pt x="2065" y="3169"/>
                      <a:pt x="2051" y="3295"/>
                    </a:cubicBezTo>
                    <a:cubicBezTo>
                      <a:pt x="2038" y="3429"/>
                      <a:pt x="2024" y="3557"/>
                      <a:pt x="2007" y="3685"/>
                    </a:cubicBezTo>
                    <a:cubicBezTo>
                      <a:pt x="1976" y="3934"/>
                      <a:pt x="1940" y="4182"/>
                      <a:pt x="1915" y="4433"/>
                    </a:cubicBezTo>
                    <a:cubicBezTo>
                      <a:pt x="1906" y="4550"/>
                      <a:pt x="1898" y="4667"/>
                      <a:pt x="1887" y="4784"/>
                    </a:cubicBezTo>
                    <a:cubicBezTo>
                      <a:pt x="1878" y="4893"/>
                      <a:pt x="1873" y="4999"/>
                      <a:pt x="1873" y="5105"/>
                    </a:cubicBezTo>
                    <a:cubicBezTo>
                      <a:pt x="1873" y="5116"/>
                      <a:pt x="1878" y="5125"/>
                      <a:pt x="1878" y="5136"/>
                    </a:cubicBezTo>
                    <a:cubicBezTo>
                      <a:pt x="1887" y="5200"/>
                      <a:pt x="1937" y="5253"/>
                      <a:pt x="1998" y="5259"/>
                    </a:cubicBezTo>
                    <a:cubicBezTo>
                      <a:pt x="2006" y="5260"/>
                      <a:pt x="2013" y="5260"/>
                      <a:pt x="2020" y="5260"/>
                    </a:cubicBezTo>
                    <a:cubicBezTo>
                      <a:pt x="2050" y="5260"/>
                      <a:pt x="2080" y="5251"/>
                      <a:pt x="2104" y="5234"/>
                    </a:cubicBezTo>
                    <a:cubicBezTo>
                      <a:pt x="2135" y="5211"/>
                      <a:pt x="2152" y="5178"/>
                      <a:pt x="2160" y="5142"/>
                    </a:cubicBezTo>
                    <a:cubicBezTo>
                      <a:pt x="2180" y="5047"/>
                      <a:pt x="2191" y="4952"/>
                      <a:pt x="2208" y="4863"/>
                    </a:cubicBezTo>
                    <a:cubicBezTo>
                      <a:pt x="2230" y="4745"/>
                      <a:pt x="2247" y="4628"/>
                      <a:pt x="2269" y="4514"/>
                    </a:cubicBezTo>
                    <a:cubicBezTo>
                      <a:pt x="2311" y="4268"/>
                      <a:pt x="2361" y="4026"/>
                      <a:pt x="2400" y="3777"/>
                    </a:cubicBezTo>
                    <a:cubicBezTo>
                      <a:pt x="2422" y="3643"/>
                      <a:pt x="2439" y="3515"/>
                      <a:pt x="2456" y="3387"/>
                    </a:cubicBezTo>
                    <a:cubicBezTo>
                      <a:pt x="2473" y="3261"/>
                      <a:pt x="2495" y="3136"/>
                      <a:pt x="2515" y="3010"/>
                    </a:cubicBezTo>
                    <a:cubicBezTo>
                      <a:pt x="2554" y="2765"/>
                      <a:pt x="2584" y="2519"/>
                      <a:pt x="2582" y="2271"/>
                    </a:cubicBezTo>
                    <a:cubicBezTo>
                      <a:pt x="2579" y="2170"/>
                      <a:pt x="2579" y="2073"/>
                      <a:pt x="2570" y="1970"/>
                    </a:cubicBezTo>
                    <a:cubicBezTo>
                      <a:pt x="2565" y="1855"/>
                      <a:pt x="2540" y="1738"/>
                      <a:pt x="2509" y="1621"/>
                    </a:cubicBezTo>
                    <a:cubicBezTo>
                      <a:pt x="2478" y="1515"/>
                      <a:pt x="2422" y="1403"/>
                      <a:pt x="2353" y="1311"/>
                    </a:cubicBezTo>
                    <a:cubicBezTo>
                      <a:pt x="2272" y="1208"/>
                      <a:pt x="2160" y="1127"/>
                      <a:pt x="2040" y="1074"/>
                    </a:cubicBezTo>
                    <a:cubicBezTo>
                      <a:pt x="1990" y="1049"/>
                      <a:pt x="1934" y="1029"/>
                      <a:pt x="1878" y="1015"/>
                    </a:cubicBezTo>
                    <a:cubicBezTo>
                      <a:pt x="1809" y="993"/>
                      <a:pt x="1733" y="971"/>
                      <a:pt x="1661" y="960"/>
                    </a:cubicBezTo>
                    <a:cubicBezTo>
                      <a:pt x="1617" y="953"/>
                      <a:pt x="1572" y="950"/>
                      <a:pt x="1526" y="950"/>
                    </a:cubicBezTo>
                    <a:cubicBezTo>
                      <a:pt x="1453" y="950"/>
                      <a:pt x="1380" y="958"/>
                      <a:pt x="1309" y="974"/>
                    </a:cubicBezTo>
                    <a:cubicBezTo>
                      <a:pt x="1198" y="999"/>
                      <a:pt x="1086" y="1035"/>
                      <a:pt x="986" y="1085"/>
                    </a:cubicBezTo>
                    <a:cubicBezTo>
                      <a:pt x="869" y="1141"/>
                      <a:pt x="757" y="1202"/>
                      <a:pt x="659" y="1286"/>
                    </a:cubicBezTo>
                    <a:cubicBezTo>
                      <a:pt x="645" y="1297"/>
                      <a:pt x="637" y="1308"/>
                      <a:pt x="623" y="1320"/>
                    </a:cubicBezTo>
                    <a:cubicBezTo>
                      <a:pt x="640" y="1272"/>
                      <a:pt x="657" y="1230"/>
                      <a:pt x="673" y="1188"/>
                    </a:cubicBezTo>
                    <a:cubicBezTo>
                      <a:pt x="749" y="1007"/>
                      <a:pt x="824" y="831"/>
                      <a:pt x="896" y="650"/>
                    </a:cubicBezTo>
                    <a:cubicBezTo>
                      <a:pt x="963" y="477"/>
                      <a:pt x="1033" y="310"/>
                      <a:pt x="1103" y="142"/>
                    </a:cubicBezTo>
                    <a:cubicBezTo>
                      <a:pt x="1125" y="92"/>
                      <a:pt x="1100" y="31"/>
                      <a:pt x="1047" y="8"/>
                    </a:cubicBezTo>
                    <a:cubicBezTo>
                      <a:pt x="1033" y="0"/>
                      <a:pt x="1022" y="0"/>
                      <a:pt x="10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244;p37">
                <a:extLst>
                  <a:ext uri="{FF2B5EF4-FFF2-40B4-BE49-F238E27FC236}">
                    <a16:creationId xmlns:a16="http://schemas.microsoft.com/office/drawing/2014/main" id="{7EEDC6F8-8F0F-09BF-C19E-BC7ADE22B4B1}"/>
                  </a:ext>
                </a:extLst>
              </p:cNvPr>
              <p:cNvSpPr/>
              <p:nvPr/>
            </p:nvSpPr>
            <p:spPr>
              <a:xfrm>
                <a:off x="5658600" y="3312800"/>
                <a:ext cx="234100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9364" h="2149" extrusionOk="0">
                    <a:moveTo>
                      <a:pt x="2327" y="347"/>
                    </a:moveTo>
                    <a:cubicBezTo>
                      <a:pt x="2319" y="347"/>
                      <a:pt x="2311" y="347"/>
                      <a:pt x="2303" y="347"/>
                    </a:cubicBezTo>
                    <a:lnTo>
                      <a:pt x="2303" y="347"/>
                    </a:lnTo>
                    <a:cubicBezTo>
                      <a:pt x="2309" y="348"/>
                      <a:pt x="2313" y="349"/>
                      <a:pt x="2317" y="349"/>
                    </a:cubicBezTo>
                    <a:cubicBezTo>
                      <a:pt x="2321" y="349"/>
                      <a:pt x="2325" y="348"/>
                      <a:pt x="2327" y="347"/>
                    </a:cubicBezTo>
                    <a:close/>
                    <a:moveTo>
                      <a:pt x="1798" y="403"/>
                    </a:moveTo>
                    <a:lnTo>
                      <a:pt x="1798" y="403"/>
                    </a:lnTo>
                    <a:cubicBezTo>
                      <a:pt x="1795" y="404"/>
                      <a:pt x="1792" y="404"/>
                      <a:pt x="1789" y="405"/>
                    </a:cubicBezTo>
                    <a:lnTo>
                      <a:pt x="1789" y="405"/>
                    </a:lnTo>
                    <a:cubicBezTo>
                      <a:pt x="1791" y="405"/>
                      <a:pt x="1794" y="404"/>
                      <a:pt x="1798" y="403"/>
                    </a:cubicBezTo>
                    <a:close/>
                    <a:moveTo>
                      <a:pt x="8309" y="593"/>
                    </a:moveTo>
                    <a:cubicBezTo>
                      <a:pt x="8311" y="594"/>
                      <a:pt x="8312" y="595"/>
                      <a:pt x="8314" y="595"/>
                    </a:cubicBezTo>
                    <a:cubicBezTo>
                      <a:pt x="8313" y="594"/>
                      <a:pt x="8311" y="594"/>
                      <a:pt x="8309" y="593"/>
                    </a:cubicBezTo>
                    <a:close/>
                    <a:moveTo>
                      <a:pt x="4512" y="1239"/>
                    </a:moveTo>
                    <a:lnTo>
                      <a:pt x="4512" y="1239"/>
                    </a:lnTo>
                    <a:cubicBezTo>
                      <a:pt x="4517" y="1242"/>
                      <a:pt x="4519" y="1248"/>
                      <a:pt x="4522" y="1252"/>
                    </a:cubicBezTo>
                    <a:lnTo>
                      <a:pt x="4522" y="1252"/>
                    </a:lnTo>
                    <a:lnTo>
                      <a:pt x="4512" y="1239"/>
                    </a:lnTo>
                    <a:close/>
                    <a:moveTo>
                      <a:pt x="4015" y="1223"/>
                    </a:moveTo>
                    <a:cubicBezTo>
                      <a:pt x="4021" y="1231"/>
                      <a:pt x="4032" y="1242"/>
                      <a:pt x="4043" y="1253"/>
                    </a:cubicBezTo>
                    <a:cubicBezTo>
                      <a:pt x="4035" y="1242"/>
                      <a:pt x="4024" y="1231"/>
                      <a:pt x="4015" y="1223"/>
                    </a:cubicBezTo>
                    <a:close/>
                    <a:moveTo>
                      <a:pt x="6299" y="1381"/>
                    </a:moveTo>
                    <a:lnTo>
                      <a:pt x="6299" y="1381"/>
                    </a:lnTo>
                    <a:cubicBezTo>
                      <a:pt x="6298" y="1382"/>
                      <a:pt x="6296" y="1384"/>
                      <a:pt x="6295" y="1385"/>
                    </a:cubicBezTo>
                    <a:lnTo>
                      <a:pt x="6295" y="1385"/>
                    </a:lnTo>
                    <a:cubicBezTo>
                      <a:pt x="6297" y="1384"/>
                      <a:pt x="6298" y="1382"/>
                      <a:pt x="6299" y="1381"/>
                    </a:cubicBezTo>
                    <a:close/>
                    <a:moveTo>
                      <a:pt x="5140" y="1761"/>
                    </a:moveTo>
                    <a:cubicBezTo>
                      <a:pt x="5148" y="1767"/>
                      <a:pt x="5151" y="1767"/>
                      <a:pt x="5154" y="1767"/>
                    </a:cubicBezTo>
                    <a:cubicBezTo>
                      <a:pt x="5151" y="1767"/>
                      <a:pt x="5148" y="1761"/>
                      <a:pt x="5140" y="1761"/>
                    </a:cubicBezTo>
                    <a:close/>
                    <a:moveTo>
                      <a:pt x="2247" y="1"/>
                    </a:moveTo>
                    <a:cubicBezTo>
                      <a:pt x="2127" y="3"/>
                      <a:pt x="2007" y="12"/>
                      <a:pt x="1890" y="26"/>
                    </a:cubicBezTo>
                    <a:cubicBezTo>
                      <a:pt x="1828" y="37"/>
                      <a:pt x="1761" y="45"/>
                      <a:pt x="1700" y="65"/>
                    </a:cubicBezTo>
                    <a:cubicBezTo>
                      <a:pt x="1638" y="82"/>
                      <a:pt x="1580" y="95"/>
                      <a:pt x="1521" y="121"/>
                    </a:cubicBezTo>
                    <a:cubicBezTo>
                      <a:pt x="1457" y="143"/>
                      <a:pt x="1401" y="176"/>
                      <a:pt x="1343" y="210"/>
                    </a:cubicBezTo>
                    <a:cubicBezTo>
                      <a:pt x="1270" y="249"/>
                      <a:pt x="1200" y="291"/>
                      <a:pt x="1125" y="333"/>
                    </a:cubicBezTo>
                    <a:cubicBezTo>
                      <a:pt x="991" y="413"/>
                      <a:pt x="857" y="494"/>
                      <a:pt x="726" y="586"/>
                    </a:cubicBezTo>
                    <a:cubicBezTo>
                      <a:pt x="662" y="628"/>
                      <a:pt x="598" y="667"/>
                      <a:pt x="536" y="712"/>
                    </a:cubicBezTo>
                    <a:cubicBezTo>
                      <a:pt x="464" y="768"/>
                      <a:pt x="394" y="826"/>
                      <a:pt x="333" y="896"/>
                    </a:cubicBezTo>
                    <a:cubicBezTo>
                      <a:pt x="280" y="952"/>
                      <a:pt x="227" y="1008"/>
                      <a:pt x="182" y="1069"/>
                    </a:cubicBezTo>
                    <a:cubicBezTo>
                      <a:pt x="126" y="1139"/>
                      <a:pt x="82" y="1217"/>
                      <a:pt x="34" y="1298"/>
                    </a:cubicBezTo>
                    <a:cubicBezTo>
                      <a:pt x="1" y="1356"/>
                      <a:pt x="29" y="1440"/>
                      <a:pt x="82" y="1479"/>
                    </a:cubicBezTo>
                    <a:cubicBezTo>
                      <a:pt x="108" y="1502"/>
                      <a:pt x="142" y="1514"/>
                      <a:pt x="176" y="1514"/>
                    </a:cubicBezTo>
                    <a:cubicBezTo>
                      <a:pt x="221" y="1514"/>
                      <a:pt x="266" y="1494"/>
                      <a:pt x="297" y="1454"/>
                    </a:cubicBezTo>
                    <a:cubicBezTo>
                      <a:pt x="324" y="1421"/>
                      <a:pt x="350" y="1384"/>
                      <a:pt x="380" y="1351"/>
                    </a:cubicBezTo>
                    <a:cubicBezTo>
                      <a:pt x="403" y="1326"/>
                      <a:pt x="425" y="1306"/>
                      <a:pt x="450" y="1281"/>
                    </a:cubicBezTo>
                    <a:cubicBezTo>
                      <a:pt x="503" y="1228"/>
                      <a:pt x="550" y="1175"/>
                      <a:pt x="603" y="1128"/>
                    </a:cubicBezTo>
                    <a:cubicBezTo>
                      <a:pt x="662" y="1072"/>
                      <a:pt x="726" y="1019"/>
                      <a:pt x="796" y="974"/>
                    </a:cubicBezTo>
                    <a:cubicBezTo>
                      <a:pt x="871" y="921"/>
                      <a:pt x="949" y="868"/>
                      <a:pt x="1027" y="821"/>
                    </a:cubicBezTo>
                    <a:cubicBezTo>
                      <a:pt x="1171" y="727"/>
                      <a:pt x="1308" y="642"/>
                      <a:pt x="1451" y="557"/>
                    </a:cubicBezTo>
                    <a:lnTo>
                      <a:pt x="1451" y="557"/>
                    </a:lnTo>
                    <a:cubicBezTo>
                      <a:pt x="1454" y="555"/>
                      <a:pt x="1456" y="554"/>
                      <a:pt x="1457" y="553"/>
                    </a:cubicBezTo>
                    <a:lnTo>
                      <a:pt x="1457" y="553"/>
                    </a:lnTo>
                    <a:cubicBezTo>
                      <a:pt x="1457" y="553"/>
                      <a:pt x="1457" y="553"/>
                      <a:pt x="1457" y="553"/>
                    </a:cubicBezTo>
                    <a:cubicBezTo>
                      <a:pt x="1465" y="547"/>
                      <a:pt x="1471" y="545"/>
                      <a:pt x="1479" y="539"/>
                    </a:cubicBezTo>
                    <a:lnTo>
                      <a:pt x="1479" y="539"/>
                    </a:lnTo>
                    <a:cubicBezTo>
                      <a:pt x="1478" y="540"/>
                      <a:pt x="1476" y="540"/>
                      <a:pt x="1475" y="541"/>
                    </a:cubicBezTo>
                    <a:lnTo>
                      <a:pt x="1475" y="541"/>
                    </a:lnTo>
                    <a:cubicBezTo>
                      <a:pt x="1521" y="515"/>
                      <a:pt x="1570" y="487"/>
                      <a:pt x="1622" y="461"/>
                    </a:cubicBezTo>
                    <a:cubicBezTo>
                      <a:pt x="1673" y="436"/>
                      <a:pt x="1731" y="418"/>
                      <a:pt x="1789" y="405"/>
                    </a:cubicBezTo>
                    <a:lnTo>
                      <a:pt x="1789" y="405"/>
                    </a:lnTo>
                    <a:cubicBezTo>
                      <a:pt x="1788" y="405"/>
                      <a:pt x="1787" y="405"/>
                      <a:pt x="1786" y="405"/>
                    </a:cubicBezTo>
                    <a:lnTo>
                      <a:pt x="1800" y="402"/>
                    </a:lnTo>
                    <a:lnTo>
                      <a:pt x="1800" y="402"/>
                    </a:lnTo>
                    <a:cubicBezTo>
                      <a:pt x="1800" y="403"/>
                      <a:pt x="1799" y="403"/>
                      <a:pt x="1798" y="403"/>
                    </a:cubicBezTo>
                    <a:lnTo>
                      <a:pt x="1798" y="403"/>
                    </a:lnTo>
                    <a:cubicBezTo>
                      <a:pt x="1804" y="402"/>
                      <a:pt x="1809" y="401"/>
                      <a:pt x="1814" y="400"/>
                    </a:cubicBezTo>
                    <a:cubicBezTo>
                      <a:pt x="1975" y="363"/>
                      <a:pt x="2140" y="349"/>
                      <a:pt x="2303" y="347"/>
                    </a:cubicBezTo>
                    <a:lnTo>
                      <a:pt x="2303" y="347"/>
                    </a:lnTo>
                    <a:cubicBezTo>
                      <a:pt x="2303" y="347"/>
                      <a:pt x="2303" y="347"/>
                      <a:pt x="2302" y="347"/>
                    </a:cubicBezTo>
                    <a:lnTo>
                      <a:pt x="2328" y="347"/>
                    </a:lnTo>
                    <a:cubicBezTo>
                      <a:pt x="2327" y="347"/>
                      <a:pt x="2327" y="347"/>
                      <a:pt x="2327" y="347"/>
                    </a:cubicBezTo>
                    <a:lnTo>
                      <a:pt x="2327" y="347"/>
                    </a:lnTo>
                    <a:cubicBezTo>
                      <a:pt x="2332" y="347"/>
                      <a:pt x="2337" y="347"/>
                      <a:pt x="2341" y="347"/>
                    </a:cubicBezTo>
                    <a:cubicBezTo>
                      <a:pt x="2531" y="352"/>
                      <a:pt x="2724" y="377"/>
                      <a:pt x="2908" y="430"/>
                    </a:cubicBezTo>
                    <a:cubicBezTo>
                      <a:pt x="3003" y="461"/>
                      <a:pt x="3095" y="500"/>
                      <a:pt x="3181" y="545"/>
                    </a:cubicBezTo>
                    <a:cubicBezTo>
                      <a:pt x="3276" y="595"/>
                      <a:pt x="3365" y="642"/>
                      <a:pt x="3457" y="695"/>
                    </a:cubicBezTo>
                    <a:cubicBezTo>
                      <a:pt x="3558" y="757"/>
                      <a:pt x="3644" y="832"/>
                      <a:pt x="3728" y="918"/>
                    </a:cubicBezTo>
                    <a:cubicBezTo>
                      <a:pt x="3753" y="946"/>
                      <a:pt x="3781" y="974"/>
                      <a:pt x="3809" y="999"/>
                    </a:cubicBezTo>
                    <a:cubicBezTo>
                      <a:pt x="3879" y="1072"/>
                      <a:pt x="3951" y="1147"/>
                      <a:pt x="4024" y="1223"/>
                    </a:cubicBezTo>
                    <a:cubicBezTo>
                      <a:pt x="4088" y="1287"/>
                      <a:pt x="4146" y="1362"/>
                      <a:pt x="4211" y="1423"/>
                    </a:cubicBezTo>
                    <a:cubicBezTo>
                      <a:pt x="4289" y="1510"/>
                      <a:pt x="4372" y="1588"/>
                      <a:pt x="4453" y="1672"/>
                    </a:cubicBezTo>
                    <a:cubicBezTo>
                      <a:pt x="4512" y="1733"/>
                      <a:pt x="4565" y="1797"/>
                      <a:pt x="4629" y="1853"/>
                    </a:cubicBezTo>
                    <a:cubicBezTo>
                      <a:pt x="4699" y="1914"/>
                      <a:pt x="4771" y="1970"/>
                      <a:pt x="4855" y="2020"/>
                    </a:cubicBezTo>
                    <a:cubicBezTo>
                      <a:pt x="4944" y="2073"/>
                      <a:pt x="5042" y="2107"/>
                      <a:pt x="5140" y="2129"/>
                    </a:cubicBezTo>
                    <a:cubicBezTo>
                      <a:pt x="5200" y="2143"/>
                      <a:pt x="5262" y="2149"/>
                      <a:pt x="5324" y="2149"/>
                    </a:cubicBezTo>
                    <a:cubicBezTo>
                      <a:pt x="5387" y="2149"/>
                      <a:pt x="5449" y="2143"/>
                      <a:pt x="5511" y="2135"/>
                    </a:cubicBezTo>
                    <a:cubicBezTo>
                      <a:pt x="5639" y="2118"/>
                      <a:pt x="5767" y="2096"/>
                      <a:pt x="5890" y="2054"/>
                    </a:cubicBezTo>
                    <a:cubicBezTo>
                      <a:pt x="6004" y="2018"/>
                      <a:pt x="6116" y="1965"/>
                      <a:pt x="6219" y="1900"/>
                    </a:cubicBezTo>
                    <a:cubicBezTo>
                      <a:pt x="6297" y="1853"/>
                      <a:pt x="6367" y="1789"/>
                      <a:pt x="6434" y="1725"/>
                    </a:cubicBezTo>
                    <a:cubicBezTo>
                      <a:pt x="6462" y="1697"/>
                      <a:pt x="6490" y="1663"/>
                      <a:pt x="6518" y="1633"/>
                    </a:cubicBezTo>
                    <a:cubicBezTo>
                      <a:pt x="6548" y="1602"/>
                      <a:pt x="6582" y="1566"/>
                      <a:pt x="6610" y="1532"/>
                    </a:cubicBezTo>
                    <a:cubicBezTo>
                      <a:pt x="6668" y="1448"/>
                      <a:pt x="6710" y="1354"/>
                      <a:pt x="6758" y="1267"/>
                    </a:cubicBezTo>
                    <a:cubicBezTo>
                      <a:pt x="6766" y="1253"/>
                      <a:pt x="6777" y="1239"/>
                      <a:pt x="6783" y="1228"/>
                    </a:cubicBezTo>
                    <a:cubicBezTo>
                      <a:pt x="6819" y="1172"/>
                      <a:pt x="6853" y="1119"/>
                      <a:pt x="6889" y="1064"/>
                    </a:cubicBezTo>
                    <a:cubicBezTo>
                      <a:pt x="6922" y="1008"/>
                      <a:pt x="6964" y="957"/>
                      <a:pt x="7009" y="907"/>
                    </a:cubicBezTo>
                    <a:cubicBezTo>
                      <a:pt x="7106" y="818"/>
                      <a:pt x="7212" y="734"/>
                      <a:pt x="7324" y="667"/>
                    </a:cubicBezTo>
                    <a:cubicBezTo>
                      <a:pt x="7399" y="623"/>
                      <a:pt x="7483" y="589"/>
                      <a:pt x="7567" y="561"/>
                    </a:cubicBezTo>
                    <a:cubicBezTo>
                      <a:pt x="7681" y="536"/>
                      <a:pt x="7797" y="524"/>
                      <a:pt x="7914" y="524"/>
                    </a:cubicBezTo>
                    <a:cubicBezTo>
                      <a:pt x="7937" y="524"/>
                      <a:pt x="7959" y="524"/>
                      <a:pt x="7982" y="525"/>
                    </a:cubicBezTo>
                    <a:cubicBezTo>
                      <a:pt x="8092" y="531"/>
                      <a:pt x="8202" y="558"/>
                      <a:pt x="8309" y="593"/>
                    </a:cubicBezTo>
                    <a:lnTo>
                      <a:pt x="8309" y="593"/>
                    </a:lnTo>
                    <a:cubicBezTo>
                      <a:pt x="8308" y="592"/>
                      <a:pt x="8307" y="591"/>
                      <a:pt x="8306" y="591"/>
                    </a:cubicBezTo>
                    <a:lnTo>
                      <a:pt x="8306" y="591"/>
                    </a:lnTo>
                    <a:cubicBezTo>
                      <a:pt x="8310" y="593"/>
                      <a:pt x="8314" y="594"/>
                      <a:pt x="8318" y="595"/>
                    </a:cubicBezTo>
                    <a:lnTo>
                      <a:pt x="8318" y="595"/>
                    </a:lnTo>
                    <a:cubicBezTo>
                      <a:pt x="8317" y="595"/>
                      <a:pt x="8315" y="595"/>
                      <a:pt x="8314" y="595"/>
                    </a:cubicBezTo>
                    <a:lnTo>
                      <a:pt x="8314" y="595"/>
                    </a:lnTo>
                    <a:cubicBezTo>
                      <a:pt x="8317" y="596"/>
                      <a:pt x="8321" y="597"/>
                      <a:pt x="8324" y="598"/>
                    </a:cubicBezTo>
                    <a:lnTo>
                      <a:pt x="8324" y="598"/>
                    </a:lnTo>
                    <a:cubicBezTo>
                      <a:pt x="8322" y="597"/>
                      <a:pt x="8320" y="596"/>
                      <a:pt x="8318" y="595"/>
                    </a:cubicBezTo>
                    <a:lnTo>
                      <a:pt x="8318" y="595"/>
                    </a:lnTo>
                    <a:cubicBezTo>
                      <a:pt x="8321" y="596"/>
                      <a:pt x="8324" y="597"/>
                      <a:pt x="8328" y="598"/>
                    </a:cubicBezTo>
                    <a:lnTo>
                      <a:pt x="8328" y="598"/>
                    </a:lnTo>
                    <a:cubicBezTo>
                      <a:pt x="8327" y="598"/>
                      <a:pt x="8325" y="598"/>
                      <a:pt x="8324" y="598"/>
                    </a:cubicBezTo>
                    <a:lnTo>
                      <a:pt x="8324" y="598"/>
                    </a:lnTo>
                    <a:cubicBezTo>
                      <a:pt x="8327" y="599"/>
                      <a:pt x="8329" y="600"/>
                      <a:pt x="8331" y="600"/>
                    </a:cubicBezTo>
                    <a:cubicBezTo>
                      <a:pt x="8409" y="626"/>
                      <a:pt x="8482" y="653"/>
                      <a:pt x="8554" y="687"/>
                    </a:cubicBezTo>
                    <a:cubicBezTo>
                      <a:pt x="8626" y="720"/>
                      <a:pt x="8695" y="761"/>
                      <a:pt x="8763" y="805"/>
                    </a:cubicBezTo>
                    <a:lnTo>
                      <a:pt x="8763" y="805"/>
                    </a:lnTo>
                    <a:cubicBezTo>
                      <a:pt x="8763" y="805"/>
                      <a:pt x="8763" y="805"/>
                      <a:pt x="8763" y="804"/>
                    </a:cubicBezTo>
                    <a:lnTo>
                      <a:pt x="8763" y="804"/>
                    </a:lnTo>
                    <a:cubicBezTo>
                      <a:pt x="8764" y="805"/>
                      <a:pt x="8764" y="806"/>
                      <a:pt x="8765" y="806"/>
                    </a:cubicBezTo>
                    <a:lnTo>
                      <a:pt x="8765" y="806"/>
                    </a:lnTo>
                    <a:cubicBezTo>
                      <a:pt x="8765" y="806"/>
                      <a:pt x="8764" y="805"/>
                      <a:pt x="8763" y="805"/>
                    </a:cubicBezTo>
                    <a:lnTo>
                      <a:pt x="8763" y="805"/>
                    </a:lnTo>
                    <a:cubicBezTo>
                      <a:pt x="8764" y="806"/>
                      <a:pt x="8765" y="806"/>
                      <a:pt x="8766" y="807"/>
                    </a:cubicBezTo>
                    <a:lnTo>
                      <a:pt x="8766" y="807"/>
                    </a:lnTo>
                    <a:cubicBezTo>
                      <a:pt x="8766" y="807"/>
                      <a:pt x="8765" y="806"/>
                      <a:pt x="8765" y="806"/>
                    </a:cubicBezTo>
                    <a:lnTo>
                      <a:pt x="8765" y="806"/>
                    </a:lnTo>
                    <a:cubicBezTo>
                      <a:pt x="8766" y="806"/>
                      <a:pt x="8766" y="807"/>
                      <a:pt x="8766" y="807"/>
                    </a:cubicBezTo>
                    <a:cubicBezTo>
                      <a:pt x="8766" y="807"/>
                      <a:pt x="8766" y="807"/>
                      <a:pt x="8766" y="807"/>
                    </a:cubicBezTo>
                    <a:lnTo>
                      <a:pt x="8766" y="807"/>
                    </a:lnTo>
                    <a:cubicBezTo>
                      <a:pt x="8861" y="871"/>
                      <a:pt x="8958" y="940"/>
                      <a:pt x="9043" y="1022"/>
                    </a:cubicBezTo>
                    <a:cubicBezTo>
                      <a:pt x="9087" y="1075"/>
                      <a:pt x="9123" y="1139"/>
                      <a:pt x="9157" y="1200"/>
                    </a:cubicBezTo>
                    <a:cubicBezTo>
                      <a:pt x="9173" y="1231"/>
                      <a:pt x="9207" y="1244"/>
                      <a:pt x="9242" y="1244"/>
                    </a:cubicBezTo>
                    <a:cubicBezTo>
                      <a:pt x="9267" y="1244"/>
                      <a:pt x="9293" y="1237"/>
                      <a:pt x="9310" y="1223"/>
                    </a:cubicBezTo>
                    <a:cubicBezTo>
                      <a:pt x="9333" y="1203"/>
                      <a:pt x="9349" y="1175"/>
                      <a:pt x="9355" y="1153"/>
                    </a:cubicBezTo>
                    <a:cubicBezTo>
                      <a:pt x="9363" y="1119"/>
                      <a:pt x="9349" y="1097"/>
                      <a:pt x="9335" y="1069"/>
                    </a:cubicBezTo>
                    <a:cubicBezTo>
                      <a:pt x="9308" y="1016"/>
                      <a:pt x="9277" y="963"/>
                      <a:pt x="9241" y="916"/>
                    </a:cubicBezTo>
                    <a:cubicBezTo>
                      <a:pt x="9207" y="865"/>
                      <a:pt x="9165" y="826"/>
                      <a:pt x="9118" y="790"/>
                    </a:cubicBezTo>
                    <a:cubicBezTo>
                      <a:pt x="9048" y="726"/>
                      <a:pt x="8973" y="673"/>
                      <a:pt x="8897" y="617"/>
                    </a:cubicBezTo>
                    <a:cubicBezTo>
                      <a:pt x="8819" y="559"/>
                      <a:pt x="8733" y="511"/>
                      <a:pt x="8646" y="461"/>
                    </a:cubicBezTo>
                    <a:cubicBezTo>
                      <a:pt x="8557" y="413"/>
                      <a:pt x="8468" y="374"/>
                      <a:pt x="8373" y="344"/>
                    </a:cubicBezTo>
                    <a:cubicBezTo>
                      <a:pt x="8270" y="307"/>
                      <a:pt x="8158" y="268"/>
                      <a:pt x="8049" y="254"/>
                    </a:cubicBezTo>
                    <a:cubicBezTo>
                      <a:pt x="8001" y="250"/>
                      <a:pt x="7953" y="247"/>
                      <a:pt x="7904" y="247"/>
                    </a:cubicBezTo>
                    <a:cubicBezTo>
                      <a:pt x="7813" y="247"/>
                      <a:pt x="7722" y="255"/>
                      <a:pt x="7634" y="266"/>
                    </a:cubicBezTo>
                    <a:cubicBezTo>
                      <a:pt x="7377" y="294"/>
                      <a:pt x="7134" y="413"/>
                      <a:pt x="6933" y="575"/>
                    </a:cubicBezTo>
                    <a:cubicBezTo>
                      <a:pt x="6869" y="628"/>
                      <a:pt x="6805" y="681"/>
                      <a:pt x="6747" y="737"/>
                    </a:cubicBezTo>
                    <a:cubicBezTo>
                      <a:pt x="6696" y="790"/>
                      <a:pt x="6654" y="849"/>
                      <a:pt x="6613" y="910"/>
                    </a:cubicBezTo>
                    <a:cubicBezTo>
                      <a:pt x="6571" y="971"/>
                      <a:pt x="6529" y="1027"/>
                      <a:pt x="6490" y="1089"/>
                    </a:cubicBezTo>
                    <a:cubicBezTo>
                      <a:pt x="6451" y="1144"/>
                      <a:pt x="6420" y="1209"/>
                      <a:pt x="6387" y="1267"/>
                    </a:cubicBezTo>
                    <a:cubicBezTo>
                      <a:pt x="6358" y="1308"/>
                      <a:pt x="6331" y="1345"/>
                      <a:pt x="6299" y="1381"/>
                    </a:cubicBezTo>
                    <a:lnTo>
                      <a:pt x="6299" y="1381"/>
                    </a:lnTo>
                    <a:cubicBezTo>
                      <a:pt x="6304" y="1376"/>
                      <a:pt x="6310" y="1372"/>
                      <a:pt x="6317" y="1368"/>
                    </a:cubicBezTo>
                    <a:lnTo>
                      <a:pt x="6317" y="1368"/>
                    </a:lnTo>
                    <a:cubicBezTo>
                      <a:pt x="6306" y="1376"/>
                      <a:pt x="6297" y="1384"/>
                      <a:pt x="6292" y="1393"/>
                    </a:cubicBezTo>
                    <a:cubicBezTo>
                      <a:pt x="6293" y="1390"/>
                      <a:pt x="6294" y="1387"/>
                      <a:pt x="6295" y="1385"/>
                    </a:cubicBezTo>
                    <a:lnTo>
                      <a:pt x="6295" y="1385"/>
                    </a:lnTo>
                    <a:cubicBezTo>
                      <a:pt x="6291" y="1390"/>
                      <a:pt x="6287" y="1394"/>
                      <a:pt x="6283" y="1398"/>
                    </a:cubicBezTo>
                    <a:cubicBezTo>
                      <a:pt x="6257" y="1426"/>
                      <a:pt x="6228" y="1453"/>
                      <a:pt x="6201" y="1480"/>
                    </a:cubicBezTo>
                    <a:lnTo>
                      <a:pt x="6201" y="1480"/>
                    </a:lnTo>
                    <a:cubicBezTo>
                      <a:pt x="6147" y="1528"/>
                      <a:pt x="6088" y="1573"/>
                      <a:pt x="6030" y="1613"/>
                    </a:cubicBezTo>
                    <a:cubicBezTo>
                      <a:pt x="5929" y="1669"/>
                      <a:pt x="5818" y="1711"/>
                      <a:pt x="5709" y="1741"/>
                    </a:cubicBezTo>
                    <a:cubicBezTo>
                      <a:pt x="5642" y="1755"/>
                      <a:pt x="5575" y="1769"/>
                      <a:pt x="5511" y="1775"/>
                    </a:cubicBezTo>
                    <a:cubicBezTo>
                      <a:pt x="5447" y="1786"/>
                      <a:pt x="5380" y="1794"/>
                      <a:pt x="5318" y="1797"/>
                    </a:cubicBezTo>
                    <a:cubicBezTo>
                      <a:pt x="5271" y="1794"/>
                      <a:pt x="5221" y="1786"/>
                      <a:pt x="5170" y="1775"/>
                    </a:cubicBezTo>
                    <a:cubicBezTo>
                      <a:pt x="5112" y="1755"/>
                      <a:pt x="5056" y="1730"/>
                      <a:pt x="5003" y="1700"/>
                    </a:cubicBezTo>
                    <a:cubicBezTo>
                      <a:pt x="4933" y="1655"/>
                      <a:pt x="4872" y="1599"/>
                      <a:pt x="4813" y="1538"/>
                    </a:cubicBezTo>
                    <a:cubicBezTo>
                      <a:pt x="4766" y="1490"/>
                      <a:pt x="4721" y="1440"/>
                      <a:pt x="4674" y="1393"/>
                    </a:cubicBezTo>
                    <a:cubicBezTo>
                      <a:pt x="4614" y="1336"/>
                      <a:pt x="4555" y="1282"/>
                      <a:pt x="4498" y="1222"/>
                    </a:cubicBezTo>
                    <a:lnTo>
                      <a:pt x="4498" y="1222"/>
                    </a:lnTo>
                    <a:cubicBezTo>
                      <a:pt x="4499" y="1224"/>
                      <a:pt x="4501" y="1226"/>
                      <a:pt x="4504" y="1228"/>
                    </a:cubicBezTo>
                    <a:lnTo>
                      <a:pt x="4492" y="1217"/>
                    </a:lnTo>
                    <a:lnTo>
                      <a:pt x="4492" y="1217"/>
                    </a:lnTo>
                    <a:cubicBezTo>
                      <a:pt x="4494" y="1219"/>
                      <a:pt x="4496" y="1221"/>
                      <a:pt x="4498" y="1222"/>
                    </a:cubicBezTo>
                    <a:lnTo>
                      <a:pt x="4498" y="1222"/>
                    </a:lnTo>
                    <a:cubicBezTo>
                      <a:pt x="4490" y="1216"/>
                      <a:pt x="4484" y="1211"/>
                      <a:pt x="4480" y="1203"/>
                    </a:cubicBezTo>
                    <a:lnTo>
                      <a:pt x="4480" y="1203"/>
                    </a:lnTo>
                    <a:lnTo>
                      <a:pt x="4490" y="1211"/>
                    </a:lnTo>
                    <a:lnTo>
                      <a:pt x="4478" y="1200"/>
                    </a:lnTo>
                    <a:lnTo>
                      <a:pt x="4478" y="1200"/>
                    </a:lnTo>
                    <a:cubicBezTo>
                      <a:pt x="4479" y="1201"/>
                      <a:pt x="4480" y="1202"/>
                      <a:pt x="4480" y="1203"/>
                    </a:cubicBezTo>
                    <a:lnTo>
                      <a:pt x="4480" y="1203"/>
                    </a:lnTo>
                    <a:lnTo>
                      <a:pt x="4470" y="1195"/>
                    </a:lnTo>
                    <a:lnTo>
                      <a:pt x="4478" y="1200"/>
                    </a:lnTo>
                    <a:lnTo>
                      <a:pt x="4478" y="1200"/>
                    </a:lnTo>
                    <a:lnTo>
                      <a:pt x="4467" y="1189"/>
                    </a:lnTo>
                    <a:lnTo>
                      <a:pt x="4467" y="1189"/>
                    </a:lnTo>
                    <a:cubicBezTo>
                      <a:pt x="4467" y="1189"/>
                      <a:pt x="4467" y="1191"/>
                      <a:pt x="4468" y="1192"/>
                    </a:cubicBezTo>
                    <a:lnTo>
                      <a:pt x="4468" y="1192"/>
                    </a:lnTo>
                    <a:lnTo>
                      <a:pt x="4456" y="1181"/>
                    </a:lnTo>
                    <a:lnTo>
                      <a:pt x="4456" y="1181"/>
                    </a:lnTo>
                    <a:lnTo>
                      <a:pt x="4467" y="1189"/>
                    </a:lnTo>
                    <a:cubicBezTo>
                      <a:pt x="4428" y="1147"/>
                      <a:pt x="4395" y="1105"/>
                      <a:pt x="4353" y="1064"/>
                    </a:cubicBezTo>
                    <a:cubicBezTo>
                      <a:pt x="4300" y="1013"/>
                      <a:pt x="4252" y="960"/>
                      <a:pt x="4199" y="907"/>
                    </a:cubicBezTo>
                    <a:cubicBezTo>
                      <a:pt x="4144" y="849"/>
                      <a:pt x="4088" y="790"/>
                      <a:pt x="4029" y="729"/>
                    </a:cubicBezTo>
                    <a:cubicBezTo>
                      <a:pt x="3968" y="670"/>
                      <a:pt x="3912" y="609"/>
                      <a:pt x="3848" y="553"/>
                    </a:cubicBezTo>
                    <a:cubicBezTo>
                      <a:pt x="3773" y="486"/>
                      <a:pt x="3689" y="433"/>
                      <a:pt x="3605" y="386"/>
                    </a:cubicBezTo>
                    <a:cubicBezTo>
                      <a:pt x="3516" y="330"/>
                      <a:pt x="3421" y="282"/>
                      <a:pt x="3323" y="235"/>
                    </a:cubicBezTo>
                    <a:cubicBezTo>
                      <a:pt x="3229" y="190"/>
                      <a:pt x="3137" y="148"/>
                      <a:pt x="3033" y="115"/>
                    </a:cubicBezTo>
                    <a:cubicBezTo>
                      <a:pt x="2908" y="73"/>
                      <a:pt x="2779" y="51"/>
                      <a:pt x="2648" y="28"/>
                    </a:cubicBezTo>
                    <a:cubicBezTo>
                      <a:pt x="2517" y="12"/>
                      <a:pt x="2389" y="1"/>
                      <a:pt x="22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245;p37">
                <a:extLst>
                  <a:ext uri="{FF2B5EF4-FFF2-40B4-BE49-F238E27FC236}">
                    <a16:creationId xmlns:a16="http://schemas.microsoft.com/office/drawing/2014/main" id="{974B4189-6598-8AF5-D364-ADF6D13929B0}"/>
                  </a:ext>
                </a:extLst>
              </p:cNvPr>
              <p:cNvSpPr/>
              <p:nvPr/>
            </p:nvSpPr>
            <p:spPr>
              <a:xfrm>
                <a:off x="5557900" y="3081875"/>
                <a:ext cx="112250" cy="76575"/>
              </a:xfrm>
              <a:custGeom>
                <a:avLst/>
                <a:gdLst/>
                <a:ahLst/>
                <a:cxnLst/>
                <a:rect l="l" t="t" r="r" b="b"/>
                <a:pathLst>
                  <a:path w="4490" h="3063" extrusionOk="0">
                    <a:moveTo>
                      <a:pt x="3703" y="355"/>
                    </a:moveTo>
                    <a:cubicBezTo>
                      <a:pt x="3699" y="355"/>
                      <a:pt x="3696" y="356"/>
                      <a:pt x="3693" y="357"/>
                    </a:cubicBezTo>
                    <a:lnTo>
                      <a:pt x="3693" y="357"/>
                    </a:lnTo>
                    <a:cubicBezTo>
                      <a:pt x="3696" y="356"/>
                      <a:pt x="3699" y="355"/>
                      <a:pt x="3703" y="355"/>
                    </a:cubicBezTo>
                    <a:close/>
                    <a:moveTo>
                      <a:pt x="3580" y="394"/>
                    </a:moveTo>
                    <a:cubicBezTo>
                      <a:pt x="3571" y="397"/>
                      <a:pt x="3569" y="397"/>
                      <a:pt x="3566" y="397"/>
                    </a:cubicBezTo>
                    <a:cubicBezTo>
                      <a:pt x="3569" y="394"/>
                      <a:pt x="3574" y="394"/>
                      <a:pt x="3580" y="394"/>
                    </a:cubicBezTo>
                    <a:close/>
                    <a:moveTo>
                      <a:pt x="4146" y="321"/>
                    </a:moveTo>
                    <a:lnTo>
                      <a:pt x="4146" y="321"/>
                    </a:lnTo>
                    <a:cubicBezTo>
                      <a:pt x="4138" y="335"/>
                      <a:pt x="4126" y="352"/>
                      <a:pt x="4115" y="366"/>
                    </a:cubicBezTo>
                    <a:cubicBezTo>
                      <a:pt x="4099" y="394"/>
                      <a:pt x="4082" y="422"/>
                      <a:pt x="4062" y="447"/>
                    </a:cubicBezTo>
                    <a:cubicBezTo>
                      <a:pt x="4068" y="430"/>
                      <a:pt x="4071" y="416"/>
                      <a:pt x="4068" y="394"/>
                    </a:cubicBezTo>
                    <a:cubicBezTo>
                      <a:pt x="4062" y="380"/>
                      <a:pt x="4062" y="369"/>
                      <a:pt x="4060" y="361"/>
                    </a:cubicBezTo>
                    <a:lnTo>
                      <a:pt x="4073" y="349"/>
                    </a:lnTo>
                    <a:cubicBezTo>
                      <a:pt x="4099" y="341"/>
                      <a:pt x="4124" y="333"/>
                      <a:pt x="4146" y="321"/>
                    </a:cubicBezTo>
                    <a:close/>
                    <a:moveTo>
                      <a:pt x="2756" y="1884"/>
                    </a:moveTo>
                    <a:cubicBezTo>
                      <a:pt x="2751" y="1887"/>
                      <a:pt x="2751" y="1887"/>
                      <a:pt x="2751" y="1889"/>
                    </a:cubicBezTo>
                    <a:lnTo>
                      <a:pt x="2751" y="1887"/>
                    </a:lnTo>
                    <a:lnTo>
                      <a:pt x="2756" y="1884"/>
                    </a:lnTo>
                    <a:close/>
                    <a:moveTo>
                      <a:pt x="1691" y="2556"/>
                    </a:moveTo>
                    <a:cubicBezTo>
                      <a:pt x="1688" y="2559"/>
                      <a:pt x="1685" y="2559"/>
                      <a:pt x="1683" y="2559"/>
                    </a:cubicBezTo>
                    <a:cubicBezTo>
                      <a:pt x="1683" y="2559"/>
                      <a:pt x="1685" y="2556"/>
                      <a:pt x="1691" y="2556"/>
                    </a:cubicBezTo>
                    <a:close/>
                    <a:moveTo>
                      <a:pt x="4391" y="0"/>
                    </a:moveTo>
                    <a:cubicBezTo>
                      <a:pt x="4383" y="0"/>
                      <a:pt x="4376" y="7"/>
                      <a:pt x="4369" y="15"/>
                    </a:cubicBezTo>
                    <a:cubicBezTo>
                      <a:pt x="4361" y="31"/>
                      <a:pt x="4350" y="45"/>
                      <a:pt x="4339" y="62"/>
                    </a:cubicBezTo>
                    <a:cubicBezTo>
                      <a:pt x="4308" y="68"/>
                      <a:pt x="4272" y="82"/>
                      <a:pt x="4241" y="95"/>
                    </a:cubicBezTo>
                    <a:cubicBezTo>
                      <a:pt x="4207" y="109"/>
                      <a:pt x="4174" y="126"/>
                      <a:pt x="4140" y="143"/>
                    </a:cubicBezTo>
                    <a:cubicBezTo>
                      <a:pt x="4110" y="157"/>
                      <a:pt x="4073" y="168"/>
                      <a:pt x="4040" y="179"/>
                    </a:cubicBezTo>
                    <a:cubicBezTo>
                      <a:pt x="3979" y="196"/>
                      <a:pt x="3931" y="227"/>
                      <a:pt x="3878" y="257"/>
                    </a:cubicBezTo>
                    <a:lnTo>
                      <a:pt x="3847" y="268"/>
                    </a:lnTo>
                    <a:cubicBezTo>
                      <a:pt x="3831" y="277"/>
                      <a:pt x="3811" y="285"/>
                      <a:pt x="3797" y="299"/>
                    </a:cubicBezTo>
                    <a:cubicBezTo>
                      <a:pt x="3789" y="308"/>
                      <a:pt x="3781" y="313"/>
                      <a:pt x="3775" y="324"/>
                    </a:cubicBezTo>
                    <a:cubicBezTo>
                      <a:pt x="3767" y="327"/>
                      <a:pt x="3761" y="333"/>
                      <a:pt x="3755" y="335"/>
                    </a:cubicBezTo>
                    <a:cubicBezTo>
                      <a:pt x="3742" y="343"/>
                      <a:pt x="3726" y="348"/>
                      <a:pt x="3710" y="353"/>
                    </a:cubicBezTo>
                    <a:lnTo>
                      <a:pt x="3710" y="353"/>
                    </a:lnTo>
                    <a:cubicBezTo>
                      <a:pt x="3707" y="354"/>
                      <a:pt x="3705" y="354"/>
                      <a:pt x="3703" y="355"/>
                    </a:cubicBezTo>
                    <a:lnTo>
                      <a:pt x="3703" y="355"/>
                    </a:lnTo>
                    <a:cubicBezTo>
                      <a:pt x="3704" y="354"/>
                      <a:pt x="3706" y="354"/>
                      <a:pt x="3707" y="354"/>
                    </a:cubicBezTo>
                    <a:lnTo>
                      <a:pt x="3707" y="354"/>
                    </a:lnTo>
                    <a:cubicBezTo>
                      <a:pt x="3700" y="356"/>
                      <a:pt x="3693" y="358"/>
                      <a:pt x="3686" y="361"/>
                    </a:cubicBezTo>
                    <a:cubicBezTo>
                      <a:pt x="3688" y="359"/>
                      <a:pt x="3690" y="358"/>
                      <a:pt x="3693" y="357"/>
                    </a:cubicBezTo>
                    <a:lnTo>
                      <a:pt x="3693" y="357"/>
                    </a:lnTo>
                    <a:cubicBezTo>
                      <a:pt x="3650" y="368"/>
                      <a:pt x="3609" y="382"/>
                      <a:pt x="3569" y="394"/>
                    </a:cubicBezTo>
                    <a:cubicBezTo>
                      <a:pt x="3564" y="395"/>
                      <a:pt x="3560" y="396"/>
                      <a:pt x="3555" y="397"/>
                    </a:cubicBezTo>
                    <a:lnTo>
                      <a:pt x="3555" y="397"/>
                    </a:lnTo>
                    <a:cubicBezTo>
                      <a:pt x="3556" y="397"/>
                      <a:pt x="3557" y="397"/>
                      <a:pt x="3557" y="397"/>
                    </a:cubicBezTo>
                    <a:cubicBezTo>
                      <a:pt x="3556" y="397"/>
                      <a:pt x="3555" y="397"/>
                      <a:pt x="3553" y="398"/>
                    </a:cubicBezTo>
                    <a:lnTo>
                      <a:pt x="3553" y="398"/>
                    </a:lnTo>
                    <a:cubicBezTo>
                      <a:pt x="3554" y="398"/>
                      <a:pt x="3555" y="398"/>
                      <a:pt x="3555" y="397"/>
                    </a:cubicBezTo>
                    <a:lnTo>
                      <a:pt x="3555" y="397"/>
                    </a:lnTo>
                    <a:cubicBezTo>
                      <a:pt x="3553" y="399"/>
                      <a:pt x="3551" y="402"/>
                      <a:pt x="3546" y="402"/>
                    </a:cubicBezTo>
                    <a:cubicBezTo>
                      <a:pt x="3549" y="400"/>
                      <a:pt x="3551" y="399"/>
                      <a:pt x="3553" y="398"/>
                    </a:cubicBezTo>
                    <a:lnTo>
                      <a:pt x="3553" y="398"/>
                    </a:lnTo>
                    <a:cubicBezTo>
                      <a:pt x="3529" y="403"/>
                      <a:pt x="3504" y="406"/>
                      <a:pt x="3476" y="408"/>
                    </a:cubicBezTo>
                    <a:cubicBezTo>
                      <a:pt x="3426" y="416"/>
                      <a:pt x="3376" y="425"/>
                      <a:pt x="3329" y="439"/>
                    </a:cubicBezTo>
                    <a:cubicBezTo>
                      <a:pt x="3234" y="467"/>
                      <a:pt x="3142" y="494"/>
                      <a:pt x="3050" y="517"/>
                    </a:cubicBezTo>
                    <a:cubicBezTo>
                      <a:pt x="2985" y="531"/>
                      <a:pt x="2918" y="542"/>
                      <a:pt x="2857" y="559"/>
                    </a:cubicBezTo>
                    <a:cubicBezTo>
                      <a:pt x="2793" y="573"/>
                      <a:pt x="2734" y="592"/>
                      <a:pt x="2673" y="612"/>
                    </a:cubicBezTo>
                    <a:cubicBezTo>
                      <a:pt x="2553" y="639"/>
                      <a:pt x="2439" y="676"/>
                      <a:pt x="2327" y="723"/>
                    </a:cubicBezTo>
                    <a:cubicBezTo>
                      <a:pt x="2257" y="751"/>
                      <a:pt x="2188" y="785"/>
                      <a:pt x="2115" y="812"/>
                    </a:cubicBezTo>
                    <a:cubicBezTo>
                      <a:pt x="2059" y="838"/>
                      <a:pt x="1998" y="852"/>
                      <a:pt x="1939" y="877"/>
                    </a:cubicBezTo>
                    <a:cubicBezTo>
                      <a:pt x="1817" y="921"/>
                      <a:pt x="1691" y="963"/>
                      <a:pt x="1571" y="1002"/>
                    </a:cubicBezTo>
                    <a:cubicBezTo>
                      <a:pt x="1510" y="1022"/>
                      <a:pt x="1448" y="1036"/>
                      <a:pt x="1384" y="1058"/>
                    </a:cubicBezTo>
                    <a:cubicBezTo>
                      <a:pt x="1337" y="1075"/>
                      <a:pt x="1292" y="1089"/>
                      <a:pt x="1245" y="1103"/>
                    </a:cubicBezTo>
                    <a:cubicBezTo>
                      <a:pt x="1153" y="1119"/>
                      <a:pt x="1058" y="1130"/>
                      <a:pt x="980" y="1189"/>
                    </a:cubicBezTo>
                    <a:cubicBezTo>
                      <a:pt x="921" y="1239"/>
                      <a:pt x="888" y="1303"/>
                      <a:pt x="851" y="1370"/>
                    </a:cubicBezTo>
                    <a:cubicBezTo>
                      <a:pt x="832" y="1415"/>
                      <a:pt x="809" y="1462"/>
                      <a:pt x="790" y="1504"/>
                    </a:cubicBezTo>
                    <a:cubicBezTo>
                      <a:pt x="742" y="1596"/>
                      <a:pt x="698" y="1688"/>
                      <a:pt x="653" y="1783"/>
                    </a:cubicBezTo>
                    <a:cubicBezTo>
                      <a:pt x="609" y="1881"/>
                      <a:pt x="556" y="1970"/>
                      <a:pt x="503" y="2065"/>
                    </a:cubicBezTo>
                    <a:cubicBezTo>
                      <a:pt x="458" y="2140"/>
                      <a:pt x="416" y="2221"/>
                      <a:pt x="371" y="2302"/>
                    </a:cubicBezTo>
                    <a:lnTo>
                      <a:pt x="235" y="2531"/>
                    </a:lnTo>
                    <a:cubicBezTo>
                      <a:pt x="196" y="2601"/>
                      <a:pt x="157" y="2670"/>
                      <a:pt x="115" y="2737"/>
                    </a:cubicBezTo>
                    <a:cubicBezTo>
                      <a:pt x="98" y="2763"/>
                      <a:pt x="84" y="2788"/>
                      <a:pt x="65" y="2807"/>
                    </a:cubicBezTo>
                    <a:cubicBezTo>
                      <a:pt x="31" y="2846"/>
                      <a:pt x="0" y="2888"/>
                      <a:pt x="9" y="2944"/>
                    </a:cubicBezTo>
                    <a:cubicBezTo>
                      <a:pt x="12" y="2977"/>
                      <a:pt x="28" y="3011"/>
                      <a:pt x="53" y="3033"/>
                    </a:cubicBezTo>
                    <a:cubicBezTo>
                      <a:pt x="78" y="3053"/>
                      <a:pt x="108" y="3063"/>
                      <a:pt x="139" y="3063"/>
                    </a:cubicBezTo>
                    <a:cubicBezTo>
                      <a:pt x="147" y="3063"/>
                      <a:pt x="155" y="3062"/>
                      <a:pt x="162" y="3061"/>
                    </a:cubicBezTo>
                    <a:cubicBezTo>
                      <a:pt x="182" y="3061"/>
                      <a:pt x="204" y="3055"/>
                      <a:pt x="224" y="3053"/>
                    </a:cubicBezTo>
                    <a:lnTo>
                      <a:pt x="318" y="3030"/>
                    </a:lnTo>
                    <a:cubicBezTo>
                      <a:pt x="366" y="3016"/>
                      <a:pt x="419" y="3005"/>
                      <a:pt x="469" y="2991"/>
                    </a:cubicBezTo>
                    <a:cubicBezTo>
                      <a:pt x="558" y="2969"/>
                      <a:pt x="650" y="2933"/>
                      <a:pt x="737" y="2902"/>
                    </a:cubicBezTo>
                    <a:cubicBezTo>
                      <a:pt x="826" y="2871"/>
                      <a:pt x="915" y="2835"/>
                      <a:pt x="1005" y="2802"/>
                    </a:cubicBezTo>
                    <a:cubicBezTo>
                      <a:pt x="1086" y="2768"/>
                      <a:pt x="1167" y="2732"/>
                      <a:pt x="1250" y="2698"/>
                    </a:cubicBezTo>
                    <a:cubicBezTo>
                      <a:pt x="1278" y="2690"/>
                      <a:pt x="1309" y="2676"/>
                      <a:pt x="1339" y="2668"/>
                    </a:cubicBezTo>
                    <a:cubicBezTo>
                      <a:pt x="1379" y="2654"/>
                      <a:pt x="1420" y="2648"/>
                      <a:pt x="1459" y="2634"/>
                    </a:cubicBezTo>
                    <a:cubicBezTo>
                      <a:pt x="1538" y="2606"/>
                      <a:pt x="1618" y="2581"/>
                      <a:pt x="1702" y="2564"/>
                    </a:cubicBezTo>
                    <a:cubicBezTo>
                      <a:pt x="1741" y="2553"/>
                      <a:pt x="1780" y="2545"/>
                      <a:pt x="1817" y="2539"/>
                    </a:cubicBezTo>
                    <a:lnTo>
                      <a:pt x="1817" y="2539"/>
                    </a:lnTo>
                    <a:lnTo>
                      <a:pt x="1772" y="2550"/>
                    </a:lnTo>
                    <a:cubicBezTo>
                      <a:pt x="2012" y="2495"/>
                      <a:pt x="2257" y="2444"/>
                      <a:pt x="2494" y="2369"/>
                    </a:cubicBezTo>
                    <a:cubicBezTo>
                      <a:pt x="2640" y="2319"/>
                      <a:pt x="2773" y="2244"/>
                      <a:pt x="2924" y="2193"/>
                    </a:cubicBezTo>
                    <a:cubicBezTo>
                      <a:pt x="2972" y="2179"/>
                      <a:pt x="3022" y="2166"/>
                      <a:pt x="3066" y="2149"/>
                    </a:cubicBezTo>
                    <a:cubicBezTo>
                      <a:pt x="3091" y="2138"/>
                      <a:pt x="3114" y="2132"/>
                      <a:pt x="3139" y="2121"/>
                    </a:cubicBezTo>
                    <a:cubicBezTo>
                      <a:pt x="3161" y="2110"/>
                      <a:pt x="3184" y="2099"/>
                      <a:pt x="3206" y="2085"/>
                    </a:cubicBezTo>
                    <a:cubicBezTo>
                      <a:pt x="3234" y="2068"/>
                      <a:pt x="3259" y="2043"/>
                      <a:pt x="3281" y="2023"/>
                    </a:cubicBezTo>
                    <a:lnTo>
                      <a:pt x="3301" y="2006"/>
                    </a:lnTo>
                    <a:cubicBezTo>
                      <a:pt x="3303" y="2012"/>
                      <a:pt x="3306" y="2015"/>
                      <a:pt x="3315" y="2020"/>
                    </a:cubicBezTo>
                    <a:cubicBezTo>
                      <a:pt x="3328" y="2030"/>
                      <a:pt x="3348" y="2036"/>
                      <a:pt x="3367" y="2036"/>
                    </a:cubicBezTo>
                    <a:cubicBezTo>
                      <a:pt x="3391" y="2036"/>
                      <a:pt x="3415" y="2028"/>
                      <a:pt x="3429" y="2009"/>
                    </a:cubicBezTo>
                    <a:cubicBezTo>
                      <a:pt x="3454" y="1970"/>
                      <a:pt x="3474" y="1928"/>
                      <a:pt x="3499" y="1887"/>
                    </a:cubicBezTo>
                    <a:cubicBezTo>
                      <a:pt x="3529" y="1828"/>
                      <a:pt x="3560" y="1764"/>
                      <a:pt x="3588" y="1702"/>
                    </a:cubicBezTo>
                    <a:cubicBezTo>
                      <a:pt x="3616" y="1644"/>
                      <a:pt x="3644" y="1580"/>
                      <a:pt x="3672" y="1521"/>
                    </a:cubicBezTo>
                    <a:cubicBezTo>
                      <a:pt x="3694" y="1476"/>
                      <a:pt x="3719" y="1429"/>
                      <a:pt x="3739" y="1387"/>
                    </a:cubicBezTo>
                    <a:cubicBezTo>
                      <a:pt x="3764" y="1331"/>
                      <a:pt x="3789" y="1281"/>
                      <a:pt x="3811" y="1225"/>
                    </a:cubicBezTo>
                    <a:cubicBezTo>
                      <a:pt x="3875" y="1094"/>
                      <a:pt x="3945" y="969"/>
                      <a:pt x="4015" y="852"/>
                    </a:cubicBezTo>
                    <a:cubicBezTo>
                      <a:pt x="4090" y="715"/>
                      <a:pt x="4168" y="575"/>
                      <a:pt x="4252" y="444"/>
                    </a:cubicBezTo>
                    <a:cubicBezTo>
                      <a:pt x="4299" y="369"/>
                      <a:pt x="4352" y="296"/>
                      <a:pt x="4403" y="224"/>
                    </a:cubicBezTo>
                    <a:lnTo>
                      <a:pt x="4403" y="224"/>
                    </a:lnTo>
                    <a:lnTo>
                      <a:pt x="4392" y="238"/>
                    </a:lnTo>
                    <a:cubicBezTo>
                      <a:pt x="4417" y="196"/>
                      <a:pt x="4445" y="157"/>
                      <a:pt x="4467" y="118"/>
                    </a:cubicBezTo>
                    <a:cubicBezTo>
                      <a:pt x="4489" y="90"/>
                      <a:pt x="4489" y="48"/>
                      <a:pt x="4458" y="26"/>
                    </a:cubicBezTo>
                    <a:cubicBezTo>
                      <a:pt x="4447" y="15"/>
                      <a:pt x="4431" y="12"/>
                      <a:pt x="4411" y="12"/>
                    </a:cubicBezTo>
                    <a:cubicBezTo>
                      <a:pt x="4404" y="4"/>
                      <a:pt x="4397" y="0"/>
                      <a:pt x="4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246;p37">
                <a:extLst>
                  <a:ext uri="{FF2B5EF4-FFF2-40B4-BE49-F238E27FC236}">
                    <a16:creationId xmlns:a16="http://schemas.microsoft.com/office/drawing/2014/main" id="{15773EF9-B013-63B1-E86C-686CAD3F97D8}"/>
                  </a:ext>
                </a:extLst>
              </p:cNvPr>
              <p:cNvSpPr/>
              <p:nvPr/>
            </p:nvSpPr>
            <p:spPr>
              <a:xfrm>
                <a:off x="5662375" y="3264475"/>
                <a:ext cx="650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609" extrusionOk="0">
                    <a:moveTo>
                      <a:pt x="173" y="0"/>
                    </a:moveTo>
                    <a:lnTo>
                      <a:pt x="132" y="23"/>
                    </a:lnTo>
                    <a:cubicBezTo>
                      <a:pt x="115" y="37"/>
                      <a:pt x="104" y="50"/>
                      <a:pt x="101" y="76"/>
                    </a:cubicBezTo>
                    <a:lnTo>
                      <a:pt x="90" y="106"/>
                    </a:lnTo>
                    <a:cubicBezTo>
                      <a:pt x="79" y="117"/>
                      <a:pt x="73" y="131"/>
                      <a:pt x="73" y="145"/>
                    </a:cubicBezTo>
                    <a:cubicBezTo>
                      <a:pt x="65" y="179"/>
                      <a:pt x="62" y="215"/>
                      <a:pt x="59" y="254"/>
                    </a:cubicBezTo>
                    <a:cubicBezTo>
                      <a:pt x="48" y="324"/>
                      <a:pt x="37" y="394"/>
                      <a:pt x="34" y="458"/>
                    </a:cubicBezTo>
                    <a:cubicBezTo>
                      <a:pt x="23" y="581"/>
                      <a:pt x="9" y="703"/>
                      <a:pt x="6" y="826"/>
                    </a:cubicBezTo>
                    <a:cubicBezTo>
                      <a:pt x="3" y="887"/>
                      <a:pt x="0" y="957"/>
                      <a:pt x="3" y="1021"/>
                    </a:cubicBezTo>
                    <a:cubicBezTo>
                      <a:pt x="6" y="1086"/>
                      <a:pt x="14" y="1152"/>
                      <a:pt x="14" y="1217"/>
                    </a:cubicBezTo>
                    <a:cubicBezTo>
                      <a:pt x="17" y="1272"/>
                      <a:pt x="17" y="1325"/>
                      <a:pt x="20" y="1378"/>
                    </a:cubicBezTo>
                    <a:cubicBezTo>
                      <a:pt x="23" y="1404"/>
                      <a:pt x="28" y="1429"/>
                      <a:pt x="28" y="1448"/>
                    </a:cubicBezTo>
                    <a:cubicBezTo>
                      <a:pt x="34" y="1482"/>
                      <a:pt x="34" y="1512"/>
                      <a:pt x="45" y="1543"/>
                    </a:cubicBezTo>
                    <a:lnTo>
                      <a:pt x="48" y="1540"/>
                    </a:lnTo>
                    <a:cubicBezTo>
                      <a:pt x="59" y="1563"/>
                      <a:pt x="76" y="1585"/>
                      <a:pt x="101" y="1599"/>
                    </a:cubicBezTo>
                    <a:cubicBezTo>
                      <a:pt x="115" y="1605"/>
                      <a:pt x="130" y="1609"/>
                      <a:pt x="144" y="1609"/>
                    </a:cubicBezTo>
                    <a:cubicBezTo>
                      <a:pt x="156" y="1609"/>
                      <a:pt x="166" y="1607"/>
                      <a:pt x="176" y="1602"/>
                    </a:cubicBezTo>
                    <a:cubicBezTo>
                      <a:pt x="213" y="1588"/>
                      <a:pt x="232" y="1557"/>
                      <a:pt x="240" y="1526"/>
                    </a:cubicBezTo>
                    <a:cubicBezTo>
                      <a:pt x="246" y="1501"/>
                      <a:pt x="246" y="1470"/>
                      <a:pt x="246" y="1445"/>
                    </a:cubicBezTo>
                    <a:cubicBezTo>
                      <a:pt x="246" y="1429"/>
                      <a:pt x="243" y="1409"/>
                      <a:pt x="243" y="1390"/>
                    </a:cubicBezTo>
                    <a:cubicBezTo>
                      <a:pt x="240" y="1348"/>
                      <a:pt x="240" y="1306"/>
                      <a:pt x="240" y="1264"/>
                    </a:cubicBezTo>
                    <a:cubicBezTo>
                      <a:pt x="243" y="1214"/>
                      <a:pt x="238" y="1166"/>
                      <a:pt x="232" y="1122"/>
                    </a:cubicBezTo>
                    <a:cubicBezTo>
                      <a:pt x="229" y="1066"/>
                      <a:pt x="218" y="1005"/>
                      <a:pt x="215" y="949"/>
                    </a:cubicBezTo>
                    <a:cubicBezTo>
                      <a:pt x="213" y="857"/>
                      <a:pt x="204" y="765"/>
                      <a:pt x="204" y="675"/>
                    </a:cubicBezTo>
                    <a:cubicBezTo>
                      <a:pt x="204" y="622"/>
                      <a:pt x="210" y="572"/>
                      <a:pt x="210" y="525"/>
                    </a:cubicBezTo>
                    <a:lnTo>
                      <a:pt x="210" y="374"/>
                    </a:lnTo>
                    <a:cubicBezTo>
                      <a:pt x="213" y="329"/>
                      <a:pt x="215" y="288"/>
                      <a:pt x="218" y="246"/>
                    </a:cubicBezTo>
                    <a:cubicBezTo>
                      <a:pt x="224" y="193"/>
                      <a:pt x="238" y="140"/>
                      <a:pt x="252" y="92"/>
                    </a:cubicBezTo>
                    <a:cubicBezTo>
                      <a:pt x="260" y="50"/>
                      <a:pt x="226" y="11"/>
                      <a:pt x="187" y="6"/>
                    </a:cubicBezTo>
                    <a:cubicBezTo>
                      <a:pt x="185" y="0"/>
                      <a:pt x="176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247;p37">
                <a:extLst>
                  <a:ext uri="{FF2B5EF4-FFF2-40B4-BE49-F238E27FC236}">
                    <a16:creationId xmlns:a16="http://schemas.microsoft.com/office/drawing/2014/main" id="{17B3E2B3-99B9-CF0B-5A63-983FD8458E31}"/>
                  </a:ext>
                </a:extLst>
              </p:cNvPr>
              <p:cNvSpPr/>
              <p:nvPr/>
            </p:nvSpPr>
            <p:spPr>
              <a:xfrm>
                <a:off x="5487450" y="3268200"/>
                <a:ext cx="18010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7204" h="3191" extrusionOk="0">
                    <a:moveTo>
                      <a:pt x="1237" y="2541"/>
                    </a:moveTo>
                    <a:lnTo>
                      <a:pt x="1237" y="2560"/>
                    </a:lnTo>
                    <a:cubicBezTo>
                      <a:pt x="1231" y="2552"/>
                      <a:pt x="1228" y="2549"/>
                      <a:pt x="1225" y="2541"/>
                    </a:cubicBezTo>
                    <a:close/>
                    <a:moveTo>
                      <a:pt x="7060" y="0"/>
                    </a:moveTo>
                    <a:cubicBezTo>
                      <a:pt x="7054" y="0"/>
                      <a:pt x="7043" y="2"/>
                      <a:pt x="7034" y="8"/>
                    </a:cubicBezTo>
                    <a:cubicBezTo>
                      <a:pt x="6880" y="66"/>
                      <a:pt x="6732" y="133"/>
                      <a:pt x="6582" y="183"/>
                    </a:cubicBezTo>
                    <a:cubicBezTo>
                      <a:pt x="6501" y="211"/>
                      <a:pt x="6417" y="239"/>
                      <a:pt x="6334" y="267"/>
                    </a:cubicBezTo>
                    <a:cubicBezTo>
                      <a:pt x="6236" y="303"/>
                      <a:pt x="6138" y="342"/>
                      <a:pt x="6038" y="373"/>
                    </a:cubicBezTo>
                    <a:cubicBezTo>
                      <a:pt x="5848" y="434"/>
                      <a:pt x="5658" y="487"/>
                      <a:pt x="5469" y="554"/>
                    </a:cubicBezTo>
                    <a:cubicBezTo>
                      <a:pt x="5262" y="627"/>
                      <a:pt x="5042" y="677"/>
                      <a:pt x="4833" y="738"/>
                    </a:cubicBezTo>
                    <a:cubicBezTo>
                      <a:pt x="4746" y="764"/>
                      <a:pt x="4662" y="794"/>
                      <a:pt x="4579" y="819"/>
                    </a:cubicBezTo>
                    <a:cubicBezTo>
                      <a:pt x="4489" y="847"/>
                      <a:pt x="4395" y="872"/>
                      <a:pt x="4305" y="895"/>
                    </a:cubicBezTo>
                    <a:cubicBezTo>
                      <a:pt x="4118" y="945"/>
                      <a:pt x="3934" y="998"/>
                      <a:pt x="3747" y="1043"/>
                    </a:cubicBezTo>
                    <a:cubicBezTo>
                      <a:pt x="3549" y="1090"/>
                      <a:pt x="3360" y="1151"/>
                      <a:pt x="3167" y="1199"/>
                    </a:cubicBezTo>
                    <a:cubicBezTo>
                      <a:pt x="3072" y="1224"/>
                      <a:pt x="2983" y="1243"/>
                      <a:pt x="2888" y="1266"/>
                    </a:cubicBezTo>
                    <a:lnTo>
                      <a:pt x="2595" y="1338"/>
                    </a:lnTo>
                    <a:cubicBezTo>
                      <a:pt x="2484" y="1363"/>
                      <a:pt x="2372" y="1383"/>
                      <a:pt x="2260" y="1402"/>
                    </a:cubicBezTo>
                    <a:cubicBezTo>
                      <a:pt x="2132" y="1425"/>
                      <a:pt x="2007" y="1453"/>
                      <a:pt x="1875" y="1486"/>
                    </a:cubicBezTo>
                    <a:cubicBezTo>
                      <a:pt x="1834" y="1494"/>
                      <a:pt x="1795" y="1503"/>
                      <a:pt x="1747" y="1514"/>
                    </a:cubicBezTo>
                    <a:cubicBezTo>
                      <a:pt x="1761" y="1508"/>
                      <a:pt x="1775" y="1506"/>
                      <a:pt x="1786" y="1503"/>
                    </a:cubicBezTo>
                    <a:lnTo>
                      <a:pt x="1786" y="1503"/>
                    </a:lnTo>
                    <a:cubicBezTo>
                      <a:pt x="1485" y="1573"/>
                      <a:pt x="1189" y="1656"/>
                      <a:pt x="891" y="1726"/>
                    </a:cubicBezTo>
                    <a:cubicBezTo>
                      <a:pt x="796" y="1746"/>
                      <a:pt x="707" y="1757"/>
                      <a:pt x="612" y="1779"/>
                    </a:cubicBezTo>
                    <a:cubicBezTo>
                      <a:pt x="542" y="1796"/>
                      <a:pt x="469" y="1807"/>
                      <a:pt x="400" y="1829"/>
                    </a:cubicBezTo>
                    <a:cubicBezTo>
                      <a:pt x="296" y="1866"/>
                      <a:pt x="246" y="1949"/>
                      <a:pt x="224" y="2050"/>
                    </a:cubicBezTo>
                    <a:cubicBezTo>
                      <a:pt x="218" y="2089"/>
                      <a:pt x="213" y="2128"/>
                      <a:pt x="207" y="2170"/>
                    </a:cubicBezTo>
                    <a:cubicBezTo>
                      <a:pt x="199" y="2206"/>
                      <a:pt x="193" y="2245"/>
                      <a:pt x="179" y="2284"/>
                    </a:cubicBezTo>
                    <a:cubicBezTo>
                      <a:pt x="157" y="2345"/>
                      <a:pt x="129" y="2412"/>
                      <a:pt x="115" y="2479"/>
                    </a:cubicBezTo>
                    <a:cubicBezTo>
                      <a:pt x="101" y="2541"/>
                      <a:pt x="96" y="2602"/>
                      <a:pt x="76" y="2663"/>
                    </a:cubicBezTo>
                    <a:cubicBezTo>
                      <a:pt x="62" y="2716"/>
                      <a:pt x="54" y="2764"/>
                      <a:pt x="40" y="2817"/>
                    </a:cubicBezTo>
                    <a:cubicBezTo>
                      <a:pt x="20" y="2881"/>
                      <a:pt x="1" y="2940"/>
                      <a:pt x="12" y="3009"/>
                    </a:cubicBezTo>
                    <a:cubicBezTo>
                      <a:pt x="17" y="3054"/>
                      <a:pt x="31" y="3090"/>
                      <a:pt x="68" y="3118"/>
                    </a:cubicBezTo>
                    <a:cubicBezTo>
                      <a:pt x="73" y="3124"/>
                      <a:pt x="84" y="3132"/>
                      <a:pt x="96" y="3135"/>
                    </a:cubicBezTo>
                    <a:cubicBezTo>
                      <a:pt x="109" y="3152"/>
                      <a:pt x="126" y="3166"/>
                      <a:pt x="146" y="3174"/>
                    </a:cubicBezTo>
                    <a:cubicBezTo>
                      <a:pt x="172" y="3186"/>
                      <a:pt x="194" y="3189"/>
                      <a:pt x="219" y="3189"/>
                    </a:cubicBezTo>
                    <a:cubicBezTo>
                      <a:pt x="228" y="3189"/>
                      <a:pt x="237" y="3189"/>
                      <a:pt x="247" y="3188"/>
                    </a:cubicBezTo>
                    <a:lnTo>
                      <a:pt x="247" y="3188"/>
                    </a:lnTo>
                    <a:cubicBezTo>
                      <a:pt x="243" y="3189"/>
                      <a:pt x="241" y="3191"/>
                      <a:pt x="241" y="3191"/>
                    </a:cubicBezTo>
                    <a:cubicBezTo>
                      <a:pt x="341" y="3168"/>
                      <a:pt x="439" y="3146"/>
                      <a:pt x="542" y="3121"/>
                    </a:cubicBezTo>
                    <a:cubicBezTo>
                      <a:pt x="584" y="3110"/>
                      <a:pt x="626" y="3104"/>
                      <a:pt x="667" y="3093"/>
                    </a:cubicBezTo>
                    <a:cubicBezTo>
                      <a:pt x="687" y="3090"/>
                      <a:pt x="712" y="3085"/>
                      <a:pt x="732" y="3082"/>
                    </a:cubicBezTo>
                    <a:lnTo>
                      <a:pt x="849" y="3062"/>
                    </a:lnTo>
                    <a:cubicBezTo>
                      <a:pt x="899" y="3051"/>
                      <a:pt x="958" y="3040"/>
                      <a:pt x="1005" y="3023"/>
                    </a:cubicBezTo>
                    <a:cubicBezTo>
                      <a:pt x="1011" y="3020"/>
                      <a:pt x="1016" y="3020"/>
                      <a:pt x="1022" y="3015"/>
                    </a:cubicBezTo>
                    <a:cubicBezTo>
                      <a:pt x="1131" y="2995"/>
                      <a:pt x="1242" y="2979"/>
                      <a:pt x="1351" y="2959"/>
                    </a:cubicBezTo>
                    <a:cubicBezTo>
                      <a:pt x="1490" y="2937"/>
                      <a:pt x="1630" y="2903"/>
                      <a:pt x="1769" y="2884"/>
                    </a:cubicBezTo>
                    <a:cubicBezTo>
                      <a:pt x="1903" y="2861"/>
                      <a:pt x="2037" y="2839"/>
                      <a:pt x="2174" y="2817"/>
                    </a:cubicBezTo>
                    <a:cubicBezTo>
                      <a:pt x="2330" y="2789"/>
                      <a:pt x="2492" y="2764"/>
                      <a:pt x="2648" y="2728"/>
                    </a:cubicBezTo>
                    <a:lnTo>
                      <a:pt x="2648" y="2728"/>
                    </a:lnTo>
                    <a:lnTo>
                      <a:pt x="2595" y="2741"/>
                    </a:lnTo>
                    <a:cubicBezTo>
                      <a:pt x="2676" y="2722"/>
                      <a:pt x="2760" y="2705"/>
                      <a:pt x="2841" y="2686"/>
                    </a:cubicBezTo>
                    <a:lnTo>
                      <a:pt x="2841" y="2686"/>
                    </a:lnTo>
                    <a:lnTo>
                      <a:pt x="2788" y="2700"/>
                    </a:lnTo>
                    <a:cubicBezTo>
                      <a:pt x="2902" y="2672"/>
                      <a:pt x="3019" y="2644"/>
                      <a:pt x="3136" y="2610"/>
                    </a:cubicBezTo>
                    <a:cubicBezTo>
                      <a:pt x="3251" y="2580"/>
                      <a:pt x="3368" y="2555"/>
                      <a:pt x="3485" y="2524"/>
                    </a:cubicBezTo>
                    <a:cubicBezTo>
                      <a:pt x="3694" y="2468"/>
                      <a:pt x="3904" y="2415"/>
                      <a:pt x="4116" y="2368"/>
                    </a:cubicBezTo>
                    <a:cubicBezTo>
                      <a:pt x="4336" y="2315"/>
                      <a:pt x="4556" y="2248"/>
                      <a:pt x="4774" y="2192"/>
                    </a:cubicBezTo>
                    <a:cubicBezTo>
                      <a:pt x="4874" y="2170"/>
                      <a:pt x="4978" y="2144"/>
                      <a:pt x="5078" y="2117"/>
                    </a:cubicBezTo>
                    <a:cubicBezTo>
                      <a:pt x="5179" y="2089"/>
                      <a:pt x="5273" y="2052"/>
                      <a:pt x="5374" y="2022"/>
                    </a:cubicBezTo>
                    <a:cubicBezTo>
                      <a:pt x="5538" y="1969"/>
                      <a:pt x="5706" y="1935"/>
                      <a:pt x="5870" y="1882"/>
                    </a:cubicBezTo>
                    <a:cubicBezTo>
                      <a:pt x="6013" y="1838"/>
                      <a:pt x="6152" y="1796"/>
                      <a:pt x="6289" y="1740"/>
                    </a:cubicBezTo>
                    <a:cubicBezTo>
                      <a:pt x="6389" y="1701"/>
                      <a:pt x="6487" y="1648"/>
                      <a:pt x="6585" y="1603"/>
                    </a:cubicBezTo>
                    <a:cubicBezTo>
                      <a:pt x="6665" y="1564"/>
                      <a:pt x="6749" y="1531"/>
                      <a:pt x="6827" y="1486"/>
                    </a:cubicBezTo>
                    <a:cubicBezTo>
                      <a:pt x="6861" y="1467"/>
                      <a:pt x="6891" y="1453"/>
                      <a:pt x="6922" y="1439"/>
                    </a:cubicBezTo>
                    <a:cubicBezTo>
                      <a:pt x="6947" y="1425"/>
                      <a:pt x="6975" y="1416"/>
                      <a:pt x="6995" y="1402"/>
                    </a:cubicBezTo>
                    <a:cubicBezTo>
                      <a:pt x="7037" y="1374"/>
                      <a:pt x="7059" y="1333"/>
                      <a:pt x="7070" y="1282"/>
                    </a:cubicBezTo>
                    <a:cubicBezTo>
                      <a:pt x="7076" y="1255"/>
                      <a:pt x="7076" y="1221"/>
                      <a:pt x="7076" y="1188"/>
                    </a:cubicBezTo>
                    <a:cubicBezTo>
                      <a:pt x="7081" y="1154"/>
                      <a:pt x="7076" y="1115"/>
                      <a:pt x="7076" y="1082"/>
                    </a:cubicBezTo>
                    <a:cubicBezTo>
                      <a:pt x="7076" y="1020"/>
                      <a:pt x="7073" y="962"/>
                      <a:pt x="7073" y="903"/>
                    </a:cubicBezTo>
                    <a:cubicBezTo>
                      <a:pt x="7076" y="858"/>
                      <a:pt x="7078" y="811"/>
                      <a:pt x="7084" y="764"/>
                    </a:cubicBezTo>
                    <a:cubicBezTo>
                      <a:pt x="7087" y="705"/>
                      <a:pt x="7076" y="644"/>
                      <a:pt x="7073" y="582"/>
                    </a:cubicBezTo>
                    <a:cubicBezTo>
                      <a:pt x="7064" y="524"/>
                      <a:pt x="7059" y="468"/>
                      <a:pt x="7048" y="406"/>
                    </a:cubicBezTo>
                    <a:lnTo>
                      <a:pt x="7037" y="356"/>
                    </a:lnTo>
                    <a:cubicBezTo>
                      <a:pt x="7034" y="328"/>
                      <a:pt x="7034" y="300"/>
                      <a:pt x="7028" y="275"/>
                    </a:cubicBezTo>
                    <a:cubicBezTo>
                      <a:pt x="7050" y="264"/>
                      <a:pt x="7078" y="253"/>
                      <a:pt x="7106" y="245"/>
                    </a:cubicBezTo>
                    <a:cubicBezTo>
                      <a:pt x="7170" y="220"/>
                      <a:pt x="7204" y="147"/>
                      <a:pt x="7182" y="83"/>
                    </a:cubicBezTo>
                    <a:cubicBezTo>
                      <a:pt x="7165" y="35"/>
                      <a:pt x="7115" y="2"/>
                      <a:pt x="7064" y="2"/>
                    </a:cubicBezTo>
                    <a:cubicBezTo>
                      <a:pt x="7065" y="1"/>
                      <a:pt x="7063" y="0"/>
                      <a:pt x="7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248;p37">
                <a:extLst>
                  <a:ext uri="{FF2B5EF4-FFF2-40B4-BE49-F238E27FC236}">
                    <a16:creationId xmlns:a16="http://schemas.microsoft.com/office/drawing/2014/main" id="{4C51ECB7-EFF5-CE0B-5F4A-000F9FD7C2B4}"/>
                  </a:ext>
                </a:extLst>
              </p:cNvPr>
              <p:cNvSpPr/>
              <p:nvPr/>
            </p:nvSpPr>
            <p:spPr>
              <a:xfrm>
                <a:off x="5704300" y="3105375"/>
                <a:ext cx="36275" cy="111850"/>
              </a:xfrm>
              <a:custGeom>
                <a:avLst/>
                <a:gdLst/>
                <a:ahLst/>
                <a:cxnLst/>
                <a:rect l="l" t="t" r="r" b="b"/>
                <a:pathLst>
                  <a:path w="1451" h="4474" extrusionOk="0">
                    <a:moveTo>
                      <a:pt x="1035" y="1097"/>
                    </a:moveTo>
                    <a:lnTo>
                      <a:pt x="1035" y="1097"/>
                    </a:lnTo>
                    <a:cubicBezTo>
                      <a:pt x="1035" y="1100"/>
                      <a:pt x="1032" y="1103"/>
                      <a:pt x="1032" y="1103"/>
                    </a:cubicBezTo>
                    <a:cubicBezTo>
                      <a:pt x="1035" y="1100"/>
                      <a:pt x="1035" y="1100"/>
                      <a:pt x="1035" y="1097"/>
                    </a:cubicBezTo>
                    <a:close/>
                    <a:moveTo>
                      <a:pt x="1356" y="1"/>
                    </a:moveTo>
                    <a:cubicBezTo>
                      <a:pt x="1325" y="12"/>
                      <a:pt x="1297" y="34"/>
                      <a:pt x="1283" y="62"/>
                    </a:cubicBezTo>
                    <a:cubicBezTo>
                      <a:pt x="1225" y="177"/>
                      <a:pt x="1163" y="294"/>
                      <a:pt x="1102" y="411"/>
                    </a:cubicBezTo>
                    <a:cubicBezTo>
                      <a:pt x="1049" y="511"/>
                      <a:pt x="1007" y="615"/>
                      <a:pt x="960" y="721"/>
                    </a:cubicBezTo>
                    <a:cubicBezTo>
                      <a:pt x="857" y="933"/>
                      <a:pt x="767" y="1153"/>
                      <a:pt x="686" y="1373"/>
                    </a:cubicBezTo>
                    <a:cubicBezTo>
                      <a:pt x="647" y="1482"/>
                      <a:pt x="603" y="1591"/>
                      <a:pt x="564" y="1703"/>
                    </a:cubicBezTo>
                    <a:cubicBezTo>
                      <a:pt x="522" y="1820"/>
                      <a:pt x="488" y="1937"/>
                      <a:pt x="449" y="2051"/>
                    </a:cubicBezTo>
                    <a:cubicBezTo>
                      <a:pt x="410" y="2185"/>
                      <a:pt x="374" y="2314"/>
                      <a:pt x="335" y="2442"/>
                    </a:cubicBezTo>
                    <a:cubicBezTo>
                      <a:pt x="304" y="2565"/>
                      <a:pt x="268" y="2687"/>
                      <a:pt x="240" y="2807"/>
                    </a:cubicBezTo>
                    <a:cubicBezTo>
                      <a:pt x="212" y="2933"/>
                      <a:pt x="187" y="3058"/>
                      <a:pt x="165" y="3187"/>
                    </a:cubicBezTo>
                    <a:cubicBezTo>
                      <a:pt x="140" y="3307"/>
                      <a:pt x="115" y="3432"/>
                      <a:pt x="95" y="3555"/>
                    </a:cubicBezTo>
                    <a:cubicBezTo>
                      <a:pt x="73" y="3675"/>
                      <a:pt x="59" y="3795"/>
                      <a:pt x="34" y="3918"/>
                    </a:cubicBezTo>
                    <a:cubicBezTo>
                      <a:pt x="11" y="4052"/>
                      <a:pt x="0" y="4185"/>
                      <a:pt x="17" y="4319"/>
                    </a:cubicBezTo>
                    <a:cubicBezTo>
                      <a:pt x="30" y="4405"/>
                      <a:pt x="98" y="4473"/>
                      <a:pt x="190" y="4473"/>
                    </a:cubicBezTo>
                    <a:cubicBezTo>
                      <a:pt x="194" y="4473"/>
                      <a:pt x="197" y="4473"/>
                      <a:pt x="201" y="4473"/>
                    </a:cubicBezTo>
                    <a:cubicBezTo>
                      <a:pt x="248" y="4470"/>
                      <a:pt x="285" y="4448"/>
                      <a:pt x="313" y="4414"/>
                    </a:cubicBezTo>
                    <a:cubicBezTo>
                      <a:pt x="343" y="4378"/>
                      <a:pt x="352" y="4336"/>
                      <a:pt x="352" y="4291"/>
                    </a:cubicBezTo>
                    <a:cubicBezTo>
                      <a:pt x="366" y="4183"/>
                      <a:pt x="396" y="4079"/>
                      <a:pt x="416" y="3973"/>
                    </a:cubicBezTo>
                    <a:cubicBezTo>
                      <a:pt x="438" y="3859"/>
                      <a:pt x="449" y="3739"/>
                      <a:pt x="466" y="3622"/>
                    </a:cubicBezTo>
                    <a:cubicBezTo>
                      <a:pt x="480" y="3502"/>
                      <a:pt x="502" y="3382"/>
                      <a:pt x="522" y="3262"/>
                    </a:cubicBezTo>
                    <a:cubicBezTo>
                      <a:pt x="544" y="3139"/>
                      <a:pt x="561" y="3019"/>
                      <a:pt x="583" y="2897"/>
                    </a:cubicBezTo>
                    <a:cubicBezTo>
                      <a:pt x="603" y="2774"/>
                      <a:pt x="625" y="2648"/>
                      <a:pt x="647" y="2526"/>
                    </a:cubicBezTo>
                    <a:cubicBezTo>
                      <a:pt x="675" y="2394"/>
                      <a:pt x="709" y="2261"/>
                      <a:pt x="737" y="2129"/>
                    </a:cubicBezTo>
                    <a:cubicBezTo>
                      <a:pt x="759" y="2015"/>
                      <a:pt x="792" y="1903"/>
                      <a:pt x="823" y="1786"/>
                    </a:cubicBezTo>
                    <a:cubicBezTo>
                      <a:pt x="851" y="1680"/>
                      <a:pt x="890" y="1571"/>
                      <a:pt x="921" y="1460"/>
                    </a:cubicBezTo>
                    <a:lnTo>
                      <a:pt x="993" y="1220"/>
                    </a:lnTo>
                    <a:lnTo>
                      <a:pt x="993" y="1220"/>
                    </a:lnTo>
                    <a:cubicBezTo>
                      <a:pt x="993" y="1220"/>
                      <a:pt x="993" y="1220"/>
                      <a:pt x="993" y="1220"/>
                    </a:cubicBezTo>
                    <a:lnTo>
                      <a:pt x="993" y="1220"/>
                    </a:lnTo>
                    <a:lnTo>
                      <a:pt x="1032" y="1094"/>
                    </a:lnTo>
                    <a:cubicBezTo>
                      <a:pt x="1088" y="930"/>
                      <a:pt x="1150" y="765"/>
                      <a:pt x="1211" y="601"/>
                    </a:cubicBezTo>
                    <a:cubicBezTo>
                      <a:pt x="1270" y="433"/>
                      <a:pt x="1350" y="277"/>
                      <a:pt x="1429" y="121"/>
                    </a:cubicBezTo>
                    <a:cubicBezTo>
                      <a:pt x="1451" y="82"/>
                      <a:pt x="1429" y="26"/>
                      <a:pt x="1392" y="9"/>
                    </a:cubicBezTo>
                    <a:cubicBezTo>
                      <a:pt x="1378" y="1"/>
                      <a:pt x="1367" y="1"/>
                      <a:pt x="1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249;p37">
                <a:extLst>
                  <a:ext uri="{FF2B5EF4-FFF2-40B4-BE49-F238E27FC236}">
                    <a16:creationId xmlns:a16="http://schemas.microsoft.com/office/drawing/2014/main" id="{B626510F-672B-543E-D560-8194D5BE199A}"/>
                  </a:ext>
                </a:extLst>
              </p:cNvPr>
              <p:cNvSpPr/>
              <p:nvPr/>
            </p:nvSpPr>
            <p:spPr>
              <a:xfrm>
                <a:off x="5702200" y="3228275"/>
                <a:ext cx="887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38" extrusionOk="0">
                    <a:moveTo>
                      <a:pt x="165" y="0"/>
                    </a:moveTo>
                    <a:cubicBezTo>
                      <a:pt x="70" y="0"/>
                      <a:pt x="0" y="98"/>
                      <a:pt x="6" y="182"/>
                    </a:cubicBezTo>
                    <a:cubicBezTo>
                      <a:pt x="12" y="226"/>
                      <a:pt x="31" y="268"/>
                      <a:pt x="67" y="296"/>
                    </a:cubicBezTo>
                    <a:cubicBezTo>
                      <a:pt x="101" y="327"/>
                      <a:pt x="143" y="338"/>
                      <a:pt x="193" y="338"/>
                    </a:cubicBezTo>
                    <a:cubicBezTo>
                      <a:pt x="285" y="338"/>
                      <a:pt x="355" y="240"/>
                      <a:pt x="349" y="154"/>
                    </a:cubicBezTo>
                    <a:cubicBezTo>
                      <a:pt x="346" y="106"/>
                      <a:pt x="324" y="65"/>
                      <a:pt x="291" y="37"/>
                    </a:cubicBezTo>
                    <a:cubicBezTo>
                      <a:pt x="254" y="6"/>
                      <a:pt x="212" y="0"/>
                      <a:pt x="16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250;p37">
                <a:extLst>
                  <a:ext uri="{FF2B5EF4-FFF2-40B4-BE49-F238E27FC236}">
                    <a16:creationId xmlns:a16="http://schemas.microsoft.com/office/drawing/2014/main" id="{2687B83A-99A9-8A26-A39B-80861F5C14C4}"/>
                  </a:ext>
                </a:extLst>
              </p:cNvPr>
              <p:cNvSpPr/>
              <p:nvPr/>
            </p:nvSpPr>
            <p:spPr>
              <a:xfrm>
                <a:off x="5738875" y="3091050"/>
                <a:ext cx="28550" cy="7632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3053" extrusionOk="0">
                    <a:moveTo>
                      <a:pt x="311" y="2909"/>
                    </a:moveTo>
                    <a:lnTo>
                      <a:pt x="311" y="2909"/>
                    </a:lnTo>
                    <a:cubicBezTo>
                      <a:pt x="308" y="2912"/>
                      <a:pt x="308" y="2914"/>
                      <a:pt x="308" y="2914"/>
                    </a:cubicBezTo>
                    <a:cubicBezTo>
                      <a:pt x="308" y="2912"/>
                      <a:pt x="308" y="2909"/>
                      <a:pt x="311" y="2909"/>
                    </a:cubicBezTo>
                    <a:close/>
                    <a:moveTo>
                      <a:pt x="1025" y="1"/>
                    </a:moveTo>
                    <a:cubicBezTo>
                      <a:pt x="1000" y="1"/>
                      <a:pt x="973" y="18"/>
                      <a:pt x="961" y="49"/>
                    </a:cubicBezTo>
                    <a:cubicBezTo>
                      <a:pt x="910" y="150"/>
                      <a:pt x="860" y="250"/>
                      <a:pt x="810" y="356"/>
                    </a:cubicBezTo>
                    <a:cubicBezTo>
                      <a:pt x="757" y="473"/>
                      <a:pt x="701" y="588"/>
                      <a:pt x="654" y="710"/>
                    </a:cubicBezTo>
                    <a:cubicBezTo>
                      <a:pt x="603" y="830"/>
                      <a:pt x="556" y="950"/>
                      <a:pt x="511" y="1073"/>
                    </a:cubicBezTo>
                    <a:cubicBezTo>
                      <a:pt x="470" y="1185"/>
                      <a:pt x="433" y="1296"/>
                      <a:pt x="394" y="1408"/>
                    </a:cubicBezTo>
                    <a:cubicBezTo>
                      <a:pt x="311" y="1656"/>
                      <a:pt x="260" y="1910"/>
                      <a:pt x="193" y="2161"/>
                    </a:cubicBezTo>
                    <a:cubicBezTo>
                      <a:pt x="163" y="2276"/>
                      <a:pt x="129" y="2396"/>
                      <a:pt x="99" y="2513"/>
                    </a:cubicBezTo>
                    <a:cubicBezTo>
                      <a:pt x="68" y="2635"/>
                      <a:pt x="37" y="2758"/>
                      <a:pt x="15" y="2884"/>
                    </a:cubicBezTo>
                    <a:cubicBezTo>
                      <a:pt x="1" y="2959"/>
                      <a:pt x="54" y="3037"/>
                      <a:pt x="135" y="3051"/>
                    </a:cubicBezTo>
                    <a:cubicBezTo>
                      <a:pt x="142" y="3052"/>
                      <a:pt x="149" y="3053"/>
                      <a:pt x="156" y="3053"/>
                    </a:cubicBezTo>
                    <a:cubicBezTo>
                      <a:pt x="184" y="3053"/>
                      <a:pt x="214" y="3044"/>
                      <a:pt x="241" y="3029"/>
                    </a:cubicBezTo>
                    <a:cubicBezTo>
                      <a:pt x="277" y="3006"/>
                      <a:pt x="291" y="2973"/>
                      <a:pt x="302" y="2937"/>
                    </a:cubicBezTo>
                    <a:cubicBezTo>
                      <a:pt x="316" y="2900"/>
                      <a:pt x="333" y="2861"/>
                      <a:pt x="347" y="2828"/>
                    </a:cubicBezTo>
                    <a:cubicBezTo>
                      <a:pt x="366" y="2775"/>
                      <a:pt x="380" y="2722"/>
                      <a:pt x="400" y="2672"/>
                    </a:cubicBezTo>
                    <a:cubicBezTo>
                      <a:pt x="422" y="2582"/>
                      <a:pt x="447" y="2493"/>
                      <a:pt x="464" y="2401"/>
                    </a:cubicBezTo>
                    <a:cubicBezTo>
                      <a:pt x="503" y="2225"/>
                      <a:pt x="542" y="2044"/>
                      <a:pt x="581" y="1865"/>
                    </a:cubicBezTo>
                    <a:cubicBezTo>
                      <a:pt x="617" y="1687"/>
                      <a:pt x="654" y="1506"/>
                      <a:pt x="698" y="1327"/>
                    </a:cubicBezTo>
                    <a:cubicBezTo>
                      <a:pt x="746" y="1146"/>
                      <a:pt x="796" y="964"/>
                      <a:pt x="855" y="789"/>
                    </a:cubicBezTo>
                    <a:cubicBezTo>
                      <a:pt x="894" y="677"/>
                      <a:pt x="935" y="565"/>
                      <a:pt x="977" y="454"/>
                    </a:cubicBezTo>
                    <a:cubicBezTo>
                      <a:pt x="1019" y="345"/>
                      <a:pt x="1072" y="236"/>
                      <a:pt x="1120" y="133"/>
                    </a:cubicBezTo>
                    <a:cubicBezTo>
                      <a:pt x="1142" y="86"/>
                      <a:pt x="1125" y="30"/>
                      <a:pt x="1075" y="13"/>
                    </a:cubicBezTo>
                    <a:cubicBezTo>
                      <a:pt x="1061" y="7"/>
                      <a:pt x="1050" y="2"/>
                      <a:pt x="1036" y="2"/>
                    </a:cubicBezTo>
                    <a:cubicBezTo>
                      <a:pt x="1032" y="1"/>
                      <a:pt x="1029" y="1"/>
                      <a:pt x="10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251;p37">
                <a:extLst>
                  <a:ext uri="{FF2B5EF4-FFF2-40B4-BE49-F238E27FC236}">
                    <a16:creationId xmlns:a16="http://schemas.microsoft.com/office/drawing/2014/main" id="{C457927C-0F1F-CF53-A299-FDE41E88E4A5}"/>
                  </a:ext>
                </a:extLst>
              </p:cNvPr>
              <p:cNvSpPr/>
              <p:nvPr/>
            </p:nvSpPr>
            <p:spPr>
              <a:xfrm>
                <a:off x="5489200" y="3778700"/>
                <a:ext cx="195800" cy="281100"/>
              </a:xfrm>
              <a:custGeom>
                <a:avLst/>
                <a:gdLst/>
                <a:ahLst/>
                <a:cxnLst/>
                <a:rect l="l" t="t" r="r" b="b"/>
                <a:pathLst>
                  <a:path w="7832" h="11244" extrusionOk="0">
                    <a:moveTo>
                      <a:pt x="5692" y="1367"/>
                    </a:moveTo>
                    <a:lnTo>
                      <a:pt x="5669" y="1451"/>
                    </a:lnTo>
                    <a:cubicBezTo>
                      <a:pt x="5661" y="1498"/>
                      <a:pt x="5650" y="1546"/>
                      <a:pt x="5639" y="1591"/>
                    </a:cubicBezTo>
                    <a:cubicBezTo>
                      <a:pt x="5622" y="1660"/>
                      <a:pt x="5600" y="1727"/>
                      <a:pt x="5574" y="1791"/>
                    </a:cubicBezTo>
                    <a:cubicBezTo>
                      <a:pt x="5510" y="1939"/>
                      <a:pt x="5421" y="2068"/>
                      <a:pt x="5337" y="2179"/>
                    </a:cubicBezTo>
                    <a:cubicBezTo>
                      <a:pt x="5262" y="2271"/>
                      <a:pt x="5184" y="2355"/>
                      <a:pt x="5086" y="2436"/>
                    </a:cubicBezTo>
                    <a:cubicBezTo>
                      <a:pt x="4950" y="2536"/>
                      <a:pt x="4816" y="2620"/>
                      <a:pt x="4684" y="2679"/>
                    </a:cubicBezTo>
                    <a:cubicBezTo>
                      <a:pt x="4606" y="2709"/>
                      <a:pt x="4528" y="2734"/>
                      <a:pt x="4447" y="2759"/>
                    </a:cubicBezTo>
                    <a:lnTo>
                      <a:pt x="4336" y="2793"/>
                    </a:lnTo>
                    <a:cubicBezTo>
                      <a:pt x="4322" y="2801"/>
                      <a:pt x="4308" y="2807"/>
                      <a:pt x="4291" y="2812"/>
                    </a:cubicBezTo>
                    <a:lnTo>
                      <a:pt x="4308" y="2798"/>
                    </a:lnTo>
                    <a:lnTo>
                      <a:pt x="4341" y="2776"/>
                    </a:lnTo>
                    <a:cubicBezTo>
                      <a:pt x="4403" y="2737"/>
                      <a:pt x="4461" y="2701"/>
                      <a:pt x="4520" y="2659"/>
                    </a:cubicBezTo>
                    <a:cubicBezTo>
                      <a:pt x="4612" y="2589"/>
                      <a:pt x="4715" y="2500"/>
                      <a:pt x="4810" y="2400"/>
                    </a:cubicBezTo>
                    <a:cubicBezTo>
                      <a:pt x="4877" y="2330"/>
                      <a:pt x="4947" y="2260"/>
                      <a:pt x="5016" y="2199"/>
                    </a:cubicBezTo>
                    <a:cubicBezTo>
                      <a:pt x="5100" y="2123"/>
                      <a:pt x="5178" y="2051"/>
                      <a:pt x="5256" y="1967"/>
                    </a:cubicBezTo>
                    <a:cubicBezTo>
                      <a:pt x="5312" y="1909"/>
                      <a:pt x="5360" y="1850"/>
                      <a:pt x="5413" y="1786"/>
                    </a:cubicBezTo>
                    <a:lnTo>
                      <a:pt x="5443" y="1747"/>
                    </a:lnTo>
                    <a:lnTo>
                      <a:pt x="5460" y="1727"/>
                    </a:lnTo>
                    <a:cubicBezTo>
                      <a:pt x="5541" y="1630"/>
                      <a:pt x="5611" y="1529"/>
                      <a:pt x="5669" y="1409"/>
                    </a:cubicBezTo>
                    <a:lnTo>
                      <a:pt x="5689" y="1373"/>
                    </a:lnTo>
                    <a:lnTo>
                      <a:pt x="5692" y="1367"/>
                    </a:lnTo>
                    <a:close/>
                    <a:moveTo>
                      <a:pt x="3772" y="4838"/>
                    </a:moveTo>
                    <a:lnTo>
                      <a:pt x="3792" y="4927"/>
                    </a:lnTo>
                    <a:lnTo>
                      <a:pt x="3825" y="5061"/>
                    </a:lnTo>
                    <a:lnTo>
                      <a:pt x="3853" y="5164"/>
                    </a:lnTo>
                    <a:cubicBezTo>
                      <a:pt x="3875" y="5253"/>
                      <a:pt x="3898" y="5340"/>
                      <a:pt x="3923" y="5424"/>
                    </a:cubicBezTo>
                    <a:cubicBezTo>
                      <a:pt x="3959" y="5538"/>
                      <a:pt x="4001" y="5652"/>
                      <a:pt x="4046" y="5764"/>
                    </a:cubicBezTo>
                    <a:cubicBezTo>
                      <a:pt x="4135" y="5987"/>
                      <a:pt x="4241" y="6202"/>
                      <a:pt x="4364" y="6442"/>
                    </a:cubicBezTo>
                    <a:cubicBezTo>
                      <a:pt x="4007" y="6573"/>
                      <a:pt x="3644" y="6707"/>
                      <a:pt x="3287" y="6835"/>
                    </a:cubicBezTo>
                    <a:lnTo>
                      <a:pt x="3217" y="6860"/>
                    </a:lnTo>
                    <a:lnTo>
                      <a:pt x="2983" y="6944"/>
                    </a:lnTo>
                    <a:cubicBezTo>
                      <a:pt x="2924" y="6964"/>
                      <a:pt x="2868" y="6989"/>
                      <a:pt x="2813" y="7014"/>
                    </a:cubicBezTo>
                    <a:cubicBezTo>
                      <a:pt x="2762" y="7033"/>
                      <a:pt x="2715" y="7056"/>
                      <a:pt x="2662" y="7072"/>
                    </a:cubicBezTo>
                    <a:cubicBezTo>
                      <a:pt x="2550" y="7117"/>
                      <a:pt x="2436" y="7156"/>
                      <a:pt x="2319" y="7190"/>
                    </a:cubicBezTo>
                    <a:lnTo>
                      <a:pt x="2204" y="7229"/>
                    </a:lnTo>
                    <a:cubicBezTo>
                      <a:pt x="2137" y="7251"/>
                      <a:pt x="2068" y="7273"/>
                      <a:pt x="2003" y="7293"/>
                    </a:cubicBezTo>
                    <a:lnTo>
                      <a:pt x="1962" y="7307"/>
                    </a:lnTo>
                    <a:cubicBezTo>
                      <a:pt x="1934" y="7312"/>
                      <a:pt x="1903" y="7324"/>
                      <a:pt x="1881" y="7329"/>
                    </a:cubicBezTo>
                    <a:cubicBezTo>
                      <a:pt x="1831" y="7254"/>
                      <a:pt x="1786" y="7162"/>
                      <a:pt x="1744" y="7086"/>
                    </a:cubicBezTo>
                    <a:cubicBezTo>
                      <a:pt x="1677" y="6952"/>
                      <a:pt x="1613" y="6824"/>
                      <a:pt x="1552" y="6693"/>
                    </a:cubicBezTo>
                    <a:cubicBezTo>
                      <a:pt x="1521" y="6615"/>
                      <a:pt x="1493" y="6534"/>
                      <a:pt x="1465" y="6459"/>
                    </a:cubicBezTo>
                    <a:lnTo>
                      <a:pt x="1437" y="6381"/>
                    </a:lnTo>
                    <a:cubicBezTo>
                      <a:pt x="1415" y="6322"/>
                      <a:pt x="1395" y="6261"/>
                      <a:pt x="1379" y="6196"/>
                    </a:cubicBezTo>
                    <a:cubicBezTo>
                      <a:pt x="1362" y="6135"/>
                      <a:pt x="1342" y="6074"/>
                      <a:pt x="1320" y="6012"/>
                    </a:cubicBezTo>
                    <a:lnTo>
                      <a:pt x="1267" y="5870"/>
                    </a:lnTo>
                    <a:lnTo>
                      <a:pt x="1281" y="5845"/>
                    </a:lnTo>
                    <a:cubicBezTo>
                      <a:pt x="1282" y="5843"/>
                      <a:pt x="1282" y="5842"/>
                      <a:pt x="1282" y="5842"/>
                    </a:cubicBezTo>
                    <a:lnTo>
                      <a:pt x="1282" y="5842"/>
                    </a:lnTo>
                    <a:lnTo>
                      <a:pt x="1314" y="5828"/>
                    </a:lnTo>
                    <a:lnTo>
                      <a:pt x="1395" y="5797"/>
                    </a:lnTo>
                    <a:cubicBezTo>
                      <a:pt x="1451" y="5775"/>
                      <a:pt x="1504" y="5761"/>
                      <a:pt x="1560" y="5744"/>
                    </a:cubicBezTo>
                    <a:lnTo>
                      <a:pt x="1635" y="5719"/>
                    </a:lnTo>
                    <a:cubicBezTo>
                      <a:pt x="1672" y="5708"/>
                      <a:pt x="1702" y="5700"/>
                      <a:pt x="1736" y="5691"/>
                    </a:cubicBezTo>
                    <a:cubicBezTo>
                      <a:pt x="1853" y="5661"/>
                      <a:pt x="1956" y="5625"/>
                      <a:pt x="2054" y="5588"/>
                    </a:cubicBezTo>
                    <a:cubicBezTo>
                      <a:pt x="2163" y="5546"/>
                      <a:pt x="2274" y="5499"/>
                      <a:pt x="2383" y="5454"/>
                    </a:cubicBezTo>
                    <a:lnTo>
                      <a:pt x="2511" y="5399"/>
                    </a:lnTo>
                    <a:cubicBezTo>
                      <a:pt x="2578" y="5368"/>
                      <a:pt x="2648" y="5340"/>
                      <a:pt x="2712" y="5312"/>
                    </a:cubicBezTo>
                    <a:lnTo>
                      <a:pt x="2751" y="5295"/>
                    </a:lnTo>
                    <a:cubicBezTo>
                      <a:pt x="2846" y="5259"/>
                      <a:pt x="2941" y="5220"/>
                      <a:pt x="3030" y="5184"/>
                    </a:cubicBezTo>
                    <a:cubicBezTo>
                      <a:pt x="3111" y="5147"/>
                      <a:pt x="3192" y="5108"/>
                      <a:pt x="3267" y="5072"/>
                    </a:cubicBezTo>
                    <a:lnTo>
                      <a:pt x="3345" y="5036"/>
                    </a:lnTo>
                    <a:lnTo>
                      <a:pt x="3393" y="5016"/>
                    </a:lnTo>
                    <a:lnTo>
                      <a:pt x="3493" y="4969"/>
                    </a:lnTo>
                    <a:lnTo>
                      <a:pt x="3602" y="4919"/>
                    </a:lnTo>
                    <a:lnTo>
                      <a:pt x="3661" y="4888"/>
                    </a:lnTo>
                    <a:lnTo>
                      <a:pt x="3772" y="4838"/>
                    </a:lnTo>
                    <a:close/>
                    <a:moveTo>
                      <a:pt x="483" y="0"/>
                    </a:moveTo>
                    <a:cubicBezTo>
                      <a:pt x="472" y="0"/>
                      <a:pt x="458" y="0"/>
                      <a:pt x="447" y="3"/>
                    </a:cubicBezTo>
                    <a:cubicBezTo>
                      <a:pt x="377" y="11"/>
                      <a:pt x="316" y="25"/>
                      <a:pt x="254" y="37"/>
                    </a:cubicBezTo>
                    <a:cubicBezTo>
                      <a:pt x="221" y="45"/>
                      <a:pt x="190" y="67"/>
                      <a:pt x="165" y="101"/>
                    </a:cubicBezTo>
                    <a:cubicBezTo>
                      <a:pt x="143" y="140"/>
                      <a:pt x="137" y="182"/>
                      <a:pt x="148" y="224"/>
                    </a:cubicBezTo>
                    <a:lnTo>
                      <a:pt x="129" y="263"/>
                    </a:lnTo>
                    <a:cubicBezTo>
                      <a:pt x="112" y="304"/>
                      <a:pt x="95" y="346"/>
                      <a:pt x="84" y="391"/>
                    </a:cubicBezTo>
                    <a:cubicBezTo>
                      <a:pt x="73" y="430"/>
                      <a:pt x="67" y="463"/>
                      <a:pt x="56" y="502"/>
                    </a:cubicBezTo>
                    <a:cubicBezTo>
                      <a:pt x="31" y="583"/>
                      <a:pt x="17" y="673"/>
                      <a:pt x="9" y="770"/>
                    </a:cubicBezTo>
                    <a:cubicBezTo>
                      <a:pt x="0" y="840"/>
                      <a:pt x="0" y="910"/>
                      <a:pt x="3" y="980"/>
                    </a:cubicBezTo>
                    <a:lnTo>
                      <a:pt x="9" y="1030"/>
                    </a:lnTo>
                    <a:cubicBezTo>
                      <a:pt x="12" y="1150"/>
                      <a:pt x="14" y="1272"/>
                      <a:pt x="14" y="1395"/>
                    </a:cubicBezTo>
                    <a:lnTo>
                      <a:pt x="12" y="1465"/>
                    </a:lnTo>
                    <a:cubicBezTo>
                      <a:pt x="12" y="1554"/>
                      <a:pt x="12" y="1646"/>
                      <a:pt x="17" y="1736"/>
                    </a:cubicBezTo>
                    <a:cubicBezTo>
                      <a:pt x="26" y="1858"/>
                      <a:pt x="34" y="1981"/>
                      <a:pt x="48" y="2104"/>
                    </a:cubicBezTo>
                    <a:lnTo>
                      <a:pt x="62" y="2257"/>
                    </a:lnTo>
                    <a:lnTo>
                      <a:pt x="70" y="2307"/>
                    </a:lnTo>
                    <a:cubicBezTo>
                      <a:pt x="76" y="2360"/>
                      <a:pt x="81" y="2413"/>
                      <a:pt x="87" y="2466"/>
                    </a:cubicBezTo>
                    <a:cubicBezTo>
                      <a:pt x="98" y="2542"/>
                      <a:pt x="109" y="2623"/>
                      <a:pt x="123" y="2698"/>
                    </a:cubicBezTo>
                    <a:lnTo>
                      <a:pt x="145" y="2863"/>
                    </a:lnTo>
                    <a:lnTo>
                      <a:pt x="168" y="3005"/>
                    </a:lnTo>
                    <a:cubicBezTo>
                      <a:pt x="179" y="3083"/>
                      <a:pt x="187" y="3158"/>
                      <a:pt x="201" y="3236"/>
                    </a:cubicBezTo>
                    <a:cubicBezTo>
                      <a:pt x="215" y="3317"/>
                      <a:pt x="229" y="3401"/>
                      <a:pt x="249" y="3485"/>
                    </a:cubicBezTo>
                    <a:lnTo>
                      <a:pt x="268" y="3588"/>
                    </a:lnTo>
                    <a:cubicBezTo>
                      <a:pt x="279" y="3641"/>
                      <a:pt x="285" y="3688"/>
                      <a:pt x="293" y="3741"/>
                    </a:cubicBezTo>
                    <a:lnTo>
                      <a:pt x="305" y="3797"/>
                    </a:lnTo>
                    <a:cubicBezTo>
                      <a:pt x="313" y="3850"/>
                      <a:pt x="321" y="3898"/>
                      <a:pt x="332" y="3948"/>
                    </a:cubicBezTo>
                    <a:lnTo>
                      <a:pt x="341" y="4004"/>
                    </a:lnTo>
                    <a:lnTo>
                      <a:pt x="349" y="4032"/>
                    </a:lnTo>
                    <a:cubicBezTo>
                      <a:pt x="355" y="4059"/>
                      <a:pt x="363" y="4090"/>
                      <a:pt x="369" y="4118"/>
                    </a:cubicBezTo>
                    <a:lnTo>
                      <a:pt x="380" y="4157"/>
                    </a:lnTo>
                    <a:cubicBezTo>
                      <a:pt x="394" y="4207"/>
                      <a:pt x="405" y="4255"/>
                      <a:pt x="416" y="4305"/>
                    </a:cubicBezTo>
                    <a:lnTo>
                      <a:pt x="447" y="4467"/>
                    </a:lnTo>
                    <a:lnTo>
                      <a:pt x="480" y="4631"/>
                    </a:lnTo>
                    <a:cubicBezTo>
                      <a:pt x="491" y="4676"/>
                      <a:pt x="500" y="4726"/>
                      <a:pt x="508" y="4771"/>
                    </a:cubicBezTo>
                    <a:lnTo>
                      <a:pt x="522" y="4835"/>
                    </a:lnTo>
                    <a:lnTo>
                      <a:pt x="547" y="4969"/>
                    </a:lnTo>
                    <a:cubicBezTo>
                      <a:pt x="558" y="5022"/>
                      <a:pt x="570" y="5069"/>
                      <a:pt x="575" y="5120"/>
                    </a:cubicBezTo>
                    <a:cubicBezTo>
                      <a:pt x="589" y="5198"/>
                      <a:pt x="603" y="5270"/>
                      <a:pt x="620" y="5346"/>
                    </a:cubicBezTo>
                    <a:cubicBezTo>
                      <a:pt x="645" y="5457"/>
                      <a:pt x="684" y="5569"/>
                      <a:pt x="717" y="5680"/>
                    </a:cubicBezTo>
                    <a:lnTo>
                      <a:pt x="731" y="5728"/>
                    </a:lnTo>
                    <a:cubicBezTo>
                      <a:pt x="751" y="5786"/>
                      <a:pt x="770" y="5842"/>
                      <a:pt x="796" y="5901"/>
                    </a:cubicBezTo>
                    <a:lnTo>
                      <a:pt x="849" y="6037"/>
                    </a:lnTo>
                    <a:lnTo>
                      <a:pt x="862" y="6082"/>
                    </a:lnTo>
                    <a:cubicBezTo>
                      <a:pt x="879" y="6135"/>
                      <a:pt x="893" y="6169"/>
                      <a:pt x="899" y="6205"/>
                    </a:cubicBezTo>
                    <a:lnTo>
                      <a:pt x="924" y="6280"/>
                    </a:lnTo>
                    <a:lnTo>
                      <a:pt x="952" y="6378"/>
                    </a:lnTo>
                    <a:cubicBezTo>
                      <a:pt x="1019" y="6598"/>
                      <a:pt x="1108" y="6824"/>
                      <a:pt x="1228" y="7081"/>
                    </a:cubicBezTo>
                    <a:cubicBezTo>
                      <a:pt x="1256" y="7142"/>
                      <a:pt x="1287" y="7201"/>
                      <a:pt x="1323" y="7262"/>
                    </a:cubicBezTo>
                    <a:lnTo>
                      <a:pt x="1381" y="7377"/>
                    </a:lnTo>
                    <a:cubicBezTo>
                      <a:pt x="1429" y="7471"/>
                      <a:pt x="1482" y="7558"/>
                      <a:pt x="1538" y="7633"/>
                    </a:cubicBezTo>
                    <a:cubicBezTo>
                      <a:pt x="1568" y="7683"/>
                      <a:pt x="1605" y="7725"/>
                      <a:pt x="1644" y="7770"/>
                    </a:cubicBezTo>
                    <a:cubicBezTo>
                      <a:pt x="1672" y="7801"/>
                      <a:pt x="1705" y="7826"/>
                      <a:pt x="1741" y="7851"/>
                    </a:cubicBezTo>
                    <a:cubicBezTo>
                      <a:pt x="1791" y="7890"/>
                      <a:pt x="1856" y="7912"/>
                      <a:pt x="1911" y="7912"/>
                    </a:cubicBezTo>
                    <a:cubicBezTo>
                      <a:pt x="1973" y="7909"/>
                      <a:pt x="2009" y="7898"/>
                      <a:pt x="2057" y="7876"/>
                    </a:cubicBezTo>
                    <a:lnTo>
                      <a:pt x="2084" y="7865"/>
                    </a:lnTo>
                    <a:cubicBezTo>
                      <a:pt x="2123" y="7851"/>
                      <a:pt x="2149" y="7842"/>
                      <a:pt x="2174" y="7834"/>
                    </a:cubicBezTo>
                    <a:cubicBezTo>
                      <a:pt x="2193" y="7826"/>
                      <a:pt x="2218" y="7820"/>
                      <a:pt x="2243" y="7815"/>
                    </a:cubicBezTo>
                    <a:cubicBezTo>
                      <a:pt x="2294" y="7806"/>
                      <a:pt x="2322" y="7798"/>
                      <a:pt x="2355" y="7795"/>
                    </a:cubicBezTo>
                    <a:cubicBezTo>
                      <a:pt x="2369" y="7789"/>
                      <a:pt x="2386" y="7789"/>
                      <a:pt x="2402" y="7789"/>
                    </a:cubicBezTo>
                    <a:cubicBezTo>
                      <a:pt x="2472" y="7789"/>
                      <a:pt x="2542" y="7801"/>
                      <a:pt x="2609" y="7809"/>
                    </a:cubicBezTo>
                    <a:lnTo>
                      <a:pt x="2693" y="7823"/>
                    </a:lnTo>
                    <a:cubicBezTo>
                      <a:pt x="2746" y="7831"/>
                      <a:pt x="2796" y="7840"/>
                      <a:pt x="2849" y="7845"/>
                    </a:cubicBezTo>
                    <a:cubicBezTo>
                      <a:pt x="2913" y="7854"/>
                      <a:pt x="2972" y="7859"/>
                      <a:pt x="3027" y="7868"/>
                    </a:cubicBezTo>
                    <a:cubicBezTo>
                      <a:pt x="3117" y="7881"/>
                      <a:pt x="3220" y="7895"/>
                      <a:pt x="3312" y="7926"/>
                    </a:cubicBezTo>
                    <a:cubicBezTo>
                      <a:pt x="3404" y="7968"/>
                      <a:pt x="3488" y="8027"/>
                      <a:pt x="3532" y="8060"/>
                    </a:cubicBezTo>
                    <a:cubicBezTo>
                      <a:pt x="3697" y="8191"/>
                      <a:pt x="3820" y="8306"/>
                      <a:pt x="3917" y="8423"/>
                    </a:cubicBezTo>
                    <a:cubicBezTo>
                      <a:pt x="4007" y="8540"/>
                      <a:pt x="4085" y="8674"/>
                      <a:pt x="4149" y="8827"/>
                    </a:cubicBezTo>
                    <a:cubicBezTo>
                      <a:pt x="4182" y="8903"/>
                      <a:pt x="4210" y="8981"/>
                      <a:pt x="4238" y="9059"/>
                    </a:cubicBezTo>
                    <a:cubicBezTo>
                      <a:pt x="4255" y="9109"/>
                      <a:pt x="4269" y="9156"/>
                      <a:pt x="4288" y="9207"/>
                    </a:cubicBezTo>
                    <a:cubicBezTo>
                      <a:pt x="4302" y="9246"/>
                      <a:pt x="4322" y="9288"/>
                      <a:pt x="4336" y="9324"/>
                    </a:cubicBezTo>
                    <a:cubicBezTo>
                      <a:pt x="4355" y="9391"/>
                      <a:pt x="4383" y="9460"/>
                      <a:pt x="4408" y="9527"/>
                    </a:cubicBezTo>
                    <a:lnTo>
                      <a:pt x="4422" y="9569"/>
                    </a:lnTo>
                    <a:lnTo>
                      <a:pt x="4439" y="9614"/>
                    </a:lnTo>
                    <a:cubicBezTo>
                      <a:pt x="4467" y="9686"/>
                      <a:pt x="4495" y="9762"/>
                      <a:pt x="4517" y="9834"/>
                    </a:cubicBezTo>
                    <a:cubicBezTo>
                      <a:pt x="4578" y="10027"/>
                      <a:pt x="4634" y="10203"/>
                      <a:pt x="4679" y="10384"/>
                    </a:cubicBezTo>
                    <a:cubicBezTo>
                      <a:pt x="4690" y="10423"/>
                      <a:pt x="4701" y="10459"/>
                      <a:pt x="4707" y="10495"/>
                    </a:cubicBezTo>
                    <a:cubicBezTo>
                      <a:pt x="4718" y="10543"/>
                      <a:pt x="4726" y="10585"/>
                      <a:pt x="4743" y="10607"/>
                    </a:cubicBezTo>
                    <a:cubicBezTo>
                      <a:pt x="4777" y="10657"/>
                      <a:pt x="4818" y="10682"/>
                      <a:pt x="4866" y="10682"/>
                    </a:cubicBezTo>
                    <a:cubicBezTo>
                      <a:pt x="4913" y="10677"/>
                      <a:pt x="4980" y="10663"/>
                      <a:pt x="5014" y="10601"/>
                    </a:cubicBezTo>
                    <a:cubicBezTo>
                      <a:pt x="5025" y="10585"/>
                      <a:pt x="5033" y="10562"/>
                      <a:pt x="5039" y="10546"/>
                    </a:cubicBezTo>
                    <a:cubicBezTo>
                      <a:pt x="5064" y="10493"/>
                      <a:pt x="5083" y="10454"/>
                      <a:pt x="5109" y="10417"/>
                    </a:cubicBezTo>
                    <a:cubicBezTo>
                      <a:pt x="5148" y="10370"/>
                      <a:pt x="5189" y="10328"/>
                      <a:pt x="5234" y="10292"/>
                    </a:cubicBezTo>
                    <a:cubicBezTo>
                      <a:pt x="5248" y="10281"/>
                      <a:pt x="5265" y="10270"/>
                      <a:pt x="5284" y="10264"/>
                    </a:cubicBezTo>
                    <a:cubicBezTo>
                      <a:pt x="5312" y="10256"/>
                      <a:pt x="5340" y="10250"/>
                      <a:pt x="5362" y="10242"/>
                    </a:cubicBezTo>
                    <a:lnTo>
                      <a:pt x="5396" y="10230"/>
                    </a:lnTo>
                    <a:lnTo>
                      <a:pt x="5460" y="10214"/>
                    </a:lnTo>
                    <a:lnTo>
                      <a:pt x="5527" y="10194"/>
                    </a:lnTo>
                    <a:cubicBezTo>
                      <a:pt x="5608" y="10172"/>
                      <a:pt x="5689" y="10147"/>
                      <a:pt x="5773" y="10138"/>
                    </a:cubicBezTo>
                    <a:cubicBezTo>
                      <a:pt x="5806" y="10133"/>
                      <a:pt x="5845" y="10130"/>
                      <a:pt x="5884" y="10130"/>
                    </a:cubicBezTo>
                    <a:cubicBezTo>
                      <a:pt x="5920" y="10130"/>
                      <a:pt x="5959" y="10133"/>
                      <a:pt x="6001" y="10138"/>
                    </a:cubicBezTo>
                    <a:lnTo>
                      <a:pt x="6157" y="10161"/>
                    </a:lnTo>
                    <a:cubicBezTo>
                      <a:pt x="6213" y="10169"/>
                      <a:pt x="6264" y="10183"/>
                      <a:pt x="6308" y="10197"/>
                    </a:cubicBezTo>
                    <a:cubicBezTo>
                      <a:pt x="6364" y="10222"/>
                      <a:pt x="6420" y="10250"/>
                      <a:pt x="6476" y="10272"/>
                    </a:cubicBezTo>
                    <a:cubicBezTo>
                      <a:pt x="6529" y="10300"/>
                      <a:pt x="6576" y="10334"/>
                      <a:pt x="6623" y="10364"/>
                    </a:cubicBezTo>
                    <a:cubicBezTo>
                      <a:pt x="6679" y="10398"/>
                      <a:pt x="6715" y="10423"/>
                      <a:pt x="6752" y="10440"/>
                    </a:cubicBezTo>
                    <a:cubicBezTo>
                      <a:pt x="6833" y="10490"/>
                      <a:pt x="6894" y="10521"/>
                      <a:pt x="6950" y="10562"/>
                    </a:cubicBezTo>
                    <a:cubicBezTo>
                      <a:pt x="6986" y="10588"/>
                      <a:pt x="7017" y="10615"/>
                      <a:pt x="7050" y="10643"/>
                    </a:cubicBezTo>
                    <a:lnTo>
                      <a:pt x="7128" y="10705"/>
                    </a:lnTo>
                    <a:cubicBezTo>
                      <a:pt x="7162" y="10733"/>
                      <a:pt x="7184" y="10752"/>
                      <a:pt x="7201" y="10769"/>
                    </a:cubicBezTo>
                    <a:cubicBezTo>
                      <a:pt x="7279" y="10836"/>
                      <a:pt x="7354" y="10914"/>
                      <a:pt x="7441" y="11017"/>
                    </a:cubicBezTo>
                    <a:cubicBezTo>
                      <a:pt x="7483" y="11073"/>
                      <a:pt x="7530" y="11129"/>
                      <a:pt x="7575" y="11179"/>
                    </a:cubicBezTo>
                    <a:cubicBezTo>
                      <a:pt x="7614" y="11221"/>
                      <a:pt x="7650" y="11243"/>
                      <a:pt x="7697" y="11243"/>
                    </a:cubicBezTo>
                    <a:cubicBezTo>
                      <a:pt x="7706" y="11243"/>
                      <a:pt x="7717" y="11240"/>
                      <a:pt x="7728" y="11240"/>
                    </a:cubicBezTo>
                    <a:cubicBezTo>
                      <a:pt x="7801" y="11221"/>
                      <a:pt x="7831" y="11146"/>
                      <a:pt x="7826" y="11087"/>
                    </a:cubicBezTo>
                    <a:cubicBezTo>
                      <a:pt x="7823" y="11065"/>
                      <a:pt x="7823" y="11045"/>
                      <a:pt x="7817" y="11023"/>
                    </a:cubicBezTo>
                    <a:cubicBezTo>
                      <a:pt x="7815" y="10970"/>
                      <a:pt x="7812" y="10942"/>
                      <a:pt x="7812" y="10914"/>
                    </a:cubicBezTo>
                    <a:lnTo>
                      <a:pt x="7798" y="10816"/>
                    </a:lnTo>
                    <a:lnTo>
                      <a:pt x="7787" y="10724"/>
                    </a:lnTo>
                    <a:cubicBezTo>
                      <a:pt x="7776" y="10649"/>
                      <a:pt x="7773" y="10576"/>
                      <a:pt x="7770" y="10504"/>
                    </a:cubicBezTo>
                    <a:cubicBezTo>
                      <a:pt x="7767" y="10417"/>
                      <a:pt x="7756" y="10334"/>
                      <a:pt x="7742" y="10250"/>
                    </a:cubicBezTo>
                    <a:lnTo>
                      <a:pt x="7739" y="10222"/>
                    </a:lnTo>
                    <a:cubicBezTo>
                      <a:pt x="7739" y="10203"/>
                      <a:pt x="7734" y="10186"/>
                      <a:pt x="7734" y="10169"/>
                    </a:cubicBezTo>
                    <a:cubicBezTo>
                      <a:pt x="7731" y="10141"/>
                      <a:pt x="7731" y="10119"/>
                      <a:pt x="7731" y="10099"/>
                    </a:cubicBezTo>
                    <a:cubicBezTo>
                      <a:pt x="7725" y="10032"/>
                      <a:pt x="7717" y="9965"/>
                      <a:pt x="7703" y="9901"/>
                    </a:cubicBezTo>
                    <a:cubicBezTo>
                      <a:pt x="7697" y="9868"/>
                      <a:pt x="7686" y="9832"/>
                      <a:pt x="7670" y="9790"/>
                    </a:cubicBezTo>
                    <a:cubicBezTo>
                      <a:pt x="7650" y="9751"/>
                      <a:pt x="7642" y="9714"/>
                      <a:pt x="7605" y="9681"/>
                    </a:cubicBezTo>
                    <a:cubicBezTo>
                      <a:pt x="7591" y="9664"/>
                      <a:pt x="7575" y="9653"/>
                      <a:pt x="7552" y="9642"/>
                    </a:cubicBezTo>
                    <a:lnTo>
                      <a:pt x="7502" y="9608"/>
                    </a:lnTo>
                    <a:lnTo>
                      <a:pt x="7455" y="9575"/>
                    </a:lnTo>
                    <a:lnTo>
                      <a:pt x="7413" y="9544"/>
                    </a:lnTo>
                    <a:cubicBezTo>
                      <a:pt x="7385" y="9525"/>
                      <a:pt x="7357" y="9500"/>
                      <a:pt x="7335" y="9483"/>
                    </a:cubicBezTo>
                    <a:cubicBezTo>
                      <a:pt x="7229" y="9402"/>
                      <a:pt x="7134" y="9310"/>
                      <a:pt x="7045" y="9226"/>
                    </a:cubicBezTo>
                    <a:lnTo>
                      <a:pt x="7020" y="9207"/>
                    </a:lnTo>
                    <a:lnTo>
                      <a:pt x="7000" y="9184"/>
                    </a:lnTo>
                    <a:cubicBezTo>
                      <a:pt x="6961" y="9151"/>
                      <a:pt x="6919" y="9112"/>
                      <a:pt x="6880" y="9073"/>
                    </a:cubicBezTo>
                    <a:cubicBezTo>
                      <a:pt x="6824" y="9017"/>
                      <a:pt x="6768" y="8958"/>
                      <a:pt x="6715" y="8900"/>
                    </a:cubicBezTo>
                    <a:lnTo>
                      <a:pt x="6688" y="8872"/>
                    </a:lnTo>
                    <a:cubicBezTo>
                      <a:pt x="6618" y="8794"/>
                      <a:pt x="6542" y="8718"/>
                      <a:pt x="6464" y="8646"/>
                    </a:cubicBezTo>
                    <a:cubicBezTo>
                      <a:pt x="6395" y="8579"/>
                      <a:pt x="6333" y="8506"/>
                      <a:pt x="6275" y="8431"/>
                    </a:cubicBezTo>
                    <a:lnTo>
                      <a:pt x="6236" y="8386"/>
                    </a:lnTo>
                    <a:cubicBezTo>
                      <a:pt x="6099" y="8227"/>
                      <a:pt x="5971" y="8074"/>
                      <a:pt x="5845" y="7915"/>
                    </a:cubicBezTo>
                    <a:lnTo>
                      <a:pt x="5823" y="7895"/>
                    </a:lnTo>
                    <a:lnTo>
                      <a:pt x="5828" y="7893"/>
                    </a:lnTo>
                    <a:lnTo>
                      <a:pt x="5806" y="7865"/>
                    </a:lnTo>
                    <a:lnTo>
                      <a:pt x="5747" y="7787"/>
                    </a:lnTo>
                    <a:cubicBezTo>
                      <a:pt x="5627" y="7633"/>
                      <a:pt x="5507" y="7477"/>
                      <a:pt x="5390" y="7321"/>
                    </a:cubicBezTo>
                    <a:lnTo>
                      <a:pt x="5332" y="7231"/>
                    </a:lnTo>
                    <a:cubicBezTo>
                      <a:pt x="5287" y="7167"/>
                      <a:pt x="5237" y="7100"/>
                      <a:pt x="5195" y="7036"/>
                    </a:cubicBezTo>
                    <a:cubicBezTo>
                      <a:pt x="5159" y="6975"/>
                      <a:pt x="5120" y="6908"/>
                      <a:pt x="5078" y="6846"/>
                    </a:cubicBezTo>
                    <a:lnTo>
                      <a:pt x="5056" y="6810"/>
                    </a:lnTo>
                    <a:lnTo>
                      <a:pt x="5028" y="6766"/>
                    </a:lnTo>
                    <a:cubicBezTo>
                      <a:pt x="4913" y="6573"/>
                      <a:pt x="4816" y="6389"/>
                      <a:pt x="4726" y="6208"/>
                    </a:cubicBezTo>
                    <a:lnTo>
                      <a:pt x="4676" y="6107"/>
                    </a:lnTo>
                    <a:lnTo>
                      <a:pt x="4662" y="6082"/>
                    </a:lnTo>
                    <a:cubicBezTo>
                      <a:pt x="4590" y="5931"/>
                      <a:pt x="4517" y="5781"/>
                      <a:pt x="4447" y="5633"/>
                    </a:cubicBezTo>
                    <a:cubicBezTo>
                      <a:pt x="4394" y="5510"/>
                      <a:pt x="4350" y="5387"/>
                      <a:pt x="4313" y="5259"/>
                    </a:cubicBezTo>
                    <a:cubicBezTo>
                      <a:pt x="4269" y="5108"/>
                      <a:pt x="4230" y="4963"/>
                      <a:pt x="4188" y="4813"/>
                    </a:cubicBezTo>
                    <a:cubicBezTo>
                      <a:pt x="4143" y="4659"/>
                      <a:pt x="4101" y="4506"/>
                      <a:pt x="4065" y="4350"/>
                    </a:cubicBezTo>
                    <a:cubicBezTo>
                      <a:pt x="4037" y="4230"/>
                      <a:pt x="4015" y="4101"/>
                      <a:pt x="3990" y="3931"/>
                    </a:cubicBezTo>
                    <a:cubicBezTo>
                      <a:pt x="3968" y="3769"/>
                      <a:pt x="3968" y="3647"/>
                      <a:pt x="3979" y="3529"/>
                    </a:cubicBezTo>
                    <a:cubicBezTo>
                      <a:pt x="3990" y="3479"/>
                      <a:pt x="4001" y="3429"/>
                      <a:pt x="4015" y="3379"/>
                    </a:cubicBezTo>
                    <a:lnTo>
                      <a:pt x="4037" y="3340"/>
                    </a:lnTo>
                    <a:cubicBezTo>
                      <a:pt x="4071" y="3323"/>
                      <a:pt x="4104" y="3306"/>
                      <a:pt x="4135" y="3289"/>
                    </a:cubicBezTo>
                    <a:lnTo>
                      <a:pt x="4238" y="3253"/>
                    </a:lnTo>
                    <a:lnTo>
                      <a:pt x="4288" y="3236"/>
                    </a:lnTo>
                    <a:lnTo>
                      <a:pt x="4358" y="3211"/>
                    </a:lnTo>
                    <a:cubicBezTo>
                      <a:pt x="4392" y="3197"/>
                      <a:pt x="4428" y="3186"/>
                      <a:pt x="4464" y="3178"/>
                    </a:cubicBezTo>
                    <a:cubicBezTo>
                      <a:pt x="4592" y="3139"/>
                      <a:pt x="4729" y="3094"/>
                      <a:pt x="4860" y="3030"/>
                    </a:cubicBezTo>
                    <a:cubicBezTo>
                      <a:pt x="4977" y="2974"/>
                      <a:pt x="5078" y="2907"/>
                      <a:pt x="5159" y="2849"/>
                    </a:cubicBezTo>
                    <a:cubicBezTo>
                      <a:pt x="5251" y="2782"/>
                      <a:pt x="5340" y="2709"/>
                      <a:pt x="5427" y="2626"/>
                    </a:cubicBezTo>
                    <a:cubicBezTo>
                      <a:pt x="5513" y="2542"/>
                      <a:pt x="5586" y="2447"/>
                      <a:pt x="5639" y="2377"/>
                    </a:cubicBezTo>
                    <a:cubicBezTo>
                      <a:pt x="5697" y="2299"/>
                      <a:pt x="5759" y="2218"/>
                      <a:pt x="5806" y="2132"/>
                    </a:cubicBezTo>
                    <a:cubicBezTo>
                      <a:pt x="5892" y="1981"/>
                      <a:pt x="5959" y="1800"/>
                      <a:pt x="5998" y="1604"/>
                    </a:cubicBezTo>
                    <a:lnTo>
                      <a:pt x="6015" y="1510"/>
                    </a:lnTo>
                    <a:cubicBezTo>
                      <a:pt x="6051" y="1337"/>
                      <a:pt x="6088" y="1136"/>
                      <a:pt x="6157" y="954"/>
                    </a:cubicBezTo>
                    <a:cubicBezTo>
                      <a:pt x="6180" y="913"/>
                      <a:pt x="6197" y="871"/>
                      <a:pt x="6224" y="834"/>
                    </a:cubicBezTo>
                    <a:cubicBezTo>
                      <a:pt x="6275" y="773"/>
                      <a:pt x="6325" y="723"/>
                      <a:pt x="6386" y="670"/>
                    </a:cubicBezTo>
                    <a:cubicBezTo>
                      <a:pt x="6445" y="625"/>
                      <a:pt x="6501" y="589"/>
                      <a:pt x="6559" y="561"/>
                    </a:cubicBezTo>
                    <a:cubicBezTo>
                      <a:pt x="6618" y="536"/>
                      <a:pt x="6682" y="519"/>
                      <a:pt x="6743" y="500"/>
                    </a:cubicBezTo>
                    <a:cubicBezTo>
                      <a:pt x="6841" y="466"/>
                      <a:pt x="6888" y="402"/>
                      <a:pt x="6866" y="327"/>
                    </a:cubicBezTo>
                    <a:cubicBezTo>
                      <a:pt x="6849" y="271"/>
                      <a:pt x="6796" y="229"/>
                      <a:pt x="6741" y="229"/>
                    </a:cubicBezTo>
                    <a:cubicBezTo>
                      <a:pt x="6727" y="229"/>
                      <a:pt x="6715" y="235"/>
                      <a:pt x="6707" y="237"/>
                    </a:cubicBezTo>
                    <a:cubicBezTo>
                      <a:pt x="6668" y="251"/>
                      <a:pt x="6626" y="263"/>
                      <a:pt x="6584" y="271"/>
                    </a:cubicBezTo>
                    <a:cubicBezTo>
                      <a:pt x="6515" y="293"/>
                      <a:pt x="6464" y="307"/>
                      <a:pt x="6414" y="324"/>
                    </a:cubicBezTo>
                    <a:cubicBezTo>
                      <a:pt x="6339" y="349"/>
                      <a:pt x="6266" y="383"/>
                      <a:pt x="6199" y="424"/>
                    </a:cubicBezTo>
                    <a:cubicBezTo>
                      <a:pt x="6177" y="388"/>
                      <a:pt x="6127" y="363"/>
                      <a:pt x="6074" y="363"/>
                    </a:cubicBezTo>
                    <a:cubicBezTo>
                      <a:pt x="6043" y="363"/>
                      <a:pt x="6015" y="374"/>
                      <a:pt x="5987" y="388"/>
                    </a:cubicBezTo>
                    <a:cubicBezTo>
                      <a:pt x="5870" y="458"/>
                      <a:pt x="5778" y="514"/>
                      <a:pt x="5692" y="583"/>
                    </a:cubicBezTo>
                    <a:cubicBezTo>
                      <a:pt x="5613" y="645"/>
                      <a:pt x="5538" y="731"/>
                      <a:pt x="5471" y="840"/>
                    </a:cubicBezTo>
                    <a:cubicBezTo>
                      <a:pt x="5441" y="893"/>
                      <a:pt x="5413" y="949"/>
                      <a:pt x="5385" y="1005"/>
                    </a:cubicBezTo>
                    <a:cubicBezTo>
                      <a:pt x="5360" y="1060"/>
                      <a:pt x="5340" y="1100"/>
                      <a:pt x="5321" y="1136"/>
                    </a:cubicBezTo>
                    <a:cubicBezTo>
                      <a:pt x="5259" y="1253"/>
                      <a:pt x="5206" y="1353"/>
                      <a:pt x="5145" y="1443"/>
                    </a:cubicBezTo>
                    <a:lnTo>
                      <a:pt x="5092" y="1507"/>
                    </a:lnTo>
                    <a:cubicBezTo>
                      <a:pt x="5000" y="1621"/>
                      <a:pt x="4913" y="1733"/>
                      <a:pt x="4818" y="1833"/>
                    </a:cubicBezTo>
                    <a:cubicBezTo>
                      <a:pt x="4757" y="1903"/>
                      <a:pt x="4707" y="1956"/>
                      <a:pt x="4662" y="2012"/>
                    </a:cubicBezTo>
                    <a:cubicBezTo>
                      <a:pt x="4629" y="2056"/>
                      <a:pt x="4590" y="2107"/>
                      <a:pt x="4553" y="2151"/>
                    </a:cubicBezTo>
                    <a:lnTo>
                      <a:pt x="4517" y="2204"/>
                    </a:lnTo>
                    <a:cubicBezTo>
                      <a:pt x="4436" y="2307"/>
                      <a:pt x="4344" y="2402"/>
                      <a:pt x="4244" y="2486"/>
                    </a:cubicBezTo>
                    <a:lnTo>
                      <a:pt x="4224" y="2503"/>
                    </a:lnTo>
                    <a:cubicBezTo>
                      <a:pt x="4188" y="2461"/>
                      <a:pt x="4132" y="2439"/>
                      <a:pt x="4085" y="2439"/>
                    </a:cubicBezTo>
                    <a:cubicBezTo>
                      <a:pt x="4065" y="2439"/>
                      <a:pt x="4051" y="2441"/>
                      <a:pt x="4037" y="2444"/>
                    </a:cubicBezTo>
                    <a:cubicBezTo>
                      <a:pt x="3934" y="2475"/>
                      <a:pt x="3834" y="2494"/>
                      <a:pt x="3742" y="2508"/>
                    </a:cubicBezTo>
                    <a:cubicBezTo>
                      <a:pt x="3689" y="2514"/>
                      <a:pt x="3641" y="2514"/>
                      <a:pt x="3588" y="2514"/>
                    </a:cubicBezTo>
                    <a:cubicBezTo>
                      <a:pt x="3527" y="2514"/>
                      <a:pt x="3460" y="2511"/>
                      <a:pt x="3396" y="2503"/>
                    </a:cubicBezTo>
                    <a:cubicBezTo>
                      <a:pt x="3323" y="2494"/>
                      <a:pt x="3262" y="2475"/>
                      <a:pt x="3200" y="2455"/>
                    </a:cubicBezTo>
                    <a:cubicBezTo>
                      <a:pt x="3136" y="2425"/>
                      <a:pt x="3072" y="2386"/>
                      <a:pt x="3013" y="2344"/>
                    </a:cubicBezTo>
                    <a:cubicBezTo>
                      <a:pt x="2927" y="2274"/>
                      <a:pt x="2849" y="2193"/>
                      <a:pt x="2768" y="2112"/>
                    </a:cubicBezTo>
                    <a:cubicBezTo>
                      <a:pt x="2709" y="2054"/>
                      <a:pt x="2654" y="1992"/>
                      <a:pt x="2598" y="1928"/>
                    </a:cubicBezTo>
                    <a:lnTo>
                      <a:pt x="2542" y="1867"/>
                    </a:lnTo>
                    <a:cubicBezTo>
                      <a:pt x="2483" y="1800"/>
                      <a:pt x="2425" y="1733"/>
                      <a:pt x="2361" y="1666"/>
                    </a:cubicBezTo>
                    <a:lnTo>
                      <a:pt x="2294" y="1593"/>
                    </a:lnTo>
                    <a:cubicBezTo>
                      <a:pt x="2207" y="1504"/>
                      <a:pt x="2132" y="1409"/>
                      <a:pt x="2054" y="1312"/>
                    </a:cubicBezTo>
                    <a:lnTo>
                      <a:pt x="2034" y="1289"/>
                    </a:lnTo>
                    <a:cubicBezTo>
                      <a:pt x="1984" y="1219"/>
                      <a:pt x="1928" y="1155"/>
                      <a:pt x="1875" y="1088"/>
                    </a:cubicBezTo>
                    <a:lnTo>
                      <a:pt x="1842" y="1044"/>
                    </a:lnTo>
                    <a:lnTo>
                      <a:pt x="1803" y="993"/>
                    </a:lnTo>
                    <a:lnTo>
                      <a:pt x="1741" y="921"/>
                    </a:lnTo>
                    <a:lnTo>
                      <a:pt x="1719" y="899"/>
                    </a:lnTo>
                    <a:cubicBezTo>
                      <a:pt x="1672" y="834"/>
                      <a:pt x="1619" y="773"/>
                      <a:pt x="1563" y="712"/>
                    </a:cubicBezTo>
                    <a:cubicBezTo>
                      <a:pt x="1512" y="656"/>
                      <a:pt x="1465" y="600"/>
                      <a:pt x="1412" y="547"/>
                    </a:cubicBezTo>
                    <a:cubicBezTo>
                      <a:pt x="1359" y="491"/>
                      <a:pt x="1303" y="438"/>
                      <a:pt x="1253" y="383"/>
                    </a:cubicBezTo>
                    <a:cubicBezTo>
                      <a:pt x="1203" y="335"/>
                      <a:pt x="1150" y="290"/>
                      <a:pt x="1094" y="249"/>
                    </a:cubicBezTo>
                    <a:cubicBezTo>
                      <a:pt x="1033" y="198"/>
                      <a:pt x="980" y="159"/>
                      <a:pt x="921" y="131"/>
                    </a:cubicBezTo>
                    <a:cubicBezTo>
                      <a:pt x="862" y="101"/>
                      <a:pt x="801" y="76"/>
                      <a:pt x="743" y="56"/>
                    </a:cubicBezTo>
                    <a:cubicBezTo>
                      <a:pt x="681" y="31"/>
                      <a:pt x="625" y="11"/>
                      <a:pt x="558" y="3"/>
                    </a:cubicBezTo>
                    <a:cubicBezTo>
                      <a:pt x="542" y="3"/>
                      <a:pt x="514" y="0"/>
                      <a:pt x="4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252;p37">
                <a:extLst>
                  <a:ext uri="{FF2B5EF4-FFF2-40B4-BE49-F238E27FC236}">
                    <a16:creationId xmlns:a16="http://schemas.microsoft.com/office/drawing/2014/main" id="{B3F4FA58-246F-9EFD-37ED-A0F5774F6518}"/>
                  </a:ext>
                </a:extLst>
              </p:cNvPr>
              <p:cNvSpPr/>
              <p:nvPr/>
            </p:nvSpPr>
            <p:spPr>
              <a:xfrm>
                <a:off x="5597650" y="3799000"/>
                <a:ext cx="42425" cy="499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998" extrusionOk="0">
                    <a:moveTo>
                      <a:pt x="1446" y="0"/>
                    </a:moveTo>
                    <a:cubicBezTo>
                      <a:pt x="1384" y="0"/>
                      <a:pt x="1326" y="22"/>
                      <a:pt x="1284" y="67"/>
                    </a:cubicBezTo>
                    <a:cubicBezTo>
                      <a:pt x="1186" y="168"/>
                      <a:pt x="1161" y="307"/>
                      <a:pt x="1130" y="438"/>
                    </a:cubicBezTo>
                    <a:cubicBezTo>
                      <a:pt x="1103" y="553"/>
                      <a:pt x="1072" y="664"/>
                      <a:pt x="1030" y="773"/>
                    </a:cubicBezTo>
                    <a:cubicBezTo>
                      <a:pt x="985" y="871"/>
                      <a:pt x="935" y="960"/>
                      <a:pt x="877" y="1046"/>
                    </a:cubicBezTo>
                    <a:cubicBezTo>
                      <a:pt x="765" y="1186"/>
                      <a:pt x="639" y="1311"/>
                      <a:pt x="500" y="1423"/>
                    </a:cubicBezTo>
                    <a:cubicBezTo>
                      <a:pt x="436" y="1470"/>
                      <a:pt x="374" y="1512"/>
                      <a:pt x="305" y="1543"/>
                    </a:cubicBezTo>
                    <a:cubicBezTo>
                      <a:pt x="263" y="1557"/>
                      <a:pt x="221" y="1571"/>
                      <a:pt x="179" y="1588"/>
                    </a:cubicBezTo>
                    <a:cubicBezTo>
                      <a:pt x="70" y="1624"/>
                      <a:pt x="1" y="1727"/>
                      <a:pt x="31" y="1841"/>
                    </a:cubicBezTo>
                    <a:cubicBezTo>
                      <a:pt x="55" y="1930"/>
                      <a:pt x="142" y="1997"/>
                      <a:pt x="234" y="1997"/>
                    </a:cubicBezTo>
                    <a:cubicBezTo>
                      <a:pt x="252" y="1997"/>
                      <a:pt x="270" y="1995"/>
                      <a:pt x="288" y="1989"/>
                    </a:cubicBezTo>
                    <a:cubicBezTo>
                      <a:pt x="399" y="1950"/>
                      <a:pt x="506" y="1911"/>
                      <a:pt x="609" y="1855"/>
                    </a:cubicBezTo>
                    <a:cubicBezTo>
                      <a:pt x="687" y="1811"/>
                      <a:pt x="765" y="1752"/>
                      <a:pt x="840" y="1699"/>
                    </a:cubicBezTo>
                    <a:cubicBezTo>
                      <a:pt x="924" y="1641"/>
                      <a:pt x="1002" y="1576"/>
                      <a:pt x="1077" y="1507"/>
                    </a:cubicBezTo>
                    <a:cubicBezTo>
                      <a:pt x="1153" y="1445"/>
                      <a:pt x="1225" y="1381"/>
                      <a:pt x="1284" y="1306"/>
                    </a:cubicBezTo>
                    <a:cubicBezTo>
                      <a:pt x="1351" y="1225"/>
                      <a:pt x="1421" y="1141"/>
                      <a:pt x="1468" y="1044"/>
                    </a:cubicBezTo>
                    <a:cubicBezTo>
                      <a:pt x="1521" y="938"/>
                      <a:pt x="1566" y="832"/>
                      <a:pt x="1602" y="720"/>
                    </a:cubicBezTo>
                    <a:cubicBezTo>
                      <a:pt x="1627" y="636"/>
                      <a:pt x="1647" y="550"/>
                      <a:pt x="1660" y="463"/>
                    </a:cubicBezTo>
                    <a:cubicBezTo>
                      <a:pt x="1674" y="366"/>
                      <a:pt x="1697" y="260"/>
                      <a:pt x="1669" y="165"/>
                    </a:cubicBezTo>
                    <a:cubicBezTo>
                      <a:pt x="1635" y="64"/>
                      <a:pt x="1541" y="0"/>
                      <a:pt x="1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253;p37">
                <a:extLst>
                  <a:ext uri="{FF2B5EF4-FFF2-40B4-BE49-F238E27FC236}">
                    <a16:creationId xmlns:a16="http://schemas.microsoft.com/office/drawing/2014/main" id="{B738A8F4-CEC0-8752-92BC-B8168DCF565A}"/>
                  </a:ext>
                </a:extLst>
              </p:cNvPr>
              <p:cNvSpPr/>
              <p:nvPr/>
            </p:nvSpPr>
            <p:spPr>
              <a:xfrm>
                <a:off x="5629250" y="3785250"/>
                <a:ext cx="9047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3619" h="2044" extrusionOk="0">
                    <a:moveTo>
                      <a:pt x="1925" y="810"/>
                    </a:moveTo>
                    <a:lnTo>
                      <a:pt x="1925" y="810"/>
                    </a:lnTo>
                    <a:cubicBezTo>
                      <a:pt x="1925" y="811"/>
                      <a:pt x="1926" y="811"/>
                      <a:pt x="1927" y="812"/>
                    </a:cubicBezTo>
                    <a:lnTo>
                      <a:pt x="1927" y="812"/>
                    </a:lnTo>
                    <a:cubicBezTo>
                      <a:pt x="1926" y="811"/>
                      <a:pt x="1926" y="810"/>
                      <a:pt x="1925" y="810"/>
                    </a:cubicBezTo>
                    <a:close/>
                    <a:moveTo>
                      <a:pt x="1927" y="812"/>
                    </a:moveTo>
                    <a:cubicBezTo>
                      <a:pt x="1929" y="817"/>
                      <a:pt x="1932" y="821"/>
                      <a:pt x="1939" y="824"/>
                    </a:cubicBezTo>
                    <a:lnTo>
                      <a:pt x="1931" y="815"/>
                    </a:lnTo>
                    <a:cubicBezTo>
                      <a:pt x="1929" y="814"/>
                      <a:pt x="1928" y="813"/>
                      <a:pt x="1927" y="812"/>
                    </a:cubicBezTo>
                    <a:close/>
                    <a:moveTo>
                      <a:pt x="2263" y="1100"/>
                    </a:moveTo>
                    <a:lnTo>
                      <a:pt x="2263" y="1100"/>
                    </a:lnTo>
                    <a:cubicBezTo>
                      <a:pt x="2268" y="1105"/>
                      <a:pt x="2277" y="1114"/>
                      <a:pt x="2282" y="1116"/>
                    </a:cubicBezTo>
                    <a:cubicBezTo>
                      <a:pt x="2277" y="1108"/>
                      <a:pt x="2268" y="1105"/>
                      <a:pt x="2263" y="1100"/>
                    </a:cubicBezTo>
                    <a:close/>
                    <a:moveTo>
                      <a:pt x="871" y="1"/>
                    </a:moveTo>
                    <a:cubicBezTo>
                      <a:pt x="770" y="6"/>
                      <a:pt x="675" y="20"/>
                      <a:pt x="578" y="34"/>
                    </a:cubicBezTo>
                    <a:cubicBezTo>
                      <a:pt x="483" y="48"/>
                      <a:pt x="396" y="84"/>
                      <a:pt x="310" y="112"/>
                    </a:cubicBezTo>
                    <a:cubicBezTo>
                      <a:pt x="274" y="123"/>
                      <a:pt x="246" y="140"/>
                      <a:pt x="229" y="174"/>
                    </a:cubicBezTo>
                    <a:cubicBezTo>
                      <a:pt x="212" y="204"/>
                      <a:pt x="204" y="243"/>
                      <a:pt x="215" y="280"/>
                    </a:cubicBezTo>
                    <a:cubicBezTo>
                      <a:pt x="229" y="341"/>
                      <a:pt x="288" y="381"/>
                      <a:pt x="348" y="381"/>
                    </a:cubicBezTo>
                    <a:cubicBezTo>
                      <a:pt x="359" y="381"/>
                      <a:pt x="369" y="380"/>
                      <a:pt x="380" y="377"/>
                    </a:cubicBezTo>
                    <a:cubicBezTo>
                      <a:pt x="391" y="372"/>
                      <a:pt x="396" y="369"/>
                      <a:pt x="408" y="369"/>
                    </a:cubicBezTo>
                    <a:cubicBezTo>
                      <a:pt x="363" y="408"/>
                      <a:pt x="324" y="458"/>
                      <a:pt x="285" y="506"/>
                    </a:cubicBezTo>
                    <a:cubicBezTo>
                      <a:pt x="224" y="578"/>
                      <a:pt x="168" y="659"/>
                      <a:pt x="115" y="740"/>
                    </a:cubicBezTo>
                    <a:cubicBezTo>
                      <a:pt x="87" y="787"/>
                      <a:pt x="56" y="832"/>
                      <a:pt x="28" y="879"/>
                    </a:cubicBezTo>
                    <a:cubicBezTo>
                      <a:pt x="0" y="924"/>
                      <a:pt x="17" y="988"/>
                      <a:pt x="62" y="1010"/>
                    </a:cubicBezTo>
                    <a:cubicBezTo>
                      <a:pt x="78" y="1020"/>
                      <a:pt x="96" y="1024"/>
                      <a:pt x="113" y="1024"/>
                    </a:cubicBezTo>
                    <a:cubicBezTo>
                      <a:pt x="146" y="1024"/>
                      <a:pt x="177" y="1007"/>
                      <a:pt x="196" y="977"/>
                    </a:cubicBezTo>
                    <a:cubicBezTo>
                      <a:pt x="240" y="910"/>
                      <a:pt x="282" y="840"/>
                      <a:pt x="330" y="779"/>
                    </a:cubicBezTo>
                    <a:cubicBezTo>
                      <a:pt x="369" y="729"/>
                      <a:pt x="410" y="684"/>
                      <a:pt x="461" y="645"/>
                    </a:cubicBezTo>
                    <a:cubicBezTo>
                      <a:pt x="494" y="614"/>
                      <a:pt x="533" y="578"/>
                      <a:pt x="572" y="547"/>
                    </a:cubicBezTo>
                    <a:cubicBezTo>
                      <a:pt x="622" y="511"/>
                      <a:pt x="678" y="483"/>
                      <a:pt x="734" y="461"/>
                    </a:cubicBezTo>
                    <a:cubicBezTo>
                      <a:pt x="765" y="447"/>
                      <a:pt x="801" y="436"/>
                      <a:pt x="834" y="425"/>
                    </a:cubicBezTo>
                    <a:cubicBezTo>
                      <a:pt x="860" y="419"/>
                      <a:pt x="885" y="413"/>
                      <a:pt x="904" y="411"/>
                    </a:cubicBezTo>
                    <a:cubicBezTo>
                      <a:pt x="908" y="410"/>
                      <a:pt x="912" y="410"/>
                      <a:pt x="916" y="410"/>
                    </a:cubicBezTo>
                    <a:lnTo>
                      <a:pt x="916" y="410"/>
                    </a:lnTo>
                    <a:cubicBezTo>
                      <a:pt x="913" y="410"/>
                      <a:pt x="911" y="411"/>
                      <a:pt x="910" y="411"/>
                    </a:cubicBezTo>
                    <a:cubicBezTo>
                      <a:pt x="912" y="411"/>
                      <a:pt x="919" y="411"/>
                      <a:pt x="924" y="409"/>
                    </a:cubicBezTo>
                    <a:lnTo>
                      <a:pt x="924" y="409"/>
                    </a:lnTo>
                    <a:cubicBezTo>
                      <a:pt x="936" y="408"/>
                      <a:pt x="948" y="408"/>
                      <a:pt x="960" y="408"/>
                    </a:cubicBezTo>
                    <a:cubicBezTo>
                      <a:pt x="994" y="408"/>
                      <a:pt x="1027" y="411"/>
                      <a:pt x="1058" y="416"/>
                    </a:cubicBezTo>
                    <a:cubicBezTo>
                      <a:pt x="1044" y="411"/>
                      <a:pt x="1035" y="411"/>
                      <a:pt x="1024" y="408"/>
                    </a:cubicBezTo>
                    <a:lnTo>
                      <a:pt x="1024" y="408"/>
                    </a:lnTo>
                    <a:cubicBezTo>
                      <a:pt x="1038" y="411"/>
                      <a:pt x="1049" y="411"/>
                      <a:pt x="1063" y="416"/>
                    </a:cubicBezTo>
                    <a:lnTo>
                      <a:pt x="1055" y="411"/>
                    </a:lnTo>
                    <a:cubicBezTo>
                      <a:pt x="1060" y="411"/>
                      <a:pt x="1062" y="411"/>
                      <a:pt x="1065" y="414"/>
                    </a:cubicBezTo>
                    <a:lnTo>
                      <a:pt x="1065" y="414"/>
                    </a:lnTo>
                    <a:lnTo>
                      <a:pt x="1063" y="413"/>
                    </a:lnTo>
                    <a:lnTo>
                      <a:pt x="1060" y="413"/>
                    </a:lnTo>
                    <a:cubicBezTo>
                      <a:pt x="1066" y="416"/>
                      <a:pt x="1069" y="419"/>
                      <a:pt x="1074" y="419"/>
                    </a:cubicBezTo>
                    <a:lnTo>
                      <a:pt x="1071" y="417"/>
                    </a:lnTo>
                    <a:lnTo>
                      <a:pt x="1071" y="417"/>
                    </a:lnTo>
                    <a:cubicBezTo>
                      <a:pt x="1079" y="419"/>
                      <a:pt x="1085" y="419"/>
                      <a:pt x="1094" y="419"/>
                    </a:cubicBezTo>
                    <a:cubicBezTo>
                      <a:pt x="1090" y="419"/>
                      <a:pt x="1085" y="418"/>
                      <a:pt x="1081" y="417"/>
                    </a:cubicBezTo>
                    <a:lnTo>
                      <a:pt x="1081" y="417"/>
                    </a:lnTo>
                    <a:cubicBezTo>
                      <a:pt x="1133" y="425"/>
                      <a:pt x="1187" y="436"/>
                      <a:pt x="1233" y="447"/>
                    </a:cubicBezTo>
                    <a:cubicBezTo>
                      <a:pt x="1289" y="461"/>
                      <a:pt x="1345" y="480"/>
                      <a:pt x="1401" y="506"/>
                    </a:cubicBezTo>
                    <a:lnTo>
                      <a:pt x="1398" y="503"/>
                    </a:lnTo>
                    <a:lnTo>
                      <a:pt x="1398" y="503"/>
                    </a:lnTo>
                    <a:cubicBezTo>
                      <a:pt x="1501" y="547"/>
                      <a:pt x="1599" y="603"/>
                      <a:pt x="1697" y="659"/>
                    </a:cubicBezTo>
                    <a:cubicBezTo>
                      <a:pt x="1736" y="681"/>
                      <a:pt x="1775" y="704"/>
                      <a:pt x="1814" y="729"/>
                    </a:cubicBezTo>
                    <a:cubicBezTo>
                      <a:pt x="1850" y="754"/>
                      <a:pt x="1886" y="782"/>
                      <a:pt x="1925" y="804"/>
                    </a:cubicBezTo>
                    <a:cubicBezTo>
                      <a:pt x="1920" y="801"/>
                      <a:pt x="1917" y="798"/>
                      <a:pt x="1914" y="798"/>
                    </a:cubicBezTo>
                    <a:lnTo>
                      <a:pt x="1914" y="798"/>
                    </a:lnTo>
                    <a:cubicBezTo>
                      <a:pt x="1920" y="801"/>
                      <a:pt x="1925" y="810"/>
                      <a:pt x="1931" y="812"/>
                    </a:cubicBezTo>
                    <a:lnTo>
                      <a:pt x="1945" y="824"/>
                    </a:lnTo>
                    <a:cubicBezTo>
                      <a:pt x="1942" y="818"/>
                      <a:pt x="1939" y="818"/>
                      <a:pt x="1939" y="815"/>
                    </a:cubicBezTo>
                    <a:lnTo>
                      <a:pt x="1939" y="815"/>
                    </a:lnTo>
                    <a:cubicBezTo>
                      <a:pt x="2053" y="910"/>
                      <a:pt x="2164" y="1015"/>
                      <a:pt x="2283" y="1108"/>
                    </a:cubicBezTo>
                    <a:lnTo>
                      <a:pt x="2283" y="1108"/>
                    </a:lnTo>
                    <a:cubicBezTo>
                      <a:pt x="2283" y="1108"/>
                      <a:pt x="2283" y="1108"/>
                      <a:pt x="2282" y="1108"/>
                    </a:cubicBezTo>
                    <a:cubicBezTo>
                      <a:pt x="2294" y="1119"/>
                      <a:pt x="2305" y="1128"/>
                      <a:pt x="2313" y="1136"/>
                    </a:cubicBezTo>
                    <a:cubicBezTo>
                      <a:pt x="2503" y="1289"/>
                      <a:pt x="2673" y="1462"/>
                      <a:pt x="2854" y="1624"/>
                    </a:cubicBezTo>
                    <a:cubicBezTo>
                      <a:pt x="2955" y="1713"/>
                      <a:pt x="3061" y="1786"/>
                      <a:pt x="3172" y="1856"/>
                    </a:cubicBezTo>
                    <a:cubicBezTo>
                      <a:pt x="3225" y="1886"/>
                      <a:pt x="3273" y="1926"/>
                      <a:pt x="3326" y="1956"/>
                    </a:cubicBezTo>
                    <a:cubicBezTo>
                      <a:pt x="3379" y="1987"/>
                      <a:pt x="3429" y="2020"/>
                      <a:pt x="3485" y="2040"/>
                    </a:cubicBezTo>
                    <a:cubicBezTo>
                      <a:pt x="3492" y="2043"/>
                      <a:pt x="3500" y="2044"/>
                      <a:pt x="3508" y="2044"/>
                    </a:cubicBezTo>
                    <a:cubicBezTo>
                      <a:pt x="3542" y="2044"/>
                      <a:pt x="3578" y="2022"/>
                      <a:pt x="3594" y="1995"/>
                    </a:cubicBezTo>
                    <a:cubicBezTo>
                      <a:pt x="3619" y="1956"/>
                      <a:pt x="3608" y="1914"/>
                      <a:pt x="3580" y="1878"/>
                    </a:cubicBezTo>
                    <a:cubicBezTo>
                      <a:pt x="3563" y="1859"/>
                      <a:pt x="3543" y="1845"/>
                      <a:pt x="3521" y="1822"/>
                    </a:cubicBezTo>
                    <a:cubicBezTo>
                      <a:pt x="3474" y="1778"/>
                      <a:pt x="3423" y="1739"/>
                      <a:pt x="3379" y="1694"/>
                    </a:cubicBezTo>
                    <a:cubicBezTo>
                      <a:pt x="3292" y="1619"/>
                      <a:pt x="3209" y="1538"/>
                      <a:pt x="3130" y="1454"/>
                    </a:cubicBezTo>
                    <a:cubicBezTo>
                      <a:pt x="2966" y="1284"/>
                      <a:pt x="2807" y="1108"/>
                      <a:pt x="2637" y="952"/>
                    </a:cubicBezTo>
                    <a:cubicBezTo>
                      <a:pt x="2553" y="877"/>
                      <a:pt x="2464" y="801"/>
                      <a:pt x="2377" y="729"/>
                    </a:cubicBezTo>
                    <a:cubicBezTo>
                      <a:pt x="2282" y="653"/>
                      <a:pt x="2190" y="578"/>
                      <a:pt x="2087" y="514"/>
                    </a:cubicBezTo>
                    <a:cubicBezTo>
                      <a:pt x="2042" y="480"/>
                      <a:pt x="1995" y="453"/>
                      <a:pt x="1948" y="422"/>
                    </a:cubicBezTo>
                    <a:cubicBezTo>
                      <a:pt x="1900" y="391"/>
                      <a:pt x="1850" y="355"/>
                      <a:pt x="1805" y="321"/>
                    </a:cubicBezTo>
                    <a:cubicBezTo>
                      <a:pt x="1708" y="254"/>
                      <a:pt x="1607" y="193"/>
                      <a:pt x="1498" y="143"/>
                    </a:cubicBezTo>
                    <a:cubicBezTo>
                      <a:pt x="1312" y="59"/>
                      <a:pt x="1105" y="3"/>
                      <a:pt x="8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254;p37">
                <a:extLst>
                  <a:ext uri="{FF2B5EF4-FFF2-40B4-BE49-F238E27FC236}">
                    <a16:creationId xmlns:a16="http://schemas.microsoft.com/office/drawing/2014/main" id="{C605AD94-F200-E0C5-7994-57F2B6CB0614}"/>
                  </a:ext>
                </a:extLst>
              </p:cNvPr>
              <p:cNvSpPr/>
              <p:nvPr/>
            </p:nvSpPr>
            <p:spPr>
              <a:xfrm>
                <a:off x="5512850" y="3896975"/>
                <a:ext cx="957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831" h="2686" extrusionOk="0">
                    <a:moveTo>
                      <a:pt x="2821" y="316"/>
                    </a:moveTo>
                    <a:lnTo>
                      <a:pt x="2821" y="316"/>
                    </a:lnTo>
                    <a:cubicBezTo>
                      <a:pt x="2818" y="319"/>
                      <a:pt x="2815" y="319"/>
                      <a:pt x="2809" y="322"/>
                    </a:cubicBezTo>
                    <a:cubicBezTo>
                      <a:pt x="2815" y="322"/>
                      <a:pt x="2818" y="319"/>
                      <a:pt x="2821" y="316"/>
                    </a:cubicBezTo>
                    <a:close/>
                    <a:moveTo>
                      <a:pt x="3220" y="372"/>
                    </a:moveTo>
                    <a:cubicBezTo>
                      <a:pt x="3222" y="377"/>
                      <a:pt x="3222" y="383"/>
                      <a:pt x="3225" y="389"/>
                    </a:cubicBezTo>
                    <a:cubicBezTo>
                      <a:pt x="3222" y="386"/>
                      <a:pt x="3220" y="377"/>
                      <a:pt x="3220" y="372"/>
                    </a:cubicBezTo>
                    <a:close/>
                    <a:moveTo>
                      <a:pt x="3418" y="949"/>
                    </a:moveTo>
                    <a:cubicBezTo>
                      <a:pt x="3418" y="955"/>
                      <a:pt x="3420" y="955"/>
                      <a:pt x="3420" y="955"/>
                    </a:cubicBezTo>
                    <a:cubicBezTo>
                      <a:pt x="3418" y="955"/>
                      <a:pt x="3418" y="955"/>
                      <a:pt x="3418" y="949"/>
                    </a:cubicBezTo>
                    <a:close/>
                    <a:moveTo>
                      <a:pt x="3727" y="1597"/>
                    </a:moveTo>
                    <a:lnTo>
                      <a:pt x="3727" y="1597"/>
                    </a:lnTo>
                    <a:cubicBezTo>
                      <a:pt x="3725" y="1599"/>
                      <a:pt x="3722" y="1599"/>
                      <a:pt x="3722" y="1602"/>
                    </a:cubicBezTo>
                    <a:lnTo>
                      <a:pt x="3727" y="1597"/>
                    </a:lnTo>
                    <a:close/>
                    <a:moveTo>
                      <a:pt x="112" y="1781"/>
                    </a:moveTo>
                    <a:cubicBezTo>
                      <a:pt x="112" y="1781"/>
                      <a:pt x="112" y="1782"/>
                      <a:pt x="112" y="1782"/>
                    </a:cubicBezTo>
                    <a:lnTo>
                      <a:pt x="112" y="1782"/>
                    </a:lnTo>
                    <a:lnTo>
                      <a:pt x="112" y="1781"/>
                    </a:lnTo>
                    <a:close/>
                    <a:moveTo>
                      <a:pt x="117" y="1806"/>
                    </a:moveTo>
                    <a:cubicBezTo>
                      <a:pt x="117" y="1808"/>
                      <a:pt x="119" y="1808"/>
                      <a:pt x="120" y="1810"/>
                    </a:cubicBezTo>
                    <a:lnTo>
                      <a:pt x="120" y="1810"/>
                    </a:lnTo>
                    <a:lnTo>
                      <a:pt x="120" y="1810"/>
                    </a:lnTo>
                    <a:lnTo>
                      <a:pt x="117" y="1806"/>
                    </a:lnTo>
                    <a:close/>
                    <a:moveTo>
                      <a:pt x="120" y="1810"/>
                    </a:moveTo>
                    <a:lnTo>
                      <a:pt x="120" y="1811"/>
                    </a:lnTo>
                    <a:cubicBezTo>
                      <a:pt x="120" y="1811"/>
                      <a:pt x="120" y="1810"/>
                      <a:pt x="120" y="1810"/>
                    </a:cubicBezTo>
                    <a:close/>
                    <a:moveTo>
                      <a:pt x="131" y="1836"/>
                    </a:moveTo>
                    <a:cubicBezTo>
                      <a:pt x="131" y="1838"/>
                      <a:pt x="132" y="1840"/>
                      <a:pt x="134" y="1842"/>
                    </a:cubicBezTo>
                    <a:cubicBezTo>
                      <a:pt x="133" y="1840"/>
                      <a:pt x="132" y="1838"/>
                      <a:pt x="131" y="1836"/>
                    </a:cubicBezTo>
                    <a:close/>
                    <a:moveTo>
                      <a:pt x="3203" y="1"/>
                    </a:moveTo>
                    <a:cubicBezTo>
                      <a:pt x="3206" y="12"/>
                      <a:pt x="3197" y="12"/>
                      <a:pt x="3194" y="15"/>
                    </a:cubicBezTo>
                    <a:cubicBezTo>
                      <a:pt x="3169" y="23"/>
                      <a:pt x="3150" y="40"/>
                      <a:pt x="3144" y="65"/>
                    </a:cubicBezTo>
                    <a:cubicBezTo>
                      <a:pt x="3139" y="71"/>
                      <a:pt x="3130" y="82"/>
                      <a:pt x="3128" y="93"/>
                    </a:cubicBezTo>
                    <a:cubicBezTo>
                      <a:pt x="3114" y="137"/>
                      <a:pt x="3144" y="191"/>
                      <a:pt x="3158" y="232"/>
                    </a:cubicBezTo>
                    <a:cubicBezTo>
                      <a:pt x="3169" y="266"/>
                      <a:pt x="3181" y="297"/>
                      <a:pt x="3186" y="333"/>
                    </a:cubicBezTo>
                    <a:cubicBezTo>
                      <a:pt x="3200" y="375"/>
                      <a:pt x="3214" y="416"/>
                      <a:pt x="3234" y="458"/>
                    </a:cubicBezTo>
                    <a:cubicBezTo>
                      <a:pt x="3239" y="475"/>
                      <a:pt x="3247" y="489"/>
                      <a:pt x="3250" y="511"/>
                    </a:cubicBezTo>
                    <a:cubicBezTo>
                      <a:pt x="3253" y="525"/>
                      <a:pt x="3256" y="536"/>
                      <a:pt x="3261" y="550"/>
                    </a:cubicBezTo>
                    <a:cubicBezTo>
                      <a:pt x="3295" y="693"/>
                      <a:pt x="3334" y="835"/>
                      <a:pt x="3379" y="977"/>
                    </a:cubicBezTo>
                    <a:cubicBezTo>
                      <a:pt x="3418" y="1097"/>
                      <a:pt x="3462" y="1220"/>
                      <a:pt x="3515" y="1334"/>
                    </a:cubicBezTo>
                    <a:cubicBezTo>
                      <a:pt x="3535" y="1379"/>
                      <a:pt x="3554" y="1421"/>
                      <a:pt x="3577" y="1463"/>
                    </a:cubicBezTo>
                    <a:cubicBezTo>
                      <a:pt x="3577" y="1463"/>
                      <a:pt x="3577" y="1465"/>
                      <a:pt x="3582" y="1465"/>
                    </a:cubicBezTo>
                    <a:cubicBezTo>
                      <a:pt x="3577" y="1471"/>
                      <a:pt x="3574" y="1471"/>
                      <a:pt x="3574" y="1471"/>
                    </a:cubicBezTo>
                    <a:cubicBezTo>
                      <a:pt x="3540" y="1488"/>
                      <a:pt x="3501" y="1502"/>
                      <a:pt x="3462" y="1518"/>
                    </a:cubicBezTo>
                    <a:cubicBezTo>
                      <a:pt x="3387" y="1544"/>
                      <a:pt x="3303" y="1563"/>
                      <a:pt x="3222" y="1585"/>
                    </a:cubicBezTo>
                    <a:cubicBezTo>
                      <a:pt x="3141" y="1611"/>
                      <a:pt x="3061" y="1633"/>
                      <a:pt x="2977" y="1644"/>
                    </a:cubicBezTo>
                    <a:cubicBezTo>
                      <a:pt x="2876" y="1652"/>
                      <a:pt x="2776" y="1647"/>
                      <a:pt x="2670" y="1669"/>
                    </a:cubicBezTo>
                    <a:cubicBezTo>
                      <a:pt x="2614" y="1680"/>
                      <a:pt x="2564" y="1691"/>
                      <a:pt x="2511" y="1708"/>
                    </a:cubicBezTo>
                    <a:cubicBezTo>
                      <a:pt x="2444" y="1725"/>
                      <a:pt x="2374" y="1739"/>
                      <a:pt x="2307" y="1753"/>
                    </a:cubicBezTo>
                    <a:cubicBezTo>
                      <a:pt x="2215" y="1770"/>
                      <a:pt x="2126" y="1786"/>
                      <a:pt x="2037" y="1811"/>
                    </a:cubicBezTo>
                    <a:cubicBezTo>
                      <a:pt x="1945" y="1834"/>
                      <a:pt x="1858" y="1862"/>
                      <a:pt x="1772" y="1884"/>
                    </a:cubicBezTo>
                    <a:cubicBezTo>
                      <a:pt x="1602" y="1934"/>
                      <a:pt x="1442" y="2007"/>
                      <a:pt x="1278" y="2074"/>
                    </a:cubicBezTo>
                    <a:cubicBezTo>
                      <a:pt x="1138" y="2121"/>
                      <a:pt x="1004" y="2163"/>
                      <a:pt x="868" y="2216"/>
                    </a:cubicBezTo>
                    <a:cubicBezTo>
                      <a:pt x="812" y="2238"/>
                      <a:pt x="759" y="2269"/>
                      <a:pt x="706" y="2294"/>
                    </a:cubicBezTo>
                    <a:cubicBezTo>
                      <a:pt x="692" y="2280"/>
                      <a:pt x="684" y="2266"/>
                      <a:pt x="673" y="2247"/>
                    </a:cubicBezTo>
                    <a:cubicBezTo>
                      <a:pt x="606" y="2146"/>
                      <a:pt x="553" y="2035"/>
                      <a:pt x="511" y="1923"/>
                    </a:cubicBezTo>
                    <a:cubicBezTo>
                      <a:pt x="501" y="1900"/>
                      <a:pt x="494" y="1877"/>
                      <a:pt x="487" y="1853"/>
                    </a:cubicBezTo>
                    <a:lnTo>
                      <a:pt x="487" y="1853"/>
                    </a:lnTo>
                    <a:cubicBezTo>
                      <a:pt x="487" y="1854"/>
                      <a:pt x="488" y="1855"/>
                      <a:pt x="488" y="1856"/>
                    </a:cubicBezTo>
                    <a:cubicBezTo>
                      <a:pt x="449" y="1744"/>
                      <a:pt x="407" y="1638"/>
                      <a:pt x="357" y="1530"/>
                    </a:cubicBezTo>
                    <a:cubicBezTo>
                      <a:pt x="341" y="1491"/>
                      <a:pt x="324" y="1451"/>
                      <a:pt x="310" y="1415"/>
                    </a:cubicBezTo>
                    <a:cubicBezTo>
                      <a:pt x="307" y="1404"/>
                      <a:pt x="301" y="1396"/>
                      <a:pt x="299" y="1390"/>
                    </a:cubicBezTo>
                    <a:cubicBezTo>
                      <a:pt x="391" y="1340"/>
                      <a:pt x="483" y="1306"/>
                      <a:pt x="578" y="1270"/>
                    </a:cubicBezTo>
                    <a:cubicBezTo>
                      <a:pt x="645" y="1251"/>
                      <a:pt x="712" y="1228"/>
                      <a:pt x="776" y="1214"/>
                    </a:cubicBezTo>
                    <a:cubicBezTo>
                      <a:pt x="850" y="1201"/>
                      <a:pt x="925" y="1195"/>
                      <a:pt x="997" y="1192"/>
                    </a:cubicBezTo>
                    <a:lnTo>
                      <a:pt x="997" y="1192"/>
                    </a:lnTo>
                    <a:cubicBezTo>
                      <a:pt x="987" y="1193"/>
                      <a:pt x="978" y="1194"/>
                      <a:pt x="968" y="1195"/>
                    </a:cubicBezTo>
                    <a:cubicBezTo>
                      <a:pt x="979" y="1195"/>
                      <a:pt x="991" y="1195"/>
                      <a:pt x="999" y="1192"/>
                    </a:cubicBezTo>
                    <a:lnTo>
                      <a:pt x="999" y="1192"/>
                    </a:lnTo>
                    <a:cubicBezTo>
                      <a:pt x="998" y="1192"/>
                      <a:pt x="997" y="1192"/>
                      <a:pt x="997" y="1192"/>
                    </a:cubicBezTo>
                    <a:lnTo>
                      <a:pt x="997" y="1192"/>
                    </a:lnTo>
                    <a:cubicBezTo>
                      <a:pt x="1107" y="1181"/>
                      <a:pt x="1215" y="1168"/>
                      <a:pt x="1325" y="1145"/>
                    </a:cubicBezTo>
                    <a:cubicBezTo>
                      <a:pt x="1429" y="1125"/>
                      <a:pt x="1529" y="1094"/>
                      <a:pt x="1632" y="1061"/>
                    </a:cubicBezTo>
                    <a:cubicBezTo>
                      <a:pt x="1716" y="1039"/>
                      <a:pt x="1800" y="1016"/>
                      <a:pt x="1883" y="997"/>
                    </a:cubicBezTo>
                    <a:cubicBezTo>
                      <a:pt x="1959" y="977"/>
                      <a:pt x="2037" y="949"/>
                      <a:pt x="2112" y="933"/>
                    </a:cubicBezTo>
                    <a:cubicBezTo>
                      <a:pt x="2207" y="907"/>
                      <a:pt x="2302" y="877"/>
                      <a:pt x="2388" y="835"/>
                    </a:cubicBezTo>
                    <a:cubicBezTo>
                      <a:pt x="2447" y="807"/>
                      <a:pt x="2503" y="774"/>
                      <a:pt x="2561" y="735"/>
                    </a:cubicBezTo>
                    <a:cubicBezTo>
                      <a:pt x="2611" y="707"/>
                      <a:pt x="2659" y="676"/>
                      <a:pt x="2709" y="648"/>
                    </a:cubicBezTo>
                    <a:cubicBezTo>
                      <a:pt x="2765" y="615"/>
                      <a:pt x="2821" y="587"/>
                      <a:pt x="2874" y="553"/>
                    </a:cubicBezTo>
                    <a:cubicBezTo>
                      <a:pt x="2932" y="517"/>
                      <a:pt x="2980" y="475"/>
                      <a:pt x="3030" y="433"/>
                    </a:cubicBezTo>
                    <a:cubicBezTo>
                      <a:pt x="3075" y="397"/>
                      <a:pt x="3075" y="327"/>
                      <a:pt x="3035" y="280"/>
                    </a:cubicBezTo>
                    <a:cubicBezTo>
                      <a:pt x="3017" y="257"/>
                      <a:pt x="2989" y="246"/>
                      <a:pt x="2960" y="246"/>
                    </a:cubicBezTo>
                    <a:cubicBezTo>
                      <a:pt x="2933" y="246"/>
                      <a:pt x="2905" y="255"/>
                      <a:pt x="2882" y="274"/>
                    </a:cubicBezTo>
                    <a:cubicBezTo>
                      <a:pt x="2868" y="288"/>
                      <a:pt x="2854" y="299"/>
                      <a:pt x="2837" y="308"/>
                    </a:cubicBezTo>
                    <a:cubicBezTo>
                      <a:pt x="2784" y="344"/>
                      <a:pt x="2729" y="369"/>
                      <a:pt x="2673" y="397"/>
                    </a:cubicBezTo>
                    <a:cubicBezTo>
                      <a:pt x="2623" y="419"/>
                      <a:pt x="2572" y="447"/>
                      <a:pt x="2525" y="481"/>
                    </a:cubicBezTo>
                    <a:cubicBezTo>
                      <a:pt x="2419" y="542"/>
                      <a:pt x="2318" y="601"/>
                      <a:pt x="2204" y="648"/>
                    </a:cubicBezTo>
                    <a:cubicBezTo>
                      <a:pt x="2126" y="676"/>
                      <a:pt x="2042" y="693"/>
                      <a:pt x="1961" y="709"/>
                    </a:cubicBezTo>
                    <a:cubicBezTo>
                      <a:pt x="1883" y="732"/>
                      <a:pt x="1802" y="754"/>
                      <a:pt x="1721" y="774"/>
                    </a:cubicBezTo>
                    <a:cubicBezTo>
                      <a:pt x="1632" y="793"/>
                      <a:pt x="1551" y="821"/>
                      <a:pt x="1459" y="843"/>
                    </a:cubicBezTo>
                    <a:cubicBezTo>
                      <a:pt x="1345" y="874"/>
                      <a:pt x="1222" y="902"/>
                      <a:pt x="1105" y="921"/>
                    </a:cubicBezTo>
                    <a:cubicBezTo>
                      <a:pt x="1010" y="941"/>
                      <a:pt x="912" y="949"/>
                      <a:pt x="818" y="969"/>
                    </a:cubicBezTo>
                    <a:cubicBezTo>
                      <a:pt x="728" y="986"/>
                      <a:pt x="642" y="1005"/>
                      <a:pt x="550" y="1039"/>
                    </a:cubicBezTo>
                    <a:cubicBezTo>
                      <a:pt x="452" y="1069"/>
                      <a:pt x="354" y="1111"/>
                      <a:pt x="260" y="1153"/>
                    </a:cubicBezTo>
                    <a:cubicBezTo>
                      <a:pt x="229" y="1167"/>
                      <a:pt x="195" y="1181"/>
                      <a:pt x="162" y="1198"/>
                    </a:cubicBezTo>
                    <a:cubicBezTo>
                      <a:pt x="115" y="1223"/>
                      <a:pt x="62" y="1251"/>
                      <a:pt x="31" y="1298"/>
                    </a:cubicBezTo>
                    <a:cubicBezTo>
                      <a:pt x="0" y="1348"/>
                      <a:pt x="0" y="1401"/>
                      <a:pt x="3" y="1451"/>
                    </a:cubicBezTo>
                    <a:cubicBezTo>
                      <a:pt x="6" y="1479"/>
                      <a:pt x="20" y="1516"/>
                      <a:pt x="28" y="1544"/>
                    </a:cubicBezTo>
                    <a:cubicBezTo>
                      <a:pt x="50" y="1627"/>
                      <a:pt x="83" y="1701"/>
                      <a:pt x="114" y="1784"/>
                    </a:cubicBezTo>
                    <a:lnTo>
                      <a:pt x="114" y="1784"/>
                    </a:lnTo>
                    <a:cubicBezTo>
                      <a:pt x="113" y="1784"/>
                      <a:pt x="113" y="1783"/>
                      <a:pt x="112" y="1782"/>
                    </a:cubicBezTo>
                    <a:lnTo>
                      <a:pt x="112" y="1782"/>
                    </a:lnTo>
                    <a:lnTo>
                      <a:pt x="120" y="1810"/>
                    </a:lnTo>
                    <a:lnTo>
                      <a:pt x="126" y="1820"/>
                    </a:lnTo>
                    <a:cubicBezTo>
                      <a:pt x="123" y="1814"/>
                      <a:pt x="123" y="1811"/>
                      <a:pt x="123" y="1809"/>
                    </a:cubicBezTo>
                    <a:lnTo>
                      <a:pt x="123" y="1809"/>
                    </a:lnTo>
                    <a:lnTo>
                      <a:pt x="131" y="1831"/>
                    </a:lnTo>
                    <a:cubicBezTo>
                      <a:pt x="128" y="1828"/>
                      <a:pt x="128" y="1823"/>
                      <a:pt x="126" y="1820"/>
                    </a:cubicBezTo>
                    <a:lnTo>
                      <a:pt x="126" y="1820"/>
                    </a:lnTo>
                    <a:cubicBezTo>
                      <a:pt x="128" y="1825"/>
                      <a:pt x="129" y="1831"/>
                      <a:pt x="131" y="1836"/>
                    </a:cubicBezTo>
                    <a:lnTo>
                      <a:pt x="131" y="1836"/>
                    </a:lnTo>
                    <a:cubicBezTo>
                      <a:pt x="131" y="1835"/>
                      <a:pt x="131" y="1834"/>
                      <a:pt x="131" y="1834"/>
                    </a:cubicBezTo>
                    <a:lnTo>
                      <a:pt x="131" y="1834"/>
                    </a:lnTo>
                    <a:cubicBezTo>
                      <a:pt x="173" y="1951"/>
                      <a:pt x="204" y="2074"/>
                      <a:pt x="251" y="2191"/>
                    </a:cubicBezTo>
                    <a:cubicBezTo>
                      <a:pt x="274" y="2255"/>
                      <a:pt x="301" y="2316"/>
                      <a:pt x="338" y="2378"/>
                    </a:cubicBezTo>
                    <a:cubicBezTo>
                      <a:pt x="371" y="2442"/>
                      <a:pt x="419" y="2506"/>
                      <a:pt x="466" y="2567"/>
                    </a:cubicBezTo>
                    <a:cubicBezTo>
                      <a:pt x="477" y="2581"/>
                      <a:pt x="488" y="2593"/>
                      <a:pt x="497" y="2604"/>
                    </a:cubicBezTo>
                    <a:cubicBezTo>
                      <a:pt x="516" y="2620"/>
                      <a:pt x="533" y="2634"/>
                      <a:pt x="553" y="2648"/>
                    </a:cubicBezTo>
                    <a:cubicBezTo>
                      <a:pt x="589" y="2671"/>
                      <a:pt x="620" y="2676"/>
                      <a:pt x="661" y="2685"/>
                    </a:cubicBezTo>
                    <a:cubicBezTo>
                      <a:pt x="668" y="2685"/>
                      <a:pt x="675" y="2686"/>
                      <a:pt x="683" y="2686"/>
                    </a:cubicBezTo>
                    <a:cubicBezTo>
                      <a:pt x="721" y="2686"/>
                      <a:pt x="760" y="2674"/>
                      <a:pt x="795" y="2665"/>
                    </a:cubicBezTo>
                    <a:cubicBezTo>
                      <a:pt x="873" y="2646"/>
                      <a:pt x="951" y="2606"/>
                      <a:pt x="1032" y="2576"/>
                    </a:cubicBezTo>
                    <a:cubicBezTo>
                      <a:pt x="1124" y="2545"/>
                      <a:pt x="1217" y="2509"/>
                      <a:pt x="1311" y="2478"/>
                    </a:cubicBezTo>
                    <a:cubicBezTo>
                      <a:pt x="1409" y="2447"/>
                      <a:pt x="1501" y="2408"/>
                      <a:pt x="1593" y="2369"/>
                    </a:cubicBezTo>
                    <a:cubicBezTo>
                      <a:pt x="1663" y="2341"/>
                      <a:pt x="1730" y="2311"/>
                      <a:pt x="1794" y="2280"/>
                    </a:cubicBezTo>
                    <a:cubicBezTo>
                      <a:pt x="1892" y="2244"/>
                      <a:pt x="1995" y="2216"/>
                      <a:pt x="2095" y="2185"/>
                    </a:cubicBezTo>
                    <a:cubicBezTo>
                      <a:pt x="2154" y="2168"/>
                      <a:pt x="2212" y="2149"/>
                      <a:pt x="2277" y="2132"/>
                    </a:cubicBezTo>
                    <a:cubicBezTo>
                      <a:pt x="2338" y="2115"/>
                      <a:pt x="2399" y="2102"/>
                      <a:pt x="2458" y="2085"/>
                    </a:cubicBezTo>
                    <a:cubicBezTo>
                      <a:pt x="2533" y="2062"/>
                      <a:pt x="2609" y="2037"/>
                      <a:pt x="2684" y="2015"/>
                    </a:cubicBezTo>
                    <a:cubicBezTo>
                      <a:pt x="2748" y="1993"/>
                      <a:pt x="2812" y="1976"/>
                      <a:pt x="2879" y="1962"/>
                    </a:cubicBezTo>
                    <a:cubicBezTo>
                      <a:pt x="3033" y="1934"/>
                      <a:pt x="3181" y="1864"/>
                      <a:pt x="3323" y="1806"/>
                    </a:cubicBezTo>
                    <a:cubicBezTo>
                      <a:pt x="3393" y="1778"/>
                      <a:pt x="3462" y="1753"/>
                      <a:pt x="3524" y="1717"/>
                    </a:cubicBezTo>
                    <a:cubicBezTo>
                      <a:pt x="3585" y="1689"/>
                      <a:pt x="3641" y="1652"/>
                      <a:pt x="3688" y="1611"/>
                    </a:cubicBezTo>
                    <a:cubicBezTo>
                      <a:pt x="3691" y="1605"/>
                      <a:pt x="3697" y="1605"/>
                      <a:pt x="3699" y="1602"/>
                    </a:cubicBezTo>
                    <a:cubicBezTo>
                      <a:pt x="3725" y="1585"/>
                      <a:pt x="3747" y="1574"/>
                      <a:pt x="3772" y="1557"/>
                    </a:cubicBezTo>
                    <a:cubicBezTo>
                      <a:pt x="3794" y="1541"/>
                      <a:pt x="3811" y="1527"/>
                      <a:pt x="3822" y="1499"/>
                    </a:cubicBezTo>
                    <a:cubicBezTo>
                      <a:pt x="3831" y="1471"/>
                      <a:pt x="3825" y="1443"/>
                      <a:pt x="3811" y="1415"/>
                    </a:cubicBezTo>
                    <a:cubicBezTo>
                      <a:pt x="3783" y="1354"/>
                      <a:pt x="3752" y="1298"/>
                      <a:pt x="3719" y="1242"/>
                    </a:cubicBezTo>
                    <a:cubicBezTo>
                      <a:pt x="3674" y="1156"/>
                      <a:pt x="3632" y="1066"/>
                      <a:pt x="3591" y="972"/>
                    </a:cubicBezTo>
                    <a:cubicBezTo>
                      <a:pt x="3566" y="919"/>
                      <a:pt x="3543" y="866"/>
                      <a:pt x="3521" y="815"/>
                    </a:cubicBezTo>
                    <a:cubicBezTo>
                      <a:pt x="3490" y="740"/>
                      <a:pt x="3462" y="665"/>
                      <a:pt x="3434" y="587"/>
                    </a:cubicBezTo>
                    <a:lnTo>
                      <a:pt x="3434" y="587"/>
                    </a:lnTo>
                    <a:cubicBezTo>
                      <a:pt x="3437" y="595"/>
                      <a:pt x="3437" y="598"/>
                      <a:pt x="3440" y="606"/>
                    </a:cubicBezTo>
                    <a:cubicBezTo>
                      <a:pt x="3409" y="525"/>
                      <a:pt x="3379" y="442"/>
                      <a:pt x="3348" y="361"/>
                    </a:cubicBezTo>
                    <a:cubicBezTo>
                      <a:pt x="3320" y="260"/>
                      <a:pt x="3292" y="160"/>
                      <a:pt x="3267" y="54"/>
                    </a:cubicBezTo>
                    <a:cubicBezTo>
                      <a:pt x="3259" y="26"/>
                      <a:pt x="3231" y="1"/>
                      <a:pt x="3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255;p37">
                <a:extLst>
                  <a:ext uri="{FF2B5EF4-FFF2-40B4-BE49-F238E27FC236}">
                    <a16:creationId xmlns:a16="http://schemas.microsoft.com/office/drawing/2014/main" id="{9E70CCEF-D421-77FB-331A-A620ECBAEABD}"/>
                  </a:ext>
                </a:extLst>
              </p:cNvPr>
              <p:cNvSpPr/>
              <p:nvPr/>
            </p:nvSpPr>
            <p:spPr>
              <a:xfrm>
                <a:off x="5551275" y="3900500"/>
                <a:ext cx="43900" cy="1897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9" extrusionOk="0">
                    <a:moveTo>
                      <a:pt x="450" y="390"/>
                    </a:moveTo>
                    <a:cubicBezTo>
                      <a:pt x="448" y="390"/>
                      <a:pt x="445" y="390"/>
                      <a:pt x="441" y="391"/>
                    </a:cubicBezTo>
                    <a:lnTo>
                      <a:pt x="441" y="391"/>
                    </a:lnTo>
                    <a:lnTo>
                      <a:pt x="450" y="390"/>
                    </a:lnTo>
                    <a:close/>
                    <a:moveTo>
                      <a:pt x="1635" y="1"/>
                    </a:moveTo>
                    <a:cubicBezTo>
                      <a:pt x="1633" y="1"/>
                      <a:pt x="1630" y="2"/>
                      <a:pt x="1627" y="5"/>
                    </a:cubicBezTo>
                    <a:cubicBezTo>
                      <a:pt x="1591" y="10"/>
                      <a:pt x="1557" y="13"/>
                      <a:pt x="1521" y="22"/>
                    </a:cubicBezTo>
                    <a:cubicBezTo>
                      <a:pt x="1493" y="27"/>
                      <a:pt x="1462" y="38"/>
                      <a:pt x="1434" y="50"/>
                    </a:cubicBezTo>
                    <a:cubicBezTo>
                      <a:pt x="1362" y="75"/>
                      <a:pt x="1292" y="97"/>
                      <a:pt x="1217" y="125"/>
                    </a:cubicBezTo>
                    <a:cubicBezTo>
                      <a:pt x="1153" y="153"/>
                      <a:pt x="1086" y="178"/>
                      <a:pt x="1019" y="203"/>
                    </a:cubicBezTo>
                    <a:cubicBezTo>
                      <a:pt x="932" y="236"/>
                      <a:pt x="846" y="275"/>
                      <a:pt x="756" y="312"/>
                    </a:cubicBezTo>
                    <a:cubicBezTo>
                      <a:pt x="712" y="326"/>
                      <a:pt x="670" y="342"/>
                      <a:pt x="625" y="356"/>
                    </a:cubicBezTo>
                    <a:cubicBezTo>
                      <a:pt x="574" y="372"/>
                      <a:pt x="522" y="383"/>
                      <a:pt x="471" y="388"/>
                    </a:cubicBezTo>
                    <a:lnTo>
                      <a:pt x="471" y="388"/>
                    </a:lnTo>
                    <a:cubicBezTo>
                      <a:pt x="472" y="388"/>
                      <a:pt x="473" y="388"/>
                      <a:pt x="475" y="387"/>
                    </a:cubicBezTo>
                    <a:cubicBezTo>
                      <a:pt x="472" y="387"/>
                      <a:pt x="463" y="387"/>
                      <a:pt x="458" y="390"/>
                    </a:cubicBezTo>
                    <a:lnTo>
                      <a:pt x="458" y="390"/>
                    </a:lnTo>
                    <a:cubicBezTo>
                      <a:pt x="458" y="390"/>
                      <a:pt x="458" y="390"/>
                      <a:pt x="458" y="390"/>
                    </a:cubicBezTo>
                    <a:lnTo>
                      <a:pt x="458" y="390"/>
                    </a:lnTo>
                    <a:cubicBezTo>
                      <a:pt x="462" y="389"/>
                      <a:pt x="467" y="389"/>
                      <a:pt x="471" y="388"/>
                    </a:cubicBezTo>
                    <a:lnTo>
                      <a:pt x="471" y="388"/>
                    </a:lnTo>
                    <a:cubicBezTo>
                      <a:pt x="467" y="390"/>
                      <a:pt x="462" y="390"/>
                      <a:pt x="458" y="390"/>
                    </a:cubicBezTo>
                    <a:lnTo>
                      <a:pt x="458" y="390"/>
                    </a:lnTo>
                    <a:cubicBezTo>
                      <a:pt x="458" y="390"/>
                      <a:pt x="458" y="390"/>
                      <a:pt x="458" y="390"/>
                    </a:cubicBezTo>
                    <a:cubicBezTo>
                      <a:pt x="458" y="390"/>
                      <a:pt x="458" y="390"/>
                      <a:pt x="458" y="390"/>
                    </a:cubicBezTo>
                    <a:lnTo>
                      <a:pt x="458" y="390"/>
                    </a:lnTo>
                    <a:cubicBezTo>
                      <a:pt x="457" y="390"/>
                      <a:pt x="456" y="390"/>
                      <a:pt x="455" y="390"/>
                    </a:cubicBezTo>
                    <a:cubicBezTo>
                      <a:pt x="447" y="390"/>
                      <a:pt x="441" y="395"/>
                      <a:pt x="433" y="395"/>
                    </a:cubicBezTo>
                    <a:cubicBezTo>
                      <a:pt x="435" y="393"/>
                      <a:pt x="439" y="391"/>
                      <a:pt x="441" y="391"/>
                    </a:cubicBezTo>
                    <a:lnTo>
                      <a:pt x="441" y="391"/>
                    </a:lnTo>
                    <a:lnTo>
                      <a:pt x="346" y="401"/>
                    </a:lnTo>
                    <a:cubicBezTo>
                      <a:pt x="254" y="409"/>
                      <a:pt x="176" y="451"/>
                      <a:pt x="95" y="493"/>
                    </a:cubicBezTo>
                    <a:cubicBezTo>
                      <a:pt x="25" y="527"/>
                      <a:pt x="0" y="613"/>
                      <a:pt x="37" y="683"/>
                    </a:cubicBezTo>
                    <a:cubicBezTo>
                      <a:pt x="60" y="732"/>
                      <a:pt x="110" y="759"/>
                      <a:pt x="162" y="759"/>
                    </a:cubicBezTo>
                    <a:cubicBezTo>
                      <a:pt x="184" y="759"/>
                      <a:pt x="206" y="754"/>
                      <a:pt x="226" y="744"/>
                    </a:cubicBezTo>
                    <a:cubicBezTo>
                      <a:pt x="251" y="730"/>
                      <a:pt x="277" y="719"/>
                      <a:pt x="296" y="708"/>
                    </a:cubicBezTo>
                    <a:cubicBezTo>
                      <a:pt x="321" y="702"/>
                      <a:pt x="343" y="694"/>
                      <a:pt x="366" y="691"/>
                    </a:cubicBezTo>
                    <a:cubicBezTo>
                      <a:pt x="433" y="688"/>
                      <a:pt x="500" y="683"/>
                      <a:pt x="561" y="669"/>
                    </a:cubicBezTo>
                    <a:cubicBezTo>
                      <a:pt x="636" y="655"/>
                      <a:pt x="709" y="624"/>
                      <a:pt x="779" y="599"/>
                    </a:cubicBezTo>
                    <a:cubicBezTo>
                      <a:pt x="832" y="580"/>
                      <a:pt x="887" y="554"/>
                      <a:pt x="938" y="529"/>
                    </a:cubicBezTo>
                    <a:lnTo>
                      <a:pt x="1102" y="446"/>
                    </a:lnTo>
                    <a:cubicBezTo>
                      <a:pt x="1175" y="412"/>
                      <a:pt x="1253" y="373"/>
                      <a:pt x="1325" y="334"/>
                    </a:cubicBezTo>
                    <a:cubicBezTo>
                      <a:pt x="1392" y="301"/>
                      <a:pt x="1465" y="264"/>
                      <a:pt x="1538" y="236"/>
                    </a:cubicBezTo>
                    <a:cubicBezTo>
                      <a:pt x="1577" y="222"/>
                      <a:pt x="1618" y="217"/>
                      <a:pt x="1660" y="214"/>
                    </a:cubicBezTo>
                    <a:cubicBezTo>
                      <a:pt x="1719" y="206"/>
                      <a:pt x="1755" y="139"/>
                      <a:pt x="1741" y="83"/>
                    </a:cubicBezTo>
                    <a:cubicBezTo>
                      <a:pt x="1727" y="33"/>
                      <a:pt x="1683" y="5"/>
                      <a:pt x="1632" y="5"/>
                    </a:cubicBezTo>
                    <a:cubicBezTo>
                      <a:pt x="1637" y="2"/>
                      <a:pt x="1637" y="1"/>
                      <a:pt x="16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256;p37">
                <a:extLst>
                  <a:ext uri="{FF2B5EF4-FFF2-40B4-BE49-F238E27FC236}">
                    <a16:creationId xmlns:a16="http://schemas.microsoft.com/office/drawing/2014/main" id="{83504E26-0E08-084C-2951-BEB36BEA9D03}"/>
                  </a:ext>
                </a:extLst>
              </p:cNvPr>
              <p:cNvSpPr/>
              <p:nvPr/>
            </p:nvSpPr>
            <p:spPr>
              <a:xfrm>
                <a:off x="5516125" y="3903475"/>
                <a:ext cx="88950" cy="51775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2071" extrusionOk="0">
                    <a:moveTo>
                      <a:pt x="279" y="1019"/>
                    </a:moveTo>
                    <a:lnTo>
                      <a:pt x="279" y="1019"/>
                    </a:lnTo>
                    <a:cubicBezTo>
                      <a:pt x="274" y="1021"/>
                      <a:pt x="271" y="1021"/>
                      <a:pt x="265" y="1021"/>
                    </a:cubicBezTo>
                    <a:cubicBezTo>
                      <a:pt x="274" y="1021"/>
                      <a:pt x="276" y="1019"/>
                      <a:pt x="279" y="1019"/>
                    </a:cubicBezTo>
                    <a:close/>
                    <a:moveTo>
                      <a:pt x="2944" y="0"/>
                    </a:moveTo>
                    <a:lnTo>
                      <a:pt x="2944" y="6"/>
                    </a:lnTo>
                    <a:lnTo>
                      <a:pt x="2938" y="6"/>
                    </a:lnTo>
                    <a:cubicBezTo>
                      <a:pt x="2899" y="11"/>
                      <a:pt x="2860" y="28"/>
                      <a:pt x="2832" y="59"/>
                    </a:cubicBezTo>
                    <a:lnTo>
                      <a:pt x="2829" y="59"/>
                    </a:lnTo>
                    <a:cubicBezTo>
                      <a:pt x="2818" y="70"/>
                      <a:pt x="2812" y="81"/>
                      <a:pt x="2804" y="95"/>
                    </a:cubicBezTo>
                    <a:cubicBezTo>
                      <a:pt x="2771" y="103"/>
                      <a:pt x="2731" y="117"/>
                      <a:pt x="2698" y="131"/>
                    </a:cubicBezTo>
                    <a:cubicBezTo>
                      <a:pt x="2620" y="159"/>
                      <a:pt x="2545" y="196"/>
                      <a:pt x="2469" y="226"/>
                    </a:cubicBezTo>
                    <a:cubicBezTo>
                      <a:pt x="2317" y="295"/>
                      <a:pt x="2163" y="367"/>
                      <a:pt x="2014" y="442"/>
                    </a:cubicBezTo>
                    <a:lnTo>
                      <a:pt x="2014" y="442"/>
                    </a:lnTo>
                    <a:cubicBezTo>
                      <a:pt x="2015" y="440"/>
                      <a:pt x="2015" y="438"/>
                      <a:pt x="2015" y="438"/>
                    </a:cubicBezTo>
                    <a:lnTo>
                      <a:pt x="2015" y="438"/>
                    </a:lnTo>
                    <a:cubicBezTo>
                      <a:pt x="1975" y="455"/>
                      <a:pt x="1934" y="477"/>
                      <a:pt x="1892" y="494"/>
                    </a:cubicBezTo>
                    <a:cubicBezTo>
                      <a:pt x="1839" y="505"/>
                      <a:pt x="1791" y="516"/>
                      <a:pt x="1741" y="522"/>
                    </a:cubicBezTo>
                    <a:cubicBezTo>
                      <a:pt x="1683" y="536"/>
                      <a:pt x="1624" y="550"/>
                      <a:pt x="1563" y="569"/>
                    </a:cubicBezTo>
                    <a:cubicBezTo>
                      <a:pt x="1493" y="586"/>
                      <a:pt x="1423" y="603"/>
                      <a:pt x="1359" y="620"/>
                    </a:cubicBezTo>
                    <a:cubicBezTo>
                      <a:pt x="1099" y="684"/>
                      <a:pt x="843" y="759"/>
                      <a:pt x="592" y="840"/>
                    </a:cubicBezTo>
                    <a:cubicBezTo>
                      <a:pt x="469" y="879"/>
                      <a:pt x="349" y="921"/>
                      <a:pt x="243" y="991"/>
                    </a:cubicBezTo>
                    <a:cubicBezTo>
                      <a:pt x="190" y="1021"/>
                      <a:pt x="140" y="1072"/>
                      <a:pt x="123" y="1133"/>
                    </a:cubicBezTo>
                    <a:lnTo>
                      <a:pt x="92" y="1161"/>
                    </a:lnTo>
                    <a:cubicBezTo>
                      <a:pt x="64" y="1186"/>
                      <a:pt x="42" y="1219"/>
                      <a:pt x="25" y="1253"/>
                    </a:cubicBezTo>
                    <a:cubicBezTo>
                      <a:pt x="11" y="1275"/>
                      <a:pt x="6" y="1300"/>
                      <a:pt x="6" y="1325"/>
                    </a:cubicBezTo>
                    <a:cubicBezTo>
                      <a:pt x="0" y="1342"/>
                      <a:pt x="0" y="1359"/>
                      <a:pt x="0" y="1378"/>
                    </a:cubicBezTo>
                    <a:cubicBezTo>
                      <a:pt x="6" y="1412"/>
                      <a:pt x="11" y="1440"/>
                      <a:pt x="28" y="1470"/>
                    </a:cubicBezTo>
                    <a:cubicBezTo>
                      <a:pt x="42" y="1496"/>
                      <a:pt x="64" y="1521"/>
                      <a:pt x="92" y="1535"/>
                    </a:cubicBezTo>
                    <a:cubicBezTo>
                      <a:pt x="90" y="1554"/>
                      <a:pt x="95" y="1579"/>
                      <a:pt x="104" y="1602"/>
                    </a:cubicBezTo>
                    <a:cubicBezTo>
                      <a:pt x="112" y="1624"/>
                      <a:pt x="123" y="1646"/>
                      <a:pt x="137" y="1663"/>
                    </a:cubicBezTo>
                    <a:cubicBezTo>
                      <a:pt x="154" y="1691"/>
                      <a:pt x="176" y="1713"/>
                      <a:pt x="207" y="1730"/>
                    </a:cubicBezTo>
                    <a:cubicBezTo>
                      <a:pt x="229" y="1747"/>
                      <a:pt x="257" y="1761"/>
                      <a:pt x="285" y="1763"/>
                    </a:cubicBezTo>
                    <a:cubicBezTo>
                      <a:pt x="299" y="1769"/>
                      <a:pt x="313" y="1775"/>
                      <a:pt x="329" y="1777"/>
                    </a:cubicBezTo>
                    <a:cubicBezTo>
                      <a:pt x="335" y="1783"/>
                      <a:pt x="343" y="1783"/>
                      <a:pt x="349" y="1783"/>
                    </a:cubicBezTo>
                    <a:cubicBezTo>
                      <a:pt x="349" y="1786"/>
                      <a:pt x="349" y="1788"/>
                      <a:pt x="355" y="1788"/>
                    </a:cubicBezTo>
                    <a:cubicBezTo>
                      <a:pt x="349" y="1814"/>
                      <a:pt x="349" y="1842"/>
                      <a:pt x="357" y="1867"/>
                    </a:cubicBezTo>
                    <a:cubicBezTo>
                      <a:pt x="360" y="1895"/>
                      <a:pt x="371" y="1936"/>
                      <a:pt x="388" y="1956"/>
                    </a:cubicBezTo>
                    <a:cubicBezTo>
                      <a:pt x="402" y="1973"/>
                      <a:pt x="416" y="1995"/>
                      <a:pt x="438" y="2009"/>
                    </a:cubicBezTo>
                    <a:cubicBezTo>
                      <a:pt x="469" y="2028"/>
                      <a:pt x="486" y="2040"/>
                      <a:pt x="525" y="2054"/>
                    </a:cubicBezTo>
                    <a:cubicBezTo>
                      <a:pt x="571" y="2068"/>
                      <a:pt x="620" y="2071"/>
                      <a:pt x="668" y="2071"/>
                    </a:cubicBezTo>
                    <a:cubicBezTo>
                      <a:pt x="692" y="2071"/>
                      <a:pt x="716" y="2070"/>
                      <a:pt x="740" y="2070"/>
                    </a:cubicBezTo>
                    <a:cubicBezTo>
                      <a:pt x="871" y="2067"/>
                      <a:pt x="999" y="2037"/>
                      <a:pt x="1116" y="1995"/>
                    </a:cubicBezTo>
                    <a:cubicBezTo>
                      <a:pt x="1236" y="1956"/>
                      <a:pt x="1351" y="1895"/>
                      <a:pt x="1462" y="1833"/>
                    </a:cubicBezTo>
                    <a:cubicBezTo>
                      <a:pt x="1476" y="1828"/>
                      <a:pt x="1490" y="1816"/>
                      <a:pt x="1507" y="1811"/>
                    </a:cubicBezTo>
                    <a:cubicBezTo>
                      <a:pt x="1518" y="1805"/>
                      <a:pt x="1526" y="1802"/>
                      <a:pt x="1532" y="1802"/>
                    </a:cubicBezTo>
                    <a:cubicBezTo>
                      <a:pt x="1590" y="1786"/>
                      <a:pt x="1646" y="1769"/>
                      <a:pt x="1710" y="1747"/>
                    </a:cubicBezTo>
                    <a:cubicBezTo>
                      <a:pt x="1755" y="1741"/>
                      <a:pt x="1805" y="1730"/>
                      <a:pt x="1850" y="1719"/>
                    </a:cubicBezTo>
                    <a:cubicBezTo>
                      <a:pt x="1987" y="1691"/>
                      <a:pt x="2118" y="1657"/>
                      <a:pt x="2246" y="1618"/>
                    </a:cubicBezTo>
                    <a:cubicBezTo>
                      <a:pt x="2377" y="1582"/>
                      <a:pt x="2497" y="1549"/>
                      <a:pt x="2620" y="1504"/>
                    </a:cubicBezTo>
                    <a:cubicBezTo>
                      <a:pt x="2678" y="1482"/>
                      <a:pt x="2740" y="1462"/>
                      <a:pt x="2798" y="1437"/>
                    </a:cubicBezTo>
                    <a:lnTo>
                      <a:pt x="2815" y="1437"/>
                    </a:lnTo>
                    <a:cubicBezTo>
                      <a:pt x="2865" y="1437"/>
                      <a:pt x="2913" y="1429"/>
                      <a:pt x="2957" y="1420"/>
                    </a:cubicBezTo>
                    <a:cubicBezTo>
                      <a:pt x="3024" y="1406"/>
                      <a:pt x="3089" y="1387"/>
                      <a:pt x="3150" y="1367"/>
                    </a:cubicBezTo>
                    <a:cubicBezTo>
                      <a:pt x="3203" y="1351"/>
                      <a:pt x="3256" y="1331"/>
                      <a:pt x="3303" y="1314"/>
                    </a:cubicBezTo>
                    <a:cubicBezTo>
                      <a:pt x="3334" y="1303"/>
                      <a:pt x="3370" y="1289"/>
                      <a:pt x="3398" y="1270"/>
                    </a:cubicBezTo>
                    <a:cubicBezTo>
                      <a:pt x="3409" y="1273"/>
                      <a:pt x="3421" y="1275"/>
                      <a:pt x="3432" y="1275"/>
                    </a:cubicBezTo>
                    <a:cubicBezTo>
                      <a:pt x="3476" y="1275"/>
                      <a:pt x="3519" y="1251"/>
                      <a:pt x="3541" y="1214"/>
                    </a:cubicBezTo>
                    <a:cubicBezTo>
                      <a:pt x="3557" y="1186"/>
                      <a:pt x="3557" y="1150"/>
                      <a:pt x="3549" y="1122"/>
                    </a:cubicBezTo>
                    <a:lnTo>
                      <a:pt x="3552" y="1122"/>
                    </a:lnTo>
                    <a:cubicBezTo>
                      <a:pt x="3541" y="1094"/>
                      <a:pt x="3524" y="1063"/>
                      <a:pt x="3507" y="1038"/>
                    </a:cubicBezTo>
                    <a:cubicBezTo>
                      <a:pt x="3496" y="1024"/>
                      <a:pt x="3485" y="1010"/>
                      <a:pt x="3479" y="993"/>
                    </a:cubicBezTo>
                    <a:cubicBezTo>
                      <a:pt x="3468" y="977"/>
                      <a:pt x="3460" y="960"/>
                      <a:pt x="3454" y="940"/>
                    </a:cubicBezTo>
                    <a:cubicBezTo>
                      <a:pt x="3426" y="885"/>
                      <a:pt x="3398" y="826"/>
                      <a:pt x="3368" y="767"/>
                    </a:cubicBezTo>
                    <a:cubicBezTo>
                      <a:pt x="3315" y="673"/>
                      <a:pt x="3256" y="583"/>
                      <a:pt x="3203" y="488"/>
                    </a:cubicBezTo>
                    <a:cubicBezTo>
                      <a:pt x="3203" y="477"/>
                      <a:pt x="3203" y="472"/>
                      <a:pt x="3200" y="463"/>
                    </a:cubicBezTo>
                    <a:cubicBezTo>
                      <a:pt x="3192" y="377"/>
                      <a:pt x="3181" y="290"/>
                      <a:pt x="3158" y="207"/>
                    </a:cubicBezTo>
                    <a:cubicBezTo>
                      <a:pt x="3147" y="170"/>
                      <a:pt x="3133" y="137"/>
                      <a:pt x="3111" y="103"/>
                    </a:cubicBezTo>
                    <a:cubicBezTo>
                      <a:pt x="3094" y="73"/>
                      <a:pt x="3063" y="34"/>
                      <a:pt x="3027" y="17"/>
                    </a:cubicBezTo>
                    <a:cubicBezTo>
                      <a:pt x="3008" y="3"/>
                      <a:pt x="2980" y="0"/>
                      <a:pt x="2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257;p37">
                <a:extLst>
                  <a:ext uri="{FF2B5EF4-FFF2-40B4-BE49-F238E27FC236}">
                    <a16:creationId xmlns:a16="http://schemas.microsoft.com/office/drawing/2014/main" id="{6C2D631D-5295-DDF7-8E20-18F57CD6D8AC}"/>
                  </a:ext>
                </a:extLst>
              </p:cNvPr>
              <p:cNvSpPr/>
              <p:nvPr/>
            </p:nvSpPr>
            <p:spPr>
              <a:xfrm>
                <a:off x="5647375" y="3931325"/>
                <a:ext cx="46275" cy="6135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2454" extrusionOk="0">
                    <a:moveTo>
                      <a:pt x="715" y="995"/>
                    </a:moveTo>
                    <a:cubicBezTo>
                      <a:pt x="715" y="997"/>
                      <a:pt x="716" y="998"/>
                      <a:pt x="718" y="1000"/>
                    </a:cubicBezTo>
                    <a:lnTo>
                      <a:pt x="718" y="1000"/>
                    </a:lnTo>
                    <a:lnTo>
                      <a:pt x="715" y="995"/>
                    </a:lnTo>
                    <a:close/>
                    <a:moveTo>
                      <a:pt x="718" y="1000"/>
                    </a:moveTo>
                    <a:lnTo>
                      <a:pt x="720" y="1004"/>
                    </a:lnTo>
                    <a:cubicBezTo>
                      <a:pt x="720" y="1002"/>
                      <a:pt x="719" y="1001"/>
                      <a:pt x="718" y="1000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5"/>
                    </a:cubicBezTo>
                    <a:cubicBezTo>
                      <a:pt x="9" y="22"/>
                      <a:pt x="1" y="64"/>
                      <a:pt x="17" y="97"/>
                    </a:cubicBezTo>
                    <a:cubicBezTo>
                      <a:pt x="79" y="197"/>
                      <a:pt x="132" y="298"/>
                      <a:pt x="182" y="404"/>
                    </a:cubicBezTo>
                    <a:cubicBezTo>
                      <a:pt x="229" y="502"/>
                      <a:pt x="271" y="602"/>
                      <a:pt x="324" y="702"/>
                    </a:cubicBezTo>
                    <a:cubicBezTo>
                      <a:pt x="380" y="811"/>
                      <a:pt x="436" y="914"/>
                      <a:pt x="503" y="1018"/>
                    </a:cubicBezTo>
                    <a:cubicBezTo>
                      <a:pt x="561" y="1115"/>
                      <a:pt x="628" y="1207"/>
                      <a:pt x="690" y="1305"/>
                    </a:cubicBezTo>
                    <a:cubicBezTo>
                      <a:pt x="813" y="1486"/>
                      <a:pt x="949" y="1662"/>
                      <a:pt x="1089" y="1829"/>
                    </a:cubicBezTo>
                    <a:cubicBezTo>
                      <a:pt x="1153" y="1905"/>
                      <a:pt x="1220" y="1983"/>
                      <a:pt x="1290" y="2058"/>
                    </a:cubicBezTo>
                    <a:cubicBezTo>
                      <a:pt x="1317" y="2092"/>
                      <a:pt x="1345" y="2122"/>
                      <a:pt x="1376" y="2153"/>
                    </a:cubicBezTo>
                    <a:cubicBezTo>
                      <a:pt x="1410" y="2189"/>
                      <a:pt x="1437" y="2226"/>
                      <a:pt x="1468" y="2259"/>
                    </a:cubicBezTo>
                    <a:cubicBezTo>
                      <a:pt x="1496" y="2287"/>
                      <a:pt x="1524" y="2318"/>
                      <a:pt x="1555" y="2348"/>
                    </a:cubicBezTo>
                    <a:cubicBezTo>
                      <a:pt x="1591" y="2385"/>
                      <a:pt x="1635" y="2413"/>
                      <a:pt x="1677" y="2440"/>
                    </a:cubicBezTo>
                    <a:cubicBezTo>
                      <a:pt x="1694" y="2449"/>
                      <a:pt x="1712" y="2454"/>
                      <a:pt x="1731" y="2454"/>
                    </a:cubicBezTo>
                    <a:cubicBezTo>
                      <a:pt x="1759" y="2454"/>
                      <a:pt x="1787" y="2443"/>
                      <a:pt x="1806" y="2421"/>
                    </a:cubicBezTo>
                    <a:cubicBezTo>
                      <a:pt x="1845" y="2385"/>
                      <a:pt x="1850" y="2309"/>
                      <a:pt x="1806" y="2267"/>
                    </a:cubicBezTo>
                    <a:cubicBezTo>
                      <a:pt x="1775" y="2240"/>
                      <a:pt x="1747" y="2206"/>
                      <a:pt x="1719" y="2170"/>
                    </a:cubicBezTo>
                    <a:cubicBezTo>
                      <a:pt x="1689" y="2136"/>
                      <a:pt x="1652" y="2097"/>
                      <a:pt x="1619" y="2064"/>
                    </a:cubicBezTo>
                    <a:cubicBezTo>
                      <a:pt x="1580" y="2016"/>
                      <a:pt x="1541" y="1969"/>
                      <a:pt x="1499" y="1927"/>
                    </a:cubicBezTo>
                    <a:cubicBezTo>
                      <a:pt x="1454" y="1882"/>
                      <a:pt x="1412" y="1832"/>
                      <a:pt x="1368" y="1788"/>
                    </a:cubicBezTo>
                    <a:cubicBezTo>
                      <a:pt x="1317" y="1735"/>
                      <a:pt x="1273" y="1682"/>
                      <a:pt x="1223" y="1631"/>
                    </a:cubicBezTo>
                    <a:cubicBezTo>
                      <a:pt x="1178" y="1581"/>
                      <a:pt x="1136" y="1528"/>
                      <a:pt x="1091" y="1478"/>
                    </a:cubicBezTo>
                    <a:cubicBezTo>
                      <a:pt x="1041" y="1422"/>
                      <a:pt x="999" y="1366"/>
                      <a:pt x="955" y="1311"/>
                    </a:cubicBezTo>
                    <a:cubicBezTo>
                      <a:pt x="902" y="1246"/>
                      <a:pt x="854" y="1185"/>
                      <a:pt x="804" y="1121"/>
                    </a:cubicBezTo>
                    <a:lnTo>
                      <a:pt x="804" y="1121"/>
                    </a:lnTo>
                    <a:lnTo>
                      <a:pt x="813" y="1129"/>
                    </a:lnTo>
                    <a:cubicBezTo>
                      <a:pt x="785" y="1093"/>
                      <a:pt x="757" y="1059"/>
                      <a:pt x="726" y="1020"/>
                    </a:cubicBezTo>
                    <a:cubicBezTo>
                      <a:pt x="609" y="867"/>
                      <a:pt x="497" y="705"/>
                      <a:pt x="400" y="543"/>
                    </a:cubicBezTo>
                    <a:cubicBezTo>
                      <a:pt x="380" y="504"/>
                      <a:pt x="355" y="465"/>
                      <a:pt x="338" y="426"/>
                    </a:cubicBezTo>
                    <a:cubicBezTo>
                      <a:pt x="316" y="384"/>
                      <a:pt x="299" y="340"/>
                      <a:pt x="274" y="298"/>
                    </a:cubicBezTo>
                    <a:cubicBezTo>
                      <a:pt x="255" y="256"/>
                      <a:pt x="238" y="217"/>
                      <a:pt x="213" y="175"/>
                    </a:cubicBezTo>
                    <a:cubicBezTo>
                      <a:pt x="188" y="128"/>
                      <a:pt x="160" y="83"/>
                      <a:pt x="132" y="36"/>
                    </a:cubicBezTo>
                    <a:cubicBezTo>
                      <a:pt x="118" y="16"/>
                      <a:pt x="101" y="5"/>
                      <a:pt x="76" y="5"/>
                    </a:cubicBezTo>
                    <a:cubicBezTo>
                      <a:pt x="69" y="2"/>
                      <a:pt x="63" y="1"/>
                      <a:pt x="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258;p37">
                <a:extLst>
                  <a:ext uri="{FF2B5EF4-FFF2-40B4-BE49-F238E27FC236}">
                    <a16:creationId xmlns:a16="http://schemas.microsoft.com/office/drawing/2014/main" id="{D39905ED-7E73-7AD6-819D-49CDDBDB58B6}"/>
                  </a:ext>
                </a:extLst>
              </p:cNvPr>
              <p:cNvSpPr/>
              <p:nvPr/>
            </p:nvSpPr>
            <p:spPr>
              <a:xfrm>
                <a:off x="5670125" y="3919375"/>
                <a:ext cx="277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602" extrusionOk="0">
                    <a:moveTo>
                      <a:pt x="95" y="0"/>
                    </a:moveTo>
                    <a:cubicBezTo>
                      <a:pt x="73" y="3"/>
                      <a:pt x="59" y="6"/>
                      <a:pt x="48" y="11"/>
                    </a:cubicBezTo>
                    <a:cubicBezTo>
                      <a:pt x="11" y="34"/>
                      <a:pt x="0" y="81"/>
                      <a:pt x="20" y="117"/>
                    </a:cubicBezTo>
                    <a:cubicBezTo>
                      <a:pt x="84" y="235"/>
                      <a:pt x="142" y="355"/>
                      <a:pt x="209" y="472"/>
                    </a:cubicBezTo>
                    <a:cubicBezTo>
                      <a:pt x="279" y="606"/>
                      <a:pt x="352" y="734"/>
                      <a:pt x="424" y="860"/>
                    </a:cubicBezTo>
                    <a:cubicBezTo>
                      <a:pt x="460" y="924"/>
                      <a:pt x="502" y="982"/>
                      <a:pt x="541" y="1044"/>
                    </a:cubicBezTo>
                    <a:cubicBezTo>
                      <a:pt x="578" y="1108"/>
                      <a:pt x="619" y="1175"/>
                      <a:pt x="661" y="1236"/>
                    </a:cubicBezTo>
                    <a:cubicBezTo>
                      <a:pt x="698" y="1292"/>
                      <a:pt x="731" y="1348"/>
                      <a:pt x="773" y="1401"/>
                    </a:cubicBezTo>
                    <a:lnTo>
                      <a:pt x="848" y="1493"/>
                    </a:lnTo>
                    <a:cubicBezTo>
                      <a:pt x="876" y="1526"/>
                      <a:pt x="907" y="1551"/>
                      <a:pt x="938" y="1574"/>
                    </a:cubicBezTo>
                    <a:cubicBezTo>
                      <a:pt x="957" y="1592"/>
                      <a:pt x="982" y="1602"/>
                      <a:pt x="1006" y="1602"/>
                    </a:cubicBezTo>
                    <a:cubicBezTo>
                      <a:pt x="1029" y="1602"/>
                      <a:pt x="1052" y="1593"/>
                      <a:pt x="1071" y="1574"/>
                    </a:cubicBezTo>
                    <a:cubicBezTo>
                      <a:pt x="1108" y="1540"/>
                      <a:pt x="1105" y="1482"/>
                      <a:pt x="1071" y="1443"/>
                    </a:cubicBezTo>
                    <a:cubicBezTo>
                      <a:pt x="1038" y="1406"/>
                      <a:pt x="1007" y="1373"/>
                      <a:pt x="977" y="1334"/>
                    </a:cubicBezTo>
                    <a:lnTo>
                      <a:pt x="977" y="1334"/>
                    </a:lnTo>
                    <a:lnTo>
                      <a:pt x="979" y="1337"/>
                    </a:lnTo>
                    <a:cubicBezTo>
                      <a:pt x="907" y="1245"/>
                      <a:pt x="837" y="1144"/>
                      <a:pt x="770" y="1046"/>
                    </a:cubicBezTo>
                    <a:cubicBezTo>
                      <a:pt x="695" y="935"/>
                      <a:pt x="617" y="821"/>
                      <a:pt x="544" y="706"/>
                    </a:cubicBezTo>
                    <a:cubicBezTo>
                      <a:pt x="474" y="595"/>
                      <a:pt x="405" y="483"/>
                      <a:pt x="338" y="369"/>
                    </a:cubicBezTo>
                    <a:cubicBezTo>
                      <a:pt x="276" y="260"/>
                      <a:pt x="221" y="151"/>
                      <a:pt x="159" y="39"/>
                    </a:cubicBezTo>
                    <a:cubicBezTo>
                      <a:pt x="145" y="17"/>
                      <a:pt x="123" y="0"/>
                      <a:pt x="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259;p37">
                <a:extLst>
                  <a:ext uri="{FF2B5EF4-FFF2-40B4-BE49-F238E27FC236}">
                    <a16:creationId xmlns:a16="http://schemas.microsoft.com/office/drawing/2014/main" id="{39829C40-A569-9FB9-7491-EDE776AC3F95}"/>
                  </a:ext>
                </a:extLst>
              </p:cNvPr>
              <p:cNvSpPr/>
              <p:nvPr/>
            </p:nvSpPr>
            <p:spPr>
              <a:xfrm>
                <a:off x="5700375" y="3961775"/>
                <a:ext cx="57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33" extrusionOk="0">
                    <a:moveTo>
                      <a:pt x="115" y="1"/>
                    </a:moveTo>
                    <a:cubicBezTo>
                      <a:pt x="51" y="3"/>
                      <a:pt x="1" y="54"/>
                      <a:pt x="1" y="115"/>
                    </a:cubicBezTo>
                    <a:cubicBezTo>
                      <a:pt x="1" y="179"/>
                      <a:pt x="51" y="232"/>
                      <a:pt x="115" y="232"/>
                    </a:cubicBezTo>
                    <a:cubicBezTo>
                      <a:pt x="177" y="232"/>
                      <a:pt x="230" y="179"/>
                      <a:pt x="230" y="115"/>
                    </a:cubicBezTo>
                    <a:cubicBezTo>
                      <a:pt x="230" y="54"/>
                      <a:pt x="17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260;p37">
                <a:extLst>
                  <a:ext uri="{FF2B5EF4-FFF2-40B4-BE49-F238E27FC236}">
                    <a16:creationId xmlns:a16="http://schemas.microsoft.com/office/drawing/2014/main" id="{8FD0A57E-CB83-0DC4-3765-E922731A726D}"/>
                  </a:ext>
                </a:extLst>
              </p:cNvPr>
              <p:cNvSpPr/>
              <p:nvPr/>
            </p:nvSpPr>
            <p:spPr>
              <a:xfrm>
                <a:off x="5974825" y="3414625"/>
                <a:ext cx="6977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2791" h="2791" extrusionOk="0">
                    <a:moveTo>
                      <a:pt x="1396" y="1"/>
                    </a:moveTo>
                    <a:cubicBezTo>
                      <a:pt x="623" y="1"/>
                      <a:pt x="1" y="626"/>
                      <a:pt x="1" y="1396"/>
                    </a:cubicBezTo>
                    <a:cubicBezTo>
                      <a:pt x="1" y="2166"/>
                      <a:pt x="623" y="2790"/>
                      <a:pt x="1396" y="2790"/>
                    </a:cubicBezTo>
                    <a:cubicBezTo>
                      <a:pt x="2166" y="2790"/>
                      <a:pt x="2791" y="2166"/>
                      <a:pt x="2791" y="1396"/>
                    </a:cubicBezTo>
                    <a:cubicBezTo>
                      <a:pt x="2791" y="626"/>
                      <a:pt x="2166" y="1"/>
                      <a:pt x="13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261;p37">
                <a:extLst>
                  <a:ext uri="{FF2B5EF4-FFF2-40B4-BE49-F238E27FC236}">
                    <a16:creationId xmlns:a16="http://schemas.microsoft.com/office/drawing/2014/main" id="{F1ADA614-24E0-0828-FE64-8D1F57371513}"/>
                  </a:ext>
                </a:extLst>
              </p:cNvPr>
              <p:cNvSpPr/>
              <p:nvPr/>
            </p:nvSpPr>
            <p:spPr>
              <a:xfrm>
                <a:off x="5636575" y="3425300"/>
                <a:ext cx="69825" cy="69775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791" extrusionOk="0">
                    <a:moveTo>
                      <a:pt x="1388" y="0"/>
                    </a:moveTo>
                    <a:cubicBezTo>
                      <a:pt x="617" y="0"/>
                      <a:pt x="0" y="626"/>
                      <a:pt x="0" y="1395"/>
                    </a:cubicBezTo>
                    <a:cubicBezTo>
                      <a:pt x="0" y="2165"/>
                      <a:pt x="622" y="2790"/>
                      <a:pt x="1398" y="2790"/>
                    </a:cubicBezTo>
                    <a:cubicBezTo>
                      <a:pt x="2168" y="2790"/>
                      <a:pt x="2793" y="2165"/>
                      <a:pt x="2793" y="1395"/>
                    </a:cubicBezTo>
                    <a:cubicBezTo>
                      <a:pt x="2793" y="623"/>
                      <a:pt x="2168" y="1"/>
                      <a:pt x="1398" y="1"/>
                    </a:cubicBezTo>
                    <a:cubicBezTo>
                      <a:pt x="1395" y="0"/>
                      <a:pt x="1391" y="0"/>
                      <a:pt x="1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262;p37">
                <a:extLst>
                  <a:ext uri="{FF2B5EF4-FFF2-40B4-BE49-F238E27FC236}">
                    <a16:creationId xmlns:a16="http://schemas.microsoft.com/office/drawing/2014/main" id="{A7A441AE-C004-A589-3603-782C9F5144AB}"/>
                  </a:ext>
                </a:extLst>
              </p:cNvPr>
              <p:cNvSpPr/>
              <p:nvPr/>
            </p:nvSpPr>
            <p:spPr>
              <a:xfrm>
                <a:off x="5261075" y="3839175"/>
                <a:ext cx="235900" cy="106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4274" extrusionOk="0">
                    <a:moveTo>
                      <a:pt x="5973" y="633"/>
                    </a:moveTo>
                    <a:lnTo>
                      <a:pt x="5973" y="633"/>
                    </a:lnTo>
                    <a:cubicBezTo>
                      <a:pt x="5984" y="639"/>
                      <a:pt x="5995" y="650"/>
                      <a:pt x="6004" y="656"/>
                    </a:cubicBezTo>
                    <a:cubicBezTo>
                      <a:pt x="5990" y="647"/>
                      <a:pt x="5981" y="639"/>
                      <a:pt x="5973" y="633"/>
                    </a:cubicBezTo>
                    <a:close/>
                    <a:moveTo>
                      <a:pt x="6559" y="1225"/>
                    </a:moveTo>
                    <a:lnTo>
                      <a:pt x="6562" y="1230"/>
                    </a:lnTo>
                    <a:cubicBezTo>
                      <a:pt x="6559" y="1230"/>
                      <a:pt x="6559" y="1230"/>
                      <a:pt x="6559" y="1225"/>
                    </a:cubicBezTo>
                    <a:close/>
                    <a:moveTo>
                      <a:pt x="6559" y="1238"/>
                    </a:moveTo>
                    <a:cubicBezTo>
                      <a:pt x="6559" y="1239"/>
                      <a:pt x="6560" y="1240"/>
                      <a:pt x="6562" y="1244"/>
                    </a:cubicBezTo>
                    <a:cubicBezTo>
                      <a:pt x="6560" y="1242"/>
                      <a:pt x="6560" y="1240"/>
                      <a:pt x="6559" y="1238"/>
                    </a:cubicBezTo>
                    <a:close/>
                    <a:moveTo>
                      <a:pt x="8620" y="1763"/>
                    </a:moveTo>
                    <a:cubicBezTo>
                      <a:pt x="8609" y="1766"/>
                      <a:pt x="8607" y="1769"/>
                      <a:pt x="8595" y="1774"/>
                    </a:cubicBezTo>
                    <a:cubicBezTo>
                      <a:pt x="8604" y="1772"/>
                      <a:pt x="8609" y="1766"/>
                      <a:pt x="8620" y="1763"/>
                    </a:cubicBezTo>
                    <a:close/>
                    <a:moveTo>
                      <a:pt x="4503" y="1878"/>
                    </a:moveTo>
                    <a:lnTo>
                      <a:pt x="4503" y="1878"/>
                    </a:lnTo>
                    <a:cubicBezTo>
                      <a:pt x="4503" y="1883"/>
                      <a:pt x="4504" y="1888"/>
                      <a:pt x="4505" y="1893"/>
                    </a:cubicBezTo>
                    <a:lnTo>
                      <a:pt x="4505" y="1893"/>
                    </a:lnTo>
                    <a:cubicBezTo>
                      <a:pt x="4504" y="1888"/>
                      <a:pt x="4504" y="1883"/>
                      <a:pt x="4503" y="1878"/>
                    </a:cubicBezTo>
                    <a:close/>
                    <a:moveTo>
                      <a:pt x="8188" y="2098"/>
                    </a:moveTo>
                    <a:cubicBezTo>
                      <a:pt x="8180" y="2104"/>
                      <a:pt x="8177" y="2112"/>
                      <a:pt x="8171" y="2118"/>
                    </a:cubicBezTo>
                    <a:cubicBezTo>
                      <a:pt x="8177" y="2112"/>
                      <a:pt x="8185" y="2104"/>
                      <a:pt x="8188" y="2098"/>
                    </a:cubicBezTo>
                    <a:close/>
                    <a:moveTo>
                      <a:pt x="7329" y="2583"/>
                    </a:moveTo>
                    <a:cubicBezTo>
                      <a:pt x="7332" y="2592"/>
                      <a:pt x="7336" y="2600"/>
                      <a:pt x="7340" y="2609"/>
                    </a:cubicBezTo>
                    <a:lnTo>
                      <a:pt x="7340" y="2609"/>
                    </a:lnTo>
                    <a:cubicBezTo>
                      <a:pt x="7336" y="2600"/>
                      <a:pt x="7332" y="2592"/>
                      <a:pt x="7329" y="2583"/>
                    </a:cubicBezTo>
                    <a:close/>
                    <a:moveTo>
                      <a:pt x="868" y="3116"/>
                    </a:moveTo>
                    <a:cubicBezTo>
                      <a:pt x="865" y="3119"/>
                      <a:pt x="856" y="3122"/>
                      <a:pt x="854" y="3127"/>
                    </a:cubicBezTo>
                    <a:cubicBezTo>
                      <a:pt x="862" y="3122"/>
                      <a:pt x="865" y="3119"/>
                      <a:pt x="868" y="3116"/>
                    </a:cubicBezTo>
                    <a:close/>
                    <a:moveTo>
                      <a:pt x="4422" y="3476"/>
                    </a:moveTo>
                    <a:cubicBezTo>
                      <a:pt x="4424" y="3478"/>
                      <a:pt x="4426" y="3480"/>
                      <a:pt x="4429" y="3481"/>
                    </a:cubicBezTo>
                    <a:lnTo>
                      <a:pt x="4429" y="3481"/>
                    </a:lnTo>
                    <a:cubicBezTo>
                      <a:pt x="4426" y="3480"/>
                      <a:pt x="4424" y="3478"/>
                      <a:pt x="4422" y="3476"/>
                    </a:cubicBezTo>
                    <a:close/>
                    <a:moveTo>
                      <a:pt x="5192" y="0"/>
                    </a:moveTo>
                    <a:cubicBezTo>
                      <a:pt x="5130" y="6"/>
                      <a:pt x="5052" y="11"/>
                      <a:pt x="4980" y="28"/>
                    </a:cubicBezTo>
                    <a:cubicBezTo>
                      <a:pt x="4846" y="59"/>
                      <a:pt x="4732" y="123"/>
                      <a:pt x="4628" y="207"/>
                    </a:cubicBezTo>
                    <a:cubicBezTo>
                      <a:pt x="4475" y="329"/>
                      <a:pt x="4372" y="513"/>
                      <a:pt x="4307" y="695"/>
                    </a:cubicBezTo>
                    <a:cubicBezTo>
                      <a:pt x="4268" y="806"/>
                      <a:pt x="4243" y="923"/>
                      <a:pt x="4227" y="1038"/>
                    </a:cubicBezTo>
                    <a:cubicBezTo>
                      <a:pt x="4204" y="1180"/>
                      <a:pt x="4199" y="1328"/>
                      <a:pt x="4201" y="1473"/>
                    </a:cubicBezTo>
                    <a:cubicBezTo>
                      <a:pt x="4213" y="1825"/>
                      <a:pt x="4274" y="2173"/>
                      <a:pt x="4363" y="2514"/>
                    </a:cubicBezTo>
                    <a:cubicBezTo>
                      <a:pt x="4419" y="2731"/>
                      <a:pt x="4489" y="2946"/>
                      <a:pt x="4561" y="3158"/>
                    </a:cubicBezTo>
                    <a:cubicBezTo>
                      <a:pt x="4581" y="3219"/>
                      <a:pt x="4606" y="3284"/>
                      <a:pt x="4631" y="3345"/>
                    </a:cubicBezTo>
                    <a:cubicBezTo>
                      <a:pt x="4433" y="3189"/>
                      <a:pt x="4215" y="3058"/>
                      <a:pt x="3989" y="2941"/>
                    </a:cubicBezTo>
                    <a:cubicBezTo>
                      <a:pt x="3577" y="2737"/>
                      <a:pt x="3127" y="2592"/>
                      <a:pt x="2670" y="2533"/>
                    </a:cubicBezTo>
                    <a:cubicBezTo>
                      <a:pt x="2519" y="2513"/>
                      <a:pt x="2366" y="2502"/>
                      <a:pt x="2214" y="2502"/>
                    </a:cubicBezTo>
                    <a:cubicBezTo>
                      <a:pt x="1927" y="2502"/>
                      <a:pt x="1641" y="2541"/>
                      <a:pt x="1370" y="2628"/>
                    </a:cubicBezTo>
                    <a:cubicBezTo>
                      <a:pt x="1172" y="2689"/>
                      <a:pt x="982" y="2784"/>
                      <a:pt x="812" y="2901"/>
                    </a:cubicBezTo>
                    <a:cubicBezTo>
                      <a:pt x="639" y="3024"/>
                      <a:pt x="488" y="3178"/>
                      <a:pt x="363" y="3353"/>
                    </a:cubicBezTo>
                    <a:cubicBezTo>
                      <a:pt x="193" y="3585"/>
                      <a:pt x="84" y="3861"/>
                      <a:pt x="14" y="4137"/>
                    </a:cubicBezTo>
                    <a:cubicBezTo>
                      <a:pt x="0" y="4193"/>
                      <a:pt x="31" y="4252"/>
                      <a:pt x="87" y="4268"/>
                    </a:cubicBezTo>
                    <a:cubicBezTo>
                      <a:pt x="96" y="4272"/>
                      <a:pt x="107" y="4274"/>
                      <a:pt x="117" y="4274"/>
                    </a:cubicBezTo>
                    <a:cubicBezTo>
                      <a:pt x="161" y="4274"/>
                      <a:pt x="205" y="4241"/>
                      <a:pt x="220" y="4196"/>
                    </a:cubicBezTo>
                    <a:cubicBezTo>
                      <a:pt x="248" y="4073"/>
                      <a:pt x="285" y="3953"/>
                      <a:pt x="335" y="3833"/>
                    </a:cubicBezTo>
                    <a:cubicBezTo>
                      <a:pt x="396" y="3688"/>
                      <a:pt x="477" y="3543"/>
                      <a:pt x="572" y="3415"/>
                    </a:cubicBezTo>
                    <a:cubicBezTo>
                      <a:pt x="575" y="3412"/>
                      <a:pt x="575" y="3412"/>
                      <a:pt x="575" y="3409"/>
                    </a:cubicBezTo>
                    <a:lnTo>
                      <a:pt x="575" y="3409"/>
                    </a:lnTo>
                    <a:cubicBezTo>
                      <a:pt x="575" y="3412"/>
                      <a:pt x="572" y="3412"/>
                      <a:pt x="572" y="3412"/>
                    </a:cubicBezTo>
                    <a:lnTo>
                      <a:pt x="575" y="3409"/>
                    </a:lnTo>
                    <a:lnTo>
                      <a:pt x="575" y="3409"/>
                    </a:lnTo>
                    <a:cubicBezTo>
                      <a:pt x="575" y="3409"/>
                      <a:pt x="575" y="3409"/>
                      <a:pt x="575" y="3409"/>
                    </a:cubicBezTo>
                    <a:cubicBezTo>
                      <a:pt x="665" y="3299"/>
                      <a:pt x="761" y="3200"/>
                      <a:pt x="871" y="3112"/>
                    </a:cubicBezTo>
                    <a:lnTo>
                      <a:pt x="871" y="3112"/>
                    </a:lnTo>
                    <a:cubicBezTo>
                      <a:pt x="870" y="3113"/>
                      <a:pt x="870" y="3113"/>
                      <a:pt x="870" y="3113"/>
                    </a:cubicBezTo>
                    <a:cubicBezTo>
                      <a:pt x="996" y="3019"/>
                      <a:pt x="1130" y="2941"/>
                      <a:pt x="1272" y="2882"/>
                    </a:cubicBezTo>
                    <a:cubicBezTo>
                      <a:pt x="1448" y="2812"/>
                      <a:pt x="1629" y="2765"/>
                      <a:pt x="1816" y="2737"/>
                    </a:cubicBezTo>
                    <a:cubicBezTo>
                      <a:pt x="1949" y="2719"/>
                      <a:pt x="2082" y="2711"/>
                      <a:pt x="2214" y="2711"/>
                    </a:cubicBezTo>
                    <a:cubicBezTo>
                      <a:pt x="2357" y="2711"/>
                      <a:pt x="2499" y="2721"/>
                      <a:pt x="2639" y="2740"/>
                    </a:cubicBezTo>
                    <a:lnTo>
                      <a:pt x="2636" y="2740"/>
                    </a:lnTo>
                    <a:cubicBezTo>
                      <a:pt x="2977" y="2787"/>
                      <a:pt x="3306" y="2879"/>
                      <a:pt x="3627" y="3016"/>
                    </a:cubicBezTo>
                    <a:cubicBezTo>
                      <a:pt x="3625" y="3015"/>
                      <a:pt x="3623" y="3014"/>
                      <a:pt x="3621" y="3013"/>
                    </a:cubicBezTo>
                    <a:lnTo>
                      <a:pt x="3621" y="3013"/>
                    </a:lnTo>
                    <a:cubicBezTo>
                      <a:pt x="3915" y="3140"/>
                      <a:pt x="4190" y="3299"/>
                      <a:pt x="4447" y="3493"/>
                    </a:cubicBezTo>
                    <a:cubicBezTo>
                      <a:pt x="4440" y="3487"/>
                      <a:pt x="4434" y="3484"/>
                      <a:pt x="4429" y="3481"/>
                    </a:cubicBezTo>
                    <a:lnTo>
                      <a:pt x="4429" y="3481"/>
                    </a:lnTo>
                    <a:cubicBezTo>
                      <a:pt x="4585" y="3600"/>
                      <a:pt x="4733" y="3738"/>
                      <a:pt x="4865" y="3895"/>
                    </a:cubicBezTo>
                    <a:cubicBezTo>
                      <a:pt x="4885" y="3916"/>
                      <a:pt x="4917" y="3928"/>
                      <a:pt x="4949" y="3928"/>
                    </a:cubicBezTo>
                    <a:cubicBezTo>
                      <a:pt x="4970" y="3928"/>
                      <a:pt x="4991" y="3923"/>
                      <a:pt x="5008" y="3911"/>
                    </a:cubicBezTo>
                    <a:cubicBezTo>
                      <a:pt x="5050" y="3883"/>
                      <a:pt x="5080" y="3825"/>
                      <a:pt x="5063" y="3775"/>
                    </a:cubicBezTo>
                    <a:cubicBezTo>
                      <a:pt x="4994" y="3596"/>
                      <a:pt x="4921" y="3423"/>
                      <a:pt x="4857" y="3245"/>
                    </a:cubicBezTo>
                    <a:cubicBezTo>
                      <a:pt x="4798" y="3086"/>
                      <a:pt x="4745" y="2921"/>
                      <a:pt x="4698" y="2756"/>
                    </a:cubicBezTo>
                    <a:cubicBezTo>
                      <a:pt x="4610" y="2471"/>
                      <a:pt x="4547" y="2183"/>
                      <a:pt x="4505" y="1893"/>
                    </a:cubicBezTo>
                    <a:lnTo>
                      <a:pt x="4505" y="1893"/>
                    </a:lnTo>
                    <a:cubicBezTo>
                      <a:pt x="4506" y="1900"/>
                      <a:pt x="4506" y="1907"/>
                      <a:pt x="4506" y="1914"/>
                    </a:cubicBezTo>
                    <a:cubicBezTo>
                      <a:pt x="4469" y="1649"/>
                      <a:pt x="4455" y="1375"/>
                      <a:pt x="4492" y="1108"/>
                    </a:cubicBezTo>
                    <a:cubicBezTo>
                      <a:pt x="4508" y="982"/>
                      <a:pt x="4539" y="859"/>
                      <a:pt x="4586" y="742"/>
                    </a:cubicBezTo>
                    <a:cubicBezTo>
                      <a:pt x="4617" y="675"/>
                      <a:pt x="4651" y="608"/>
                      <a:pt x="4692" y="550"/>
                    </a:cubicBezTo>
                    <a:cubicBezTo>
                      <a:pt x="4729" y="505"/>
                      <a:pt x="4768" y="469"/>
                      <a:pt x="4810" y="430"/>
                    </a:cubicBezTo>
                    <a:cubicBezTo>
                      <a:pt x="4846" y="402"/>
                      <a:pt x="4888" y="379"/>
                      <a:pt x="4935" y="357"/>
                    </a:cubicBezTo>
                    <a:cubicBezTo>
                      <a:pt x="4985" y="338"/>
                      <a:pt x="5038" y="324"/>
                      <a:pt x="5091" y="315"/>
                    </a:cubicBezTo>
                    <a:cubicBezTo>
                      <a:pt x="5121" y="313"/>
                      <a:pt x="5152" y="311"/>
                      <a:pt x="5183" y="311"/>
                    </a:cubicBezTo>
                    <a:cubicBezTo>
                      <a:pt x="5220" y="311"/>
                      <a:pt x="5257" y="313"/>
                      <a:pt x="5292" y="318"/>
                    </a:cubicBezTo>
                    <a:cubicBezTo>
                      <a:pt x="5384" y="338"/>
                      <a:pt x="5471" y="366"/>
                      <a:pt x="5557" y="396"/>
                    </a:cubicBezTo>
                    <a:cubicBezTo>
                      <a:pt x="5702" y="458"/>
                      <a:pt x="5836" y="541"/>
                      <a:pt x="5962" y="636"/>
                    </a:cubicBezTo>
                    <a:cubicBezTo>
                      <a:pt x="6185" y="812"/>
                      <a:pt x="6377" y="1016"/>
                      <a:pt x="6556" y="1236"/>
                    </a:cubicBezTo>
                    <a:lnTo>
                      <a:pt x="6556" y="1233"/>
                    </a:lnTo>
                    <a:cubicBezTo>
                      <a:pt x="6556" y="1233"/>
                      <a:pt x="6556" y="1233"/>
                      <a:pt x="6556" y="1233"/>
                    </a:cubicBezTo>
                    <a:lnTo>
                      <a:pt x="6556" y="1233"/>
                    </a:lnTo>
                    <a:cubicBezTo>
                      <a:pt x="6556" y="1233"/>
                      <a:pt x="6556" y="1235"/>
                      <a:pt x="6558" y="1236"/>
                    </a:cubicBezTo>
                    <a:lnTo>
                      <a:pt x="6558" y="1236"/>
                    </a:lnTo>
                    <a:cubicBezTo>
                      <a:pt x="6558" y="1235"/>
                      <a:pt x="6557" y="1234"/>
                      <a:pt x="6556" y="1233"/>
                    </a:cubicBezTo>
                    <a:lnTo>
                      <a:pt x="6556" y="1233"/>
                    </a:lnTo>
                    <a:lnTo>
                      <a:pt x="6559" y="1236"/>
                    </a:lnTo>
                    <a:cubicBezTo>
                      <a:pt x="6559" y="1236"/>
                      <a:pt x="6558" y="1236"/>
                      <a:pt x="6558" y="1236"/>
                    </a:cubicBezTo>
                    <a:lnTo>
                      <a:pt x="6558" y="1236"/>
                    </a:lnTo>
                    <a:cubicBezTo>
                      <a:pt x="6558" y="1236"/>
                      <a:pt x="6559" y="1237"/>
                      <a:pt x="6559" y="1238"/>
                    </a:cubicBezTo>
                    <a:lnTo>
                      <a:pt x="6559" y="1238"/>
                    </a:lnTo>
                    <a:cubicBezTo>
                      <a:pt x="6559" y="1237"/>
                      <a:pt x="6559" y="1237"/>
                      <a:pt x="6559" y="1236"/>
                    </a:cubicBezTo>
                    <a:lnTo>
                      <a:pt x="6559" y="1236"/>
                    </a:lnTo>
                    <a:cubicBezTo>
                      <a:pt x="6560" y="1237"/>
                      <a:pt x="6561" y="1238"/>
                      <a:pt x="6562" y="1239"/>
                    </a:cubicBezTo>
                    <a:lnTo>
                      <a:pt x="6562" y="1239"/>
                    </a:lnTo>
                    <a:cubicBezTo>
                      <a:pt x="6888" y="1666"/>
                      <a:pt x="7139" y="2137"/>
                      <a:pt x="7348" y="2625"/>
                    </a:cubicBezTo>
                    <a:cubicBezTo>
                      <a:pt x="7345" y="2620"/>
                      <a:pt x="7342" y="2614"/>
                      <a:pt x="7340" y="2609"/>
                    </a:cubicBezTo>
                    <a:lnTo>
                      <a:pt x="7340" y="2609"/>
                    </a:lnTo>
                    <a:cubicBezTo>
                      <a:pt x="7433" y="2830"/>
                      <a:pt x="7519" y="3058"/>
                      <a:pt x="7591" y="3286"/>
                    </a:cubicBezTo>
                    <a:cubicBezTo>
                      <a:pt x="7616" y="3365"/>
                      <a:pt x="7683" y="3420"/>
                      <a:pt x="7767" y="3420"/>
                    </a:cubicBezTo>
                    <a:cubicBezTo>
                      <a:pt x="7814" y="3420"/>
                      <a:pt x="7859" y="3401"/>
                      <a:pt x="7895" y="3367"/>
                    </a:cubicBezTo>
                    <a:cubicBezTo>
                      <a:pt x="7926" y="3337"/>
                      <a:pt x="7954" y="3284"/>
                      <a:pt x="7948" y="3239"/>
                    </a:cubicBezTo>
                    <a:cubicBezTo>
                      <a:pt x="7926" y="3052"/>
                      <a:pt x="7923" y="2871"/>
                      <a:pt x="7943" y="2687"/>
                    </a:cubicBezTo>
                    <a:cubicBezTo>
                      <a:pt x="7965" y="2572"/>
                      <a:pt x="7993" y="2461"/>
                      <a:pt x="8035" y="2352"/>
                    </a:cubicBezTo>
                    <a:cubicBezTo>
                      <a:pt x="8079" y="2257"/>
                      <a:pt x="8129" y="2168"/>
                      <a:pt x="8188" y="2084"/>
                    </a:cubicBezTo>
                    <a:cubicBezTo>
                      <a:pt x="8244" y="2017"/>
                      <a:pt x="8302" y="1956"/>
                      <a:pt x="8369" y="1903"/>
                    </a:cubicBezTo>
                    <a:cubicBezTo>
                      <a:pt x="8450" y="1844"/>
                      <a:pt x="8537" y="1794"/>
                      <a:pt x="8626" y="1752"/>
                    </a:cubicBezTo>
                    <a:cubicBezTo>
                      <a:pt x="8721" y="1719"/>
                      <a:pt x="8819" y="1693"/>
                      <a:pt x="8916" y="1677"/>
                    </a:cubicBezTo>
                    <a:cubicBezTo>
                      <a:pt x="8989" y="1669"/>
                      <a:pt x="9062" y="1665"/>
                      <a:pt x="9135" y="1665"/>
                    </a:cubicBezTo>
                    <a:cubicBezTo>
                      <a:pt x="9191" y="1665"/>
                      <a:pt x="9248" y="1667"/>
                      <a:pt x="9304" y="1671"/>
                    </a:cubicBezTo>
                    <a:cubicBezTo>
                      <a:pt x="9349" y="1680"/>
                      <a:pt x="9393" y="1685"/>
                      <a:pt x="9435" y="1696"/>
                    </a:cubicBezTo>
                    <a:cubicBezTo>
                      <a:pt x="9407" y="1562"/>
                      <a:pt x="9388" y="1431"/>
                      <a:pt x="9377" y="1303"/>
                    </a:cubicBezTo>
                    <a:cubicBezTo>
                      <a:pt x="9285" y="1289"/>
                      <a:pt x="9192" y="1282"/>
                      <a:pt x="9099" y="1282"/>
                    </a:cubicBezTo>
                    <a:cubicBezTo>
                      <a:pt x="9039" y="1282"/>
                      <a:pt x="8978" y="1285"/>
                      <a:pt x="8919" y="1292"/>
                    </a:cubicBezTo>
                    <a:cubicBezTo>
                      <a:pt x="8833" y="1303"/>
                      <a:pt x="8746" y="1317"/>
                      <a:pt x="8660" y="1339"/>
                    </a:cubicBezTo>
                    <a:cubicBezTo>
                      <a:pt x="8576" y="1361"/>
                      <a:pt x="8495" y="1395"/>
                      <a:pt x="8417" y="1431"/>
                    </a:cubicBezTo>
                    <a:cubicBezTo>
                      <a:pt x="8275" y="1493"/>
                      <a:pt x="8149" y="1585"/>
                      <a:pt x="8035" y="1688"/>
                    </a:cubicBezTo>
                    <a:cubicBezTo>
                      <a:pt x="7912" y="1805"/>
                      <a:pt x="7811" y="1947"/>
                      <a:pt x="7739" y="2092"/>
                    </a:cubicBezTo>
                    <a:cubicBezTo>
                      <a:pt x="7689" y="2187"/>
                      <a:pt x="7655" y="2285"/>
                      <a:pt x="7627" y="2385"/>
                    </a:cubicBezTo>
                    <a:cubicBezTo>
                      <a:pt x="7493" y="2087"/>
                      <a:pt x="7343" y="1797"/>
                      <a:pt x="7170" y="1521"/>
                    </a:cubicBezTo>
                    <a:cubicBezTo>
                      <a:pt x="7036" y="1308"/>
                      <a:pt x="6888" y="1108"/>
                      <a:pt x="6723" y="915"/>
                    </a:cubicBezTo>
                    <a:cubicBezTo>
                      <a:pt x="6587" y="753"/>
                      <a:pt x="6436" y="605"/>
                      <a:pt x="6277" y="472"/>
                    </a:cubicBezTo>
                    <a:cubicBezTo>
                      <a:pt x="6135" y="357"/>
                      <a:pt x="5987" y="251"/>
                      <a:pt x="5822" y="167"/>
                    </a:cubicBezTo>
                    <a:cubicBezTo>
                      <a:pt x="5688" y="98"/>
                      <a:pt x="5541" y="47"/>
                      <a:pt x="5387" y="20"/>
                    </a:cubicBezTo>
                    <a:cubicBezTo>
                      <a:pt x="5320" y="8"/>
                      <a:pt x="5256" y="0"/>
                      <a:pt x="51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263;p37">
                <a:extLst>
                  <a:ext uri="{FF2B5EF4-FFF2-40B4-BE49-F238E27FC236}">
                    <a16:creationId xmlns:a16="http://schemas.microsoft.com/office/drawing/2014/main" id="{B2CC8F7B-5C00-1E81-FAD6-E4C8F2F8BF88}"/>
                  </a:ext>
                </a:extLst>
              </p:cNvPr>
              <p:cNvSpPr/>
              <p:nvPr/>
            </p:nvSpPr>
            <p:spPr>
              <a:xfrm>
                <a:off x="6175475" y="3810225"/>
                <a:ext cx="232225" cy="11072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4429" extrusionOk="0">
                    <a:moveTo>
                      <a:pt x="1047" y="2718"/>
                    </a:moveTo>
                    <a:cubicBezTo>
                      <a:pt x="1042" y="2718"/>
                      <a:pt x="1036" y="2718"/>
                      <a:pt x="1033" y="2723"/>
                    </a:cubicBezTo>
                    <a:cubicBezTo>
                      <a:pt x="1036" y="2723"/>
                      <a:pt x="1044" y="2718"/>
                      <a:pt x="1047" y="2718"/>
                    </a:cubicBezTo>
                    <a:close/>
                    <a:moveTo>
                      <a:pt x="4495" y="0"/>
                    </a:moveTo>
                    <a:cubicBezTo>
                      <a:pt x="4384" y="9"/>
                      <a:pt x="4272" y="23"/>
                      <a:pt x="4166" y="53"/>
                    </a:cubicBezTo>
                    <a:cubicBezTo>
                      <a:pt x="3971" y="109"/>
                      <a:pt x="3795" y="221"/>
                      <a:pt x="3644" y="355"/>
                    </a:cubicBezTo>
                    <a:cubicBezTo>
                      <a:pt x="3485" y="497"/>
                      <a:pt x="3357" y="675"/>
                      <a:pt x="3240" y="854"/>
                    </a:cubicBezTo>
                    <a:cubicBezTo>
                      <a:pt x="3112" y="1055"/>
                      <a:pt x="3014" y="1278"/>
                      <a:pt x="2927" y="1498"/>
                    </a:cubicBezTo>
                    <a:cubicBezTo>
                      <a:pt x="2743" y="1959"/>
                      <a:pt x="2621" y="2444"/>
                      <a:pt x="2526" y="2927"/>
                    </a:cubicBezTo>
                    <a:cubicBezTo>
                      <a:pt x="2501" y="3061"/>
                      <a:pt x="2473" y="3197"/>
                      <a:pt x="2456" y="3329"/>
                    </a:cubicBezTo>
                    <a:cubicBezTo>
                      <a:pt x="2386" y="3161"/>
                      <a:pt x="2297" y="3008"/>
                      <a:pt x="2177" y="2868"/>
                    </a:cubicBezTo>
                    <a:cubicBezTo>
                      <a:pt x="2068" y="2740"/>
                      <a:pt x="1929" y="2631"/>
                      <a:pt x="1772" y="2559"/>
                    </a:cubicBezTo>
                    <a:cubicBezTo>
                      <a:pt x="1613" y="2480"/>
                      <a:pt x="1438" y="2444"/>
                      <a:pt x="1259" y="2436"/>
                    </a:cubicBezTo>
                    <a:cubicBezTo>
                      <a:pt x="1245" y="2435"/>
                      <a:pt x="1230" y="2435"/>
                      <a:pt x="1215" y="2435"/>
                    </a:cubicBezTo>
                    <a:cubicBezTo>
                      <a:pt x="1056" y="2435"/>
                      <a:pt x="894" y="2462"/>
                      <a:pt x="743" y="2506"/>
                    </a:cubicBezTo>
                    <a:cubicBezTo>
                      <a:pt x="556" y="2561"/>
                      <a:pt x="375" y="2653"/>
                      <a:pt x="207" y="2759"/>
                    </a:cubicBezTo>
                    <a:cubicBezTo>
                      <a:pt x="171" y="2785"/>
                      <a:pt x="138" y="2810"/>
                      <a:pt x="101" y="2829"/>
                    </a:cubicBezTo>
                    <a:cubicBezTo>
                      <a:pt x="79" y="2974"/>
                      <a:pt x="43" y="3116"/>
                      <a:pt x="1" y="3259"/>
                    </a:cubicBezTo>
                    <a:cubicBezTo>
                      <a:pt x="65" y="3200"/>
                      <a:pt x="129" y="3144"/>
                      <a:pt x="199" y="3089"/>
                    </a:cubicBezTo>
                    <a:cubicBezTo>
                      <a:pt x="339" y="2983"/>
                      <a:pt x="489" y="2893"/>
                      <a:pt x="651" y="2824"/>
                    </a:cubicBezTo>
                    <a:cubicBezTo>
                      <a:pt x="782" y="2771"/>
                      <a:pt x="922" y="2729"/>
                      <a:pt x="1064" y="2712"/>
                    </a:cubicBezTo>
                    <a:cubicBezTo>
                      <a:pt x="1110" y="2707"/>
                      <a:pt x="1157" y="2704"/>
                      <a:pt x="1205" y="2704"/>
                    </a:cubicBezTo>
                    <a:cubicBezTo>
                      <a:pt x="1258" y="2704"/>
                      <a:pt x="1311" y="2707"/>
                      <a:pt x="1362" y="2715"/>
                    </a:cubicBezTo>
                    <a:cubicBezTo>
                      <a:pt x="1452" y="2729"/>
                      <a:pt x="1538" y="2754"/>
                      <a:pt x="1622" y="2787"/>
                    </a:cubicBezTo>
                    <a:cubicBezTo>
                      <a:pt x="1692" y="2821"/>
                      <a:pt x="1756" y="2857"/>
                      <a:pt x="1817" y="2904"/>
                    </a:cubicBezTo>
                    <a:cubicBezTo>
                      <a:pt x="1887" y="2960"/>
                      <a:pt x="1948" y="3022"/>
                      <a:pt x="2004" y="3091"/>
                    </a:cubicBezTo>
                    <a:cubicBezTo>
                      <a:pt x="2074" y="3186"/>
                      <a:pt x="2132" y="3289"/>
                      <a:pt x="2180" y="3398"/>
                    </a:cubicBezTo>
                    <a:cubicBezTo>
                      <a:pt x="2258" y="3588"/>
                      <a:pt x="2303" y="3783"/>
                      <a:pt x="2330" y="3979"/>
                    </a:cubicBezTo>
                    <a:cubicBezTo>
                      <a:pt x="2339" y="4037"/>
                      <a:pt x="2344" y="4093"/>
                      <a:pt x="2347" y="4152"/>
                    </a:cubicBezTo>
                    <a:cubicBezTo>
                      <a:pt x="2356" y="4230"/>
                      <a:pt x="2409" y="4294"/>
                      <a:pt x="2492" y="4294"/>
                    </a:cubicBezTo>
                    <a:cubicBezTo>
                      <a:pt x="2529" y="4294"/>
                      <a:pt x="2565" y="4280"/>
                      <a:pt x="2593" y="4252"/>
                    </a:cubicBezTo>
                    <a:cubicBezTo>
                      <a:pt x="2621" y="4224"/>
                      <a:pt x="2626" y="4191"/>
                      <a:pt x="2632" y="4152"/>
                    </a:cubicBezTo>
                    <a:cubicBezTo>
                      <a:pt x="2635" y="4132"/>
                      <a:pt x="2637" y="4104"/>
                      <a:pt x="2637" y="4082"/>
                    </a:cubicBezTo>
                    <a:lnTo>
                      <a:pt x="2637" y="4085"/>
                    </a:lnTo>
                    <a:cubicBezTo>
                      <a:pt x="2637" y="4079"/>
                      <a:pt x="2640" y="4076"/>
                      <a:pt x="2640" y="4071"/>
                    </a:cubicBezTo>
                    <a:cubicBezTo>
                      <a:pt x="2646" y="4065"/>
                      <a:pt x="2646" y="4057"/>
                      <a:pt x="2646" y="4051"/>
                    </a:cubicBezTo>
                    <a:lnTo>
                      <a:pt x="2646" y="4048"/>
                    </a:lnTo>
                    <a:cubicBezTo>
                      <a:pt x="2646" y="4043"/>
                      <a:pt x="2648" y="4043"/>
                      <a:pt x="2648" y="4043"/>
                    </a:cubicBezTo>
                    <a:cubicBezTo>
                      <a:pt x="2660" y="3967"/>
                      <a:pt x="2668" y="3889"/>
                      <a:pt x="2676" y="3811"/>
                    </a:cubicBezTo>
                    <a:cubicBezTo>
                      <a:pt x="2729" y="3443"/>
                      <a:pt x="2791" y="3077"/>
                      <a:pt x="2872" y="2723"/>
                    </a:cubicBezTo>
                    <a:cubicBezTo>
                      <a:pt x="2961" y="2324"/>
                      <a:pt x="3078" y="1928"/>
                      <a:pt x="3234" y="1551"/>
                    </a:cubicBezTo>
                    <a:cubicBezTo>
                      <a:pt x="3343" y="1292"/>
                      <a:pt x="3471" y="1049"/>
                      <a:pt x="3639" y="821"/>
                    </a:cubicBezTo>
                    <a:cubicBezTo>
                      <a:pt x="3723" y="717"/>
                      <a:pt x="3817" y="620"/>
                      <a:pt x="3918" y="536"/>
                    </a:cubicBezTo>
                    <a:cubicBezTo>
                      <a:pt x="3990" y="480"/>
                      <a:pt x="4068" y="436"/>
                      <a:pt x="4147" y="399"/>
                    </a:cubicBezTo>
                    <a:cubicBezTo>
                      <a:pt x="4225" y="369"/>
                      <a:pt x="4300" y="346"/>
                      <a:pt x="4384" y="338"/>
                    </a:cubicBezTo>
                    <a:cubicBezTo>
                      <a:pt x="4447" y="330"/>
                      <a:pt x="4511" y="324"/>
                      <a:pt x="4575" y="324"/>
                    </a:cubicBezTo>
                    <a:cubicBezTo>
                      <a:pt x="4619" y="324"/>
                      <a:pt x="4662" y="327"/>
                      <a:pt x="4705" y="332"/>
                    </a:cubicBezTo>
                    <a:cubicBezTo>
                      <a:pt x="4769" y="343"/>
                      <a:pt x="4827" y="357"/>
                      <a:pt x="4886" y="383"/>
                    </a:cubicBezTo>
                    <a:cubicBezTo>
                      <a:pt x="4933" y="402"/>
                      <a:pt x="4975" y="427"/>
                      <a:pt x="5017" y="458"/>
                    </a:cubicBezTo>
                    <a:cubicBezTo>
                      <a:pt x="5053" y="491"/>
                      <a:pt x="5092" y="528"/>
                      <a:pt x="5123" y="567"/>
                    </a:cubicBezTo>
                    <a:cubicBezTo>
                      <a:pt x="5170" y="631"/>
                      <a:pt x="5204" y="695"/>
                      <a:pt x="5235" y="765"/>
                    </a:cubicBezTo>
                    <a:cubicBezTo>
                      <a:pt x="5285" y="887"/>
                      <a:pt x="5313" y="1016"/>
                      <a:pt x="5332" y="1150"/>
                    </a:cubicBezTo>
                    <a:cubicBezTo>
                      <a:pt x="5371" y="1487"/>
                      <a:pt x="5352" y="1830"/>
                      <a:pt x="5310" y="2165"/>
                    </a:cubicBezTo>
                    <a:cubicBezTo>
                      <a:pt x="5218" y="2812"/>
                      <a:pt x="5051" y="3448"/>
                      <a:pt x="4844" y="4068"/>
                    </a:cubicBezTo>
                    <a:cubicBezTo>
                      <a:pt x="4813" y="4163"/>
                      <a:pt x="4880" y="4263"/>
                      <a:pt x="4970" y="4288"/>
                    </a:cubicBezTo>
                    <a:cubicBezTo>
                      <a:pt x="4985" y="4293"/>
                      <a:pt x="5002" y="4295"/>
                      <a:pt x="5017" y="4295"/>
                    </a:cubicBezTo>
                    <a:cubicBezTo>
                      <a:pt x="5049" y="4295"/>
                      <a:pt x="5080" y="4286"/>
                      <a:pt x="5106" y="4271"/>
                    </a:cubicBezTo>
                    <a:cubicBezTo>
                      <a:pt x="5151" y="4246"/>
                      <a:pt x="5170" y="4207"/>
                      <a:pt x="5187" y="4163"/>
                    </a:cubicBezTo>
                    <a:cubicBezTo>
                      <a:pt x="5193" y="4149"/>
                      <a:pt x="5198" y="4135"/>
                      <a:pt x="5204" y="4121"/>
                    </a:cubicBezTo>
                    <a:cubicBezTo>
                      <a:pt x="5310" y="3884"/>
                      <a:pt x="5438" y="3661"/>
                      <a:pt x="5595" y="3451"/>
                    </a:cubicBezTo>
                    <a:cubicBezTo>
                      <a:pt x="5706" y="3309"/>
                      <a:pt x="5834" y="3175"/>
                      <a:pt x="5980" y="3063"/>
                    </a:cubicBezTo>
                    <a:cubicBezTo>
                      <a:pt x="6063" y="3002"/>
                      <a:pt x="6150" y="2946"/>
                      <a:pt x="6247" y="2904"/>
                    </a:cubicBezTo>
                    <a:cubicBezTo>
                      <a:pt x="6295" y="2885"/>
                      <a:pt x="6345" y="2871"/>
                      <a:pt x="6392" y="2863"/>
                    </a:cubicBezTo>
                    <a:cubicBezTo>
                      <a:pt x="6405" y="2860"/>
                      <a:pt x="6418" y="2858"/>
                      <a:pt x="6430" y="2858"/>
                    </a:cubicBezTo>
                    <a:cubicBezTo>
                      <a:pt x="6443" y="2858"/>
                      <a:pt x="6455" y="2860"/>
                      <a:pt x="6468" y="2863"/>
                    </a:cubicBezTo>
                    <a:cubicBezTo>
                      <a:pt x="6484" y="2865"/>
                      <a:pt x="6498" y="2868"/>
                      <a:pt x="6515" y="2877"/>
                    </a:cubicBezTo>
                    <a:cubicBezTo>
                      <a:pt x="6526" y="2882"/>
                      <a:pt x="6537" y="2885"/>
                      <a:pt x="6543" y="2893"/>
                    </a:cubicBezTo>
                    <a:cubicBezTo>
                      <a:pt x="6554" y="2904"/>
                      <a:pt x="6565" y="2913"/>
                      <a:pt x="6571" y="2924"/>
                    </a:cubicBezTo>
                    <a:cubicBezTo>
                      <a:pt x="6585" y="2941"/>
                      <a:pt x="6593" y="2963"/>
                      <a:pt x="6602" y="2980"/>
                    </a:cubicBezTo>
                    <a:cubicBezTo>
                      <a:pt x="6621" y="3024"/>
                      <a:pt x="6627" y="3066"/>
                      <a:pt x="6635" y="3114"/>
                    </a:cubicBezTo>
                    <a:cubicBezTo>
                      <a:pt x="6643" y="3225"/>
                      <a:pt x="6638" y="3340"/>
                      <a:pt x="6624" y="3451"/>
                    </a:cubicBezTo>
                    <a:cubicBezTo>
                      <a:pt x="6588" y="3686"/>
                      <a:pt x="6518" y="3914"/>
                      <a:pt x="6440" y="4140"/>
                    </a:cubicBezTo>
                    <a:cubicBezTo>
                      <a:pt x="6412" y="4221"/>
                      <a:pt x="6457" y="4316"/>
                      <a:pt x="6526" y="4358"/>
                    </a:cubicBezTo>
                    <a:cubicBezTo>
                      <a:pt x="6555" y="4374"/>
                      <a:pt x="6591" y="4383"/>
                      <a:pt x="6627" y="4383"/>
                    </a:cubicBezTo>
                    <a:cubicBezTo>
                      <a:pt x="6676" y="4383"/>
                      <a:pt x="6726" y="4366"/>
                      <a:pt x="6755" y="4330"/>
                    </a:cubicBezTo>
                    <a:cubicBezTo>
                      <a:pt x="6853" y="4216"/>
                      <a:pt x="6956" y="4110"/>
                      <a:pt x="7073" y="4015"/>
                    </a:cubicBezTo>
                    <a:cubicBezTo>
                      <a:pt x="7185" y="3931"/>
                      <a:pt x="7305" y="3861"/>
                      <a:pt x="7425" y="3806"/>
                    </a:cubicBezTo>
                    <a:cubicBezTo>
                      <a:pt x="7531" y="3764"/>
                      <a:pt x="7642" y="3733"/>
                      <a:pt x="7754" y="3714"/>
                    </a:cubicBezTo>
                    <a:cubicBezTo>
                      <a:pt x="7803" y="3708"/>
                      <a:pt x="7851" y="3705"/>
                      <a:pt x="7899" y="3705"/>
                    </a:cubicBezTo>
                    <a:cubicBezTo>
                      <a:pt x="7947" y="3705"/>
                      <a:pt x="7995" y="3708"/>
                      <a:pt x="8044" y="3714"/>
                    </a:cubicBezTo>
                    <a:cubicBezTo>
                      <a:pt x="8136" y="3727"/>
                      <a:pt x="8228" y="3750"/>
                      <a:pt x="8315" y="3789"/>
                    </a:cubicBezTo>
                    <a:cubicBezTo>
                      <a:pt x="8401" y="3828"/>
                      <a:pt x="8485" y="3881"/>
                      <a:pt x="8563" y="3937"/>
                    </a:cubicBezTo>
                    <a:cubicBezTo>
                      <a:pt x="8652" y="4012"/>
                      <a:pt x="8736" y="4096"/>
                      <a:pt x="8811" y="4191"/>
                    </a:cubicBezTo>
                    <a:cubicBezTo>
                      <a:pt x="8845" y="4238"/>
                      <a:pt x="8881" y="4288"/>
                      <a:pt x="8912" y="4336"/>
                    </a:cubicBezTo>
                    <a:cubicBezTo>
                      <a:pt x="8949" y="4395"/>
                      <a:pt x="9010" y="4429"/>
                      <a:pt x="9073" y="4429"/>
                    </a:cubicBezTo>
                    <a:cubicBezTo>
                      <a:pt x="9105" y="4429"/>
                      <a:pt x="9138" y="4420"/>
                      <a:pt x="9168" y="4403"/>
                    </a:cubicBezTo>
                    <a:cubicBezTo>
                      <a:pt x="9258" y="4350"/>
                      <a:pt x="9288" y="4232"/>
                      <a:pt x="9235" y="4146"/>
                    </a:cubicBezTo>
                    <a:cubicBezTo>
                      <a:pt x="9163" y="4023"/>
                      <a:pt x="9079" y="3903"/>
                      <a:pt x="8981" y="3797"/>
                    </a:cubicBezTo>
                    <a:cubicBezTo>
                      <a:pt x="8886" y="3691"/>
                      <a:pt x="8775" y="3602"/>
                      <a:pt x="8658" y="3524"/>
                    </a:cubicBezTo>
                    <a:cubicBezTo>
                      <a:pt x="8546" y="3451"/>
                      <a:pt x="8421" y="3398"/>
                      <a:pt x="8295" y="3359"/>
                    </a:cubicBezTo>
                    <a:cubicBezTo>
                      <a:pt x="8172" y="3323"/>
                      <a:pt x="8036" y="3309"/>
                      <a:pt x="7907" y="3303"/>
                    </a:cubicBezTo>
                    <a:cubicBezTo>
                      <a:pt x="7899" y="3303"/>
                      <a:pt x="7890" y="3303"/>
                      <a:pt x="7882" y="3303"/>
                    </a:cubicBezTo>
                    <a:cubicBezTo>
                      <a:pt x="7623" y="3303"/>
                      <a:pt x="7370" y="3385"/>
                      <a:pt x="7137" y="3499"/>
                    </a:cubicBezTo>
                    <a:cubicBezTo>
                      <a:pt x="7076" y="3532"/>
                      <a:pt x="7020" y="3563"/>
                      <a:pt x="6964" y="3602"/>
                    </a:cubicBezTo>
                    <a:cubicBezTo>
                      <a:pt x="6973" y="3552"/>
                      <a:pt x="6978" y="3504"/>
                      <a:pt x="6987" y="3457"/>
                    </a:cubicBezTo>
                    <a:cubicBezTo>
                      <a:pt x="7006" y="3284"/>
                      <a:pt x="7006" y="3100"/>
                      <a:pt x="6959" y="2927"/>
                    </a:cubicBezTo>
                    <a:cubicBezTo>
                      <a:pt x="6942" y="2863"/>
                      <a:pt x="6909" y="2796"/>
                      <a:pt x="6872" y="2740"/>
                    </a:cubicBezTo>
                    <a:cubicBezTo>
                      <a:pt x="6830" y="2676"/>
                      <a:pt x="6780" y="2631"/>
                      <a:pt x="6719" y="2586"/>
                    </a:cubicBezTo>
                    <a:cubicBezTo>
                      <a:pt x="6637" y="2526"/>
                      <a:pt x="6525" y="2500"/>
                      <a:pt x="6421" y="2500"/>
                    </a:cubicBezTo>
                    <a:cubicBezTo>
                      <a:pt x="6401" y="2500"/>
                      <a:pt x="6381" y="2501"/>
                      <a:pt x="6362" y="2503"/>
                    </a:cubicBezTo>
                    <a:cubicBezTo>
                      <a:pt x="6038" y="2533"/>
                      <a:pt x="5756" y="2745"/>
                      <a:pt x="5533" y="2969"/>
                    </a:cubicBezTo>
                    <a:cubicBezTo>
                      <a:pt x="5519" y="2983"/>
                      <a:pt x="5505" y="2997"/>
                      <a:pt x="5494" y="3010"/>
                    </a:cubicBezTo>
                    <a:cubicBezTo>
                      <a:pt x="5581" y="2617"/>
                      <a:pt x="5648" y="2215"/>
                      <a:pt x="5675" y="1816"/>
                    </a:cubicBezTo>
                    <a:cubicBezTo>
                      <a:pt x="5689" y="1613"/>
                      <a:pt x="5689" y="1406"/>
                      <a:pt x="5667" y="1203"/>
                    </a:cubicBezTo>
                    <a:cubicBezTo>
                      <a:pt x="5650" y="1016"/>
                      <a:pt x="5617" y="832"/>
                      <a:pt x="5542" y="661"/>
                    </a:cubicBezTo>
                    <a:cubicBezTo>
                      <a:pt x="5477" y="500"/>
                      <a:pt x="5385" y="355"/>
                      <a:pt x="5254" y="243"/>
                    </a:cubicBezTo>
                    <a:cubicBezTo>
                      <a:pt x="5117" y="129"/>
                      <a:pt x="4953" y="53"/>
                      <a:pt x="4783" y="25"/>
                    </a:cubicBezTo>
                    <a:cubicBezTo>
                      <a:pt x="4710" y="17"/>
                      <a:pt x="4635" y="9"/>
                      <a:pt x="4562" y="9"/>
                    </a:cubicBezTo>
                    <a:cubicBezTo>
                      <a:pt x="4546" y="0"/>
                      <a:pt x="4520" y="0"/>
                      <a:pt x="44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264;p37">
                <a:extLst>
                  <a:ext uri="{FF2B5EF4-FFF2-40B4-BE49-F238E27FC236}">
                    <a16:creationId xmlns:a16="http://schemas.microsoft.com/office/drawing/2014/main" id="{511F3927-39A4-D5B2-B0CC-CA6C295F25A9}"/>
                  </a:ext>
                </a:extLst>
              </p:cNvPr>
              <p:cNvSpPr/>
              <p:nvPr/>
            </p:nvSpPr>
            <p:spPr>
              <a:xfrm>
                <a:off x="6241325" y="3912250"/>
                <a:ext cx="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1" y="1"/>
                    </a:moveTo>
                    <a:cubicBezTo>
                      <a:pt x="3" y="1"/>
                      <a:pt x="3" y="1"/>
                      <a:pt x="1" y="1"/>
                    </a:cubicBezTo>
                    <a:cubicBezTo>
                      <a:pt x="3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EC1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265;p37">
                <a:extLst>
                  <a:ext uri="{FF2B5EF4-FFF2-40B4-BE49-F238E27FC236}">
                    <a16:creationId xmlns:a16="http://schemas.microsoft.com/office/drawing/2014/main" id="{B184FBAE-EC89-5593-00E2-D3E775D4F415}"/>
                  </a:ext>
                </a:extLst>
              </p:cNvPr>
              <p:cNvSpPr/>
              <p:nvPr/>
            </p:nvSpPr>
            <p:spPr>
              <a:xfrm>
                <a:off x="6241475" y="3911500"/>
                <a:ext cx="2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3" extrusionOk="0">
                    <a:moveTo>
                      <a:pt x="0" y="0"/>
                    </a:moveTo>
                    <a:cubicBezTo>
                      <a:pt x="0" y="3"/>
                      <a:pt x="0" y="3"/>
                      <a:pt x="0" y="0"/>
                    </a:cubicBezTo>
                    <a:close/>
                  </a:path>
                </a:pathLst>
              </a:custGeom>
              <a:solidFill>
                <a:srgbClr val="8EC1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266;p37">
                <a:extLst>
                  <a:ext uri="{FF2B5EF4-FFF2-40B4-BE49-F238E27FC236}">
                    <a16:creationId xmlns:a16="http://schemas.microsoft.com/office/drawing/2014/main" id="{FE6D809A-975C-A0B0-B2D6-EFE9B57178D2}"/>
                  </a:ext>
                </a:extLst>
              </p:cNvPr>
              <p:cNvSpPr/>
              <p:nvPr/>
            </p:nvSpPr>
            <p:spPr>
              <a:xfrm>
                <a:off x="6241325" y="3911700"/>
                <a:ext cx="175" cy="575"/>
              </a:xfrm>
              <a:custGeom>
                <a:avLst/>
                <a:gdLst/>
                <a:ahLst/>
                <a:cxnLst/>
                <a:rect l="l" t="t" r="r" b="b"/>
                <a:pathLst>
                  <a:path w="7" h="23" extrusionOk="0">
                    <a:moveTo>
                      <a:pt x="3" y="0"/>
                    </a:moveTo>
                    <a:cubicBezTo>
                      <a:pt x="3" y="9"/>
                      <a:pt x="3" y="17"/>
                      <a:pt x="1" y="23"/>
                    </a:cubicBezTo>
                    <a:cubicBezTo>
                      <a:pt x="3" y="23"/>
                      <a:pt x="3" y="20"/>
                      <a:pt x="3" y="17"/>
                    </a:cubicBezTo>
                    <a:cubicBezTo>
                      <a:pt x="3" y="9"/>
                      <a:pt x="6" y="6"/>
                      <a:pt x="3" y="0"/>
                    </a:cubicBezTo>
                    <a:close/>
                  </a:path>
                </a:pathLst>
              </a:custGeom>
              <a:solidFill>
                <a:srgbClr val="8EC1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267;p37">
                <a:extLst>
                  <a:ext uri="{FF2B5EF4-FFF2-40B4-BE49-F238E27FC236}">
                    <a16:creationId xmlns:a16="http://schemas.microsoft.com/office/drawing/2014/main" id="{3DE825D7-D231-C28D-B473-BA5B185EB759}"/>
                  </a:ext>
                </a:extLst>
              </p:cNvPr>
              <p:cNvSpPr/>
              <p:nvPr/>
            </p:nvSpPr>
            <p:spPr>
              <a:xfrm>
                <a:off x="6124300" y="3424400"/>
                <a:ext cx="756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775" extrusionOk="0">
                    <a:moveTo>
                      <a:pt x="2888" y="0"/>
                    </a:moveTo>
                    <a:cubicBezTo>
                      <a:pt x="2854" y="0"/>
                      <a:pt x="2840" y="3"/>
                      <a:pt x="2824" y="14"/>
                    </a:cubicBezTo>
                    <a:cubicBezTo>
                      <a:pt x="2812" y="17"/>
                      <a:pt x="2801" y="20"/>
                      <a:pt x="2798" y="28"/>
                    </a:cubicBezTo>
                    <a:cubicBezTo>
                      <a:pt x="2796" y="31"/>
                      <a:pt x="2796" y="31"/>
                      <a:pt x="2790" y="31"/>
                    </a:cubicBezTo>
                    <a:cubicBezTo>
                      <a:pt x="2787" y="31"/>
                      <a:pt x="2787" y="37"/>
                      <a:pt x="2787" y="37"/>
                    </a:cubicBezTo>
                    <a:cubicBezTo>
                      <a:pt x="2776" y="42"/>
                      <a:pt x="2771" y="45"/>
                      <a:pt x="2762" y="53"/>
                    </a:cubicBezTo>
                    <a:cubicBezTo>
                      <a:pt x="2757" y="56"/>
                      <a:pt x="2748" y="59"/>
                      <a:pt x="2745" y="64"/>
                    </a:cubicBezTo>
                    <a:cubicBezTo>
                      <a:pt x="2740" y="67"/>
                      <a:pt x="2734" y="70"/>
                      <a:pt x="2729" y="73"/>
                    </a:cubicBezTo>
                    <a:lnTo>
                      <a:pt x="2726" y="78"/>
                    </a:lnTo>
                    <a:lnTo>
                      <a:pt x="2720" y="81"/>
                    </a:lnTo>
                    <a:lnTo>
                      <a:pt x="2617" y="154"/>
                    </a:lnTo>
                    <a:cubicBezTo>
                      <a:pt x="2609" y="159"/>
                      <a:pt x="2603" y="165"/>
                      <a:pt x="2595" y="170"/>
                    </a:cubicBezTo>
                    <a:cubicBezTo>
                      <a:pt x="2581" y="182"/>
                      <a:pt x="2564" y="193"/>
                      <a:pt x="2550" y="198"/>
                    </a:cubicBezTo>
                    <a:cubicBezTo>
                      <a:pt x="2545" y="204"/>
                      <a:pt x="2539" y="207"/>
                      <a:pt x="2533" y="212"/>
                    </a:cubicBezTo>
                    <a:cubicBezTo>
                      <a:pt x="2399" y="302"/>
                      <a:pt x="2266" y="388"/>
                      <a:pt x="2129" y="469"/>
                    </a:cubicBezTo>
                    <a:cubicBezTo>
                      <a:pt x="2123" y="472"/>
                      <a:pt x="2118" y="472"/>
                      <a:pt x="2118" y="475"/>
                    </a:cubicBezTo>
                    <a:cubicBezTo>
                      <a:pt x="2093" y="488"/>
                      <a:pt x="2065" y="505"/>
                      <a:pt x="2040" y="519"/>
                    </a:cubicBezTo>
                    <a:cubicBezTo>
                      <a:pt x="2031" y="528"/>
                      <a:pt x="2020" y="530"/>
                      <a:pt x="2012" y="539"/>
                    </a:cubicBezTo>
                    <a:lnTo>
                      <a:pt x="1939" y="581"/>
                    </a:lnTo>
                    <a:cubicBezTo>
                      <a:pt x="1928" y="586"/>
                      <a:pt x="1920" y="589"/>
                      <a:pt x="1911" y="597"/>
                    </a:cubicBezTo>
                    <a:cubicBezTo>
                      <a:pt x="1730" y="698"/>
                      <a:pt x="1549" y="795"/>
                      <a:pt x="1362" y="890"/>
                    </a:cubicBezTo>
                    <a:cubicBezTo>
                      <a:pt x="1353" y="893"/>
                      <a:pt x="1351" y="893"/>
                      <a:pt x="1348" y="896"/>
                    </a:cubicBezTo>
                    <a:lnTo>
                      <a:pt x="1203" y="966"/>
                    </a:lnTo>
                    <a:lnTo>
                      <a:pt x="1197" y="971"/>
                    </a:lnTo>
                    <a:cubicBezTo>
                      <a:pt x="1172" y="979"/>
                      <a:pt x="1152" y="993"/>
                      <a:pt x="1127" y="1005"/>
                    </a:cubicBezTo>
                    <a:lnTo>
                      <a:pt x="1058" y="1041"/>
                    </a:lnTo>
                    <a:cubicBezTo>
                      <a:pt x="865" y="1133"/>
                      <a:pt x="673" y="1217"/>
                      <a:pt x="483" y="1300"/>
                    </a:cubicBezTo>
                    <a:cubicBezTo>
                      <a:pt x="469" y="1309"/>
                      <a:pt x="458" y="1311"/>
                      <a:pt x="447" y="1320"/>
                    </a:cubicBezTo>
                    <a:cubicBezTo>
                      <a:pt x="425" y="1329"/>
                      <a:pt x="404" y="1336"/>
                      <a:pt x="382" y="1344"/>
                    </a:cubicBezTo>
                    <a:lnTo>
                      <a:pt x="382" y="1344"/>
                    </a:lnTo>
                    <a:cubicBezTo>
                      <a:pt x="383" y="1344"/>
                      <a:pt x="384" y="1343"/>
                      <a:pt x="385" y="1342"/>
                    </a:cubicBezTo>
                    <a:lnTo>
                      <a:pt x="385" y="1342"/>
                    </a:lnTo>
                    <a:lnTo>
                      <a:pt x="207" y="1415"/>
                    </a:lnTo>
                    <a:lnTo>
                      <a:pt x="193" y="1423"/>
                    </a:lnTo>
                    <a:lnTo>
                      <a:pt x="140" y="1443"/>
                    </a:lnTo>
                    <a:cubicBezTo>
                      <a:pt x="112" y="1532"/>
                      <a:pt x="78" y="1616"/>
                      <a:pt x="39" y="1699"/>
                    </a:cubicBezTo>
                    <a:cubicBezTo>
                      <a:pt x="28" y="1722"/>
                      <a:pt x="14" y="1749"/>
                      <a:pt x="0" y="1775"/>
                    </a:cubicBezTo>
                    <a:cubicBezTo>
                      <a:pt x="87" y="1741"/>
                      <a:pt x="179" y="1705"/>
                      <a:pt x="265" y="1671"/>
                    </a:cubicBezTo>
                    <a:cubicBezTo>
                      <a:pt x="268" y="1666"/>
                      <a:pt x="274" y="1666"/>
                      <a:pt x="276" y="1666"/>
                    </a:cubicBezTo>
                    <a:cubicBezTo>
                      <a:pt x="371" y="1629"/>
                      <a:pt x="463" y="1590"/>
                      <a:pt x="558" y="1549"/>
                    </a:cubicBezTo>
                    <a:cubicBezTo>
                      <a:pt x="567" y="1546"/>
                      <a:pt x="569" y="1546"/>
                      <a:pt x="575" y="1540"/>
                    </a:cubicBezTo>
                    <a:cubicBezTo>
                      <a:pt x="589" y="1535"/>
                      <a:pt x="603" y="1526"/>
                      <a:pt x="622" y="1521"/>
                    </a:cubicBezTo>
                    <a:cubicBezTo>
                      <a:pt x="826" y="1434"/>
                      <a:pt x="1030" y="1339"/>
                      <a:pt x="1231" y="1242"/>
                    </a:cubicBezTo>
                    <a:cubicBezTo>
                      <a:pt x="1236" y="1242"/>
                      <a:pt x="1236" y="1239"/>
                      <a:pt x="1239" y="1239"/>
                    </a:cubicBezTo>
                    <a:cubicBezTo>
                      <a:pt x="1242" y="1236"/>
                      <a:pt x="1245" y="1236"/>
                      <a:pt x="1245" y="1236"/>
                    </a:cubicBezTo>
                    <a:cubicBezTo>
                      <a:pt x="1250" y="1231"/>
                      <a:pt x="1256" y="1231"/>
                      <a:pt x="1258" y="1228"/>
                    </a:cubicBezTo>
                    <a:cubicBezTo>
                      <a:pt x="1281" y="1217"/>
                      <a:pt x="1298" y="1208"/>
                      <a:pt x="1320" y="1200"/>
                    </a:cubicBezTo>
                    <a:cubicBezTo>
                      <a:pt x="1323" y="1197"/>
                      <a:pt x="1325" y="1197"/>
                      <a:pt x="1328" y="1197"/>
                    </a:cubicBezTo>
                    <a:lnTo>
                      <a:pt x="1342" y="1189"/>
                    </a:lnTo>
                    <a:lnTo>
                      <a:pt x="1367" y="1175"/>
                    </a:lnTo>
                    <a:cubicBezTo>
                      <a:pt x="1370" y="1172"/>
                      <a:pt x="1376" y="1172"/>
                      <a:pt x="1378" y="1169"/>
                    </a:cubicBezTo>
                    <a:cubicBezTo>
                      <a:pt x="1392" y="1161"/>
                      <a:pt x="1404" y="1158"/>
                      <a:pt x="1412" y="1152"/>
                    </a:cubicBezTo>
                    <a:cubicBezTo>
                      <a:pt x="1417" y="1147"/>
                      <a:pt x="1423" y="1147"/>
                      <a:pt x="1426" y="1144"/>
                    </a:cubicBezTo>
                    <a:cubicBezTo>
                      <a:pt x="1618" y="1046"/>
                      <a:pt x="1811" y="946"/>
                      <a:pt x="1995" y="840"/>
                    </a:cubicBezTo>
                    <a:cubicBezTo>
                      <a:pt x="2012" y="832"/>
                      <a:pt x="2026" y="820"/>
                      <a:pt x="2048" y="812"/>
                    </a:cubicBezTo>
                    <a:cubicBezTo>
                      <a:pt x="2068" y="804"/>
                      <a:pt x="2090" y="790"/>
                      <a:pt x="2109" y="779"/>
                    </a:cubicBezTo>
                    <a:lnTo>
                      <a:pt x="2115" y="776"/>
                    </a:lnTo>
                    <a:cubicBezTo>
                      <a:pt x="2143" y="756"/>
                      <a:pt x="2171" y="742"/>
                      <a:pt x="2193" y="728"/>
                    </a:cubicBezTo>
                    <a:cubicBezTo>
                      <a:pt x="2199" y="726"/>
                      <a:pt x="2201" y="726"/>
                      <a:pt x="2201" y="723"/>
                    </a:cubicBezTo>
                    <a:cubicBezTo>
                      <a:pt x="2218" y="712"/>
                      <a:pt x="2240" y="700"/>
                      <a:pt x="2257" y="692"/>
                    </a:cubicBezTo>
                    <a:cubicBezTo>
                      <a:pt x="2260" y="687"/>
                      <a:pt x="2268" y="684"/>
                      <a:pt x="2271" y="684"/>
                    </a:cubicBezTo>
                    <a:cubicBezTo>
                      <a:pt x="2411" y="600"/>
                      <a:pt x="2547" y="514"/>
                      <a:pt x="2681" y="427"/>
                    </a:cubicBezTo>
                    <a:cubicBezTo>
                      <a:pt x="2687" y="422"/>
                      <a:pt x="2690" y="422"/>
                      <a:pt x="2692" y="419"/>
                    </a:cubicBezTo>
                    <a:cubicBezTo>
                      <a:pt x="2709" y="408"/>
                      <a:pt x="2729" y="399"/>
                      <a:pt x="2745" y="385"/>
                    </a:cubicBezTo>
                    <a:cubicBezTo>
                      <a:pt x="2751" y="380"/>
                      <a:pt x="2759" y="377"/>
                      <a:pt x="2762" y="374"/>
                    </a:cubicBezTo>
                    <a:cubicBezTo>
                      <a:pt x="2798" y="349"/>
                      <a:pt x="2832" y="324"/>
                      <a:pt x="2871" y="302"/>
                    </a:cubicBezTo>
                    <a:cubicBezTo>
                      <a:pt x="2874" y="296"/>
                      <a:pt x="2874" y="296"/>
                      <a:pt x="2877" y="296"/>
                    </a:cubicBezTo>
                    <a:lnTo>
                      <a:pt x="2890" y="288"/>
                    </a:lnTo>
                    <a:lnTo>
                      <a:pt x="2896" y="282"/>
                    </a:lnTo>
                    <a:cubicBezTo>
                      <a:pt x="2904" y="276"/>
                      <a:pt x="2916" y="268"/>
                      <a:pt x="2924" y="260"/>
                    </a:cubicBezTo>
                    <a:cubicBezTo>
                      <a:pt x="2938" y="251"/>
                      <a:pt x="2955" y="237"/>
                      <a:pt x="2963" y="232"/>
                    </a:cubicBezTo>
                    <a:lnTo>
                      <a:pt x="2963" y="232"/>
                    </a:lnTo>
                    <a:cubicBezTo>
                      <a:pt x="2960" y="233"/>
                      <a:pt x="2958" y="234"/>
                      <a:pt x="2957" y="234"/>
                    </a:cubicBezTo>
                    <a:lnTo>
                      <a:pt x="2957" y="234"/>
                    </a:lnTo>
                    <a:cubicBezTo>
                      <a:pt x="2963" y="229"/>
                      <a:pt x="2971" y="222"/>
                      <a:pt x="2977" y="218"/>
                    </a:cubicBezTo>
                    <a:lnTo>
                      <a:pt x="2980" y="212"/>
                    </a:lnTo>
                    <a:cubicBezTo>
                      <a:pt x="2997" y="198"/>
                      <a:pt x="3008" y="182"/>
                      <a:pt x="3013" y="156"/>
                    </a:cubicBezTo>
                    <a:cubicBezTo>
                      <a:pt x="3024" y="126"/>
                      <a:pt x="3019" y="92"/>
                      <a:pt x="2999" y="64"/>
                    </a:cubicBezTo>
                    <a:cubicBezTo>
                      <a:pt x="2980" y="28"/>
                      <a:pt x="2935" y="0"/>
                      <a:pt x="28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268;p37">
                <a:extLst>
                  <a:ext uri="{FF2B5EF4-FFF2-40B4-BE49-F238E27FC236}">
                    <a16:creationId xmlns:a16="http://schemas.microsoft.com/office/drawing/2014/main" id="{839301D1-5546-777C-6C1A-4493CF3FD4D5}"/>
                  </a:ext>
                </a:extLst>
              </p:cNvPr>
              <p:cNvSpPr/>
              <p:nvPr/>
            </p:nvSpPr>
            <p:spPr>
              <a:xfrm>
                <a:off x="5476300" y="3425600"/>
                <a:ext cx="74375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749" extrusionOk="0">
                    <a:moveTo>
                      <a:pt x="118" y="0"/>
                    </a:moveTo>
                    <a:cubicBezTo>
                      <a:pt x="76" y="0"/>
                      <a:pt x="40" y="24"/>
                      <a:pt x="23" y="53"/>
                    </a:cubicBezTo>
                    <a:cubicBezTo>
                      <a:pt x="3" y="86"/>
                      <a:pt x="0" y="122"/>
                      <a:pt x="9" y="159"/>
                    </a:cubicBezTo>
                    <a:cubicBezTo>
                      <a:pt x="17" y="192"/>
                      <a:pt x="39" y="217"/>
                      <a:pt x="70" y="240"/>
                    </a:cubicBezTo>
                    <a:cubicBezTo>
                      <a:pt x="134" y="284"/>
                      <a:pt x="196" y="326"/>
                      <a:pt x="263" y="368"/>
                    </a:cubicBezTo>
                    <a:lnTo>
                      <a:pt x="274" y="374"/>
                    </a:lnTo>
                    <a:cubicBezTo>
                      <a:pt x="279" y="376"/>
                      <a:pt x="282" y="382"/>
                      <a:pt x="288" y="385"/>
                    </a:cubicBezTo>
                    <a:cubicBezTo>
                      <a:pt x="302" y="396"/>
                      <a:pt x="316" y="401"/>
                      <a:pt x="324" y="413"/>
                    </a:cubicBezTo>
                    <a:lnTo>
                      <a:pt x="335" y="424"/>
                    </a:lnTo>
                    <a:cubicBezTo>
                      <a:pt x="567" y="574"/>
                      <a:pt x="804" y="719"/>
                      <a:pt x="1041" y="856"/>
                    </a:cubicBezTo>
                    <a:lnTo>
                      <a:pt x="1055" y="867"/>
                    </a:lnTo>
                    <a:cubicBezTo>
                      <a:pt x="1099" y="890"/>
                      <a:pt x="1144" y="918"/>
                      <a:pt x="1194" y="940"/>
                    </a:cubicBezTo>
                    <a:cubicBezTo>
                      <a:pt x="1197" y="943"/>
                      <a:pt x="1203" y="945"/>
                      <a:pt x="1208" y="951"/>
                    </a:cubicBezTo>
                    <a:cubicBezTo>
                      <a:pt x="1214" y="954"/>
                      <a:pt x="1222" y="957"/>
                      <a:pt x="1228" y="965"/>
                    </a:cubicBezTo>
                    <a:cubicBezTo>
                      <a:pt x="1404" y="1057"/>
                      <a:pt x="1577" y="1146"/>
                      <a:pt x="1755" y="1233"/>
                    </a:cubicBezTo>
                    <a:cubicBezTo>
                      <a:pt x="1758" y="1236"/>
                      <a:pt x="1766" y="1238"/>
                      <a:pt x="1769" y="1238"/>
                    </a:cubicBezTo>
                    <a:lnTo>
                      <a:pt x="1864" y="1286"/>
                    </a:lnTo>
                    <a:lnTo>
                      <a:pt x="1883" y="1294"/>
                    </a:lnTo>
                    <a:cubicBezTo>
                      <a:pt x="1886" y="1300"/>
                      <a:pt x="1895" y="1302"/>
                      <a:pt x="1897" y="1302"/>
                    </a:cubicBezTo>
                    <a:lnTo>
                      <a:pt x="1911" y="1308"/>
                    </a:lnTo>
                    <a:cubicBezTo>
                      <a:pt x="1939" y="1322"/>
                      <a:pt x="1970" y="1336"/>
                      <a:pt x="2003" y="1350"/>
                    </a:cubicBezTo>
                    <a:cubicBezTo>
                      <a:pt x="2009" y="1356"/>
                      <a:pt x="2017" y="1358"/>
                      <a:pt x="2026" y="1361"/>
                    </a:cubicBezTo>
                    <a:cubicBezTo>
                      <a:pt x="2199" y="1439"/>
                      <a:pt x="2369" y="1509"/>
                      <a:pt x="2542" y="1581"/>
                    </a:cubicBezTo>
                    <a:cubicBezTo>
                      <a:pt x="2648" y="1623"/>
                      <a:pt x="2757" y="1662"/>
                      <a:pt x="2860" y="1704"/>
                    </a:cubicBezTo>
                    <a:cubicBezTo>
                      <a:pt x="2899" y="1718"/>
                      <a:pt x="2938" y="1732"/>
                      <a:pt x="2974" y="1749"/>
                    </a:cubicBezTo>
                    <a:cubicBezTo>
                      <a:pt x="2955" y="1690"/>
                      <a:pt x="2938" y="1634"/>
                      <a:pt x="2916" y="1573"/>
                    </a:cubicBezTo>
                    <a:cubicBezTo>
                      <a:pt x="2896" y="1523"/>
                      <a:pt x="2877" y="1467"/>
                      <a:pt x="2860" y="1414"/>
                    </a:cubicBezTo>
                    <a:lnTo>
                      <a:pt x="2849" y="1411"/>
                    </a:lnTo>
                    <a:cubicBezTo>
                      <a:pt x="2729" y="1356"/>
                      <a:pt x="2603" y="1302"/>
                      <a:pt x="2480" y="1247"/>
                    </a:cubicBezTo>
                    <a:cubicBezTo>
                      <a:pt x="2374" y="1196"/>
                      <a:pt x="2271" y="1149"/>
                      <a:pt x="2165" y="1104"/>
                    </a:cubicBezTo>
                    <a:cubicBezTo>
                      <a:pt x="2162" y="1099"/>
                      <a:pt x="2160" y="1099"/>
                      <a:pt x="2160" y="1099"/>
                    </a:cubicBezTo>
                    <a:cubicBezTo>
                      <a:pt x="2123" y="1082"/>
                      <a:pt x="2087" y="1065"/>
                      <a:pt x="2051" y="1051"/>
                    </a:cubicBezTo>
                    <a:cubicBezTo>
                      <a:pt x="2040" y="1043"/>
                      <a:pt x="2031" y="1040"/>
                      <a:pt x="2020" y="1037"/>
                    </a:cubicBezTo>
                    <a:lnTo>
                      <a:pt x="1928" y="993"/>
                    </a:lnTo>
                    <a:cubicBezTo>
                      <a:pt x="1922" y="987"/>
                      <a:pt x="1920" y="984"/>
                      <a:pt x="1911" y="984"/>
                    </a:cubicBezTo>
                    <a:cubicBezTo>
                      <a:pt x="1727" y="898"/>
                      <a:pt x="1546" y="806"/>
                      <a:pt x="1365" y="714"/>
                    </a:cubicBezTo>
                    <a:cubicBezTo>
                      <a:pt x="1356" y="708"/>
                      <a:pt x="1353" y="705"/>
                      <a:pt x="1351" y="705"/>
                    </a:cubicBezTo>
                    <a:cubicBezTo>
                      <a:pt x="1306" y="680"/>
                      <a:pt x="1256" y="658"/>
                      <a:pt x="1211" y="633"/>
                    </a:cubicBezTo>
                    <a:cubicBezTo>
                      <a:pt x="1203" y="630"/>
                      <a:pt x="1197" y="625"/>
                      <a:pt x="1194" y="625"/>
                    </a:cubicBezTo>
                    <a:cubicBezTo>
                      <a:pt x="1086" y="566"/>
                      <a:pt x="977" y="510"/>
                      <a:pt x="874" y="449"/>
                    </a:cubicBezTo>
                    <a:cubicBezTo>
                      <a:pt x="740" y="371"/>
                      <a:pt x="611" y="290"/>
                      <a:pt x="483" y="212"/>
                    </a:cubicBezTo>
                    <a:cubicBezTo>
                      <a:pt x="477" y="206"/>
                      <a:pt x="475" y="206"/>
                      <a:pt x="472" y="203"/>
                    </a:cubicBezTo>
                    <a:cubicBezTo>
                      <a:pt x="449" y="189"/>
                      <a:pt x="433" y="178"/>
                      <a:pt x="413" y="164"/>
                    </a:cubicBezTo>
                    <a:cubicBezTo>
                      <a:pt x="408" y="164"/>
                      <a:pt x="408" y="161"/>
                      <a:pt x="408" y="161"/>
                    </a:cubicBezTo>
                    <a:cubicBezTo>
                      <a:pt x="343" y="117"/>
                      <a:pt x="277" y="72"/>
                      <a:pt x="212" y="25"/>
                    </a:cubicBezTo>
                    <a:cubicBezTo>
                      <a:pt x="193" y="11"/>
                      <a:pt x="176" y="5"/>
                      <a:pt x="151" y="5"/>
                    </a:cubicBezTo>
                    <a:cubicBezTo>
                      <a:pt x="140" y="2"/>
                      <a:pt x="128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269;p37">
                <a:extLst>
                  <a:ext uri="{FF2B5EF4-FFF2-40B4-BE49-F238E27FC236}">
                    <a16:creationId xmlns:a16="http://schemas.microsoft.com/office/drawing/2014/main" id="{E5439CF3-F12C-F136-EA4E-695D68DC6784}"/>
                  </a:ext>
                </a:extLst>
              </p:cNvPr>
              <p:cNvSpPr/>
              <p:nvPr/>
            </p:nvSpPr>
            <p:spPr>
              <a:xfrm>
                <a:off x="6198225" y="3429825"/>
                <a:ext cx="17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 extrusionOk="0">
                    <a:moveTo>
                      <a:pt x="6" y="1"/>
                    </a:moveTo>
                    <a:lnTo>
                      <a:pt x="0" y="4"/>
                    </a:lnTo>
                    <a:cubicBezTo>
                      <a:pt x="6" y="4"/>
                      <a:pt x="6" y="4"/>
                      <a:pt x="6" y="1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270;p37">
                <a:extLst>
                  <a:ext uri="{FF2B5EF4-FFF2-40B4-BE49-F238E27FC236}">
                    <a16:creationId xmlns:a16="http://schemas.microsoft.com/office/drawing/2014/main" id="{BB21BED2-89FB-AB24-13CF-A4B2D3FDDFFD}"/>
                  </a:ext>
                </a:extLst>
              </p:cNvPr>
              <p:cNvSpPr/>
              <p:nvPr/>
            </p:nvSpPr>
            <p:spPr>
              <a:xfrm>
                <a:off x="6193900" y="3423775"/>
                <a:ext cx="665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66" h="286" extrusionOk="0">
                    <a:moveTo>
                      <a:pt x="87" y="120"/>
                    </a:moveTo>
                    <a:cubicBezTo>
                      <a:pt x="84" y="120"/>
                      <a:pt x="84" y="123"/>
                      <a:pt x="81" y="126"/>
                    </a:cubicBezTo>
                    <a:cubicBezTo>
                      <a:pt x="83" y="124"/>
                      <a:pt x="85" y="122"/>
                      <a:pt x="87" y="120"/>
                    </a:cubicBezTo>
                    <a:close/>
                    <a:moveTo>
                      <a:pt x="199" y="0"/>
                    </a:moveTo>
                    <a:cubicBezTo>
                      <a:pt x="187" y="0"/>
                      <a:pt x="185" y="0"/>
                      <a:pt x="182" y="6"/>
                    </a:cubicBezTo>
                    <a:cubicBezTo>
                      <a:pt x="168" y="9"/>
                      <a:pt x="146" y="20"/>
                      <a:pt x="140" y="34"/>
                    </a:cubicBezTo>
                    <a:cubicBezTo>
                      <a:pt x="132" y="48"/>
                      <a:pt x="129" y="56"/>
                      <a:pt x="123" y="67"/>
                    </a:cubicBezTo>
                    <a:cubicBezTo>
                      <a:pt x="113" y="87"/>
                      <a:pt x="101" y="105"/>
                      <a:pt x="87" y="120"/>
                    </a:cubicBezTo>
                    <a:lnTo>
                      <a:pt x="87" y="120"/>
                    </a:lnTo>
                    <a:cubicBezTo>
                      <a:pt x="87" y="120"/>
                      <a:pt x="87" y="120"/>
                      <a:pt x="87" y="120"/>
                    </a:cubicBezTo>
                    <a:lnTo>
                      <a:pt x="87" y="120"/>
                    </a:lnTo>
                    <a:cubicBezTo>
                      <a:pt x="70" y="140"/>
                      <a:pt x="48" y="159"/>
                      <a:pt x="28" y="173"/>
                    </a:cubicBezTo>
                    <a:cubicBezTo>
                      <a:pt x="0" y="193"/>
                      <a:pt x="0" y="237"/>
                      <a:pt x="20" y="265"/>
                    </a:cubicBezTo>
                    <a:cubicBezTo>
                      <a:pt x="33" y="280"/>
                      <a:pt x="50" y="286"/>
                      <a:pt x="67" y="286"/>
                    </a:cubicBezTo>
                    <a:cubicBezTo>
                      <a:pt x="83" y="286"/>
                      <a:pt x="100" y="280"/>
                      <a:pt x="115" y="271"/>
                    </a:cubicBezTo>
                    <a:cubicBezTo>
                      <a:pt x="140" y="248"/>
                      <a:pt x="168" y="232"/>
                      <a:pt x="187" y="204"/>
                    </a:cubicBezTo>
                    <a:cubicBezTo>
                      <a:pt x="199" y="193"/>
                      <a:pt x="207" y="181"/>
                      <a:pt x="213" y="170"/>
                    </a:cubicBezTo>
                    <a:cubicBezTo>
                      <a:pt x="229" y="151"/>
                      <a:pt x="240" y="126"/>
                      <a:pt x="252" y="101"/>
                    </a:cubicBezTo>
                    <a:cubicBezTo>
                      <a:pt x="257" y="84"/>
                      <a:pt x="266" y="73"/>
                      <a:pt x="263" y="53"/>
                    </a:cubicBezTo>
                    <a:cubicBezTo>
                      <a:pt x="257" y="36"/>
                      <a:pt x="249" y="22"/>
                      <a:pt x="235" y="11"/>
                    </a:cubicBezTo>
                    <a:cubicBezTo>
                      <a:pt x="224" y="6"/>
                      <a:pt x="210" y="0"/>
                      <a:pt x="199" y="0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271;p37">
                <a:extLst>
                  <a:ext uri="{FF2B5EF4-FFF2-40B4-BE49-F238E27FC236}">
                    <a16:creationId xmlns:a16="http://schemas.microsoft.com/office/drawing/2014/main" id="{15B521B6-D29F-2E5D-1F03-DB69D4E4462F}"/>
                  </a:ext>
                </a:extLst>
              </p:cNvPr>
              <p:cNvSpPr/>
              <p:nvPr/>
            </p:nvSpPr>
            <p:spPr>
              <a:xfrm>
                <a:off x="6194675" y="3423775"/>
                <a:ext cx="6300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86" extrusionOk="0">
                    <a:moveTo>
                      <a:pt x="179" y="0"/>
                    </a:moveTo>
                    <a:cubicBezTo>
                      <a:pt x="148" y="6"/>
                      <a:pt x="120" y="22"/>
                      <a:pt x="112" y="50"/>
                    </a:cubicBezTo>
                    <a:cubicBezTo>
                      <a:pt x="109" y="64"/>
                      <a:pt x="101" y="75"/>
                      <a:pt x="101" y="84"/>
                    </a:cubicBezTo>
                    <a:cubicBezTo>
                      <a:pt x="102" y="83"/>
                      <a:pt x="102" y="82"/>
                      <a:pt x="103" y="81"/>
                    </a:cubicBezTo>
                    <a:lnTo>
                      <a:pt x="103" y="81"/>
                    </a:lnTo>
                    <a:cubicBezTo>
                      <a:pt x="96" y="95"/>
                      <a:pt x="88" y="107"/>
                      <a:pt x="79" y="122"/>
                    </a:cubicBezTo>
                    <a:lnTo>
                      <a:pt x="79" y="122"/>
                    </a:lnTo>
                    <a:lnTo>
                      <a:pt x="73" y="126"/>
                    </a:lnTo>
                    <a:cubicBezTo>
                      <a:pt x="75" y="126"/>
                      <a:pt x="76" y="125"/>
                      <a:pt x="77" y="125"/>
                    </a:cubicBezTo>
                    <a:lnTo>
                      <a:pt x="77" y="125"/>
                    </a:lnTo>
                    <a:cubicBezTo>
                      <a:pt x="75" y="127"/>
                      <a:pt x="74" y="129"/>
                      <a:pt x="73" y="131"/>
                    </a:cubicBezTo>
                    <a:cubicBezTo>
                      <a:pt x="59" y="148"/>
                      <a:pt x="42" y="159"/>
                      <a:pt x="25" y="168"/>
                    </a:cubicBezTo>
                    <a:cubicBezTo>
                      <a:pt x="11" y="179"/>
                      <a:pt x="3" y="195"/>
                      <a:pt x="3" y="215"/>
                    </a:cubicBezTo>
                    <a:cubicBezTo>
                      <a:pt x="0" y="232"/>
                      <a:pt x="11" y="248"/>
                      <a:pt x="22" y="262"/>
                    </a:cubicBezTo>
                    <a:cubicBezTo>
                      <a:pt x="31" y="276"/>
                      <a:pt x="50" y="285"/>
                      <a:pt x="67" y="285"/>
                    </a:cubicBezTo>
                    <a:cubicBezTo>
                      <a:pt x="69" y="285"/>
                      <a:pt x="71" y="285"/>
                      <a:pt x="72" y="285"/>
                    </a:cubicBezTo>
                    <a:cubicBezTo>
                      <a:pt x="87" y="285"/>
                      <a:pt x="100" y="275"/>
                      <a:pt x="115" y="265"/>
                    </a:cubicBezTo>
                    <a:cubicBezTo>
                      <a:pt x="140" y="248"/>
                      <a:pt x="168" y="232"/>
                      <a:pt x="184" y="204"/>
                    </a:cubicBezTo>
                    <a:cubicBezTo>
                      <a:pt x="198" y="181"/>
                      <a:pt x="212" y="165"/>
                      <a:pt x="223" y="140"/>
                    </a:cubicBezTo>
                    <a:cubicBezTo>
                      <a:pt x="232" y="123"/>
                      <a:pt x="237" y="106"/>
                      <a:pt x="240" y="87"/>
                    </a:cubicBezTo>
                    <a:cubicBezTo>
                      <a:pt x="251" y="53"/>
                      <a:pt x="232" y="17"/>
                      <a:pt x="195" y="3"/>
                    </a:cubicBezTo>
                    <a:cubicBezTo>
                      <a:pt x="190" y="0"/>
                      <a:pt x="182" y="0"/>
                      <a:pt x="179" y="0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272;p37">
                <a:extLst>
                  <a:ext uri="{FF2B5EF4-FFF2-40B4-BE49-F238E27FC236}">
                    <a16:creationId xmlns:a16="http://schemas.microsoft.com/office/drawing/2014/main" id="{0217B9BC-9215-8CE2-69FC-D487DAA20CC6}"/>
                  </a:ext>
                </a:extLst>
              </p:cNvPr>
              <p:cNvSpPr/>
              <p:nvPr/>
            </p:nvSpPr>
            <p:spPr>
              <a:xfrm>
                <a:off x="6195300" y="3423150"/>
                <a:ext cx="57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230" h="287" extrusionOk="0">
                    <a:moveTo>
                      <a:pt x="157" y="0"/>
                    </a:moveTo>
                    <a:cubicBezTo>
                      <a:pt x="129" y="3"/>
                      <a:pt x="101" y="20"/>
                      <a:pt x="95" y="47"/>
                    </a:cubicBezTo>
                    <a:cubicBezTo>
                      <a:pt x="90" y="67"/>
                      <a:pt x="84" y="89"/>
                      <a:pt x="76" y="106"/>
                    </a:cubicBezTo>
                    <a:cubicBezTo>
                      <a:pt x="70" y="123"/>
                      <a:pt x="59" y="134"/>
                      <a:pt x="48" y="151"/>
                    </a:cubicBezTo>
                    <a:lnTo>
                      <a:pt x="28" y="173"/>
                    </a:lnTo>
                    <a:cubicBezTo>
                      <a:pt x="3" y="195"/>
                      <a:pt x="0" y="240"/>
                      <a:pt x="23" y="265"/>
                    </a:cubicBezTo>
                    <a:cubicBezTo>
                      <a:pt x="35" y="279"/>
                      <a:pt x="54" y="287"/>
                      <a:pt x="74" y="287"/>
                    </a:cubicBezTo>
                    <a:cubicBezTo>
                      <a:pt x="89" y="287"/>
                      <a:pt x="105" y="282"/>
                      <a:pt x="117" y="271"/>
                    </a:cubicBezTo>
                    <a:cubicBezTo>
                      <a:pt x="140" y="248"/>
                      <a:pt x="157" y="229"/>
                      <a:pt x="176" y="204"/>
                    </a:cubicBezTo>
                    <a:cubicBezTo>
                      <a:pt x="187" y="187"/>
                      <a:pt x="196" y="173"/>
                      <a:pt x="201" y="153"/>
                    </a:cubicBezTo>
                    <a:cubicBezTo>
                      <a:pt x="212" y="134"/>
                      <a:pt x="218" y="109"/>
                      <a:pt x="223" y="84"/>
                    </a:cubicBezTo>
                    <a:cubicBezTo>
                      <a:pt x="229" y="50"/>
                      <a:pt x="215" y="14"/>
                      <a:pt x="176" y="6"/>
                    </a:cubicBezTo>
                    <a:cubicBezTo>
                      <a:pt x="170" y="0"/>
                      <a:pt x="162" y="0"/>
                      <a:pt x="157" y="0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273;p37">
                <a:extLst>
                  <a:ext uri="{FF2B5EF4-FFF2-40B4-BE49-F238E27FC236}">
                    <a16:creationId xmlns:a16="http://schemas.microsoft.com/office/drawing/2014/main" id="{37B836DE-C14B-41DF-6C69-F2FAC66CCDAE}"/>
                  </a:ext>
                </a:extLst>
              </p:cNvPr>
              <p:cNvSpPr/>
              <p:nvPr/>
            </p:nvSpPr>
            <p:spPr>
              <a:xfrm>
                <a:off x="5821525" y="3470850"/>
                <a:ext cx="37975" cy="1245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498" extrusionOk="0">
                    <a:moveTo>
                      <a:pt x="947" y="159"/>
                    </a:moveTo>
                    <a:cubicBezTo>
                      <a:pt x="944" y="159"/>
                      <a:pt x="944" y="159"/>
                      <a:pt x="944" y="162"/>
                    </a:cubicBezTo>
                    <a:cubicBezTo>
                      <a:pt x="944" y="162"/>
                      <a:pt x="944" y="159"/>
                      <a:pt x="947" y="159"/>
                    </a:cubicBezTo>
                    <a:close/>
                    <a:moveTo>
                      <a:pt x="322" y="187"/>
                    </a:moveTo>
                    <a:cubicBezTo>
                      <a:pt x="319" y="187"/>
                      <a:pt x="319" y="187"/>
                      <a:pt x="316" y="190"/>
                    </a:cubicBezTo>
                    <a:cubicBezTo>
                      <a:pt x="319" y="190"/>
                      <a:pt x="319" y="190"/>
                      <a:pt x="322" y="187"/>
                    </a:cubicBezTo>
                    <a:close/>
                    <a:moveTo>
                      <a:pt x="1220" y="198"/>
                    </a:moveTo>
                    <a:cubicBezTo>
                      <a:pt x="1221" y="199"/>
                      <a:pt x="1222" y="201"/>
                      <a:pt x="1226" y="201"/>
                    </a:cubicBezTo>
                    <a:cubicBezTo>
                      <a:pt x="1224" y="200"/>
                      <a:pt x="1222" y="199"/>
                      <a:pt x="1220" y="198"/>
                    </a:cubicBezTo>
                    <a:close/>
                    <a:moveTo>
                      <a:pt x="896" y="196"/>
                    </a:moveTo>
                    <a:cubicBezTo>
                      <a:pt x="894" y="201"/>
                      <a:pt x="894" y="201"/>
                      <a:pt x="894" y="204"/>
                    </a:cubicBezTo>
                    <a:cubicBezTo>
                      <a:pt x="894" y="201"/>
                      <a:pt x="896" y="201"/>
                      <a:pt x="896" y="196"/>
                    </a:cubicBezTo>
                    <a:close/>
                    <a:moveTo>
                      <a:pt x="1382" y="360"/>
                    </a:moveTo>
                    <a:lnTo>
                      <a:pt x="1382" y="360"/>
                    </a:lnTo>
                    <a:cubicBezTo>
                      <a:pt x="1382" y="363"/>
                      <a:pt x="1385" y="363"/>
                      <a:pt x="1385" y="363"/>
                    </a:cubicBezTo>
                    <a:cubicBezTo>
                      <a:pt x="1382" y="363"/>
                      <a:pt x="1382" y="363"/>
                      <a:pt x="1382" y="360"/>
                    </a:cubicBezTo>
                    <a:close/>
                    <a:moveTo>
                      <a:pt x="1022" y="0"/>
                    </a:moveTo>
                    <a:cubicBezTo>
                      <a:pt x="972" y="6"/>
                      <a:pt x="896" y="25"/>
                      <a:pt x="835" y="76"/>
                    </a:cubicBezTo>
                    <a:cubicBezTo>
                      <a:pt x="807" y="98"/>
                      <a:pt x="782" y="126"/>
                      <a:pt x="765" y="162"/>
                    </a:cubicBezTo>
                    <a:cubicBezTo>
                      <a:pt x="743" y="137"/>
                      <a:pt x="715" y="112"/>
                      <a:pt x="693" y="92"/>
                    </a:cubicBezTo>
                    <a:cubicBezTo>
                      <a:pt x="623" y="40"/>
                      <a:pt x="538" y="19"/>
                      <a:pt x="457" y="19"/>
                    </a:cubicBezTo>
                    <a:cubicBezTo>
                      <a:pt x="447" y="19"/>
                      <a:pt x="437" y="19"/>
                      <a:pt x="428" y="20"/>
                    </a:cubicBezTo>
                    <a:cubicBezTo>
                      <a:pt x="380" y="23"/>
                      <a:pt x="336" y="37"/>
                      <a:pt x="294" y="50"/>
                    </a:cubicBezTo>
                    <a:cubicBezTo>
                      <a:pt x="246" y="70"/>
                      <a:pt x="199" y="98"/>
                      <a:pt x="160" y="134"/>
                    </a:cubicBezTo>
                    <a:cubicBezTo>
                      <a:pt x="140" y="151"/>
                      <a:pt x="126" y="168"/>
                      <a:pt x="110" y="190"/>
                    </a:cubicBezTo>
                    <a:cubicBezTo>
                      <a:pt x="96" y="207"/>
                      <a:pt x="82" y="223"/>
                      <a:pt x="71" y="246"/>
                    </a:cubicBezTo>
                    <a:cubicBezTo>
                      <a:pt x="40" y="299"/>
                      <a:pt x="20" y="357"/>
                      <a:pt x="6" y="419"/>
                    </a:cubicBezTo>
                    <a:cubicBezTo>
                      <a:pt x="1" y="455"/>
                      <a:pt x="20" y="488"/>
                      <a:pt x="57" y="497"/>
                    </a:cubicBezTo>
                    <a:cubicBezTo>
                      <a:pt x="60" y="497"/>
                      <a:pt x="64" y="498"/>
                      <a:pt x="68" y="498"/>
                    </a:cubicBezTo>
                    <a:cubicBezTo>
                      <a:pt x="98" y="498"/>
                      <a:pt x="129" y="479"/>
                      <a:pt x="132" y="447"/>
                    </a:cubicBezTo>
                    <a:cubicBezTo>
                      <a:pt x="140" y="419"/>
                      <a:pt x="143" y="394"/>
                      <a:pt x="151" y="371"/>
                    </a:cubicBezTo>
                    <a:cubicBezTo>
                      <a:pt x="160" y="346"/>
                      <a:pt x="174" y="318"/>
                      <a:pt x="188" y="299"/>
                    </a:cubicBezTo>
                    <a:cubicBezTo>
                      <a:pt x="210" y="274"/>
                      <a:pt x="227" y="249"/>
                      <a:pt x="252" y="229"/>
                    </a:cubicBezTo>
                    <a:cubicBezTo>
                      <a:pt x="271" y="209"/>
                      <a:pt x="297" y="196"/>
                      <a:pt x="319" y="182"/>
                    </a:cubicBezTo>
                    <a:cubicBezTo>
                      <a:pt x="347" y="168"/>
                      <a:pt x="375" y="162"/>
                      <a:pt x="405" y="154"/>
                    </a:cubicBezTo>
                    <a:cubicBezTo>
                      <a:pt x="433" y="151"/>
                      <a:pt x="458" y="151"/>
                      <a:pt x="486" y="151"/>
                    </a:cubicBezTo>
                    <a:cubicBezTo>
                      <a:pt x="509" y="154"/>
                      <a:pt x="531" y="162"/>
                      <a:pt x="550" y="168"/>
                    </a:cubicBezTo>
                    <a:cubicBezTo>
                      <a:pt x="573" y="179"/>
                      <a:pt x="587" y="184"/>
                      <a:pt x="606" y="201"/>
                    </a:cubicBezTo>
                    <a:cubicBezTo>
                      <a:pt x="620" y="209"/>
                      <a:pt x="634" y="223"/>
                      <a:pt x="645" y="235"/>
                    </a:cubicBezTo>
                    <a:cubicBezTo>
                      <a:pt x="662" y="260"/>
                      <a:pt x="676" y="279"/>
                      <a:pt x="690" y="304"/>
                    </a:cubicBezTo>
                    <a:cubicBezTo>
                      <a:pt x="701" y="329"/>
                      <a:pt x="709" y="357"/>
                      <a:pt x="715" y="385"/>
                    </a:cubicBezTo>
                    <a:cubicBezTo>
                      <a:pt x="726" y="413"/>
                      <a:pt x="751" y="430"/>
                      <a:pt x="782" y="430"/>
                    </a:cubicBezTo>
                    <a:cubicBezTo>
                      <a:pt x="815" y="427"/>
                      <a:pt x="843" y="399"/>
                      <a:pt x="843" y="360"/>
                    </a:cubicBezTo>
                    <a:cubicBezTo>
                      <a:pt x="841" y="343"/>
                      <a:pt x="841" y="327"/>
                      <a:pt x="843" y="307"/>
                    </a:cubicBezTo>
                    <a:cubicBezTo>
                      <a:pt x="849" y="285"/>
                      <a:pt x="854" y="260"/>
                      <a:pt x="863" y="235"/>
                    </a:cubicBezTo>
                    <a:cubicBezTo>
                      <a:pt x="868" y="221"/>
                      <a:pt x="880" y="207"/>
                      <a:pt x="885" y="190"/>
                    </a:cubicBezTo>
                    <a:cubicBezTo>
                      <a:pt x="891" y="182"/>
                      <a:pt x="896" y="179"/>
                      <a:pt x="899" y="176"/>
                    </a:cubicBezTo>
                    <a:cubicBezTo>
                      <a:pt x="913" y="165"/>
                      <a:pt x="924" y="159"/>
                      <a:pt x="935" y="151"/>
                    </a:cubicBezTo>
                    <a:cubicBezTo>
                      <a:pt x="952" y="145"/>
                      <a:pt x="969" y="137"/>
                      <a:pt x="988" y="134"/>
                    </a:cubicBezTo>
                    <a:cubicBezTo>
                      <a:pt x="1011" y="131"/>
                      <a:pt x="1036" y="131"/>
                      <a:pt x="1058" y="131"/>
                    </a:cubicBezTo>
                    <a:cubicBezTo>
                      <a:pt x="1080" y="134"/>
                      <a:pt x="1103" y="137"/>
                      <a:pt x="1128" y="148"/>
                    </a:cubicBezTo>
                    <a:cubicBezTo>
                      <a:pt x="1160" y="161"/>
                      <a:pt x="1189" y="177"/>
                      <a:pt x="1220" y="198"/>
                    </a:cubicBezTo>
                    <a:lnTo>
                      <a:pt x="1220" y="198"/>
                    </a:lnTo>
                    <a:cubicBezTo>
                      <a:pt x="1220" y="197"/>
                      <a:pt x="1220" y="196"/>
                      <a:pt x="1220" y="196"/>
                    </a:cubicBezTo>
                    <a:lnTo>
                      <a:pt x="1220" y="196"/>
                    </a:lnTo>
                    <a:lnTo>
                      <a:pt x="1226" y="201"/>
                    </a:lnTo>
                    <a:cubicBezTo>
                      <a:pt x="1226" y="201"/>
                      <a:pt x="1226" y="201"/>
                      <a:pt x="1226" y="201"/>
                    </a:cubicBezTo>
                    <a:lnTo>
                      <a:pt x="1226" y="201"/>
                    </a:lnTo>
                    <a:cubicBezTo>
                      <a:pt x="1227" y="202"/>
                      <a:pt x="1228" y="203"/>
                      <a:pt x="1229" y="204"/>
                    </a:cubicBezTo>
                    <a:lnTo>
                      <a:pt x="1229" y="204"/>
                    </a:lnTo>
                    <a:cubicBezTo>
                      <a:pt x="1228" y="203"/>
                      <a:pt x="1227" y="202"/>
                      <a:pt x="1226" y="201"/>
                    </a:cubicBezTo>
                    <a:lnTo>
                      <a:pt x="1226" y="201"/>
                    </a:lnTo>
                    <a:lnTo>
                      <a:pt x="1230" y="204"/>
                    </a:lnTo>
                    <a:lnTo>
                      <a:pt x="1230" y="204"/>
                    </a:lnTo>
                    <a:cubicBezTo>
                      <a:pt x="1230" y="204"/>
                      <a:pt x="1230" y="204"/>
                      <a:pt x="1229" y="204"/>
                    </a:cubicBezTo>
                    <a:lnTo>
                      <a:pt x="1229" y="204"/>
                    </a:lnTo>
                    <a:cubicBezTo>
                      <a:pt x="1260" y="225"/>
                      <a:pt x="1286" y="251"/>
                      <a:pt x="1312" y="276"/>
                    </a:cubicBezTo>
                    <a:lnTo>
                      <a:pt x="1312" y="276"/>
                    </a:lnTo>
                    <a:cubicBezTo>
                      <a:pt x="1312" y="279"/>
                      <a:pt x="1315" y="279"/>
                      <a:pt x="1315" y="279"/>
                    </a:cubicBezTo>
                    <a:lnTo>
                      <a:pt x="1318" y="283"/>
                    </a:lnTo>
                    <a:lnTo>
                      <a:pt x="1318" y="283"/>
                    </a:lnTo>
                    <a:cubicBezTo>
                      <a:pt x="1318" y="282"/>
                      <a:pt x="1318" y="281"/>
                      <a:pt x="1318" y="279"/>
                    </a:cubicBezTo>
                    <a:lnTo>
                      <a:pt x="1318" y="279"/>
                    </a:lnTo>
                    <a:cubicBezTo>
                      <a:pt x="1319" y="282"/>
                      <a:pt x="1321" y="284"/>
                      <a:pt x="1322" y="287"/>
                    </a:cubicBezTo>
                    <a:lnTo>
                      <a:pt x="1322" y="287"/>
                    </a:lnTo>
                    <a:lnTo>
                      <a:pt x="1318" y="283"/>
                    </a:lnTo>
                    <a:lnTo>
                      <a:pt x="1318" y="283"/>
                    </a:lnTo>
                    <a:cubicBezTo>
                      <a:pt x="1319" y="285"/>
                      <a:pt x="1321" y="286"/>
                      <a:pt x="1323" y="288"/>
                    </a:cubicBezTo>
                    <a:lnTo>
                      <a:pt x="1323" y="288"/>
                    </a:lnTo>
                    <a:cubicBezTo>
                      <a:pt x="1323" y="287"/>
                      <a:pt x="1322" y="287"/>
                      <a:pt x="1322" y="287"/>
                    </a:cubicBezTo>
                    <a:lnTo>
                      <a:pt x="1322" y="287"/>
                    </a:lnTo>
                    <a:lnTo>
                      <a:pt x="1326" y="290"/>
                    </a:lnTo>
                    <a:cubicBezTo>
                      <a:pt x="1325" y="290"/>
                      <a:pt x="1324" y="289"/>
                      <a:pt x="1323" y="288"/>
                    </a:cubicBezTo>
                    <a:lnTo>
                      <a:pt x="1323" y="288"/>
                    </a:lnTo>
                    <a:cubicBezTo>
                      <a:pt x="1335" y="308"/>
                      <a:pt x="1347" y="329"/>
                      <a:pt x="1359" y="346"/>
                    </a:cubicBezTo>
                    <a:cubicBezTo>
                      <a:pt x="1373" y="374"/>
                      <a:pt x="1382" y="405"/>
                      <a:pt x="1387" y="438"/>
                    </a:cubicBezTo>
                    <a:cubicBezTo>
                      <a:pt x="1395" y="467"/>
                      <a:pt x="1430" y="484"/>
                      <a:pt x="1457" y="484"/>
                    </a:cubicBezTo>
                    <a:cubicBezTo>
                      <a:pt x="1461" y="484"/>
                      <a:pt x="1465" y="484"/>
                      <a:pt x="1468" y="483"/>
                    </a:cubicBezTo>
                    <a:cubicBezTo>
                      <a:pt x="1485" y="475"/>
                      <a:pt x="1499" y="466"/>
                      <a:pt x="1507" y="452"/>
                    </a:cubicBezTo>
                    <a:cubicBezTo>
                      <a:pt x="1518" y="433"/>
                      <a:pt x="1518" y="419"/>
                      <a:pt x="1510" y="399"/>
                    </a:cubicBezTo>
                    <a:cubicBezTo>
                      <a:pt x="1507" y="374"/>
                      <a:pt x="1502" y="349"/>
                      <a:pt x="1493" y="327"/>
                    </a:cubicBezTo>
                    <a:cubicBezTo>
                      <a:pt x="1482" y="299"/>
                      <a:pt x="1468" y="271"/>
                      <a:pt x="1454" y="243"/>
                    </a:cubicBezTo>
                    <a:cubicBezTo>
                      <a:pt x="1432" y="193"/>
                      <a:pt x="1393" y="151"/>
                      <a:pt x="1351" y="120"/>
                    </a:cubicBezTo>
                    <a:cubicBezTo>
                      <a:pt x="1312" y="84"/>
                      <a:pt x="1265" y="56"/>
                      <a:pt x="1214" y="39"/>
                    </a:cubicBezTo>
                    <a:cubicBezTo>
                      <a:pt x="1167" y="20"/>
                      <a:pt x="1117" y="9"/>
                      <a:pt x="1069" y="6"/>
                    </a:cubicBezTo>
                    <a:cubicBezTo>
                      <a:pt x="1055" y="0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274;p37">
                <a:extLst>
                  <a:ext uri="{FF2B5EF4-FFF2-40B4-BE49-F238E27FC236}">
                    <a16:creationId xmlns:a16="http://schemas.microsoft.com/office/drawing/2014/main" id="{2BA30221-52C2-FDF9-4FE2-210ED49D0B29}"/>
                  </a:ext>
                </a:extLst>
              </p:cNvPr>
              <p:cNvSpPr/>
              <p:nvPr/>
            </p:nvSpPr>
            <p:spPr>
              <a:xfrm>
                <a:off x="5681700" y="3380525"/>
                <a:ext cx="478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2657" extrusionOk="0">
                    <a:moveTo>
                      <a:pt x="957" y="0"/>
                    </a:moveTo>
                    <a:cubicBezTo>
                      <a:pt x="430" y="6"/>
                      <a:pt x="0" y="597"/>
                      <a:pt x="0" y="1331"/>
                    </a:cubicBezTo>
                    <a:cubicBezTo>
                      <a:pt x="0" y="2062"/>
                      <a:pt x="430" y="2656"/>
                      <a:pt x="957" y="2656"/>
                    </a:cubicBezTo>
                    <a:cubicBezTo>
                      <a:pt x="1482" y="2656"/>
                      <a:pt x="1911" y="2059"/>
                      <a:pt x="1911" y="1331"/>
                    </a:cubicBezTo>
                    <a:cubicBezTo>
                      <a:pt x="1911" y="597"/>
                      <a:pt x="1482" y="0"/>
                      <a:pt x="9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275;p37">
                <a:extLst>
                  <a:ext uri="{FF2B5EF4-FFF2-40B4-BE49-F238E27FC236}">
                    <a16:creationId xmlns:a16="http://schemas.microsoft.com/office/drawing/2014/main" id="{16FB750A-DEC6-7D27-18A5-A428F5F492E7}"/>
                  </a:ext>
                </a:extLst>
              </p:cNvPr>
              <p:cNvSpPr/>
              <p:nvPr/>
            </p:nvSpPr>
            <p:spPr>
              <a:xfrm>
                <a:off x="5948675" y="3375300"/>
                <a:ext cx="47725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651" extrusionOk="0">
                    <a:moveTo>
                      <a:pt x="955" y="0"/>
                    </a:moveTo>
                    <a:cubicBezTo>
                      <a:pt x="427" y="0"/>
                      <a:pt x="1" y="594"/>
                      <a:pt x="1" y="1325"/>
                    </a:cubicBezTo>
                    <a:cubicBezTo>
                      <a:pt x="1" y="2059"/>
                      <a:pt x="427" y="2651"/>
                      <a:pt x="955" y="2651"/>
                    </a:cubicBezTo>
                    <a:cubicBezTo>
                      <a:pt x="1482" y="2651"/>
                      <a:pt x="1909" y="2056"/>
                      <a:pt x="1909" y="1325"/>
                    </a:cubicBezTo>
                    <a:cubicBezTo>
                      <a:pt x="1909" y="594"/>
                      <a:pt x="1482" y="0"/>
                      <a:pt x="9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276;p37">
                <a:extLst>
                  <a:ext uri="{FF2B5EF4-FFF2-40B4-BE49-F238E27FC236}">
                    <a16:creationId xmlns:a16="http://schemas.microsoft.com/office/drawing/2014/main" id="{8319A45E-8500-FCCA-6D6A-71ECE2A08498}"/>
                  </a:ext>
                </a:extLst>
              </p:cNvPr>
              <p:cNvSpPr/>
              <p:nvPr/>
            </p:nvSpPr>
            <p:spPr>
              <a:xfrm>
                <a:off x="5537250" y="3377025"/>
                <a:ext cx="121875" cy="19990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7996" extrusionOk="0">
                    <a:moveTo>
                      <a:pt x="1373" y="5017"/>
                    </a:moveTo>
                    <a:cubicBezTo>
                      <a:pt x="1379" y="5023"/>
                      <a:pt x="1383" y="5030"/>
                      <a:pt x="1388" y="5036"/>
                    </a:cubicBezTo>
                    <a:lnTo>
                      <a:pt x="1388" y="5036"/>
                    </a:lnTo>
                    <a:cubicBezTo>
                      <a:pt x="1383" y="5030"/>
                      <a:pt x="1378" y="5023"/>
                      <a:pt x="1373" y="5017"/>
                    </a:cubicBezTo>
                    <a:close/>
                    <a:moveTo>
                      <a:pt x="383" y="1"/>
                    </a:moveTo>
                    <a:lnTo>
                      <a:pt x="383" y="1"/>
                    </a:lnTo>
                    <a:cubicBezTo>
                      <a:pt x="313" y="79"/>
                      <a:pt x="243" y="163"/>
                      <a:pt x="174" y="244"/>
                    </a:cubicBezTo>
                    <a:cubicBezTo>
                      <a:pt x="59" y="1016"/>
                      <a:pt x="1" y="1795"/>
                      <a:pt x="84" y="2576"/>
                    </a:cubicBezTo>
                    <a:cubicBezTo>
                      <a:pt x="115" y="2880"/>
                      <a:pt x="171" y="3176"/>
                      <a:pt x="249" y="3471"/>
                    </a:cubicBezTo>
                    <a:cubicBezTo>
                      <a:pt x="327" y="3773"/>
                      <a:pt x="439" y="4066"/>
                      <a:pt x="570" y="4347"/>
                    </a:cubicBezTo>
                    <a:cubicBezTo>
                      <a:pt x="709" y="4646"/>
                      <a:pt x="879" y="4931"/>
                      <a:pt x="1069" y="5198"/>
                    </a:cubicBezTo>
                    <a:cubicBezTo>
                      <a:pt x="1284" y="5494"/>
                      <a:pt x="1524" y="5767"/>
                      <a:pt x="1780" y="6024"/>
                    </a:cubicBezTo>
                    <a:cubicBezTo>
                      <a:pt x="2196" y="6440"/>
                      <a:pt x="2654" y="6819"/>
                      <a:pt x="3142" y="7154"/>
                    </a:cubicBezTo>
                    <a:cubicBezTo>
                      <a:pt x="3385" y="7324"/>
                      <a:pt x="3641" y="7478"/>
                      <a:pt x="3901" y="7623"/>
                    </a:cubicBezTo>
                    <a:cubicBezTo>
                      <a:pt x="4037" y="7695"/>
                      <a:pt x="4177" y="7762"/>
                      <a:pt x="4316" y="7824"/>
                    </a:cubicBezTo>
                    <a:cubicBezTo>
                      <a:pt x="4453" y="7882"/>
                      <a:pt x="4584" y="7943"/>
                      <a:pt x="4724" y="7991"/>
                    </a:cubicBezTo>
                    <a:cubicBezTo>
                      <a:pt x="4733" y="7994"/>
                      <a:pt x="4743" y="7996"/>
                      <a:pt x="4753" y="7996"/>
                    </a:cubicBezTo>
                    <a:cubicBezTo>
                      <a:pt x="4792" y="7996"/>
                      <a:pt x="4831" y="7971"/>
                      <a:pt x="4846" y="7938"/>
                    </a:cubicBezTo>
                    <a:cubicBezTo>
                      <a:pt x="4874" y="7888"/>
                      <a:pt x="4860" y="7821"/>
                      <a:pt x="4807" y="7790"/>
                    </a:cubicBezTo>
                    <a:cubicBezTo>
                      <a:pt x="4662" y="7709"/>
                      <a:pt x="4514" y="7631"/>
                      <a:pt x="4372" y="7547"/>
                    </a:cubicBezTo>
                    <a:cubicBezTo>
                      <a:pt x="4227" y="7461"/>
                      <a:pt x="4082" y="7374"/>
                      <a:pt x="3937" y="7280"/>
                    </a:cubicBezTo>
                    <a:cubicBezTo>
                      <a:pt x="3641" y="7093"/>
                      <a:pt x="3354" y="6889"/>
                      <a:pt x="3075" y="6674"/>
                    </a:cubicBezTo>
                    <a:cubicBezTo>
                      <a:pt x="2459" y="6193"/>
                      <a:pt x="1879" y="5661"/>
                      <a:pt x="1395" y="5045"/>
                    </a:cubicBezTo>
                    <a:lnTo>
                      <a:pt x="1395" y="5045"/>
                    </a:lnTo>
                    <a:cubicBezTo>
                      <a:pt x="1397" y="5047"/>
                      <a:pt x="1399" y="5049"/>
                      <a:pt x="1401" y="5050"/>
                    </a:cubicBezTo>
                    <a:cubicBezTo>
                      <a:pt x="1117" y="4674"/>
                      <a:pt x="871" y="4269"/>
                      <a:pt x="679" y="3837"/>
                    </a:cubicBezTo>
                    <a:cubicBezTo>
                      <a:pt x="497" y="3399"/>
                      <a:pt x="377" y="2936"/>
                      <a:pt x="310" y="2467"/>
                    </a:cubicBezTo>
                    <a:lnTo>
                      <a:pt x="310" y="2464"/>
                    </a:lnTo>
                    <a:cubicBezTo>
                      <a:pt x="310" y="2456"/>
                      <a:pt x="307" y="2453"/>
                      <a:pt x="307" y="2450"/>
                    </a:cubicBezTo>
                    <a:cubicBezTo>
                      <a:pt x="213" y="1706"/>
                      <a:pt x="254" y="955"/>
                      <a:pt x="352" y="216"/>
                    </a:cubicBezTo>
                    <a:cubicBezTo>
                      <a:pt x="363" y="146"/>
                      <a:pt x="372" y="76"/>
                      <a:pt x="3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277;p37">
                <a:extLst>
                  <a:ext uri="{FF2B5EF4-FFF2-40B4-BE49-F238E27FC236}">
                    <a16:creationId xmlns:a16="http://schemas.microsoft.com/office/drawing/2014/main" id="{7CC83A30-5362-D8A7-A35E-DE39287F1821}"/>
                  </a:ext>
                </a:extLst>
              </p:cNvPr>
              <p:cNvSpPr/>
              <p:nvPr/>
            </p:nvSpPr>
            <p:spPr>
              <a:xfrm>
                <a:off x="5546050" y="3381775"/>
                <a:ext cx="7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3" h="7" extrusionOk="0">
                    <a:moveTo>
                      <a:pt x="0" y="6"/>
                    </a:moveTo>
                    <a:cubicBezTo>
                      <a:pt x="0" y="3"/>
                      <a:pt x="3" y="1"/>
                      <a:pt x="3" y="1"/>
                    </a:cubicBezTo>
                    <a:cubicBezTo>
                      <a:pt x="3" y="1"/>
                      <a:pt x="0" y="3"/>
                      <a:pt x="0" y="6"/>
                    </a:cubicBez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278;p37">
                <a:extLst>
                  <a:ext uri="{FF2B5EF4-FFF2-40B4-BE49-F238E27FC236}">
                    <a16:creationId xmlns:a16="http://schemas.microsoft.com/office/drawing/2014/main" id="{544A877D-671D-9014-A8D1-E6E239992537}"/>
                  </a:ext>
                </a:extLst>
              </p:cNvPr>
              <p:cNvSpPr/>
              <p:nvPr/>
            </p:nvSpPr>
            <p:spPr>
              <a:xfrm>
                <a:off x="5544925" y="3438350"/>
                <a:ext cx="10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4" h="9" extrusionOk="0">
                    <a:moveTo>
                      <a:pt x="0" y="0"/>
                    </a:moveTo>
                    <a:cubicBezTo>
                      <a:pt x="0" y="3"/>
                      <a:pt x="3" y="3"/>
                      <a:pt x="3" y="9"/>
                    </a:cubicBezTo>
                    <a:cubicBezTo>
                      <a:pt x="3" y="3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279;p37">
                <a:extLst>
                  <a:ext uri="{FF2B5EF4-FFF2-40B4-BE49-F238E27FC236}">
                    <a16:creationId xmlns:a16="http://schemas.microsoft.com/office/drawing/2014/main" id="{9E020EE2-0797-3D9F-A369-324493E67A66}"/>
                  </a:ext>
                </a:extLst>
              </p:cNvPr>
              <p:cNvSpPr/>
              <p:nvPr/>
            </p:nvSpPr>
            <p:spPr>
              <a:xfrm>
                <a:off x="5545000" y="3438550"/>
                <a:ext cx="2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3"/>
                    </a:move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280;p37">
                <a:extLst>
                  <a:ext uri="{FF2B5EF4-FFF2-40B4-BE49-F238E27FC236}">
                    <a16:creationId xmlns:a16="http://schemas.microsoft.com/office/drawing/2014/main" id="{6F6A2AE9-59E5-D892-9555-6659CAE0F655}"/>
                  </a:ext>
                </a:extLst>
              </p:cNvPr>
              <p:cNvSpPr/>
              <p:nvPr/>
            </p:nvSpPr>
            <p:spPr>
              <a:xfrm>
                <a:off x="5545000" y="3438625"/>
                <a:ext cx="2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1" h="4" extrusionOk="0">
                    <a:moveTo>
                      <a:pt x="0" y="0"/>
                    </a:moveTo>
                    <a:cubicBezTo>
                      <a:pt x="0" y="0"/>
                      <a:pt x="0" y="3"/>
                      <a:pt x="0" y="0"/>
                    </a:cubicBezTo>
                    <a:cubicBezTo>
                      <a:pt x="0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281;p37">
                <a:extLst>
                  <a:ext uri="{FF2B5EF4-FFF2-40B4-BE49-F238E27FC236}">
                    <a16:creationId xmlns:a16="http://schemas.microsoft.com/office/drawing/2014/main" id="{469CDBD7-2716-194D-9B99-CDCF3C3D7939}"/>
                  </a:ext>
                </a:extLst>
              </p:cNvPr>
              <p:cNvSpPr/>
              <p:nvPr/>
            </p:nvSpPr>
            <p:spPr>
              <a:xfrm>
                <a:off x="5436600" y="3461425"/>
                <a:ext cx="222025" cy="11802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4721" extrusionOk="0">
                    <a:moveTo>
                      <a:pt x="626" y="358"/>
                    </a:moveTo>
                    <a:lnTo>
                      <a:pt x="626" y="358"/>
                    </a:lnTo>
                    <a:cubicBezTo>
                      <a:pt x="623" y="361"/>
                      <a:pt x="620" y="361"/>
                      <a:pt x="615" y="361"/>
                    </a:cubicBezTo>
                    <a:cubicBezTo>
                      <a:pt x="620" y="361"/>
                      <a:pt x="626" y="361"/>
                      <a:pt x="626" y="358"/>
                    </a:cubicBezTo>
                    <a:close/>
                    <a:moveTo>
                      <a:pt x="768" y="2447"/>
                    </a:moveTo>
                    <a:lnTo>
                      <a:pt x="776" y="2461"/>
                    </a:lnTo>
                    <a:cubicBezTo>
                      <a:pt x="776" y="2456"/>
                      <a:pt x="774" y="2450"/>
                      <a:pt x="768" y="2447"/>
                    </a:cubicBezTo>
                    <a:close/>
                    <a:moveTo>
                      <a:pt x="5859" y="3834"/>
                    </a:moveTo>
                    <a:cubicBezTo>
                      <a:pt x="5864" y="3836"/>
                      <a:pt x="5868" y="3839"/>
                      <a:pt x="5873" y="3841"/>
                    </a:cubicBezTo>
                    <a:lnTo>
                      <a:pt x="5873" y="3841"/>
                    </a:lnTo>
                    <a:cubicBezTo>
                      <a:pt x="5870" y="3837"/>
                      <a:pt x="5865" y="3836"/>
                      <a:pt x="5859" y="3834"/>
                    </a:cubicBezTo>
                    <a:close/>
                    <a:moveTo>
                      <a:pt x="5882" y="3845"/>
                    </a:moveTo>
                    <a:lnTo>
                      <a:pt x="5882" y="3845"/>
                    </a:lnTo>
                    <a:cubicBezTo>
                      <a:pt x="5887" y="3848"/>
                      <a:pt x="5893" y="3851"/>
                      <a:pt x="5896" y="3851"/>
                    </a:cubicBezTo>
                    <a:cubicBezTo>
                      <a:pt x="5890" y="3848"/>
                      <a:pt x="5885" y="3845"/>
                      <a:pt x="5882" y="3845"/>
                    </a:cubicBezTo>
                    <a:close/>
                    <a:moveTo>
                      <a:pt x="888" y="1"/>
                    </a:moveTo>
                    <a:cubicBezTo>
                      <a:pt x="857" y="6"/>
                      <a:pt x="818" y="9"/>
                      <a:pt x="779" y="12"/>
                    </a:cubicBezTo>
                    <a:cubicBezTo>
                      <a:pt x="723" y="20"/>
                      <a:pt x="668" y="37"/>
                      <a:pt x="615" y="54"/>
                    </a:cubicBezTo>
                    <a:cubicBezTo>
                      <a:pt x="559" y="73"/>
                      <a:pt x="509" y="104"/>
                      <a:pt x="458" y="135"/>
                    </a:cubicBezTo>
                    <a:cubicBezTo>
                      <a:pt x="355" y="196"/>
                      <a:pt x="266" y="280"/>
                      <a:pt x="193" y="377"/>
                    </a:cubicBezTo>
                    <a:cubicBezTo>
                      <a:pt x="132" y="467"/>
                      <a:pt x="85" y="564"/>
                      <a:pt x="54" y="665"/>
                    </a:cubicBezTo>
                    <a:cubicBezTo>
                      <a:pt x="20" y="779"/>
                      <a:pt x="7" y="896"/>
                      <a:pt x="7" y="1019"/>
                    </a:cubicBezTo>
                    <a:cubicBezTo>
                      <a:pt x="1" y="1276"/>
                      <a:pt x="65" y="1521"/>
                      <a:pt x="146" y="1764"/>
                    </a:cubicBezTo>
                    <a:cubicBezTo>
                      <a:pt x="224" y="2006"/>
                      <a:pt x="344" y="2241"/>
                      <a:pt x="475" y="2461"/>
                    </a:cubicBezTo>
                    <a:cubicBezTo>
                      <a:pt x="592" y="2651"/>
                      <a:pt x="721" y="2838"/>
                      <a:pt x="874" y="3000"/>
                    </a:cubicBezTo>
                    <a:cubicBezTo>
                      <a:pt x="1000" y="3134"/>
                      <a:pt x="1136" y="3256"/>
                      <a:pt x="1279" y="3368"/>
                    </a:cubicBezTo>
                    <a:cubicBezTo>
                      <a:pt x="1348" y="3421"/>
                      <a:pt x="1429" y="3468"/>
                      <a:pt x="1505" y="3513"/>
                    </a:cubicBezTo>
                    <a:cubicBezTo>
                      <a:pt x="1541" y="3530"/>
                      <a:pt x="1572" y="3546"/>
                      <a:pt x="1605" y="3566"/>
                    </a:cubicBezTo>
                    <a:lnTo>
                      <a:pt x="1689" y="3597"/>
                    </a:lnTo>
                    <a:cubicBezTo>
                      <a:pt x="1717" y="3611"/>
                      <a:pt x="1745" y="3622"/>
                      <a:pt x="1770" y="3630"/>
                    </a:cubicBezTo>
                    <a:cubicBezTo>
                      <a:pt x="1780" y="3635"/>
                      <a:pt x="1790" y="3637"/>
                      <a:pt x="1800" y="3637"/>
                    </a:cubicBezTo>
                    <a:cubicBezTo>
                      <a:pt x="1833" y="3637"/>
                      <a:pt x="1865" y="3615"/>
                      <a:pt x="1876" y="3583"/>
                    </a:cubicBezTo>
                    <a:cubicBezTo>
                      <a:pt x="1892" y="3538"/>
                      <a:pt x="1867" y="3491"/>
                      <a:pt x="1825" y="3474"/>
                    </a:cubicBezTo>
                    <a:cubicBezTo>
                      <a:pt x="1800" y="3463"/>
                      <a:pt x="1772" y="3454"/>
                      <a:pt x="1750" y="3443"/>
                    </a:cubicBezTo>
                    <a:cubicBezTo>
                      <a:pt x="1574" y="3334"/>
                      <a:pt x="1418" y="3209"/>
                      <a:pt x="1267" y="3069"/>
                    </a:cubicBezTo>
                    <a:cubicBezTo>
                      <a:pt x="1164" y="2969"/>
                      <a:pt x="1061" y="2869"/>
                      <a:pt x="972" y="2754"/>
                    </a:cubicBezTo>
                    <a:cubicBezTo>
                      <a:pt x="891" y="2651"/>
                      <a:pt x="818" y="2539"/>
                      <a:pt x="751" y="2433"/>
                    </a:cubicBezTo>
                    <a:cubicBezTo>
                      <a:pt x="596" y="2170"/>
                      <a:pt x="468" y="1888"/>
                      <a:pt x="374" y="1596"/>
                    </a:cubicBezTo>
                    <a:lnTo>
                      <a:pt x="374" y="1596"/>
                    </a:lnTo>
                    <a:cubicBezTo>
                      <a:pt x="374" y="1597"/>
                      <a:pt x="375" y="1598"/>
                      <a:pt x="375" y="1599"/>
                    </a:cubicBezTo>
                    <a:cubicBezTo>
                      <a:pt x="374" y="1597"/>
                      <a:pt x="373" y="1594"/>
                      <a:pt x="373" y="1591"/>
                    </a:cubicBezTo>
                    <a:lnTo>
                      <a:pt x="373" y="1591"/>
                    </a:lnTo>
                    <a:cubicBezTo>
                      <a:pt x="373" y="1593"/>
                      <a:pt x="374" y="1595"/>
                      <a:pt x="374" y="1596"/>
                    </a:cubicBezTo>
                    <a:lnTo>
                      <a:pt x="374" y="1596"/>
                    </a:lnTo>
                    <a:cubicBezTo>
                      <a:pt x="372" y="1586"/>
                      <a:pt x="370" y="1578"/>
                      <a:pt x="367" y="1570"/>
                    </a:cubicBezTo>
                    <a:lnTo>
                      <a:pt x="367" y="1570"/>
                    </a:lnTo>
                    <a:cubicBezTo>
                      <a:pt x="369" y="1577"/>
                      <a:pt x="371" y="1584"/>
                      <a:pt x="373" y="1591"/>
                    </a:cubicBezTo>
                    <a:lnTo>
                      <a:pt x="373" y="1591"/>
                    </a:lnTo>
                    <a:cubicBezTo>
                      <a:pt x="370" y="1582"/>
                      <a:pt x="367" y="1572"/>
                      <a:pt x="364" y="1563"/>
                    </a:cubicBezTo>
                    <a:lnTo>
                      <a:pt x="364" y="1563"/>
                    </a:lnTo>
                    <a:cubicBezTo>
                      <a:pt x="365" y="1565"/>
                      <a:pt x="366" y="1567"/>
                      <a:pt x="367" y="1570"/>
                    </a:cubicBezTo>
                    <a:lnTo>
                      <a:pt x="367" y="1570"/>
                    </a:lnTo>
                    <a:cubicBezTo>
                      <a:pt x="323" y="1409"/>
                      <a:pt x="290" y="1243"/>
                      <a:pt x="280" y="1080"/>
                    </a:cubicBezTo>
                    <a:cubicBezTo>
                      <a:pt x="277" y="985"/>
                      <a:pt x="288" y="893"/>
                      <a:pt x="305" y="801"/>
                    </a:cubicBezTo>
                    <a:cubicBezTo>
                      <a:pt x="322" y="734"/>
                      <a:pt x="344" y="670"/>
                      <a:pt x="372" y="612"/>
                    </a:cubicBezTo>
                    <a:cubicBezTo>
                      <a:pt x="400" y="561"/>
                      <a:pt x="433" y="517"/>
                      <a:pt x="472" y="472"/>
                    </a:cubicBezTo>
                    <a:cubicBezTo>
                      <a:pt x="517" y="427"/>
                      <a:pt x="570" y="388"/>
                      <a:pt x="623" y="352"/>
                    </a:cubicBezTo>
                    <a:cubicBezTo>
                      <a:pt x="668" y="330"/>
                      <a:pt x="710" y="307"/>
                      <a:pt x="757" y="294"/>
                    </a:cubicBezTo>
                    <a:cubicBezTo>
                      <a:pt x="796" y="282"/>
                      <a:pt x="838" y="280"/>
                      <a:pt x="877" y="277"/>
                    </a:cubicBezTo>
                    <a:cubicBezTo>
                      <a:pt x="933" y="277"/>
                      <a:pt x="986" y="282"/>
                      <a:pt x="1036" y="294"/>
                    </a:cubicBezTo>
                    <a:cubicBezTo>
                      <a:pt x="1134" y="319"/>
                      <a:pt x="1223" y="358"/>
                      <a:pt x="1309" y="402"/>
                    </a:cubicBezTo>
                    <a:cubicBezTo>
                      <a:pt x="1521" y="525"/>
                      <a:pt x="1711" y="681"/>
                      <a:pt x="1887" y="849"/>
                    </a:cubicBezTo>
                    <a:cubicBezTo>
                      <a:pt x="2074" y="1027"/>
                      <a:pt x="2244" y="1214"/>
                      <a:pt x="2417" y="1404"/>
                    </a:cubicBezTo>
                    <a:cubicBezTo>
                      <a:pt x="2570" y="1571"/>
                      <a:pt x="2738" y="1727"/>
                      <a:pt x="2905" y="1884"/>
                    </a:cubicBezTo>
                    <a:cubicBezTo>
                      <a:pt x="3324" y="2280"/>
                      <a:pt x="3756" y="2659"/>
                      <a:pt x="4211" y="3011"/>
                    </a:cubicBezTo>
                    <a:cubicBezTo>
                      <a:pt x="4705" y="3399"/>
                      <a:pt x="5226" y="3753"/>
                      <a:pt x="5779" y="4054"/>
                    </a:cubicBezTo>
                    <a:cubicBezTo>
                      <a:pt x="6306" y="4336"/>
                      <a:pt x="6861" y="4562"/>
                      <a:pt x="7450" y="4668"/>
                    </a:cubicBezTo>
                    <a:cubicBezTo>
                      <a:pt x="7637" y="4702"/>
                      <a:pt x="7828" y="4721"/>
                      <a:pt x="8018" y="4721"/>
                    </a:cubicBezTo>
                    <a:cubicBezTo>
                      <a:pt x="8276" y="4721"/>
                      <a:pt x="8532" y="4687"/>
                      <a:pt x="8778" y="4615"/>
                    </a:cubicBezTo>
                    <a:cubicBezTo>
                      <a:pt x="8811" y="4604"/>
                      <a:pt x="8833" y="4595"/>
                      <a:pt x="8856" y="4567"/>
                    </a:cubicBezTo>
                    <a:cubicBezTo>
                      <a:pt x="8872" y="4542"/>
                      <a:pt x="8881" y="4512"/>
                      <a:pt x="8875" y="4478"/>
                    </a:cubicBezTo>
                    <a:cubicBezTo>
                      <a:pt x="8870" y="4448"/>
                      <a:pt x="8856" y="4420"/>
                      <a:pt x="8828" y="4403"/>
                    </a:cubicBezTo>
                    <a:cubicBezTo>
                      <a:pt x="8809" y="4389"/>
                      <a:pt x="8782" y="4379"/>
                      <a:pt x="8757" y="4379"/>
                    </a:cubicBezTo>
                    <a:cubicBezTo>
                      <a:pt x="8751" y="4379"/>
                      <a:pt x="8746" y="4380"/>
                      <a:pt x="8741" y="4381"/>
                    </a:cubicBezTo>
                    <a:cubicBezTo>
                      <a:pt x="8538" y="4442"/>
                      <a:pt x="8326" y="4473"/>
                      <a:pt x="8116" y="4484"/>
                    </a:cubicBezTo>
                    <a:cubicBezTo>
                      <a:pt x="8095" y="4484"/>
                      <a:pt x="8074" y="4484"/>
                      <a:pt x="8053" y="4484"/>
                    </a:cubicBezTo>
                    <a:cubicBezTo>
                      <a:pt x="7779" y="4484"/>
                      <a:pt x="7507" y="4451"/>
                      <a:pt x="7238" y="4386"/>
                    </a:cubicBezTo>
                    <a:lnTo>
                      <a:pt x="7240" y="4386"/>
                    </a:lnTo>
                    <a:cubicBezTo>
                      <a:pt x="6763" y="4267"/>
                      <a:pt x="6307" y="4075"/>
                      <a:pt x="5873" y="3841"/>
                    </a:cubicBezTo>
                    <a:lnTo>
                      <a:pt x="5873" y="3841"/>
                    </a:lnTo>
                    <a:cubicBezTo>
                      <a:pt x="5873" y="3841"/>
                      <a:pt x="5873" y="3842"/>
                      <a:pt x="5873" y="3842"/>
                    </a:cubicBezTo>
                    <a:cubicBezTo>
                      <a:pt x="5343" y="3555"/>
                      <a:pt x="4850" y="3214"/>
                      <a:pt x="4375" y="2846"/>
                    </a:cubicBezTo>
                    <a:cubicBezTo>
                      <a:pt x="3929" y="2503"/>
                      <a:pt x="3508" y="2129"/>
                      <a:pt x="3095" y="1741"/>
                    </a:cubicBezTo>
                    <a:cubicBezTo>
                      <a:pt x="2933" y="1588"/>
                      <a:pt x="2777" y="1435"/>
                      <a:pt x="2629" y="1270"/>
                    </a:cubicBezTo>
                    <a:cubicBezTo>
                      <a:pt x="2450" y="1075"/>
                      <a:pt x="2275" y="879"/>
                      <a:pt x="2090" y="692"/>
                    </a:cubicBezTo>
                    <a:cubicBezTo>
                      <a:pt x="1898" y="500"/>
                      <a:pt x="1689" y="316"/>
                      <a:pt x="1457" y="179"/>
                    </a:cubicBezTo>
                    <a:cubicBezTo>
                      <a:pt x="1354" y="121"/>
                      <a:pt x="1248" y="70"/>
                      <a:pt x="1136" y="37"/>
                    </a:cubicBezTo>
                    <a:cubicBezTo>
                      <a:pt x="1055" y="12"/>
                      <a:pt x="972" y="1"/>
                      <a:pt x="8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282;p37">
                <a:extLst>
                  <a:ext uri="{FF2B5EF4-FFF2-40B4-BE49-F238E27FC236}">
                    <a16:creationId xmlns:a16="http://schemas.microsoft.com/office/drawing/2014/main" id="{E6C8B9E7-9DA9-D419-F785-FEBDE93B1C2A}"/>
                  </a:ext>
                </a:extLst>
              </p:cNvPr>
              <p:cNvSpPr/>
              <p:nvPr/>
            </p:nvSpPr>
            <p:spPr>
              <a:xfrm>
                <a:off x="5368825" y="3500000"/>
                <a:ext cx="11467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3723" extrusionOk="0">
                    <a:moveTo>
                      <a:pt x="476" y="604"/>
                    </a:moveTo>
                    <a:lnTo>
                      <a:pt x="476" y="604"/>
                    </a:lnTo>
                    <a:cubicBezTo>
                      <a:pt x="473" y="609"/>
                      <a:pt x="469" y="615"/>
                      <a:pt x="466" y="620"/>
                    </a:cubicBezTo>
                    <a:lnTo>
                      <a:pt x="466" y="620"/>
                    </a:lnTo>
                    <a:cubicBezTo>
                      <a:pt x="471" y="615"/>
                      <a:pt x="474" y="609"/>
                      <a:pt x="476" y="604"/>
                    </a:cubicBezTo>
                    <a:close/>
                    <a:moveTo>
                      <a:pt x="332" y="988"/>
                    </a:moveTo>
                    <a:cubicBezTo>
                      <a:pt x="327" y="991"/>
                      <a:pt x="327" y="994"/>
                      <a:pt x="327" y="1002"/>
                    </a:cubicBezTo>
                    <a:lnTo>
                      <a:pt x="327" y="1002"/>
                    </a:lnTo>
                    <a:cubicBezTo>
                      <a:pt x="327" y="996"/>
                      <a:pt x="327" y="994"/>
                      <a:pt x="332" y="988"/>
                    </a:cubicBezTo>
                    <a:close/>
                    <a:moveTo>
                      <a:pt x="4196" y="1775"/>
                    </a:moveTo>
                    <a:cubicBezTo>
                      <a:pt x="4197" y="1775"/>
                      <a:pt x="4198" y="1776"/>
                      <a:pt x="4199" y="1776"/>
                    </a:cubicBezTo>
                    <a:lnTo>
                      <a:pt x="4199" y="1776"/>
                    </a:lnTo>
                    <a:cubicBezTo>
                      <a:pt x="4199" y="1775"/>
                      <a:pt x="4198" y="1775"/>
                      <a:pt x="4196" y="1775"/>
                    </a:cubicBezTo>
                    <a:close/>
                    <a:moveTo>
                      <a:pt x="609" y="2248"/>
                    </a:moveTo>
                    <a:cubicBezTo>
                      <a:pt x="610" y="2249"/>
                      <a:pt x="610" y="2250"/>
                      <a:pt x="611" y="2252"/>
                    </a:cubicBezTo>
                    <a:cubicBezTo>
                      <a:pt x="611" y="2250"/>
                      <a:pt x="611" y="2249"/>
                      <a:pt x="609" y="2248"/>
                    </a:cubicBezTo>
                    <a:close/>
                    <a:moveTo>
                      <a:pt x="1024" y="0"/>
                    </a:moveTo>
                    <a:cubicBezTo>
                      <a:pt x="996" y="6"/>
                      <a:pt x="977" y="6"/>
                      <a:pt x="960" y="6"/>
                    </a:cubicBezTo>
                    <a:cubicBezTo>
                      <a:pt x="882" y="12"/>
                      <a:pt x="806" y="25"/>
                      <a:pt x="728" y="48"/>
                    </a:cubicBezTo>
                    <a:cubicBezTo>
                      <a:pt x="647" y="76"/>
                      <a:pt x="575" y="115"/>
                      <a:pt x="502" y="165"/>
                    </a:cubicBezTo>
                    <a:cubicBezTo>
                      <a:pt x="433" y="212"/>
                      <a:pt x="374" y="274"/>
                      <a:pt x="321" y="341"/>
                    </a:cubicBezTo>
                    <a:cubicBezTo>
                      <a:pt x="254" y="422"/>
                      <a:pt x="201" y="519"/>
                      <a:pt x="156" y="614"/>
                    </a:cubicBezTo>
                    <a:cubicBezTo>
                      <a:pt x="98" y="731"/>
                      <a:pt x="59" y="862"/>
                      <a:pt x="34" y="991"/>
                    </a:cubicBezTo>
                    <a:cubicBezTo>
                      <a:pt x="0" y="1150"/>
                      <a:pt x="3" y="1317"/>
                      <a:pt x="20" y="1479"/>
                    </a:cubicBezTo>
                    <a:cubicBezTo>
                      <a:pt x="39" y="1632"/>
                      <a:pt x="84" y="1786"/>
                      <a:pt x="137" y="1928"/>
                    </a:cubicBezTo>
                    <a:cubicBezTo>
                      <a:pt x="196" y="2093"/>
                      <a:pt x="279" y="2246"/>
                      <a:pt x="369" y="2391"/>
                    </a:cubicBezTo>
                    <a:cubicBezTo>
                      <a:pt x="550" y="2684"/>
                      <a:pt x="781" y="2944"/>
                      <a:pt x="1035" y="3172"/>
                    </a:cubicBezTo>
                    <a:cubicBezTo>
                      <a:pt x="1150" y="3281"/>
                      <a:pt x="1275" y="3379"/>
                      <a:pt x="1406" y="3474"/>
                    </a:cubicBezTo>
                    <a:cubicBezTo>
                      <a:pt x="1526" y="3563"/>
                      <a:pt x="1660" y="3647"/>
                      <a:pt x="1797" y="3714"/>
                    </a:cubicBezTo>
                    <a:cubicBezTo>
                      <a:pt x="1806" y="3720"/>
                      <a:pt x="1816" y="3722"/>
                      <a:pt x="1827" y="3722"/>
                    </a:cubicBezTo>
                    <a:cubicBezTo>
                      <a:pt x="1856" y="3722"/>
                      <a:pt x="1889" y="3703"/>
                      <a:pt x="1903" y="3683"/>
                    </a:cubicBezTo>
                    <a:cubicBezTo>
                      <a:pt x="1931" y="3644"/>
                      <a:pt x="1925" y="3582"/>
                      <a:pt x="1883" y="3555"/>
                    </a:cubicBezTo>
                    <a:cubicBezTo>
                      <a:pt x="1676" y="3412"/>
                      <a:pt x="1479" y="3262"/>
                      <a:pt x="1295" y="3094"/>
                    </a:cubicBezTo>
                    <a:lnTo>
                      <a:pt x="1295" y="3094"/>
                    </a:lnTo>
                    <a:cubicBezTo>
                      <a:pt x="1299" y="3097"/>
                      <a:pt x="1304" y="3100"/>
                      <a:pt x="1309" y="3103"/>
                    </a:cubicBezTo>
                    <a:cubicBezTo>
                      <a:pt x="1178" y="2983"/>
                      <a:pt x="1058" y="2852"/>
                      <a:pt x="940" y="2718"/>
                    </a:cubicBezTo>
                    <a:cubicBezTo>
                      <a:pt x="820" y="2570"/>
                      <a:pt x="709" y="2411"/>
                      <a:pt x="606" y="2246"/>
                    </a:cubicBezTo>
                    <a:lnTo>
                      <a:pt x="606" y="2246"/>
                    </a:lnTo>
                    <a:cubicBezTo>
                      <a:pt x="607" y="2247"/>
                      <a:pt x="608" y="2247"/>
                      <a:pt x="609" y="2248"/>
                    </a:cubicBezTo>
                    <a:lnTo>
                      <a:pt x="609" y="2248"/>
                    </a:lnTo>
                    <a:cubicBezTo>
                      <a:pt x="507" y="2076"/>
                      <a:pt x="424" y="1896"/>
                      <a:pt x="366" y="1705"/>
                    </a:cubicBezTo>
                    <a:cubicBezTo>
                      <a:pt x="332" y="1574"/>
                      <a:pt x="307" y="1437"/>
                      <a:pt x="299" y="1300"/>
                    </a:cubicBezTo>
                    <a:cubicBezTo>
                      <a:pt x="296" y="1197"/>
                      <a:pt x="307" y="1100"/>
                      <a:pt x="327" y="994"/>
                    </a:cubicBezTo>
                    <a:cubicBezTo>
                      <a:pt x="360" y="865"/>
                      <a:pt x="402" y="740"/>
                      <a:pt x="463" y="625"/>
                    </a:cubicBezTo>
                    <a:cubicBezTo>
                      <a:pt x="464" y="624"/>
                      <a:pt x="465" y="622"/>
                      <a:pt x="466" y="620"/>
                    </a:cubicBezTo>
                    <a:lnTo>
                      <a:pt x="466" y="620"/>
                    </a:lnTo>
                    <a:cubicBezTo>
                      <a:pt x="465" y="621"/>
                      <a:pt x="464" y="622"/>
                      <a:pt x="463" y="622"/>
                    </a:cubicBezTo>
                    <a:cubicBezTo>
                      <a:pt x="466" y="617"/>
                      <a:pt x="472" y="611"/>
                      <a:pt x="477" y="600"/>
                    </a:cubicBezTo>
                    <a:lnTo>
                      <a:pt x="477" y="600"/>
                    </a:lnTo>
                    <a:cubicBezTo>
                      <a:pt x="477" y="601"/>
                      <a:pt x="476" y="602"/>
                      <a:pt x="476" y="604"/>
                    </a:cubicBezTo>
                    <a:lnTo>
                      <a:pt x="476" y="604"/>
                    </a:lnTo>
                    <a:cubicBezTo>
                      <a:pt x="512" y="542"/>
                      <a:pt x="553" y="485"/>
                      <a:pt x="603" y="433"/>
                    </a:cubicBezTo>
                    <a:cubicBezTo>
                      <a:pt x="642" y="394"/>
                      <a:pt x="684" y="363"/>
                      <a:pt x="728" y="332"/>
                    </a:cubicBezTo>
                    <a:cubicBezTo>
                      <a:pt x="773" y="307"/>
                      <a:pt x="820" y="285"/>
                      <a:pt x="868" y="268"/>
                    </a:cubicBezTo>
                    <a:cubicBezTo>
                      <a:pt x="924" y="254"/>
                      <a:pt x="982" y="249"/>
                      <a:pt x="1044" y="243"/>
                    </a:cubicBezTo>
                    <a:cubicBezTo>
                      <a:pt x="1051" y="243"/>
                      <a:pt x="1059" y="243"/>
                      <a:pt x="1067" y="243"/>
                    </a:cubicBezTo>
                    <a:cubicBezTo>
                      <a:pt x="1166" y="243"/>
                      <a:pt x="1269" y="259"/>
                      <a:pt x="1367" y="282"/>
                    </a:cubicBezTo>
                    <a:cubicBezTo>
                      <a:pt x="1359" y="279"/>
                      <a:pt x="1353" y="279"/>
                      <a:pt x="1351" y="277"/>
                    </a:cubicBezTo>
                    <a:lnTo>
                      <a:pt x="1351" y="277"/>
                    </a:lnTo>
                    <a:cubicBezTo>
                      <a:pt x="1588" y="335"/>
                      <a:pt x="1814" y="436"/>
                      <a:pt x="2028" y="556"/>
                    </a:cubicBezTo>
                    <a:cubicBezTo>
                      <a:pt x="2489" y="809"/>
                      <a:pt x="2921" y="1116"/>
                      <a:pt x="3354" y="1415"/>
                    </a:cubicBezTo>
                    <a:cubicBezTo>
                      <a:pt x="3549" y="1554"/>
                      <a:pt x="3750" y="1691"/>
                      <a:pt x="3953" y="1817"/>
                    </a:cubicBezTo>
                    <a:cubicBezTo>
                      <a:pt x="4115" y="1917"/>
                      <a:pt x="4283" y="2012"/>
                      <a:pt x="4464" y="2076"/>
                    </a:cubicBezTo>
                    <a:cubicBezTo>
                      <a:pt x="4473" y="2079"/>
                      <a:pt x="4482" y="2080"/>
                      <a:pt x="4491" y="2080"/>
                    </a:cubicBezTo>
                    <a:cubicBezTo>
                      <a:pt x="4527" y="2080"/>
                      <a:pt x="4562" y="2059"/>
                      <a:pt x="4573" y="2023"/>
                    </a:cubicBezTo>
                    <a:cubicBezTo>
                      <a:pt x="4587" y="1984"/>
                      <a:pt x="4564" y="1925"/>
                      <a:pt x="4523" y="1914"/>
                    </a:cubicBezTo>
                    <a:cubicBezTo>
                      <a:pt x="4409" y="1884"/>
                      <a:pt x="4301" y="1831"/>
                      <a:pt x="4199" y="1776"/>
                    </a:cubicBezTo>
                    <a:lnTo>
                      <a:pt x="4199" y="1776"/>
                    </a:lnTo>
                    <a:cubicBezTo>
                      <a:pt x="4199" y="1777"/>
                      <a:pt x="4199" y="1777"/>
                      <a:pt x="4199" y="1777"/>
                    </a:cubicBezTo>
                    <a:cubicBezTo>
                      <a:pt x="4034" y="1688"/>
                      <a:pt x="3881" y="1588"/>
                      <a:pt x="3727" y="1482"/>
                    </a:cubicBezTo>
                    <a:cubicBezTo>
                      <a:pt x="3543" y="1356"/>
                      <a:pt x="3365" y="1225"/>
                      <a:pt x="3183" y="1091"/>
                    </a:cubicBezTo>
                    <a:cubicBezTo>
                      <a:pt x="2815" y="821"/>
                      <a:pt x="2441" y="550"/>
                      <a:pt x="2037" y="327"/>
                    </a:cubicBezTo>
                    <a:cubicBezTo>
                      <a:pt x="1858" y="229"/>
                      <a:pt x="1677" y="143"/>
                      <a:pt x="1484" y="81"/>
                    </a:cubicBezTo>
                    <a:cubicBezTo>
                      <a:pt x="1401" y="53"/>
                      <a:pt x="1314" y="31"/>
                      <a:pt x="1231" y="17"/>
                    </a:cubicBezTo>
                    <a:cubicBezTo>
                      <a:pt x="1161" y="3"/>
                      <a:pt x="1094" y="0"/>
                      <a:pt x="10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283;p37">
                <a:extLst>
                  <a:ext uri="{FF2B5EF4-FFF2-40B4-BE49-F238E27FC236}">
                    <a16:creationId xmlns:a16="http://schemas.microsoft.com/office/drawing/2014/main" id="{78DB765C-6F8A-34D8-AD4F-F7944BAF848B}"/>
                  </a:ext>
                </a:extLst>
              </p:cNvPr>
              <p:cNvSpPr/>
              <p:nvPr/>
            </p:nvSpPr>
            <p:spPr>
              <a:xfrm>
                <a:off x="5357375" y="3580550"/>
                <a:ext cx="2493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6314" extrusionOk="0">
                    <a:moveTo>
                      <a:pt x="1533" y="209"/>
                    </a:moveTo>
                    <a:cubicBezTo>
                      <a:pt x="1533" y="210"/>
                      <a:pt x="1533" y="210"/>
                      <a:pt x="1535" y="210"/>
                    </a:cubicBezTo>
                    <a:cubicBezTo>
                      <a:pt x="1534" y="210"/>
                      <a:pt x="1533" y="209"/>
                      <a:pt x="1533" y="209"/>
                    </a:cubicBezTo>
                    <a:close/>
                    <a:moveTo>
                      <a:pt x="921" y="207"/>
                    </a:moveTo>
                    <a:cubicBezTo>
                      <a:pt x="916" y="210"/>
                      <a:pt x="907" y="210"/>
                      <a:pt x="905" y="213"/>
                    </a:cubicBezTo>
                    <a:cubicBezTo>
                      <a:pt x="910" y="210"/>
                      <a:pt x="916" y="210"/>
                      <a:pt x="921" y="207"/>
                    </a:cubicBezTo>
                    <a:close/>
                    <a:moveTo>
                      <a:pt x="1530" y="213"/>
                    </a:moveTo>
                    <a:cubicBezTo>
                      <a:pt x="1535" y="215"/>
                      <a:pt x="1538" y="215"/>
                      <a:pt x="1543" y="215"/>
                    </a:cubicBezTo>
                    <a:cubicBezTo>
                      <a:pt x="1538" y="213"/>
                      <a:pt x="1535" y="213"/>
                      <a:pt x="1530" y="213"/>
                    </a:cubicBezTo>
                    <a:close/>
                    <a:moveTo>
                      <a:pt x="397" y="629"/>
                    </a:moveTo>
                    <a:cubicBezTo>
                      <a:pt x="395" y="631"/>
                      <a:pt x="394" y="633"/>
                      <a:pt x="393" y="635"/>
                    </a:cubicBezTo>
                    <a:lnTo>
                      <a:pt x="393" y="635"/>
                    </a:lnTo>
                    <a:cubicBezTo>
                      <a:pt x="394" y="633"/>
                      <a:pt x="396" y="631"/>
                      <a:pt x="397" y="629"/>
                    </a:cubicBezTo>
                    <a:close/>
                    <a:moveTo>
                      <a:pt x="393" y="635"/>
                    </a:moveTo>
                    <a:cubicBezTo>
                      <a:pt x="392" y="637"/>
                      <a:pt x="390" y="640"/>
                      <a:pt x="389" y="642"/>
                    </a:cubicBezTo>
                    <a:cubicBezTo>
                      <a:pt x="390" y="641"/>
                      <a:pt x="391" y="638"/>
                      <a:pt x="393" y="635"/>
                    </a:cubicBezTo>
                    <a:close/>
                    <a:moveTo>
                      <a:pt x="5778" y="5767"/>
                    </a:moveTo>
                    <a:cubicBezTo>
                      <a:pt x="5780" y="5767"/>
                      <a:pt x="5781" y="5768"/>
                      <a:pt x="5782" y="5768"/>
                    </a:cubicBezTo>
                    <a:lnTo>
                      <a:pt x="5782" y="5768"/>
                    </a:lnTo>
                    <a:cubicBezTo>
                      <a:pt x="5781" y="5767"/>
                      <a:pt x="5780" y="5767"/>
                      <a:pt x="5778" y="5767"/>
                    </a:cubicBezTo>
                    <a:close/>
                    <a:moveTo>
                      <a:pt x="1145" y="1"/>
                    </a:moveTo>
                    <a:cubicBezTo>
                      <a:pt x="1002" y="3"/>
                      <a:pt x="874" y="26"/>
                      <a:pt x="748" y="68"/>
                    </a:cubicBezTo>
                    <a:cubicBezTo>
                      <a:pt x="614" y="109"/>
                      <a:pt x="492" y="187"/>
                      <a:pt x="391" y="282"/>
                    </a:cubicBezTo>
                    <a:cubicBezTo>
                      <a:pt x="280" y="383"/>
                      <a:pt x="196" y="508"/>
                      <a:pt x="129" y="642"/>
                    </a:cubicBezTo>
                    <a:cubicBezTo>
                      <a:pt x="70" y="759"/>
                      <a:pt x="40" y="896"/>
                      <a:pt x="23" y="1030"/>
                    </a:cubicBezTo>
                    <a:cubicBezTo>
                      <a:pt x="1" y="1175"/>
                      <a:pt x="12" y="1331"/>
                      <a:pt x="31" y="1479"/>
                    </a:cubicBezTo>
                    <a:cubicBezTo>
                      <a:pt x="54" y="1624"/>
                      <a:pt x="93" y="1764"/>
                      <a:pt x="137" y="1903"/>
                    </a:cubicBezTo>
                    <a:cubicBezTo>
                      <a:pt x="185" y="2057"/>
                      <a:pt x="249" y="2207"/>
                      <a:pt x="322" y="2350"/>
                    </a:cubicBezTo>
                    <a:cubicBezTo>
                      <a:pt x="447" y="2609"/>
                      <a:pt x="603" y="2852"/>
                      <a:pt x="779" y="3083"/>
                    </a:cubicBezTo>
                    <a:cubicBezTo>
                      <a:pt x="1167" y="3585"/>
                      <a:pt x="1630" y="4032"/>
                      <a:pt x="2138" y="4411"/>
                    </a:cubicBezTo>
                    <a:cubicBezTo>
                      <a:pt x="2651" y="4799"/>
                      <a:pt x="3217" y="5117"/>
                      <a:pt x="3798" y="5376"/>
                    </a:cubicBezTo>
                    <a:cubicBezTo>
                      <a:pt x="4392" y="5647"/>
                      <a:pt x="5011" y="5848"/>
                      <a:pt x="5644" y="5999"/>
                    </a:cubicBezTo>
                    <a:cubicBezTo>
                      <a:pt x="6264" y="6149"/>
                      <a:pt x="6894" y="6247"/>
                      <a:pt x="7533" y="6289"/>
                    </a:cubicBezTo>
                    <a:cubicBezTo>
                      <a:pt x="7768" y="6304"/>
                      <a:pt x="8004" y="6313"/>
                      <a:pt x="8240" y="6313"/>
                    </a:cubicBezTo>
                    <a:cubicBezTo>
                      <a:pt x="8340" y="6313"/>
                      <a:pt x="8440" y="6312"/>
                      <a:pt x="8540" y="6308"/>
                    </a:cubicBezTo>
                    <a:cubicBezTo>
                      <a:pt x="8744" y="6303"/>
                      <a:pt x="8942" y="6280"/>
                      <a:pt x="9146" y="6252"/>
                    </a:cubicBezTo>
                    <a:cubicBezTo>
                      <a:pt x="9246" y="6239"/>
                      <a:pt x="9344" y="6222"/>
                      <a:pt x="9444" y="6205"/>
                    </a:cubicBezTo>
                    <a:cubicBezTo>
                      <a:pt x="9564" y="6183"/>
                      <a:pt x="9679" y="6158"/>
                      <a:pt x="9793" y="6127"/>
                    </a:cubicBezTo>
                    <a:cubicBezTo>
                      <a:pt x="9832" y="6116"/>
                      <a:pt x="9874" y="6102"/>
                      <a:pt x="9913" y="6093"/>
                    </a:cubicBezTo>
                    <a:cubicBezTo>
                      <a:pt x="9949" y="6082"/>
                      <a:pt x="9971" y="6032"/>
                      <a:pt x="9963" y="5996"/>
                    </a:cubicBezTo>
                    <a:cubicBezTo>
                      <a:pt x="9960" y="5973"/>
                      <a:pt x="9946" y="5948"/>
                      <a:pt x="9930" y="5934"/>
                    </a:cubicBezTo>
                    <a:cubicBezTo>
                      <a:pt x="9907" y="5920"/>
                      <a:pt x="9891" y="5918"/>
                      <a:pt x="9863" y="5918"/>
                    </a:cubicBezTo>
                    <a:cubicBezTo>
                      <a:pt x="9810" y="5920"/>
                      <a:pt x="9762" y="5920"/>
                      <a:pt x="9709" y="5926"/>
                    </a:cubicBezTo>
                    <a:cubicBezTo>
                      <a:pt x="9639" y="5932"/>
                      <a:pt x="9572" y="5940"/>
                      <a:pt x="9508" y="5946"/>
                    </a:cubicBezTo>
                    <a:cubicBezTo>
                      <a:pt x="9372" y="5962"/>
                      <a:pt x="9238" y="5982"/>
                      <a:pt x="9107" y="5996"/>
                    </a:cubicBezTo>
                    <a:cubicBezTo>
                      <a:pt x="8867" y="6024"/>
                      <a:pt x="8621" y="6052"/>
                      <a:pt x="8378" y="6057"/>
                    </a:cubicBezTo>
                    <a:lnTo>
                      <a:pt x="8359" y="6057"/>
                    </a:lnTo>
                    <a:cubicBezTo>
                      <a:pt x="8308" y="6058"/>
                      <a:pt x="8257" y="6059"/>
                      <a:pt x="8206" y="6059"/>
                    </a:cubicBezTo>
                    <a:cubicBezTo>
                      <a:pt x="7825" y="6059"/>
                      <a:pt x="7444" y="6032"/>
                      <a:pt x="7070" y="5987"/>
                    </a:cubicBezTo>
                    <a:cubicBezTo>
                      <a:pt x="6636" y="5940"/>
                      <a:pt x="6208" y="5865"/>
                      <a:pt x="5782" y="5768"/>
                    </a:cubicBezTo>
                    <a:lnTo>
                      <a:pt x="5782" y="5768"/>
                    </a:lnTo>
                    <a:cubicBezTo>
                      <a:pt x="5785" y="5769"/>
                      <a:pt x="5787" y="5772"/>
                      <a:pt x="5788" y="5772"/>
                    </a:cubicBezTo>
                    <a:lnTo>
                      <a:pt x="5788" y="5772"/>
                    </a:lnTo>
                    <a:cubicBezTo>
                      <a:pt x="4941" y="5572"/>
                      <a:pt x="4124" y="5276"/>
                      <a:pt x="3351" y="4869"/>
                    </a:cubicBezTo>
                    <a:cubicBezTo>
                      <a:pt x="2743" y="4540"/>
                      <a:pt x="2173" y="4139"/>
                      <a:pt x="1668" y="3665"/>
                    </a:cubicBezTo>
                    <a:lnTo>
                      <a:pt x="1668" y="3665"/>
                    </a:lnTo>
                    <a:cubicBezTo>
                      <a:pt x="1673" y="3669"/>
                      <a:pt x="1678" y="3672"/>
                      <a:pt x="1683" y="3675"/>
                    </a:cubicBezTo>
                    <a:cubicBezTo>
                      <a:pt x="1315" y="3323"/>
                      <a:pt x="986" y="2935"/>
                      <a:pt x="720" y="2503"/>
                    </a:cubicBezTo>
                    <a:cubicBezTo>
                      <a:pt x="568" y="2246"/>
                      <a:pt x="438" y="1974"/>
                      <a:pt x="349" y="1684"/>
                    </a:cubicBezTo>
                    <a:lnTo>
                      <a:pt x="349" y="1684"/>
                    </a:lnTo>
                    <a:cubicBezTo>
                      <a:pt x="349" y="1685"/>
                      <a:pt x="349" y="1686"/>
                      <a:pt x="349" y="1686"/>
                    </a:cubicBezTo>
                    <a:cubicBezTo>
                      <a:pt x="305" y="1527"/>
                      <a:pt x="277" y="1368"/>
                      <a:pt x="266" y="1200"/>
                    </a:cubicBezTo>
                    <a:cubicBezTo>
                      <a:pt x="263" y="1091"/>
                      <a:pt x="274" y="988"/>
                      <a:pt x="294" y="882"/>
                    </a:cubicBezTo>
                    <a:cubicBezTo>
                      <a:pt x="316" y="799"/>
                      <a:pt x="346" y="720"/>
                      <a:pt x="384" y="645"/>
                    </a:cubicBezTo>
                    <a:lnTo>
                      <a:pt x="384" y="645"/>
                    </a:lnTo>
                    <a:cubicBezTo>
                      <a:pt x="386" y="643"/>
                      <a:pt x="387" y="642"/>
                      <a:pt x="389" y="642"/>
                    </a:cubicBezTo>
                    <a:cubicBezTo>
                      <a:pt x="391" y="634"/>
                      <a:pt x="394" y="629"/>
                      <a:pt x="399" y="626"/>
                    </a:cubicBezTo>
                    <a:lnTo>
                      <a:pt x="399" y="626"/>
                    </a:lnTo>
                    <a:cubicBezTo>
                      <a:pt x="398" y="627"/>
                      <a:pt x="397" y="628"/>
                      <a:pt x="397" y="629"/>
                    </a:cubicBezTo>
                    <a:lnTo>
                      <a:pt x="397" y="629"/>
                    </a:lnTo>
                    <a:cubicBezTo>
                      <a:pt x="398" y="628"/>
                      <a:pt x="399" y="626"/>
                      <a:pt x="400" y="625"/>
                    </a:cubicBezTo>
                    <a:lnTo>
                      <a:pt x="400" y="625"/>
                    </a:lnTo>
                    <a:cubicBezTo>
                      <a:pt x="399" y="626"/>
                      <a:pt x="399" y="626"/>
                      <a:pt x="399" y="626"/>
                    </a:cubicBezTo>
                    <a:lnTo>
                      <a:pt x="399" y="626"/>
                    </a:lnTo>
                    <a:cubicBezTo>
                      <a:pt x="441" y="559"/>
                      <a:pt x="488" y="495"/>
                      <a:pt x="542" y="436"/>
                    </a:cubicBezTo>
                    <a:cubicBezTo>
                      <a:pt x="598" y="380"/>
                      <a:pt x="654" y="335"/>
                      <a:pt x="720" y="293"/>
                    </a:cubicBezTo>
                    <a:cubicBezTo>
                      <a:pt x="782" y="257"/>
                      <a:pt x="846" y="229"/>
                      <a:pt x="910" y="210"/>
                    </a:cubicBezTo>
                    <a:cubicBezTo>
                      <a:pt x="1002" y="185"/>
                      <a:pt x="1089" y="174"/>
                      <a:pt x="1181" y="171"/>
                    </a:cubicBezTo>
                    <a:cubicBezTo>
                      <a:pt x="1297" y="171"/>
                      <a:pt x="1416" y="184"/>
                      <a:pt x="1533" y="209"/>
                    </a:cubicBezTo>
                    <a:lnTo>
                      <a:pt x="1533" y="209"/>
                    </a:lnTo>
                    <a:cubicBezTo>
                      <a:pt x="1532" y="209"/>
                      <a:pt x="1532" y="208"/>
                      <a:pt x="1532" y="207"/>
                    </a:cubicBezTo>
                    <a:lnTo>
                      <a:pt x="1532" y="207"/>
                    </a:lnTo>
                    <a:cubicBezTo>
                      <a:pt x="1747" y="257"/>
                      <a:pt x="1951" y="338"/>
                      <a:pt x="2146" y="439"/>
                    </a:cubicBezTo>
                    <a:cubicBezTo>
                      <a:pt x="2138" y="436"/>
                      <a:pt x="2135" y="433"/>
                      <a:pt x="2129" y="433"/>
                    </a:cubicBezTo>
                    <a:cubicBezTo>
                      <a:pt x="2191" y="464"/>
                      <a:pt x="2247" y="500"/>
                      <a:pt x="2311" y="536"/>
                    </a:cubicBezTo>
                    <a:cubicBezTo>
                      <a:pt x="2324" y="546"/>
                      <a:pt x="2339" y="551"/>
                      <a:pt x="2354" y="551"/>
                    </a:cubicBezTo>
                    <a:cubicBezTo>
                      <a:pt x="2374" y="551"/>
                      <a:pt x="2394" y="542"/>
                      <a:pt x="2408" y="522"/>
                    </a:cubicBezTo>
                    <a:cubicBezTo>
                      <a:pt x="2428" y="494"/>
                      <a:pt x="2425" y="447"/>
                      <a:pt x="2394" y="425"/>
                    </a:cubicBezTo>
                    <a:cubicBezTo>
                      <a:pt x="2143" y="268"/>
                      <a:pt x="1873" y="140"/>
                      <a:pt x="1588" y="62"/>
                    </a:cubicBezTo>
                    <a:cubicBezTo>
                      <a:pt x="1451" y="28"/>
                      <a:pt x="1315" y="3"/>
                      <a:pt x="11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284;p37">
                <a:extLst>
                  <a:ext uri="{FF2B5EF4-FFF2-40B4-BE49-F238E27FC236}">
                    <a16:creationId xmlns:a16="http://schemas.microsoft.com/office/drawing/2014/main" id="{BD4EEE70-974A-2DCD-81E1-8E66F68C577E}"/>
                  </a:ext>
                </a:extLst>
              </p:cNvPr>
              <p:cNvSpPr/>
              <p:nvPr/>
            </p:nvSpPr>
            <p:spPr>
              <a:xfrm>
                <a:off x="5597375" y="3621075"/>
                <a:ext cx="58750" cy="214425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8577" extrusionOk="0">
                    <a:moveTo>
                      <a:pt x="2048" y="503"/>
                    </a:moveTo>
                    <a:cubicBezTo>
                      <a:pt x="2047" y="503"/>
                      <a:pt x="2047" y="504"/>
                      <a:pt x="2045" y="505"/>
                    </a:cubicBezTo>
                    <a:cubicBezTo>
                      <a:pt x="2045" y="503"/>
                      <a:pt x="2047" y="503"/>
                      <a:pt x="2048" y="503"/>
                    </a:cubicBezTo>
                    <a:close/>
                    <a:moveTo>
                      <a:pt x="2257" y="0"/>
                    </a:moveTo>
                    <a:cubicBezTo>
                      <a:pt x="2241" y="3"/>
                      <a:pt x="2215" y="14"/>
                      <a:pt x="2204" y="31"/>
                    </a:cubicBezTo>
                    <a:cubicBezTo>
                      <a:pt x="1990" y="302"/>
                      <a:pt x="1791" y="583"/>
                      <a:pt x="1605" y="874"/>
                    </a:cubicBezTo>
                    <a:cubicBezTo>
                      <a:pt x="1418" y="1169"/>
                      <a:pt x="1253" y="1479"/>
                      <a:pt x="1100" y="1794"/>
                    </a:cubicBezTo>
                    <a:cubicBezTo>
                      <a:pt x="793" y="2428"/>
                      <a:pt x="564" y="3092"/>
                      <a:pt x="388" y="3775"/>
                    </a:cubicBezTo>
                    <a:cubicBezTo>
                      <a:pt x="210" y="4461"/>
                      <a:pt x="98" y="5164"/>
                      <a:pt x="42" y="5867"/>
                    </a:cubicBezTo>
                    <a:cubicBezTo>
                      <a:pt x="14" y="6216"/>
                      <a:pt x="0" y="6568"/>
                      <a:pt x="0" y="6916"/>
                    </a:cubicBezTo>
                    <a:cubicBezTo>
                      <a:pt x="6" y="7285"/>
                      <a:pt x="23" y="7658"/>
                      <a:pt x="51" y="8029"/>
                    </a:cubicBezTo>
                    <a:cubicBezTo>
                      <a:pt x="65" y="8211"/>
                      <a:pt x="81" y="8395"/>
                      <a:pt x="106" y="8576"/>
                    </a:cubicBezTo>
                    <a:cubicBezTo>
                      <a:pt x="204" y="8479"/>
                      <a:pt x="299" y="8384"/>
                      <a:pt x="391" y="8283"/>
                    </a:cubicBezTo>
                    <a:cubicBezTo>
                      <a:pt x="360" y="8029"/>
                      <a:pt x="341" y="7773"/>
                      <a:pt x="332" y="7519"/>
                    </a:cubicBezTo>
                    <a:cubicBezTo>
                      <a:pt x="307" y="6908"/>
                      <a:pt x="318" y="6294"/>
                      <a:pt x="363" y="5689"/>
                    </a:cubicBezTo>
                    <a:cubicBezTo>
                      <a:pt x="447" y="4620"/>
                      <a:pt x="648" y="3569"/>
                      <a:pt x="1002" y="2556"/>
                    </a:cubicBezTo>
                    <a:lnTo>
                      <a:pt x="1002" y="2556"/>
                    </a:lnTo>
                    <a:lnTo>
                      <a:pt x="991" y="2584"/>
                    </a:lnTo>
                    <a:cubicBezTo>
                      <a:pt x="1125" y="2216"/>
                      <a:pt x="1278" y="1850"/>
                      <a:pt x="1457" y="1496"/>
                    </a:cubicBezTo>
                    <a:cubicBezTo>
                      <a:pt x="1629" y="1154"/>
                      <a:pt x="1827" y="822"/>
                      <a:pt x="2046" y="505"/>
                    </a:cubicBezTo>
                    <a:lnTo>
                      <a:pt x="2046" y="505"/>
                    </a:lnTo>
                    <a:cubicBezTo>
                      <a:pt x="2046" y="505"/>
                      <a:pt x="2046" y="505"/>
                      <a:pt x="2045" y="505"/>
                    </a:cubicBezTo>
                    <a:lnTo>
                      <a:pt x="2048" y="503"/>
                    </a:lnTo>
                    <a:lnTo>
                      <a:pt x="2048" y="503"/>
                    </a:lnTo>
                    <a:cubicBezTo>
                      <a:pt x="2047" y="503"/>
                      <a:pt x="2047" y="504"/>
                      <a:pt x="2046" y="505"/>
                    </a:cubicBezTo>
                    <a:lnTo>
                      <a:pt x="2046" y="505"/>
                    </a:lnTo>
                    <a:cubicBezTo>
                      <a:pt x="2048" y="505"/>
                      <a:pt x="2048" y="503"/>
                      <a:pt x="2048" y="503"/>
                    </a:cubicBezTo>
                    <a:lnTo>
                      <a:pt x="2048" y="503"/>
                    </a:lnTo>
                    <a:cubicBezTo>
                      <a:pt x="2048" y="503"/>
                      <a:pt x="2048" y="503"/>
                      <a:pt x="2048" y="503"/>
                    </a:cubicBezTo>
                    <a:lnTo>
                      <a:pt x="2048" y="503"/>
                    </a:lnTo>
                    <a:cubicBezTo>
                      <a:pt x="2048" y="503"/>
                      <a:pt x="2048" y="503"/>
                      <a:pt x="2048" y="503"/>
                    </a:cubicBezTo>
                    <a:lnTo>
                      <a:pt x="2048" y="503"/>
                    </a:lnTo>
                    <a:cubicBezTo>
                      <a:pt x="2048" y="502"/>
                      <a:pt x="2048" y="501"/>
                      <a:pt x="2048" y="500"/>
                    </a:cubicBezTo>
                    <a:cubicBezTo>
                      <a:pt x="2135" y="377"/>
                      <a:pt x="2227" y="254"/>
                      <a:pt x="2322" y="134"/>
                    </a:cubicBezTo>
                    <a:cubicBezTo>
                      <a:pt x="2349" y="98"/>
                      <a:pt x="2349" y="53"/>
                      <a:pt x="2313" y="23"/>
                    </a:cubicBezTo>
                    <a:cubicBezTo>
                      <a:pt x="2299" y="9"/>
                      <a:pt x="2280" y="0"/>
                      <a:pt x="2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285;p37">
                <a:extLst>
                  <a:ext uri="{FF2B5EF4-FFF2-40B4-BE49-F238E27FC236}">
                    <a16:creationId xmlns:a16="http://schemas.microsoft.com/office/drawing/2014/main" id="{705649F8-1523-9DAB-CB2E-63049F2DFA5E}"/>
                  </a:ext>
                </a:extLst>
              </p:cNvPr>
              <p:cNvSpPr/>
              <p:nvPr/>
            </p:nvSpPr>
            <p:spPr>
              <a:xfrm>
                <a:off x="5648500" y="3633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286;p37">
                <a:extLst>
                  <a:ext uri="{FF2B5EF4-FFF2-40B4-BE49-F238E27FC236}">
                    <a16:creationId xmlns:a16="http://schemas.microsoft.com/office/drawing/2014/main" id="{680B22A5-FB4D-D775-B4D8-39D52A2CBF0A}"/>
                  </a:ext>
                </a:extLst>
              </p:cNvPr>
              <p:cNvSpPr/>
              <p:nvPr/>
            </p:nvSpPr>
            <p:spPr>
              <a:xfrm>
                <a:off x="5795725" y="3609650"/>
                <a:ext cx="48575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1943" h="5667" extrusionOk="0">
                    <a:moveTo>
                      <a:pt x="907" y="516"/>
                    </a:moveTo>
                    <a:lnTo>
                      <a:pt x="907" y="516"/>
                    </a:lnTo>
                    <a:cubicBezTo>
                      <a:pt x="905" y="518"/>
                      <a:pt x="903" y="520"/>
                      <a:pt x="901" y="522"/>
                    </a:cubicBezTo>
                    <a:lnTo>
                      <a:pt x="901" y="522"/>
                    </a:lnTo>
                    <a:cubicBezTo>
                      <a:pt x="905" y="521"/>
                      <a:pt x="905" y="521"/>
                      <a:pt x="907" y="516"/>
                    </a:cubicBezTo>
                    <a:close/>
                    <a:moveTo>
                      <a:pt x="581" y="1107"/>
                    </a:moveTo>
                    <a:cubicBezTo>
                      <a:pt x="584" y="1113"/>
                      <a:pt x="584" y="1116"/>
                      <a:pt x="584" y="1119"/>
                    </a:cubicBezTo>
                    <a:cubicBezTo>
                      <a:pt x="584" y="1116"/>
                      <a:pt x="581" y="1110"/>
                      <a:pt x="581" y="1107"/>
                    </a:cubicBezTo>
                    <a:close/>
                    <a:moveTo>
                      <a:pt x="408" y="4597"/>
                    </a:moveTo>
                    <a:lnTo>
                      <a:pt x="408" y="4597"/>
                    </a:lnTo>
                    <a:cubicBezTo>
                      <a:pt x="411" y="4605"/>
                      <a:pt x="415" y="4609"/>
                      <a:pt x="418" y="4614"/>
                    </a:cubicBezTo>
                    <a:lnTo>
                      <a:pt x="418" y="4614"/>
                    </a:lnTo>
                    <a:cubicBezTo>
                      <a:pt x="415" y="4607"/>
                      <a:pt x="412" y="4602"/>
                      <a:pt x="408" y="4597"/>
                    </a:cubicBezTo>
                    <a:close/>
                    <a:moveTo>
                      <a:pt x="418" y="4614"/>
                    </a:moveTo>
                    <a:lnTo>
                      <a:pt x="418" y="4614"/>
                    </a:lnTo>
                    <a:cubicBezTo>
                      <a:pt x="419" y="4617"/>
                      <a:pt x="420" y="4620"/>
                      <a:pt x="422" y="4623"/>
                    </a:cubicBezTo>
                    <a:cubicBezTo>
                      <a:pt x="421" y="4620"/>
                      <a:pt x="419" y="4617"/>
                      <a:pt x="418" y="4614"/>
                    </a:cubicBezTo>
                    <a:close/>
                    <a:moveTo>
                      <a:pt x="1308" y="1"/>
                    </a:moveTo>
                    <a:cubicBezTo>
                      <a:pt x="1297" y="1"/>
                      <a:pt x="1284" y="5"/>
                      <a:pt x="1270" y="14"/>
                    </a:cubicBezTo>
                    <a:cubicBezTo>
                      <a:pt x="1002" y="165"/>
                      <a:pt x="734" y="340"/>
                      <a:pt x="539" y="580"/>
                    </a:cubicBezTo>
                    <a:cubicBezTo>
                      <a:pt x="413" y="734"/>
                      <a:pt x="330" y="932"/>
                      <a:pt x="360" y="1133"/>
                    </a:cubicBezTo>
                    <a:cubicBezTo>
                      <a:pt x="391" y="1339"/>
                      <a:pt x="533" y="1501"/>
                      <a:pt x="695" y="1621"/>
                    </a:cubicBezTo>
                    <a:cubicBezTo>
                      <a:pt x="879" y="1757"/>
                      <a:pt x="1091" y="1844"/>
                      <a:pt x="1312" y="1908"/>
                    </a:cubicBezTo>
                    <a:cubicBezTo>
                      <a:pt x="1010" y="2184"/>
                      <a:pt x="695" y="2438"/>
                      <a:pt x="444" y="2762"/>
                    </a:cubicBezTo>
                    <a:cubicBezTo>
                      <a:pt x="372" y="2857"/>
                      <a:pt x="305" y="2957"/>
                      <a:pt x="249" y="3063"/>
                    </a:cubicBezTo>
                    <a:cubicBezTo>
                      <a:pt x="190" y="3172"/>
                      <a:pt x="143" y="3289"/>
                      <a:pt x="104" y="3406"/>
                    </a:cubicBezTo>
                    <a:cubicBezTo>
                      <a:pt x="28" y="3641"/>
                      <a:pt x="1" y="3900"/>
                      <a:pt x="17" y="4143"/>
                    </a:cubicBezTo>
                    <a:cubicBezTo>
                      <a:pt x="28" y="4254"/>
                      <a:pt x="48" y="4363"/>
                      <a:pt x="76" y="4466"/>
                    </a:cubicBezTo>
                    <a:cubicBezTo>
                      <a:pt x="104" y="4572"/>
                      <a:pt x="151" y="4667"/>
                      <a:pt x="196" y="4765"/>
                    </a:cubicBezTo>
                    <a:cubicBezTo>
                      <a:pt x="291" y="4949"/>
                      <a:pt x="430" y="5116"/>
                      <a:pt x="589" y="5247"/>
                    </a:cubicBezTo>
                    <a:cubicBezTo>
                      <a:pt x="928" y="5532"/>
                      <a:pt x="1374" y="5666"/>
                      <a:pt x="1807" y="5666"/>
                    </a:cubicBezTo>
                    <a:cubicBezTo>
                      <a:pt x="1816" y="5666"/>
                      <a:pt x="1825" y="5666"/>
                      <a:pt x="1833" y="5666"/>
                    </a:cubicBezTo>
                    <a:cubicBezTo>
                      <a:pt x="1898" y="5663"/>
                      <a:pt x="1942" y="5607"/>
                      <a:pt x="1939" y="5549"/>
                    </a:cubicBezTo>
                    <a:cubicBezTo>
                      <a:pt x="1937" y="5518"/>
                      <a:pt x="1926" y="5490"/>
                      <a:pt x="1903" y="5473"/>
                    </a:cubicBezTo>
                    <a:cubicBezTo>
                      <a:pt x="1881" y="5451"/>
                      <a:pt x="1853" y="5443"/>
                      <a:pt x="1825" y="5443"/>
                    </a:cubicBezTo>
                    <a:cubicBezTo>
                      <a:pt x="1806" y="5440"/>
                      <a:pt x="1789" y="5440"/>
                      <a:pt x="1772" y="5440"/>
                    </a:cubicBezTo>
                    <a:cubicBezTo>
                      <a:pt x="1775" y="5440"/>
                      <a:pt x="1778" y="5440"/>
                      <a:pt x="1783" y="5443"/>
                    </a:cubicBezTo>
                    <a:cubicBezTo>
                      <a:pt x="1778" y="5443"/>
                      <a:pt x="1772" y="5443"/>
                      <a:pt x="1769" y="5440"/>
                    </a:cubicBezTo>
                    <a:lnTo>
                      <a:pt x="1764" y="5440"/>
                    </a:lnTo>
                    <a:cubicBezTo>
                      <a:pt x="1591" y="5423"/>
                      <a:pt x="1423" y="5393"/>
                      <a:pt x="1262" y="5337"/>
                    </a:cubicBezTo>
                    <a:cubicBezTo>
                      <a:pt x="1130" y="5287"/>
                      <a:pt x="1005" y="5225"/>
                      <a:pt x="885" y="5147"/>
                    </a:cubicBezTo>
                    <a:cubicBezTo>
                      <a:pt x="779" y="5072"/>
                      <a:pt x="681" y="4985"/>
                      <a:pt x="589" y="4882"/>
                    </a:cubicBezTo>
                    <a:cubicBezTo>
                      <a:pt x="517" y="4793"/>
                      <a:pt x="453" y="4698"/>
                      <a:pt x="405" y="4597"/>
                    </a:cubicBezTo>
                    <a:cubicBezTo>
                      <a:pt x="355" y="4491"/>
                      <a:pt x="324" y="4383"/>
                      <a:pt x="299" y="4271"/>
                    </a:cubicBezTo>
                    <a:cubicBezTo>
                      <a:pt x="277" y="4137"/>
                      <a:pt x="271" y="4000"/>
                      <a:pt x="280" y="3864"/>
                    </a:cubicBezTo>
                    <a:cubicBezTo>
                      <a:pt x="296" y="3708"/>
                      <a:pt x="333" y="3551"/>
                      <a:pt x="383" y="3401"/>
                    </a:cubicBezTo>
                    <a:cubicBezTo>
                      <a:pt x="444" y="3253"/>
                      <a:pt x="517" y="3119"/>
                      <a:pt x="603" y="2985"/>
                    </a:cubicBezTo>
                    <a:cubicBezTo>
                      <a:pt x="743" y="2798"/>
                      <a:pt x="904" y="2631"/>
                      <a:pt x="1075" y="2469"/>
                    </a:cubicBezTo>
                    <a:cubicBezTo>
                      <a:pt x="1262" y="2290"/>
                      <a:pt x="1454" y="2120"/>
                      <a:pt x="1635" y="1936"/>
                    </a:cubicBezTo>
                    <a:cubicBezTo>
                      <a:pt x="1663" y="1908"/>
                      <a:pt x="1674" y="1858"/>
                      <a:pt x="1660" y="1816"/>
                    </a:cubicBezTo>
                    <a:cubicBezTo>
                      <a:pt x="1647" y="1780"/>
                      <a:pt x="1610" y="1746"/>
                      <a:pt x="1574" y="1741"/>
                    </a:cubicBezTo>
                    <a:cubicBezTo>
                      <a:pt x="1462" y="1713"/>
                      <a:pt x="1354" y="1685"/>
                      <a:pt x="1248" y="1646"/>
                    </a:cubicBezTo>
                    <a:cubicBezTo>
                      <a:pt x="1109" y="1598"/>
                      <a:pt x="976" y="1535"/>
                      <a:pt x="848" y="1454"/>
                    </a:cubicBezTo>
                    <a:lnTo>
                      <a:pt x="848" y="1454"/>
                    </a:lnTo>
                    <a:cubicBezTo>
                      <a:pt x="850" y="1456"/>
                      <a:pt x="852" y="1457"/>
                      <a:pt x="854" y="1459"/>
                    </a:cubicBezTo>
                    <a:cubicBezTo>
                      <a:pt x="852" y="1457"/>
                      <a:pt x="850" y="1456"/>
                      <a:pt x="848" y="1454"/>
                    </a:cubicBezTo>
                    <a:lnTo>
                      <a:pt x="848" y="1454"/>
                    </a:lnTo>
                    <a:cubicBezTo>
                      <a:pt x="848" y="1454"/>
                      <a:pt x="848" y="1454"/>
                      <a:pt x="848" y="1454"/>
                    </a:cubicBezTo>
                    <a:lnTo>
                      <a:pt x="848" y="1454"/>
                    </a:lnTo>
                    <a:cubicBezTo>
                      <a:pt x="846" y="1453"/>
                      <a:pt x="844" y="1451"/>
                      <a:pt x="843" y="1450"/>
                    </a:cubicBezTo>
                    <a:lnTo>
                      <a:pt x="843" y="1450"/>
                    </a:lnTo>
                    <a:cubicBezTo>
                      <a:pt x="844" y="1452"/>
                      <a:pt x="846" y="1453"/>
                      <a:pt x="848" y="1454"/>
                    </a:cubicBezTo>
                    <a:lnTo>
                      <a:pt x="848" y="1454"/>
                    </a:lnTo>
                    <a:cubicBezTo>
                      <a:pt x="842" y="1450"/>
                      <a:pt x="835" y="1446"/>
                      <a:pt x="829" y="1442"/>
                    </a:cubicBezTo>
                    <a:lnTo>
                      <a:pt x="829" y="1442"/>
                    </a:lnTo>
                    <a:cubicBezTo>
                      <a:pt x="835" y="1445"/>
                      <a:pt x="839" y="1447"/>
                      <a:pt x="843" y="1450"/>
                    </a:cubicBezTo>
                    <a:lnTo>
                      <a:pt x="843" y="1450"/>
                    </a:lnTo>
                    <a:cubicBezTo>
                      <a:pt x="780" y="1403"/>
                      <a:pt x="726" y="1358"/>
                      <a:pt x="676" y="1303"/>
                    </a:cubicBezTo>
                    <a:cubicBezTo>
                      <a:pt x="653" y="1269"/>
                      <a:pt x="631" y="1239"/>
                      <a:pt x="614" y="1205"/>
                    </a:cubicBezTo>
                    <a:cubicBezTo>
                      <a:pt x="600" y="1172"/>
                      <a:pt x="589" y="1141"/>
                      <a:pt x="584" y="1110"/>
                    </a:cubicBezTo>
                    <a:cubicBezTo>
                      <a:pt x="578" y="1080"/>
                      <a:pt x="575" y="1046"/>
                      <a:pt x="578" y="1013"/>
                    </a:cubicBezTo>
                    <a:cubicBezTo>
                      <a:pt x="586" y="974"/>
                      <a:pt x="592" y="940"/>
                      <a:pt x="603" y="904"/>
                    </a:cubicBezTo>
                    <a:cubicBezTo>
                      <a:pt x="625" y="856"/>
                      <a:pt x="648" y="809"/>
                      <a:pt x="676" y="764"/>
                    </a:cubicBezTo>
                    <a:cubicBezTo>
                      <a:pt x="741" y="672"/>
                      <a:pt x="820" y="595"/>
                      <a:pt x="901" y="522"/>
                    </a:cubicBezTo>
                    <a:lnTo>
                      <a:pt x="901" y="522"/>
                    </a:lnTo>
                    <a:cubicBezTo>
                      <a:pt x="900" y="522"/>
                      <a:pt x="900" y="522"/>
                      <a:pt x="899" y="522"/>
                    </a:cubicBezTo>
                    <a:cubicBezTo>
                      <a:pt x="1050" y="393"/>
                      <a:pt x="1214" y="293"/>
                      <a:pt x="1384" y="201"/>
                    </a:cubicBezTo>
                    <a:cubicBezTo>
                      <a:pt x="1435" y="173"/>
                      <a:pt x="1443" y="98"/>
                      <a:pt x="1415" y="53"/>
                    </a:cubicBezTo>
                    <a:cubicBezTo>
                      <a:pt x="1395" y="22"/>
                      <a:pt x="1365" y="5"/>
                      <a:pt x="1329" y="5"/>
                    </a:cubicBezTo>
                    <a:cubicBezTo>
                      <a:pt x="1322" y="2"/>
                      <a:pt x="1316" y="1"/>
                      <a:pt x="1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287;p37">
                <a:extLst>
                  <a:ext uri="{FF2B5EF4-FFF2-40B4-BE49-F238E27FC236}">
                    <a16:creationId xmlns:a16="http://schemas.microsoft.com/office/drawing/2014/main" id="{C44CDD2A-F4EA-BD92-23F6-B6E5B3458808}"/>
                  </a:ext>
                </a:extLst>
              </p:cNvPr>
              <p:cNvSpPr/>
              <p:nvPr/>
            </p:nvSpPr>
            <p:spPr>
              <a:xfrm>
                <a:off x="6017525" y="3358000"/>
                <a:ext cx="122550" cy="213675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8547" extrusionOk="0">
                    <a:moveTo>
                      <a:pt x="4408" y="0"/>
                    </a:moveTo>
                    <a:cubicBezTo>
                      <a:pt x="4453" y="254"/>
                      <a:pt x="4494" y="505"/>
                      <a:pt x="4528" y="759"/>
                    </a:cubicBezTo>
                    <a:cubicBezTo>
                      <a:pt x="4626" y="1498"/>
                      <a:pt x="4667" y="2252"/>
                      <a:pt x="4573" y="2994"/>
                    </a:cubicBezTo>
                    <a:cubicBezTo>
                      <a:pt x="4573" y="2999"/>
                      <a:pt x="4573" y="3002"/>
                      <a:pt x="4570" y="3002"/>
                    </a:cubicBezTo>
                    <a:cubicBezTo>
                      <a:pt x="4570" y="3002"/>
                      <a:pt x="4570" y="3003"/>
                      <a:pt x="4570" y="3003"/>
                    </a:cubicBezTo>
                    <a:lnTo>
                      <a:pt x="4570" y="3003"/>
                    </a:lnTo>
                    <a:cubicBezTo>
                      <a:pt x="4570" y="3003"/>
                      <a:pt x="4570" y="3002"/>
                      <a:pt x="4570" y="3002"/>
                    </a:cubicBezTo>
                    <a:lnTo>
                      <a:pt x="4570" y="3002"/>
                    </a:lnTo>
                    <a:cubicBezTo>
                      <a:pt x="4570" y="3003"/>
                      <a:pt x="4570" y="3004"/>
                      <a:pt x="4569" y="3005"/>
                    </a:cubicBezTo>
                    <a:lnTo>
                      <a:pt x="4569" y="3005"/>
                    </a:lnTo>
                    <a:cubicBezTo>
                      <a:pt x="4570" y="3004"/>
                      <a:pt x="4570" y="3003"/>
                      <a:pt x="4570" y="3003"/>
                    </a:cubicBezTo>
                    <a:lnTo>
                      <a:pt x="4570" y="3003"/>
                    </a:lnTo>
                    <a:cubicBezTo>
                      <a:pt x="4569" y="3005"/>
                      <a:pt x="4564" y="3008"/>
                      <a:pt x="4564" y="3016"/>
                    </a:cubicBezTo>
                    <a:cubicBezTo>
                      <a:pt x="4564" y="3014"/>
                      <a:pt x="4568" y="3009"/>
                      <a:pt x="4569" y="3005"/>
                    </a:cubicBezTo>
                    <a:lnTo>
                      <a:pt x="4569" y="3005"/>
                    </a:lnTo>
                    <a:cubicBezTo>
                      <a:pt x="4502" y="3478"/>
                      <a:pt x="4383" y="3943"/>
                      <a:pt x="4199" y="4386"/>
                    </a:cubicBezTo>
                    <a:cubicBezTo>
                      <a:pt x="4012" y="4821"/>
                      <a:pt x="3766" y="5223"/>
                      <a:pt x="3476" y="5599"/>
                    </a:cubicBezTo>
                    <a:cubicBezTo>
                      <a:pt x="3487" y="5588"/>
                      <a:pt x="3496" y="5574"/>
                      <a:pt x="3504" y="5566"/>
                    </a:cubicBezTo>
                    <a:lnTo>
                      <a:pt x="3504" y="5566"/>
                    </a:lnTo>
                    <a:cubicBezTo>
                      <a:pt x="3016" y="6194"/>
                      <a:pt x="2427" y="6738"/>
                      <a:pt x="1802" y="7226"/>
                    </a:cubicBezTo>
                    <a:cubicBezTo>
                      <a:pt x="1523" y="7438"/>
                      <a:pt x="1239" y="7639"/>
                      <a:pt x="943" y="7831"/>
                    </a:cubicBezTo>
                    <a:cubicBezTo>
                      <a:pt x="798" y="7926"/>
                      <a:pt x="656" y="8013"/>
                      <a:pt x="505" y="8099"/>
                    </a:cubicBezTo>
                    <a:cubicBezTo>
                      <a:pt x="363" y="8183"/>
                      <a:pt x="218" y="8261"/>
                      <a:pt x="70" y="8342"/>
                    </a:cubicBezTo>
                    <a:cubicBezTo>
                      <a:pt x="17" y="8370"/>
                      <a:pt x="0" y="8442"/>
                      <a:pt x="31" y="8490"/>
                    </a:cubicBezTo>
                    <a:cubicBezTo>
                      <a:pt x="49" y="8522"/>
                      <a:pt x="90" y="8546"/>
                      <a:pt x="129" y="8546"/>
                    </a:cubicBezTo>
                    <a:cubicBezTo>
                      <a:pt x="137" y="8546"/>
                      <a:pt x="146" y="8545"/>
                      <a:pt x="154" y="8543"/>
                    </a:cubicBezTo>
                    <a:cubicBezTo>
                      <a:pt x="293" y="8495"/>
                      <a:pt x="427" y="8434"/>
                      <a:pt x="561" y="8375"/>
                    </a:cubicBezTo>
                    <a:cubicBezTo>
                      <a:pt x="706" y="8311"/>
                      <a:pt x="840" y="8241"/>
                      <a:pt x="977" y="8172"/>
                    </a:cubicBezTo>
                    <a:cubicBezTo>
                      <a:pt x="1239" y="8029"/>
                      <a:pt x="1493" y="7876"/>
                      <a:pt x="1735" y="7706"/>
                    </a:cubicBezTo>
                    <a:cubicBezTo>
                      <a:pt x="2221" y="7371"/>
                      <a:pt x="2678" y="6992"/>
                      <a:pt x="3097" y="6576"/>
                    </a:cubicBezTo>
                    <a:cubicBezTo>
                      <a:pt x="3353" y="6316"/>
                      <a:pt x="3596" y="6046"/>
                      <a:pt x="3805" y="5750"/>
                    </a:cubicBezTo>
                    <a:cubicBezTo>
                      <a:pt x="3995" y="5482"/>
                      <a:pt x="4168" y="5198"/>
                      <a:pt x="4308" y="4899"/>
                    </a:cubicBezTo>
                    <a:cubicBezTo>
                      <a:pt x="4439" y="4615"/>
                      <a:pt x="4547" y="4322"/>
                      <a:pt x="4628" y="4026"/>
                    </a:cubicBezTo>
                    <a:cubicBezTo>
                      <a:pt x="4706" y="3730"/>
                      <a:pt x="4762" y="3435"/>
                      <a:pt x="4790" y="3131"/>
                    </a:cubicBezTo>
                    <a:cubicBezTo>
                      <a:pt x="4902" y="2084"/>
                      <a:pt x="4762" y="1035"/>
                      <a:pt x="4561" y="6"/>
                    </a:cubicBezTo>
                    <a:cubicBezTo>
                      <a:pt x="4517" y="0"/>
                      <a:pt x="4461" y="0"/>
                      <a:pt x="44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288;p37">
                <a:extLst>
                  <a:ext uri="{FF2B5EF4-FFF2-40B4-BE49-F238E27FC236}">
                    <a16:creationId xmlns:a16="http://schemas.microsoft.com/office/drawing/2014/main" id="{3A01EAFE-4D14-B4F9-B5DA-59BB9CF290DE}"/>
                  </a:ext>
                </a:extLst>
              </p:cNvPr>
              <p:cNvSpPr/>
              <p:nvPr/>
            </p:nvSpPr>
            <p:spPr>
              <a:xfrm>
                <a:off x="6131825" y="3432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289;p37">
                <a:extLst>
                  <a:ext uri="{FF2B5EF4-FFF2-40B4-BE49-F238E27FC236}">
                    <a16:creationId xmlns:a16="http://schemas.microsoft.com/office/drawing/2014/main" id="{20DA813E-A6C2-E0AC-BCB2-7C8445C61F6A}"/>
                  </a:ext>
                </a:extLst>
              </p:cNvPr>
              <p:cNvSpPr/>
              <p:nvPr/>
            </p:nvSpPr>
            <p:spPr>
              <a:xfrm>
                <a:off x="6018075" y="3456200"/>
                <a:ext cx="222025" cy="117925"/>
              </a:xfrm>
              <a:custGeom>
                <a:avLst/>
                <a:gdLst/>
                <a:ahLst/>
                <a:cxnLst/>
                <a:rect l="l" t="t" r="r" b="b"/>
                <a:pathLst>
                  <a:path w="8881" h="4717" extrusionOk="0">
                    <a:moveTo>
                      <a:pt x="7817" y="293"/>
                    </a:moveTo>
                    <a:cubicBezTo>
                      <a:pt x="7815" y="299"/>
                      <a:pt x="7812" y="299"/>
                      <a:pt x="7803" y="299"/>
                    </a:cubicBezTo>
                    <a:cubicBezTo>
                      <a:pt x="7812" y="299"/>
                      <a:pt x="7815" y="293"/>
                      <a:pt x="7817" y="293"/>
                    </a:cubicBezTo>
                    <a:close/>
                    <a:moveTo>
                      <a:pt x="8113" y="2441"/>
                    </a:moveTo>
                    <a:cubicBezTo>
                      <a:pt x="8110" y="2447"/>
                      <a:pt x="8108" y="2453"/>
                      <a:pt x="8108" y="2455"/>
                    </a:cubicBezTo>
                    <a:cubicBezTo>
                      <a:pt x="8110" y="2450"/>
                      <a:pt x="8113" y="2447"/>
                      <a:pt x="8113" y="2441"/>
                    </a:cubicBezTo>
                    <a:close/>
                    <a:moveTo>
                      <a:pt x="3016" y="3834"/>
                    </a:moveTo>
                    <a:lnTo>
                      <a:pt x="3016" y="3834"/>
                    </a:lnTo>
                    <a:cubicBezTo>
                      <a:pt x="3015" y="3834"/>
                      <a:pt x="3014" y="3835"/>
                      <a:pt x="3013" y="3835"/>
                    </a:cubicBezTo>
                    <a:lnTo>
                      <a:pt x="3013" y="3835"/>
                    </a:lnTo>
                    <a:cubicBezTo>
                      <a:pt x="3014" y="3835"/>
                      <a:pt x="3015" y="3834"/>
                      <a:pt x="3016" y="3834"/>
                    </a:cubicBezTo>
                    <a:close/>
                    <a:moveTo>
                      <a:pt x="3013" y="3835"/>
                    </a:moveTo>
                    <a:cubicBezTo>
                      <a:pt x="3009" y="3837"/>
                      <a:pt x="3005" y="3838"/>
                      <a:pt x="3003" y="3841"/>
                    </a:cubicBezTo>
                    <a:lnTo>
                      <a:pt x="3003" y="3841"/>
                    </a:lnTo>
                    <a:cubicBezTo>
                      <a:pt x="3006" y="3839"/>
                      <a:pt x="3009" y="3837"/>
                      <a:pt x="3013" y="3835"/>
                    </a:cubicBezTo>
                    <a:close/>
                    <a:moveTo>
                      <a:pt x="7993" y="0"/>
                    </a:moveTo>
                    <a:cubicBezTo>
                      <a:pt x="7909" y="0"/>
                      <a:pt x="7826" y="12"/>
                      <a:pt x="7745" y="37"/>
                    </a:cubicBezTo>
                    <a:cubicBezTo>
                      <a:pt x="7633" y="70"/>
                      <a:pt x="7524" y="120"/>
                      <a:pt x="7424" y="179"/>
                    </a:cubicBezTo>
                    <a:cubicBezTo>
                      <a:pt x="7187" y="316"/>
                      <a:pt x="6978" y="500"/>
                      <a:pt x="6785" y="692"/>
                    </a:cubicBezTo>
                    <a:cubicBezTo>
                      <a:pt x="6601" y="876"/>
                      <a:pt x="6425" y="1074"/>
                      <a:pt x="6250" y="1270"/>
                    </a:cubicBezTo>
                    <a:cubicBezTo>
                      <a:pt x="6099" y="1434"/>
                      <a:pt x="5943" y="1588"/>
                      <a:pt x="5781" y="1741"/>
                    </a:cubicBezTo>
                    <a:cubicBezTo>
                      <a:pt x="5374" y="2129"/>
                      <a:pt x="4947" y="2503"/>
                      <a:pt x="4500" y="2846"/>
                    </a:cubicBezTo>
                    <a:cubicBezTo>
                      <a:pt x="4026" y="3214"/>
                      <a:pt x="3532" y="3555"/>
                      <a:pt x="3002" y="3842"/>
                    </a:cubicBezTo>
                    <a:cubicBezTo>
                      <a:pt x="3002" y="3841"/>
                      <a:pt x="3003" y="3841"/>
                      <a:pt x="3003" y="3841"/>
                    </a:cubicBezTo>
                    <a:lnTo>
                      <a:pt x="3003" y="3841"/>
                    </a:lnTo>
                    <a:cubicBezTo>
                      <a:pt x="3002" y="3841"/>
                      <a:pt x="3001" y="3842"/>
                      <a:pt x="3000" y="3842"/>
                    </a:cubicBezTo>
                    <a:lnTo>
                      <a:pt x="3000" y="3842"/>
                    </a:lnTo>
                    <a:cubicBezTo>
                      <a:pt x="2997" y="3843"/>
                      <a:pt x="2993" y="3845"/>
                      <a:pt x="2988" y="3847"/>
                    </a:cubicBezTo>
                    <a:cubicBezTo>
                      <a:pt x="2989" y="3847"/>
                      <a:pt x="2990" y="3847"/>
                      <a:pt x="2991" y="3847"/>
                    </a:cubicBezTo>
                    <a:lnTo>
                      <a:pt x="2991" y="3847"/>
                    </a:lnTo>
                    <a:cubicBezTo>
                      <a:pt x="2558" y="4078"/>
                      <a:pt x="2111" y="4268"/>
                      <a:pt x="1635" y="4386"/>
                    </a:cubicBezTo>
                    <a:lnTo>
                      <a:pt x="1638" y="4386"/>
                    </a:lnTo>
                    <a:cubicBezTo>
                      <a:pt x="1374" y="4451"/>
                      <a:pt x="1102" y="4484"/>
                      <a:pt x="826" y="4484"/>
                    </a:cubicBezTo>
                    <a:cubicBezTo>
                      <a:pt x="805" y="4484"/>
                      <a:pt x="783" y="4484"/>
                      <a:pt x="762" y="4484"/>
                    </a:cubicBezTo>
                    <a:cubicBezTo>
                      <a:pt x="553" y="4472"/>
                      <a:pt x="344" y="4442"/>
                      <a:pt x="140" y="4380"/>
                    </a:cubicBezTo>
                    <a:cubicBezTo>
                      <a:pt x="135" y="4379"/>
                      <a:pt x="130" y="4379"/>
                      <a:pt x="124" y="4379"/>
                    </a:cubicBezTo>
                    <a:cubicBezTo>
                      <a:pt x="99" y="4379"/>
                      <a:pt x="69" y="4389"/>
                      <a:pt x="51" y="4403"/>
                    </a:cubicBezTo>
                    <a:cubicBezTo>
                      <a:pt x="23" y="4419"/>
                      <a:pt x="9" y="4447"/>
                      <a:pt x="3" y="4478"/>
                    </a:cubicBezTo>
                    <a:cubicBezTo>
                      <a:pt x="0" y="4511"/>
                      <a:pt x="6" y="4542"/>
                      <a:pt x="23" y="4567"/>
                    </a:cubicBezTo>
                    <a:cubicBezTo>
                      <a:pt x="42" y="4595"/>
                      <a:pt x="70" y="4604"/>
                      <a:pt x="101" y="4615"/>
                    </a:cubicBezTo>
                    <a:cubicBezTo>
                      <a:pt x="346" y="4685"/>
                      <a:pt x="601" y="4717"/>
                      <a:pt x="856" y="4717"/>
                    </a:cubicBezTo>
                    <a:cubicBezTo>
                      <a:pt x="1048" y="4717"/>
                      <a:pt x="1241" y="4698"/>
                      <a:pt x="1429" y="4665"/>
                    </a:cubicBezTo>
                    <a:cubicBezTo>
                      <a:pt x="2017" y="4559"/>
                      <a:pt x="2573" y="4333"/>
                      <a:pt x="3100" y="4051"/>
                    </a:cubicBezTo>
                    <a:cubicBezTo>
                      <a:pt x="3655" y="3750"/>
                      <a:pt x="4174" y="3396"/>
                      <a:pt x="4668" y="3008"/>
                    </a:cubicBezTo>
                    <a:cubicBezTo>
                      <a:pt x="5122" y="2656"/>
                      <a:pt x="5558" y="2274"/>
                      <a:pt x="5973" y="1881"/>
                    </a:cubicBezTo>
                    <a:cubicBezTo>
                      <a:pt x="6141" y="1724"/>
                      <a:pt x="6308" y="1568"/>
                      <a:pt x="6462" y="1401"/>
                    </a:cubicBezTo>
                    <a:cubicBezTo>
                      <a:pt x="6635" y="1211"/>
                      <a:pt x="6808" y="1024"/>
                      <a:pt x="6992" y="846"/>
                    </a:cubicBezTo>
                    <a:cubicBezTo>
                      <a:pt x="7170" y="678"/>
                      <a:pt x="7357" y="522"/>
                      <a:pt x="7569" y="399"/>
                    </a:cubicBezTo>
                    <a:cubicBezTo>
                      <a:pt x="7658" y="355"/>
                      <a:pt x="7748" y="316"/>
                      <a:pt x="7843" y="291"/>
                    </a:cubicBezTo>
                    <a:cubicBezTo>
                      <a:pt x="7896" y="279"/>
                      <a:pt x="7946" y="274"/>
                      <a:pt x="8002" y="274"/>
                    </a:cubicBezTo>
                    <a:cubicBezTo>
                      <a:pt x="8043" y="277"/>
                      <a:pt x="8082" y="279"/>
                      <a:pt x="8122" y="291"/>
                    </a:cubicBezTo>
                    <a:cubicBezTo>
                      <a:pt x="8169" y="304"/>
                      <a:pt x="8211" y="327"/>
                      <a:pt x="8258" y="349"/>
                    </a:cubicBezTo>
                    <a:cubicBezTo>
                      <a:pt x="8308" y="385"/>
                      <a:pt x="8361" y="422"/>
                      <a:pt x="8406" y="469"/>
                    </a:cubicBezTo>
                    <a:cubicBezTo>
                      <a:pt x="8445" y="514"/>
                      <a:pt x="8481" y="558"/>
                      <a:pt x="8509" y="609"/>
                    </a:cubicBezTo>
                    <a:cubicBezTo>
                      <a:pt x="8537" y="667"/>
                      <a:pt x="8557" y="731"/>
                      <a:pt x="8573" y="795"/>
                    </a:cubicBezTo>
                    <a:cubicBezTo>
                      <a:pt x="8593" y="890"/>
                      <a:pt x="8601" y="982"/>
                      <a:pt x="8599" y="1074"/>
                    </a:cubicBezTo>
                    <a:cubicBezTo>
                      <a:pt x="8587" y="1250"/>
                      <a:pt x="8554" y="1423"/>
                      <a:pt x="8504" y="1596"/>
                    </a:cubicBezTo>
                    <a:cubicBezTo>
                      <a:pt x="8504" y="1595"/>
                      <a:pt x="8505" y="1594"/>
                      <a:pt x="8505" y="1593"/>
                    </a:cubicBezTo>
                    <a:lnTo>
                      <a:pt x="8505" y="1593"/>
                    </a:lnTo>
                    <a:cubicBezTo>
                      <a:pt x="8416" y="1885"/>
                      <a:pt x="8283" y="2167"/>
                      <a:pt x="8127" y="2427"/>
                    </a:cubicBezTo>
                    <a:cubicBezTo>
                      <a:pt x="8060" y="2536"/>
                      <a:pt x="7988" y="2648"/>
                      <a:pt x="7909" y="2748"/>
                    </a:cubicBezTo>
                    <a:cubicBezTo>
                      <a:pt x="7817" y="2860"/>
                      <a:pt x="7717" y="2966"/>
                      <a:pt x="7611" y="3066"/>
                    </a:cubicBezTo>
                    <a:cubicBezTo>
                      <a:pt x="7460" y="3203"/>
                      <a:pt x="7304" y="3329"/>
                      <a:pt x="7131" y="3437"/>
                    </a:cubicBezTo>
                    <a:cubicBezTo>
                      <a:pt x="7106" y="3446"/>
                      <a:pt x="7078" y="3457"/>
                      <a:pt x="7053" y="3468"/>
                    </a:cubicBezTo>
                    <a:cubicBezTo>
                      <a:pt x="7011" y="3485"/>
                      <a:pt x="6989" y="3529"/>
                      <a:pt x="7006" y="3577"/>
                    </a:cubicBezTo>
                    <a:cubicBezTo>
                      <a:pt x="7019" y="3609"/>
                      <a:pt x="7051" y="3630"/>
                      <a:pt x="7085" y="3630"/>
                    </a:cubicBezTo>
                    <a:cubicBezTo>
                      <a:pt x="7095" y="3630"/>
                      <a:pt x="7105" y="3628"/>
                      <a:pt x="7114" y="3624"/>
                    </a:cubicBezTo>
                    <a:cubicBezTo>
                      <a:pt x="7137" y="3613"/>
                      <a:pt x="7165" y="3605"/>
                      <a:pt x="7193" y="3591"/>
                    </a:cubicBezTo>
                    <a:lnTo>
                      <a:pt x="7276" y="3557"/>
                    </a:lnTo>
                    <a:cubicBezTo>
                      <a:pt x="7312" y="3541"/>
                      <a:pt x="7343" y="3524"/>
                      <a:pt x="7379" y="3507"/>
                    </a:cubicBezTo>
                    <a:cubicBezTo>
                      <a:pt x="7455" y="3460"/>
                      <a:pt x="7536" y="3415"/>
                      <a:pt x="7605" y="3359"/>
                    </a:cubicBezTo>
                    <a:cubicBezTo>
                      <a:pt x="7748" y="3248"/>
                      <a:pt x="7884" y="3125"/>
                      <a:pt x="8010" y="2994"/>
                    </a:cubicBezTo>
                    <a:cubicBezTo>
                      <a:pt x="8163" y="2829"/>
                      <a:pt x="8292" y="2645"/>
                      <a:pt x="8406" y="2453"/>
                    </a:cubicBezTo>
                    <a:cubicBezTo>
                      <a:pt x="8540" y="2232"/>
                      <a:pt x="8657" y="2001"/>
                      <a:pt x="8738" y="1755"/>
                    </a:cubicBezTo>
                    <a:cubicBezTo>
                      <a:pt x="8819" y="1515"/>
                      <a:pt x="8880" y="1267"/>
                      <a:pt x="8878" y="1013"/>
                    </a:cubicBezTo>
                    <a:cubicBezTo>
                      <a:pt x="8878" y="890"/>
                      <a:pt x="8864" y="773"/>
                      <a:pt x="8830" y="656"/>
                    </a:cubicBezTo>
                    <a:cubicBezTo>
                      <a:pt x="8797" y="556"/>
                      <a:pt x="8752" y="458"/>
                      <a:pt x="8691" y="371"/>
                    </a:cubicBezTo>
                    <a:cubicBezTo>
                      <a:pt x="8615" y="274"/>
                      <a:pt x="8529" y="190"/>
                      <a:pt x="8426" y="126"/>
                    </a:cubicBezTo>
                    <a:cubicBezTo>
                      <a:pt x="8375" y="95"/>
                      <a:pt x="8322" y="67"/>
                      <a:pt x="8267" y="48"/>
                    </a:cubicBezTo>
                    <a:cubicBezTo>
                      <a:pt x="8216" y="34"/>
                      <a:pt x="8161" y="14"/>
                      <a:pt x="8105" y="9"/>
                    </a:cubicBezTo>
                    <a:cubicBezTo>
                      <a:pt x="8066" y="0"/>
                      <a:pt x="8029" y="0"/>
                      <a:pt x="79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290;p37">
                <a:extLst>
                  <a:ext uri="{FF2B5EF4-FFF2-40B4-BE49-F238E27FC236}">
                    <a16:creationId xmlns:a16="http://schemas.microsoft.com/office/drawing/2014/main" id="{C568C154-292F-FACB-2F49-D33F54AB55B0}"/>
                  </a:ext>
                </a:extLst>
              </p:cNvPr>
              <p:cNvSpPr/>
              <p:nvPr/>
            </p:nvSpPr>
            <p:spPr>
              <a:xfrm>
                <a:off x="6193400" y="3494775"/>
                <a:ext cx="114625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3718" extrusionOk="0">
                    <a:moveTo>
                      <a:pt x="3976" y="2243"/>
                    </a:moveTo>
                    <a:lnTo>
                      <a:pt x="3976" y="2243"/>
                    </a:lnTo>
                    <a:cubicBezTo>
                      <a:pt x="3974" y="2245"/>
                      <a:pt x="3974" y="2246"/>
                      <a:pt x="3974" y="2248"/>
                    </a:cubicBezTo>
                    <a:lnTo>
                      <a:pt x="3974" y="2248"/>
                    </a:lnTo>
                    <a:cubicBezTo>
                      <a:pt x="3975" y="2246"/>
                      <a:pt x="3975" y="2245"/>
                      <a:pt x="3976" y="2243"/>
                    </a:cubicBezTo>
                    <a:close/>
                    <a:moveTo>
                      <a:pt x="3564" y="0"/>
                    </a:moveTo>
                    <a:cubicBezTo>
                      <a:pt x="3494" y="0"/>
                      <a:pt x="3427" y="3"/>
                      <a:pt x="3357" y="17"/>
                    </a:cubicBezTo>
                    <a:cubicBezTo>
                      <a:pt x="3273" y="31"/>
                      <a:pt x="3187" y="53"/>
                      <a:pt x="3103" y="81"/>
                    </a:cubicBezTo>
                    <a:cubicBezTo>
                      <a:pt x="2911" y="142"/>
                      <a:pt x="2729" y="229"/>
                      <a:pt x="2551" y="327"/>
                    </a:cubicBezTo>
                    <a:cubicBezTo>
                      <a:pt x="2146" y="550"/>
                      <a:pt x="1772" y="820"/>
                      <a:pt x="1404" y="1091"/>
                    </a:cubicBezTo>
                    <a:cubicBezTo>
                      <a:pt x="1223" y="1225"/>
                      <a:pt x="1044" y="1356"/>
                      <a:pt x="860" y="1482"/>
                    </a:cubicBezTo>
                    <a:cubicBezTo>
                      <a:pt x="707" y="1588"/>
                      <a:pt x="551" y="1688"/>
                      <a:pt x="389" y="1777"/>
                    </a:cubicBezTo>
                    <a:lnTo>
                      <a:pt x="392" y="1774"/>
                    </a:lnTo>
                    <a:lnTo>
                      <a:pt x="392" y="1774"/>
                    </a:lnTo>
                    <a:cubicBezTo>
                      <a:pt x="288" y="1830"/>
                      <a:pt x="180" y="1883"/>
                      <a:pt x="65" y="1914"/>
                    </a:cubicBezTo>
                    <a:cubicBezTo>
                      <a:pt x="23" y="1925"/>
                      <a:pt x="1" y="1984"/>
                      <a:pt x="15" y="2023"/>
                    </a:cubicBezTo>
                    <a:cubicBezTo>
                      <a:pt x="26" y="2056"/>
                      <a:pt x="59" y="2075"/>
                      <a:pt x="94" y="2075"/>
                    </a:cubicBezTo>
                    <a:cubicBezTo>
                      <a:pt x="104" y="2075"/>
                      <a:pt x="114" y="2073"/>
                      <a:pt x="124" y="2070"/>
                    </a:cubicBezTo>
                    <a:cubicBezTo>
                      <a:pt x="302" y="2009"/>
                      <a:pt x="470" y="1914"/>
                      <a:pt x="629" y="1813"/>
                    </a:cubicBezTo>
                    <a:cubicBezTo>
                      <a:pt x="835" y="1688"/>
                      <a:pt x="1033" y="1551"/>
                      <a:pt x="1228" y="1412"/>
                    </a:cubicBezTo>
                    <a:cubicBezTo>
                      <a:pt x="1661" y="1113"/>
                      <a:pt x="2093" y="806"/>
                      <a:pt x="2554" y="550"/>
                    </a:cubicBezTo>
                    <a:cubicBezTo>
                      <a:pt x="2771" y="433"/>
                      <a:pt x="2994" y="332"/>
                      <a:pt x="3234" y="271"/>
                    </a:cubicBezTo>
                    <a:lnTo>
                      <a:pt x="3234" y="271"/>
                    </a:lnTo>
                    <a:cubicBezTo>
                      <a:pt x="3232" y="276"/>
                      <a:pt x="3223" y="276"/>
                      <a:pt x="3218" y="279"/>
                    </a:cubicBezTo>
                    <a:cubicBezTo>
                      <a:pt x="3313" y="256"/>
                      <a:pt x="3416" y="240"/>
                      <a:pt x="3517" y="240"/>
                    </a:cubicBezTo>
                    <a:cubicBezTo>
                      <a:pt x="3525" y="240"/>
                      <a:pt x="3533" y="240"/>
                      <a:pt x="3541" y="240"/>
                    </a:cubicBezTo>
                    <a:cubicBezTo>
                      <a:pt x="3600" y="243"/>
                      <a:pt x="3661" y="251"/>
                      <a:pt x="3717" y="265"/>
                    </a:cubicBezTo>
                    <a:cubicBezTo>
                      <a:pt x="3764" y="282"/>
                      <a:pt x="3809" y="304"/>
                      <a:pt x="3856" y="327"/>
                    </a:cubicBezTo>
                    <a:cubicBezTo>
                      <a:pt x="3901" y="360"/>
                      <a:pt x="3943" y="391"/>
                      <a:pt x="3982" y="430"/>
                    </a:cubicBezTo>
                    <a:cubicBezTo>
                      <a:pt x="4032" y="488"/>
                      <a:pt x="4082" y="550"/>
                      <a:pt x="4121" y="619"/>
                    </a:cubicBezTo>
                    <a:cubicBezTo>
                      <a:pt x="4182" y="736"/>
                      <a:pt x="4224" y="860"/>
                      <a:pt x="4255" y="987"/>
                    </a:cubicBezTo>
                    <a:lnTo>
                      <a:pt x="4255" y="987"/>
                    </a:lnTo>
                    <a:cubicBezTo>
                      <a:pt x="4253" y="985"/>
                      <a:pt x="4253" y="983"/>
                      <a:pt x="4253" y="979"/>
                    </a:cubicBezTo>
                    <a:lnTo>
                      <a:pt x="4253" y="979"/>
                    </a:lnTo>
                    <a:cubicBezTo>
                      <a:pt x="4253" y="986"/>
                      <a:pt x="4253" y="989"/>
                      <a:pt x="4256" y="992"/>
                    </a:cubicBezTo>
                    <a:lnTo>
                      <a:pt x="4256" y="992"/>
                    </a:lnTo>
                    <a:cubicBezTo>
                      <a:pt x="4278" y="1092"/>
                      <a:pt x="4289" y="1192"/>
                      <a:pt x="4283" y="1297"/>
                    </a:cubicBezTo>
                    <a:cubicBezTo>
                      <a:pt x="4278" y="1434"/>
                      <a:pt x="4253" y="1568"/>
                      <a:pt x="4219" y="1702"/>
                    </a:cubicBezTo>
                    <a:cubicBezTo>
                      <a:pt x="4158" y="1894"/>
                      <a:pt x="4074" y="2076"/>
                      <a:pt x="3974" y="2249"/>
                    </a:cubicBezTo>
                    <a:cubicBezTo>
                      <a:pt x="3974" y="2248"/>
                      <a:pt x="3974" y="2248"/>
                      <a:pt x="3974" y="2248"/>
                    </a:cubicBezTo>
                    <a:lnTo>
                      <a:pt x="3974" y="2248"/>
                    </a:lnTo>
                    <a:cubicBezTo>
                      <a:pt x="3874" y="2408"/>
                      <a:pt x="3763" y="2568"/>
                      <a:pt x="3642" y="2712"/>
                    </a:cubicBezTo>
                    <a:cubicBezTo>
                      <a:pt x="3527" y="2849"/>
                      <a:pt x="3405" y="2977"/>
                      <a:pt x="3276" y="3100"/>
                    </a:cubicBezTo>
                    <a:cubicBezTo>
                      <a:pt x="3287" y="3094"/>
                      <a:pt x="3290" y="3086"/>
                      <a:pt x="3301" y="3080"/>
                    </a:cubicBezTo>
                    <a:lnTo>
                      <a:pt x="3301" y="3080"/>
                    </a:lnTo>
                    <a:cubicBezTo>
                      <a:pt x="3112" y="3253"/>
                      <a:pt x="2913" y="3406"/>
                      <a:pt x="2701" y="3549"/>
                    </a:cubicBezTo>
                    <a:cubicBezTo>
                      <a:pt x="2660" y="3577"/>
                      <a:pt x="2651" y="3641"/>
                      <a:pt x="2679" y="3680"/>
                    </a:cubicBezTo>
                    <a:cubicBezTo>
                      <a:pt x="2696" y="3700"/>
                      <a:pt x="2729" y="3718"/>
                      <a:pt x="2758" y="3718"/>
                    </a:cubicBezTo>
                    <a:cubicBezTo>
                      <a:pt x="2769" y="3718"/>
                      <a:pt x="2779" y="3716"/>
                      <a:pt x="2788" y="3711"/>
                    </a:cubicBezTo>
                    <a:cubicBezTo>
                      <a:pt x="2925" y="3644"/>
                      <a:pt x="3056" y="3560"/>
                      <a:pt x="3179" y="3471"/>
                    </a:cubicBezTo>
                    <a:cubicBezTo>
                      <a:pt x="3307" y="3376"/>
                      <a:pt x="3432" y="3278"/>
                      <a:pt x="3550" y="3169"/>
                    </a:cubicBezTo>
                    <a:cubicBezTo>
                      <a:pt x="3803" y="2941"/>
                      <a:pt x="4035" y="2678"/>
                      <a:pt x="4214" y="2388"/>
                    </a:cubicBezTo>
                    <a:cubicBezTo>
                      <a:pt x="4306" y="2243"/>
                      <a:pt x="4389" y="2084"/>
                      <a:pt x="4448" y="1925"/>
                    </a:cubicBezTo>
                    <a:cubicBezTo>
                      <a:pt x="4501" y="1783"/>
                      <a:pt x="4546" y="1629"/>
                      <a:pt x="4562" y="1476"/>
                    </a:cubicBezTo>
                    <a:cubicBezTo>
                      <a:pt x="4582" y="1314"/>
                      <a:pt x="4585" y="1147"/>
                      <a:pt x="4551" y="988"/>
                    </a:cubicBezTo>
                    <a:cubicBezTo>
                      <a:pt x="4526" y="857"/>
                      <a:pt x="4487" y="728"/>
                      <a:pt x="4428" y="611"/>
                    </a:cubicBezTo>
                    <a:cubicBezTo>
                      <a:pt x="4384" y="516"/>
                      <a:pt x="4331" y="419"/>
                      <a:pt x="4264" y="338"/>
                    </a:cubicBezTo>
                    <a:cubicBezTo>
                      <a:pt x="4211" y="271"/>
                      <a:pt x="4152" y="209"/>
                      <a:pt x="4082" y="159"/>
                    </a:cubicBezTo>
                    <a:cubicBezTo>
                      <a:pt x="4010" y="112"/>
                      <a:pt x="3937" y="73"/>
                      <a:pt x="3856" y="45"/>
                    </a:cubicBezTo>
                    <a:cubicBezTo>
                      <a:pt x="3778" y="20"/>
                      <a:pt x="3703" y="6"/>
                      <a:pt x="3625" y="3"/>
                    </a:cubicBezTo>
                    <a:cubicBezTo>
                      <a:pt x="3605" y="3"/>
                      <a:pt x="3589" y="3"/>
                      <a:pt x="35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291;p37">
                <a:extLst>
                  <a:ext uri="{FF2B5EF4-FFF2-40B4-BE49-F238E27FC236}">
                    <a16:creationId xmlns:a16="http://schemas.microsoft.com/office/drawing/2014/main" id="{73533C64-4A11-BAD5-DD4A-F0894DBC2DBE}"/>
                  </a:ext>
                </a:extLst>
              </p:cNvPr>
              <p:cNvSpPr/>
              <p:nvPr/>
            </p:nvSpPr>
            <p:spPr>
              <a:xfrm>
                <a:off x="6070100" y="3575100"/>
                <a:ext cx="249300" cy="157950"/>
              </a:xfrm>
              <a:custGeom>
                <a:avLst/>
                <a:gdLst/>
                <a:ahLst/>
                <a:cxnLst/>
                <a:rect l="l" t="t" r="r" b="b"/>
                <a:pathLst>
                  <a:path w="9972" h="6318" extrusionOk="0">
                    <a:moveTo>
                      <a:pt x="8443" y="216"/>
                    </a:moveTo>
                    <a:lnTo>
                      <a:pt x="8443" y="216"/>
                    </a:lnTo>
                    <a:cubicBezTo>
                      <a:pt x="8437" y="219"/>
                      <a:pt x="8431" y="219"/>
                      <a:pt x="8429" y="219"/>
                    </a:cubicBezTo>
                    <a:cubicBezTo>
                      <a:pt x="8431" y="219"/>
                      <a:pt x="8440" y="219"/>
                      <a:pt x="8443" y="216"/>
                    </a:cubicBezTo>
                    <a:close/>
                    <a:moveTo>
                      <a:pt x="9053" y="210"/>
                    </a:moveTo>
                    <a:lnTo>
                      <a:pt x="9053" y="210"/>
                    </a:lnTo>
                    <a:cubicBezTo>
                      <a:pt x="9059" y="216"/>
                      <a:pt x="9065" y="216"/>
                      <a:pt x="9070" y="219"/>
                    </a:cubicBezTo>
                    <a:cubicBezTo>
                      <a:pt x="9065" y="216"/>
                      <a:pt x="9056" y="210"/>
                      <a:pt x="9053" y="210"/>
                    </a:cubicBezTo>
                    <a:close/>
                    <a:moveTo>
                      <a:pt x="9684" y="894"/>
                    </a:moveTo>
                    <a:lnTo>
                      <a:pt x="9684" y="894"/>
                    </a:lnTo>
                    <a:cubicBezTo>
                      <a:pt x="9687" y="899"/>
                      <a:pt x="9687" y="905"/>
                      <a:pt x="9687" y="913"/>
                    </a:cubicBezTo>
                    <a:cubicBezTo>
                      <a:pt x="9687" y="905"/>
                      <a:pt x="9687" y="902"/>
                      <a:pt x="9684" y="894"/>
                    </a:cubicBezTo>
                    <a:close/>
                    <a:moveTo>
                      <a:pt x="9626" y="1683"/>
                    </a:moveTo>
                    <a:cubicBezTo>
                      <a:pt x="9625" y="1685"/>
                      <a:pt x="9625" y="1686"/>
                      <a:pt x="9625" y="1686"/>
                    </a:cubicBezTo>
                    <a:cubicBezTo>
                      <a:pt x="9626" y="1685"/>
                      <a:pt x="9626" y="1684"/>
                      <a:pt x="9626" y="1683"/>
                    </a:cubicBezTo>
                    <a:close/>
                    <a:moveTo>
                      <a:pt x="4194" y="5770"/>
                    </a:moveTo>
                    <a:cubicBezTo>
                      <a:pt x="4193" y="5770"/>
                      <a:pt x="4192" y="5770"/>
                      <a:pt x="4191" y="5771"/>
                    </a:cubicBezTo>
                    <a:lnTo>
                      <a:pt x="4191" y="5771"/>
                    </a:lnTo>
                    <a:cubicBezTo>
                      <a:pt x="4192" y="5771"/>
                      <a:pt x="4193" y="5770"/>
                      <a:pt x="4194" y="5770"/>
                    </a:cubicBezTo>
                    <a:close/>
                    <a:moveTo>
                      <a:pt x="8802" y="1"/>
                    </a:moveTo>
                    <a:cubicBezTo>
                      <a:pt x="8663" y="9"/>
                      <a:pt x="8526" y="29"/>
                      <a:pt x="8390" y="65"/>
                    </a:cubicBezTo>
                    <a:cubicBezTo>
                      <a:pt x="8105" y="140"/>
                      <a:pt x="7834" y="272"/>
                      <a:pt x="7583" y="428"/>
                    </a:cubicBezTo>
                    <a:cubicBezTo>
                      <a:pt x="7553" y="447"/>
                      <a:pt x="7550" y="498"/>
                      <a:pt x="7569" y="525"/>
                    </a:cubicBezTo>
                    <a:cubicBezTo>
                      <a:pt x="7584" y="546"/>
                      <a:pt x="7605" y="556"/>
                      <a:pt x="7627" y="556"/>
                    </a:cubicBezTo>
                    <a:cubicBezTo>
                      <a:pt x="7641" y="556"/>
                      <a:pt x="7655" y="551"/>
                      <a:pt x="7667" y="542"/>
                    </a:cubicBezTo>
                    <a:cubicBezTo>
                      <a:pt x="7728" y="503"/>
                      <a:pt x="7784" y="470"/>
                      <a:pt x="7845" y="439"/>
                    </a:cubicBezTo>
                    <a:cubicBezTo>
                      <a:pt x="7840" y="439"/>
                      <a:pt x="7834" y="442"/>
                      <a:pt x="7829" y="445"/>
                    </a:cubicBezTo>
                    <a:cubicBezTo>
                      <a:pt x="8024" y="344"/>
                      <a:pt x="8225" y="260"/>
                      <a:pt x="8443" y="210"/>
                    </a:cubicBezTo>
                    <a:lnTo>
                      <a:pt x="8440" y="210"/>
                    </a:lnTo>
                    <a:cubicBezTo>
                      <a:pt x="8557" y="188"/>
                      <a:pt x="8677" y="174"/>
                      <a:pt x="8794" y="174"/>
                    </a:cubicBezTo>
                    <a:cubicBezTo>
                      <a:pt x="8886" y="177"/>
                      <a:pt x="8973" y="188"/>
                      <a:pt x="9062" y="210"/>
                    </a:cubicBezTo>
                    <a:cubicBezTo>
                      <a:pt x="9129" y="235"/>
                      <a:pt x="9193" y="260"/>
                      <a:pt x="9254" y="294"/>
                    </a:cubicBezTo>
                    <a:cubicBezTo>
                      <a:pt x="9321" y="336"/>
                      <a:pt x="9380" y="383"/>
                      <a:pt x="9436" y="439"/>
                    </a:cubicBezTo>
                    <a:cubicBezTo>
                      <a:pt x="9490" y="496"/>
                      <a:pt x="9537" y="560"/>
                      <a:pt x="9579" y="627"/>
                    </a:cubicBezTo>
                    <a:lnTo>
                      <a:pt x="9579" y="627"/>
                    </a:lnTo>
                    <a:cubicBezTo>
                      <a:pt x="9579" y="626"/>
                      <a:pt x="9578" y="626"/>
                      <a:pt x="9578" y="626"/>
                    </a:cubicBezTo>
                    <a:lnTo>
                      <a:pt x="9578" y="626"/>
                    </a:lnTo>
                    <a:cubicBezTo>
                      <a:pt x="9584" y="634"/>
                      <a:pt x="9586" y="640"/>
                      <a:pt x="9589" y="643"/>
                    </a:cubicBezTo>
                    <a:cubicBezTo>
                      <a:pt x="9586" y="637"/>
                      <a:pt x="9582" y="632"/>
                      <a:pt x="9579" y="627"/>
                    </a:cubicBezTo>
                    <a:lnTo>
                      <a:pt x="9579" y="627"/>
                    </a:lnTo>
                    <a:cubicBezTo>
                      <a:pt x="9584" y="630"/>
                      <a:pt x="9587" y="637"/>
                      <a:pt x="9589" y="643"/>
                    </a:cubicBezTo>
                    <a:cubicBezTo>
                      <a:pt x="9589" y="643"/>
                      <a:pt x="9589" y="643"/>
                      <a:pt x="9589" y="643"/>
                    </a:cubicBezTo>
                    <a:lnTo>
                      <a:pt x="9589" y="643"/>
                    </a:lnTo>
                    <a:cubicBezTo>
                      <a:pt x="9589" y="643"/>
                      <a:pt x="9589" y="648"/>
                      <a:pt x="9592" y="651"/>
                    </a:cubicBezTo>
                    <a:cubicBezTo>
                      <a:pt x="9592" y="651"/>
                      <a:pt x="9592" y="648"/>
                      <a:pt x="9589" y="643"/>
                    </a:cubicBezTo>
                    <a:lnTo>
                      <a:pt x="9589" y="643"/>
                    </a:lnTo>
                    <a:cubicBezTo>
                      <a:pt x="9628" y="721"/>
                      <a:pt x="9659" y="802"/>
                      <a:pt x="9681" y="885"/>
                    </a:cubicBezTo>
                    <a:cubicBezTo>
                      <a:pt x="9701" y="989"/>
                      <a:pt x="9712" y="1095"/>
                      <a:pt x="9709" y="1201"/>
                    </a:cubicBezTo>
                    <a:cubicBezTo>
                      <a:pt x="9698" y="1367"/>
                      <a:pt x="9670" y="1528"/>
                      <a:pt x="9626" y="1683"/>
                    </a:cubicBezTo>
                    <a:lnTo>
                      <a:pt x="9626" y="1683"/>
                    </a:lnTo>
                    <a:cubicBezTo>
                      <a:pt x="9627" y="1682"/>
                      <a:pt x="9627" y="1681"/>
                      <a:pt x="9628" y="1680"/>
                    </a:cubicBezTo>
                    <a:lnTo>
                      <a:pt x="9628" y="1680"/>
                    </a:lnTo>
                    <a:cubicBezTo>
                      <a:pt x="9536" y="1973"/>
                      <a:pt x="9408" y="2244"/>
                      <a:pt x="9254" y="2506"/>
                    </a:cubicBezTo>
                    <a:cubicBezTo>
                      <a:pt x="8989" y="2939"/>
                      <a:pt x="8657" y="3326"/>
                      <a:pt x="8292" y="3678"/>
                    </a:cubicBezTo>
                    <a:cubicBezTo>
                      <a:pt x="8295" y="3676"/>
                      <a:pt x="8298" y="3673"/>
                      <a:pt x="8300" y="3671"/>
                    </a:cubicBezTo>
                    <a:lnTo>
                      <a:pt x="8300" y="3671"/>
                    </a:lnTo>
                    <a:cubicBezTo>
                      <a:pt x="7797" y="4146"/>
                      <a:pt x="7227" y="4544"/>
                      <a:pt x="6621" y="4869"/>
                    </a:cubicBezTo>
                    <a:cubicBezTo>
                      <a:pt x="5852" y="5279"/>
                      <a:pt x="5032" y="5574"/>
                      <a:pt x="4188" y="5772"/>
                    </a:cubicBezTo>
                    <a:lnTo>
                      <a:pt x="4188" y="5772"/>
                    </a:lnTo>
                    <a:cubicBezTo>
                      <a:pt x="4189" y="5772"/>
                      <a:pt x="4190" y="5771"/>
                      <a:pt x="4191" y="5771"/>
                    </a:cubicBezTo>
                    <a:lnTo>
                      <a:pt x="4191" y="5771"/>
                    </a:lnTo>
                    <a:cubicBezTo>
                      <a:pt x="3768" y="5868"/>
                      <a:pt x="3336" y="5940"/>
                      <a:pt x="2905" y="5988"/>
                    </a:cubicBezTo>
                    <a:cubicBezTo>
                      <a:pt x="2526" y="6032"/>
                      <a:pt x="2145" y="6059"/>
                      <a:pt x="1763" y="6059"/>
                    </a:cubicBezTo>
                    <a:cubicBezTo>
                      <a:pt x="1712" y="6059"/>
                      <a:pt x="1661" y="6059"/>
                      <a:pt x="1610" y="6058"/>
                    </a:cubicBezTo>
                    <a:lnTo>
                      <a:pt x="1594" y="6058"/>
                    </a:lnTo>
                    <a:cubicBezTo>
                      <a:pt x="1348" y="6052"/>
                      <a:pt x="1105" y="6024"/>
                      <a:pt x="865" y="5996"/>
                    </a:cubicBezTo>
                    <a:cubicBezTo>
                      <a:pt x="732" y="5982"/>
                      <a:pt x="600" y="5966"/>
                      <a:pt x="464" y="5949"/>
                    </a:cubicBezTo>
                    <a:cubicBezTo>
                      <a:pt x="397" y="5940"/>
                      <a:pt x="330" y="5932"/>
                      <a:pt x="260" y="5926"/>
                    </a:cubicBezTo>
                    <a:cubicBezTo>
                      <a:pt x="210" y="5924"/>
                      <a:pt x="160" y="5924"/>
                      <a:pt x="109" y="5918"/>
                    </a:cubicBezTo>
                    <a:cubicBezTo>
                      <a:pt x="84" y="5918"/>
                      <a:pt x="59" y="5924"/>
                      <a:pt x="42" y="5938"/>
                    </a:cubicBezTo>
                    <a:cubicBezTo>
                      <a:pt x="26" y="5952"/>
                      <a:pt x="12" y="5974"/>
                      <a:pt x="6" y="5996"/>
                    </a:cubicBezTo>
                    <a:cubicBezTo>
                      <a:pt x="1" y="6035"/>
                      <a:pt x="20" y="6083"/>
                      <a:pt x="59" y="6094"/>
                    </a:cubicBezTo>
                    <a:cubicBezTo>
                      <a:pt x="98" y="6105"/>
                      <a:pt x="140" y="6119"/>
                      <a:pt x="179" y="6127"/>
                    </a:cubicBezTo>
                    <a:cubicBezTo>
                      <a:pt x="294" y="6161"/>
                      <a:pt x="408" y="6183"/>
                      <a:pt x="528" y="6205"/>
                    </a:cubicBezTo>
                    <a:cubicBezTo>
                      <a:pt x="628" y="6228"/>
                      <a:pt x="726" y="6244"/>
                      <a:pt x="826" y="6258"/>
                    </a:cubicBezTo>
                    <a:cubicBezTo>
                      <a:pt x="1030" y="6286"/>
                      <a:pt x="1228" y="6303"/>
                      <a:pt x="1429" y="6314"/>
                    </a:cubicBezTo>
                    <a:cubicBezTo>
                      <a:pt x="1524" y="6317"/>
                      <a:pt x="1619" y="6318"/>
                      <a:pt x="1715" y="6318"/>
                    </a:cubicBezTo>
                    <a:cubicBezTo>
                      <a:pt x="1955" y="6318"/>
                      <a:pt x="2197" y="6310"/>
                      <a:pt x="2439" y="6292"/>
                    </a:cubicBezTo>
                    <a:cubicBezTo>
                      <a:pt x="3075" y="6247"/>
                      <a:pt x="3705" y="6150"/>
                      <a:pt x="4328" y="5999"/>
                    </a:cubicBezTo>
                    <a:cubicBezTo>
                      <a:pt x="4958" y="5848"/>
                      <a:pt x="5580" y="5647"/>
                      <a:pt x="6172" y="5380"/>
                    </a:cubicBezTo>
                    <a:cubicBezTo>
                      <a:pt x="6755" y="5117"/>
                      <a:pt x="7321" y="4799"/>
                      <a:pt x="7832" y="4414"/>
                    </a:cubicBezTo>
                    <a:cubicBezTo>
                      <a:pt x="8342" y="4032"/>
                      <a:pt x="8805" y="3586"/>
                      <a:pt x="9193" y="3084"/>
                    </a:cubicBezTo>
                    <a:cubicBezTo>
                      <a:pt x="9366" y="2855"/>
                      <a:pt x="9525" y="2609"/>
                      <a:pt x="9650" y="2353"/>
                    </a:cubicBezTo>
                    <a:cubicBezTo>
                      <a:pt x="9723" y="2208"/>
                      <a:pt x="9784" y="2060"/>
                      <a:pt x="9835" y="1906"/>
                    </a:cubicBezTo>
                    <a:cubicBezTo>
                      <a:pt x="9879" y="1767"/>
                      <a:pt x="9918" y="1627"/>
                      <a:pt x="9938" y="1480"/>
                    </a:cubicBezTo>
                    <a:cubicBezTo>
                      <a:pt x="9960" y="1334"/>
                      <a:pt x="9971" y="1181"/>
                      <a:pt x="9949" y="1030"/>
                    </a:cubicBezTo>
                    <a:cubicBezTo>
                      <a:pt x="9932" y="899"/>
                      <a:pt x="9902" y="763"/>
                      <a:pt x="9840" y="643"/>
                    </a:cubicBezTo>
                    <a:cubicBezTo>
                      <a:pt x="9776" y="511"/>
                      <a:pt x="9692" y="386"/>
                      <a:pt x="9581" y="286"/>
                    </a:cubicBezTo>
                    <a:cubicBezTo>
                      <a:pt x="9478" y="191"/>
                      <a:pt x="9358" y="110"/>
                      <a:pt x="9224" y="68"/>
                    </a:cubicBezTo>
                    <a:cubicBezTo>
                      <a:pt x="9098" y="29"/>
                      <a:pt x="8970" y="7"/>
                      <a:pt x="88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292;p37">
                <a:extLst>
                  <a:ext uri="{FF2B5EF4-FFF2-40B4-BE49-F238E27FC236}">
                    <a16:creationId xmlns:a16="http://schemas.microsoft.com/office/drawing/2014/main" id="{545FD7D3-4AF4-2363-B790-74E3E023BC9A}"/>
                  </a:ext>
                </a:extLst>
              </p:cNvPr>
              <p:cNvSpPr/>
              <p:nvPr/>
            </p:nvSpPr>
            <p:spPr>
              <a:xfrm>
                <a:off x="6020650" y="3615950"/>
                <a:ext cx="58675" cy="22325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8930" extrusionOk="0">
                    <a:moveTo>
                      <a:pt x="75" y="0"/>
                    </a:moveTo>
                    <a:cubicBezTo>
                      <a:pt x="61" y="0"/>
                      <a:pt x="48" y="8"/>
                      <a:pt x="37" y="19"/>
                    </a:cubicBezTo>
                    <a:cubicBezTo>
                      <a:pt x="1" y="49"/>
                      <a:pt x="3" y="94"/>
                      <a:pt x="29" y="130"/>
                    </a:cubicBezTo>
                    <a:cubicBezTo>
                      <a:pt x="123" y="247"/>
                      <a:pt x="213" y="370"/>
                      <a:pt x="302" y="496"/>
                    </a:cubicBezTo>
                    <a:cubicBezTo>
                      <a:pt x="305" y="498"/>
                      <a:pt x="305" y="498"/>
                      <a:pt x="305" y="501"/>
                    </a:cubicBezTo>
                    <a:lnTo>
                      <a:pt x="302" y="498"/>
                    </a:lnTo>
                    <a:lnTo>
                      <a:pt x="302" y="498"/>
                    </a:lnTo>
                    <a:cubicBezTo>
                      <a:pt x="520" y="816"/>
                      <a:pt x="720" y="1146"/>
                      <a:pt x="893" y="1492"/>
                    </a:cubicBezTo>
                    <a:cubicBezTo>
                      <a:pt x="1072" y="1843"/>
                      <a:pt x="1225" y="2206"/>
                      <a:pt x="1356" y="2580"/>
                    </a:cubicBezTo>
                    <a:lnTo>
                      <a:pt x="1348" y="2552"/>
                    </a:lnTo>
                    <a:lnTo>
                      <a:pt x="1348" y="2552"/>
                    </a:lnTo>
                    <a:cubicBezTo>
                      <a:pt x="1702" y="3559"/>
                      <a:pt x="1900" y="4616"/>
                      <a:pt x="1984" y="5685"/>
                    </a:cubicBezTo>
                    <a:cubicBezTo>
                      <a:pt x="2032" y="6290"/>
                      <a:pt x="2040" y="6904"/>
                      <a:pt x="2018" y="7515"/>
                    </a:cubicBezTo>
                    <a:cubicBezTo>
                      <a:pt x="2004" y="7880"/>
                      <a:pt x="1965" y="8243"/>
                      <a:pt x="1912" y="8603"/>
                    </a:cubicBezTo>
                    <a:lnTo>
                      <a:pt x="1870" y="8873"/>
                    </a:lnTo>
                    <a:cubicBezTo>
                      <a:pt x="1976" y="8896"/>
                      <a:pt x="2079" y="8912"/>
                      <a:pt x="2188" y="8929"/>
                    </a:cubicBezTo>
                    <a:cubicBezTo>
                      <a:pt x="2191" y="8910"/>
                      <a:pt x="2193" y="8893"/>
                      <a:pt x="2199" y="8870"/>
                    </a:cubicBezTo>
                    <a:cubicBezTo>
                      <a:pt x="2246" y="8592"/>
                      <a:pt x="2274" y="8307"/>
                      <a:pt x="2299" y="8022"/>
                    </a:cubicBezTo>
                    <a:cubicBezTo>
                      <a:pt x="2327" y="7654"/>
                      <a:pt x="2347" y="7280"/>
                      <a:pt x="2347" y="6912"/>
                    </a:cubicBezTo>
                    <a:cubicBezTo>
                      <a:pt x="2347" y="6558"/>
                      <a:pt x="2333" y="6209"/>
                      <a:pt x="2311" y="5860"/>
                    </a:cubicBezTo>
                    <a:cubicBezTo>
                      <a:pt x="2255" y="5157"/>
                      <a:pt x="2143" y="4454"/>
                      <a:pt x="1965" y="3768"/>
                    </a:cubicBezTo>
                    <a:cubicBezTo>
                      <a:pt x="1786" y="3090"/>
                      <a:pt x="1557" y="2423"/>
                      <a:pt x="1253" y="1787"/>
                    </a:cubicBezTo>
                    <a:cubicBezTo>
                      <a:pt x="1100" y="1472"/>
                      <a:pt x="935" y="1165"/>
                      <a:pt x="748" y="867"/>
                    </a:cubicBezTo>
                    <a:cubicBezTo>
                      <a:pt x="561" y="579"/>
                      <a:pt x="363" y="297"/>
                      <a:pt x="149" y="27"/>
                    </a:cubicBezTo>
                    <a:cubicBezTo>
                      <a:pt x="135" y="10"/>
                      <a:pt x="112" y="2"/>
                      <a:pt x="87" y="2"/>
                    </a:cubicBezTo>
                    <a:cubicBezTo>
                      <a:pt x="83" y="1"/>
                      <a:pt x="79" y="0"/>
                      <a:pt x="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293;p37">
                <a:extLst>
                  <a:ext uri="{FF2B5EF4-FFF2-40B4-BE49-F238E27FC236}">
                    <a16:creationId xmlns:a16="http://schemas.microsoft.com/office/drawing/2014/main" id="{56A9D4A3-9E46-789A-17DA-F7922FD342DC}"/>
                  </a:ext>
                </a:extLst>
              </p:cNvPr>
              <p:cNvSpPr/>
              <p:nvPr/>
            </p:nvSpPr>
            <p:spPr>
              <a:xfrm>
                <a:off x="6028250" y="3628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BC3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294;p37">
                <a:extLst>
                  <a:ext uri="{FF2B5EF4-FFF2-40B4-BE49-F238E27FC236}">
                    <a16:creationId xmlns:a16="http://schemas.microsoft.com/office/drawing/2014/main" id="{178B338D-8F98-122A-7FE8-50D07940E01A}"/>
                  </a:ext>
                </a:extLst>
              </p:cNvPr>
              <p:cNvSpPr/>
              <p:nvPr/>
            </p:nvSpPr>
            <p:spPr>
              <a:xfrm>
                <a:off x="5804025" y="3411625"/>
                <a:ext cx="7360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1736" extrusionOk="0">
                    <a:moveTo>
                      <a:pt x="421" y="722"/>
                    </a:moveTo>
                    <a:lnTo>
                      <a:pt x="421" y="722"/>
                    </a:lnTo>
                    <a:cubicBezTo>
                      <a:pt x="419" y="725"/>
                      <a:pt x="419" y="729"/>
                      <a:pt x="416" y="732"/>
                    </a:cubicBezTo>
                    <a:cubicBezTo>
                      <a:pt x="418" y="726"/>
                      <a:pt x="420" y="723"/>
                      <a:pt x="421" y="722"/>
                    </a:cubicBezTo>
                    <a:close/>
                    <a:moveTo>
                      <a:pt x="2564" y="1011"/>
                    </a:moveTo>
                    <a:lnTo>
                      <a:pt x="2564" y="1011"/>
                    </a:lnTo>
                    <a:cubicBezTo>
                      <a:pt x="2567" y="1022"/>
                      <a:pt x="2570" y="1027"/>
                      <a:pt x="2573" y="1036"/>
                    </a:cubicBezTo>
                    <a:cubicBezTo>
                      <a:pt x="2570" y="1027"/>
                      <a:pt x="2567" y="1016"/>
                      <a:pt x="2564" y="1011"/>
                    </a:cubicBezTo>
                    <a:close/>
                    <a:moveTo>
                      <a:pt x="151" y="1379"/>
                    </a:moveTo>
                    <a:lnTo>
                      <a:pt x="146" y="1387"/>
                    </a:lnTo>
                    <a:cubicBezTo>
                      <a:pt x="146" y="1387"/>
                      <a:pt x="146" y="1384"/>
                      <a:pt x="151" y="1379"/>
                    </a:cubicBezTo>
                    <a:close/>
                    <a:moveTo>
                      <a:pt x="1461" y="0"/>
                    </a:moveTo>
                    <a:cubicBezTo>
                      <a:pt x="1391" y="0"/>
                      <a:pt x="1327" y="8"/>
                      <a:pt x="1262" y="20"/>
                    </a:cubicBezTo>
                    <a:cubicBezTo>
                      <a:pt x="1089" y="48"/>
                      <a:pt x="921" y="118"/>
                      <a:pt x="771" y="204"/>
                    </a:cubicBezTo>
                    <a:cubicBezTo>
                      <a:pt x="606" y="302"/>
                      <a:pt x="464" y="430"/>
                      <a:pt x="346" y="581"/>
                    </a:cubicBezTo>
                    <a:cubicBezTo>
                      <a:pt x="229" y="723"/>
                      <a:pt x="146" y="885"/>
                      <a:pt x="87" y="1058"/>
                    </a:cubicBezTo>
                    <a:cubicBezTo>
                      <a:pt x="20" y="1253"/>
                      <a:pt x="1" y="1463"/>
                      <a:pt x="14" y="1669"/>
                    </a:cubicBezTo>
                    <a:cubicBezTo>
                      <a:pt x="17" y="1705"/>
                      <a:pt x="42" y="1736"/>
                      <a:pt x="81" y="1736"/>
                    </a:cubicBezTo>
                    <a:cubicBezTo>
                      <a:pt x="115" y="1736"/>
                      <a:pt x="151" y="1708"/>
                      <a:pt x="146" y="1669"/>
                    </a:cubicBezTo>
                    <a:cubicBezTo>
                      <a:pt x="140" y="1574"/>
                      <a:pt x="143" y="1482"/>
                      <a:pt x="154" y="1390"/>
                    </a:cubicBezTo>
                    <a:lnTo>
                      <a:pt x="154" y="1398"/>
                    </a:lnTo>
                    <a:cubicBezTo>
                      <a:pt x="154" y="1393"/>
                      <a:pt x="154" y="1390"/>
                      <a:pt x="157" y="1390"/>
                    </a:cubicBezTo>
                    <a:cubicBezTo>
                      <a:pt x="157" y="1387"/>
                      <a:pt x="157" y="1384"/>
                      <a:pt x="160" y="1379"/>
                    </a:cubicBezTo>
                    <a:lnTo>
                      <a:pt x="160" y="1387"/>
                    </a:lnTo>
                    <a:cubicBezTo>
                      <a:pt x="179" y="1262"/>
                      <a:pt x="213" y="1139"/>
                      <a:pt x="260" y="1019"/>
                    </a:cubicBezTo>
                    <a:cubicBezTo>
                      <a:pt x="307" y="919"/>
                      <a:pt x="363" y="826"/>
                      <a:pt x="430" y="734"/>
                    </a:cubicBezTo>
                    <a:lnTo>
                      <a:pt x="430" y="734"/>
                    </a:lnTo>
                    <a:lnTo>
                      <a:pt x="425" y="737"/>
                    </a:lnTo>
                    <a:lnTo>
                      <a:pt x="425" y="737"/>
                    </a:lnTo>
                    <a:lnTo>
                      <a:pt x="436" y="726"/>
                    </a:lnTo>
                    <a:lnTo>
                      <a:pt x="439" y="723"/>
                    </a:lnTo>
                    <a:lnTo>
                      <a:pt x="439" y="726"/>
                    </a:lnTo>
                    <a:cubicBezTo>
                      <a:pt x="514" y="634"/>
                      <a:pt x="600" y="550"/>
                      <a:pt x="695" y="472"/>
                    </a:cubicBezTo>
                    <a:cubicBezTo>
                      <a:pt x="784" y="405"/>
                      <a:pt x="882" y="349"/>
                      <a:pt x="983" y="302"/>
                    </a:cubicBezTo>
                    <a:cubicBezTo>
                      <a:pt x="1091" y="257"/>
                      <a:pt x="1200" y="229"/>
                      <a:pt x="1315" y="210"/>
                    </a:cubicBezTo>
                    <a:cubicBezTo>
                      <a:pt x="1357" y="206"/>
                      <a:pt x="1400" y="204"/>
                      <a:pt x="1442" y="204"/>
                    </a:cubicBezTo>
                    <a:cubicBezTo>
                      <a:pt x="1497" y="204"/>
                      <a:pt x="1551" y="208"/>
                      <a:pt x="1605" y="216"/>
                    </a:cubicBezTo>
                    <a:cubicBezTo>
                      <a:pt x="1690" y="228"/>
                      <a:pt x="1773" y="247"/>
                      <a:pt x="1853" y="279"/>
                    </a:cubicBezTo>
                    <a:lnTo>
                      <a:pt x="1853" y="279"/>
                    </a:lnTo>
                    <a:cubicBezTo>
                      <a:pt x="1854" y="280"/>
                      <a:pt x="1855" y="281"/>
                      <a:pt x="1856" y="282"/>
                    </a:cubicBezTo>
                    <a:cubicBezTo>
                      <a:pt x="1855" y="281"/>
                      <a:pt x="1855" y="280"/>
                      <a:pt x="1854" y="280"/>
                    </a:cubicBezTo>
                    <a:lnTo>
                      <a:pt x="1854" y="280"/>
                    </a:lnTo>
                    <a:cubicBezTo>
                      <a:pt x="1863" y="283"/>
                      <a:pt x="1872" y="287"/>
                      <a:pt x="1881" y="291"/>
                    </a:cubicBezTo>
                    <a:cubicBezTo>
                      <a:pt x="1970" y="330"/>
                      <a:pt x="2051" y="383"/>
                      <a:pt x="2126" y="439"/>
                    </a:cubicBezTo>
                    <a:cubicBezTo>
                      <a:pt x="2221" y="514"/>
                      <a:pt x="2305" y="598"/>
                      <a:pt x="2377" y="695"/>
                    </a:cubicBezTo>
                    <a:cubicBezTo>
                      <a:pt x="2458" y="804"/>
                      <a:pt x="2525" y="919"/>
                      <a:pt x="2581" y="1044"/>
                    </a:cubicBezTo>
                    <a:cubicBezTo>
                      <a:pt x="2612" y="1125"/>
                      <a:pt x="2640" y="1206"/>
                      <a:pt x="2662" y="1290"/>
                    </a:cubicBezTo>
                    <a:cubicBezTo>
                      <a:pt x="2684" y="1379"/>
                      <a:pt x="2698" y="1474"/>
                      <a:pt x="2718" y="1569"/>
                    </a:cubicBezTo>
                    <a:cubicBezTo>
                      <a:pt x="2721" y="1588"/>
                      <a:pt x="2723" y="1613"/>
                      <a:pt x="2723" y="1633"/>
                    </a:cubicBezTo>
                    <a:cubicBezTo>
                      <a:pt x="2726" y="1658"/>
                      <a:pt x="2735" y="1675"/>
                      <a:pt x="2748" y="1694"/>
                    </a:cubicBezTo>
                    <a:cubicBezTo>
                      <a:pt x="2765" y="1708"/>
                      <a:pt x="2788" y="1716"/>
                      <a:pt x="2807" y="1716"/>
                    </a:cubicBezTo>
                    <a:cubicBezTo>
                      <a:pt x="2829" y="1716"/>
                      <a:pt x="2852" y="1708"/>
                      <a:pt x="2866" y="1694"/>
                    </a:cubicBezTo>
                    <a:cubicBezTo>
                      <a:pt x="2885" y="1675"/>
                      <a:pt x="2888" y="1658"/>
                      <a:pt x="2891" y="1633"/>
                    </a:cubicBezTo>
                    <a:cubicBezTo>
                      <a:pt x="2944" y="1136"/>
                      <a:pt x="2707" y="637"/>
                      <a:pt x="2327" y="316"/>
                    </a:cubicBezTo>
                    <a:cubicBezTo>
                      <a:pt x="2179" y="190"/>
                      <a:pt x="2006" y="98"/>
                      <a:pt x="1825" y="48"/>
                    </a:cubicBezTo>
                    <a:cubicBezTo>
                      <a:pt x="1733" y="23"/>
                      <a:pt x="1638" y="12"/>
                      <a:pt x="1546" y="6"/>
                    </a:cubicBezTo>
                    <a:cubicBezTo>
                      <a:pt x="1527" y="1"/>
                      <a:pt x="1510" y="1"/>
                      <a:pt x="1493" y="1"/>
                    </a:cubicBezTo>
                    <a:cubicBezTo>
                      <a:pt x="1482" y="0"/>
                      <a:pt x="1472" y="0"/>
                      <a:pt x="14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295;p37">
                <a:extLst>
                  <a:ext uri="{FF2B5EF4-FFF2-40B4-BE49-F238E27FC236}">
                    <a16:creationId xmlns:a16="http://schemas.microsoft.com/office/drawing/2014/main" id="{78BBE41A-D3F0-88FB-8862-64DFE54676BC}"/>
                  </a:ext>
                </a:extLst>
              </p:cNvPr>
              <p:cNvSpPr/>
              <p:nvPr/>
            </p:nvSpPr>
            <p:spPr>
              <a:xfrm>
                <a:off x="5804800" y="3450125"/>
                <a:ext cx="7220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1645" extrusionOk="0">
                    <a:moveTo>
                      <a:pt x="2288" y="983"/>
                    </a:moveTo>
                    <a:cubicBezTo>
                      <a:pt x="2285" y="988"/>
                      <a:pt x="2285" y="991"/>
                      <a:pt x="2282" y="994"/>
                    </a:cubicBezTo>
                    <a:cubicBezTo>
                      <a:pt x="2282" y="988"/>
                      <a:pt x="2285" y="988"/>
                      <a:pt x="2288" y="983"/>
                    </a:cubicBezTo>
                    <a:close/>
                    <a:moveTo>
                      <a:pt x="846" y="1248"/>
                    </a:moveTo>
                    <a:cubicBezTo>
                      <a:pt x="848" y="1248"/>
                      <a:pt x="851" y="1248"/>
                      <a:pt x="851" y="1253"/>
                    </a:cubicBezTo>
                    <a:lnTo>
                      <a:pt x="851" y="1253"/>
                    </a:lnTo>
                    <a:cubicBezTo>
                      <a:pt x="849" y="1250"/>
                      <a:pt x="847" y="1248"/>
                      <a:pt x="846" y="1248"/>
                    </a:cubicBezTo>
                    <a:close/>
                    <a:moveTo>
                      <a:pt x="2821" y="1"/>
                    </a:moveTo>
                    <a:cubicBezTo>
                      <a:pt x="2779" y="6"/>
                      <a:pt x="2748" y="29"/>
                      <a:pt x="2745" y="56"/>
                    </a:cubicBezTo>
                    <a:cubicBezTo>
                      <a:pt x="2724" y="168"/>
                      <a:pt x="2691" y="276"/>
                      <a:pt x="2649" y="382"/>
                    </a:cubicBezTo>
                    <a:lnTo>
                      <a:pt x="2649" y="382"/>
                    </a:lnTo>
                    <a:cubicBezTo>
                      <a:pt x="2648" y="383"/>
                      <a:pt x="2648" y="383"/>
                      <a:pt x="2648" y="384"/>
                    </a:cubicBezTo>
                    <a:lnTo>
                      <a:pt x="2648" y="384"/>
                    </a:lnTo>
                    <a:cubicBezTo>
                      <a:pt x="2647" y="387"/>
                      <a:pt x="2646" y="389"/>
                      <a:pt x="2645" y="391"/>
                    </a:cubicBezTo>
                    <a:cubicBezTo>
                      <a:pt x="2595" y="494"/>
                      <a:pt x="2542" y="598"/>
                      <a:pt x="2483" y="698"/>
                    </a:cubicBezTo>
                    <a:cubicBezTo>
                      <a:pt x="2425" y="793"/>
                      <a:pt x="2360" y="885"/>
                      <a:pt x="2291" y="974"/>
                    </a:cubicBezTo>
                    <a:cubicBezTo>
                      <a:pt x="2243" y="1033"/>
                      <a:pt x="2193" y="1091"/>
                      <a:pt x="2143" y="1147"/>
                    </a:cubicBezTo>
                    <a:cubicBezTo>
                      <a:pt x="2095" y="1192"/>
                      <a:pt x="2051" y="1234"/>
                      <a:pt x="2006" y="1273"/>
                    </a:cubicBezTo>
                    <a:cubicBezTo>
                      <a:pt x="2006" y="1273"/>
                      <a:pt x="2006" y="1273"/>
                      <a:pt x="2006" y="1273"/>
                    </a:cubicBezTo>
                    <a:lnTo>
                      <a:pt x="2006" y="1273"/>
                    </a:lnTo>
                    <a:cubicBezTo>
                      <a:pt x="2001" y="1274"/>
                      <a:pt x="1998" y="1277"/>
                      <a:pt x="1996" y="1280"/>
                    </a:cubicBezTo>
                    <a:lnTo>
                      <a:pt x="1996" y="1280"/>
                    </a:lnTo>
                    <a:cubicBezTo>
                      <a:pt x="1960" y="1306"/>
                      <a:pt x="1924" y="1334"/>
                      <a:pt x="1886" y="1357"/>
                    </a:cubicBezTo>
                    <a:cubicBezTo>
                      <a:pt x="1850" y="1382"/>
                      <a:pt x="1808" y="1401"/>
                      <a:pt x="1766" y="1421"/>
                    </a:cubicBezTo>
                    <a:cubicBezTo>
                      <a:pt x="1730" y="1435"/>
                      <a:pt x="1696" y="1443"/>
                      <a:pt x="1660" y="1454"/>
                    </a:cubicBezTo>
                    <a:cubicBezTo>
                      <a:pt x="1629" y="1465"/>
                      <a:pt x="1593" y="1471"/>
                      <a:pt x="1560" y="1476"/>
                    </a:cubicBezTo>
                    <a:cubicBezTo>
                      <a:pt x="1522" y="1480"/>
                      <a:pt x="1485" y="1481"/>
                      <a:pt x="1447" y="1481"/>
                    </a:cubicBezTo>
                    <a:cubicBezTo>
                      <a:pt x="1420" y="1481"/>
                      <a:pt x="1394" y="1480"/>
                      <a:pt x="1367" y="1479"/>
                    </a:cubicBezTo>
                    <a:lnTo>
                      <a:pt x="1253" y="1457"/>
                    </a:lnTo>
                    <a:cubicBezTo>
                      <a:pt x="1203" y="1443"/>
                      <a:pt x="1155" y="1426"/>
                      <a:pt x="1105" y="1407"/>
                    </a:cubicBezTo>
                    <a:lnTo>
                      <a:pt x="1105" y="1407"/>
                    </a:lnTo>
                    <a:cubicBezTo>
                      <a:pt x="1113" y="1410"/>
                      <a:pt x="1119" y="1412"/>
                      <a:pt x="1125" y="1412"/>
                    </a:cubicBezTo>
                    <a:cubicBezTo>
                      <a:pt x="1030" y="1368"/>
                      <a:pt x="943" y="1315"/>
                      <a:pt x="859" y="1256"/>
                    </a:cubicBezTo>
                    <a:lnTo>
                      <a:pt x="859" y="1256"/>
                    </a:lnTo>
                    <a:lnTo>
                      <a:pt x="862" y="1259"/>
                    </a:lnTo>
                    <a:cubicBezTo>
                      <a:pt x="859" y="1256"/>
                      <a:pt x="854" y="1256"/>
                      <a:pt x="854" y="1253"/>
                    </a:cubicBezTo>
                    <a:cubicBezTo>
                      <a:pt x="851" y="1248"/>
                      <a:pt x="849" y="1248"/>
                      <a:pt x="848" y="1245"/>
                    </a:cubicBezTo>
                    <a:lnTo>
                      <a:pt x="848" y="1245"/>
                    </a:lnTo>
                    <a:cubicBezTo>
                      <a:pt x="849" y="1246"/>
                      <a:pt x="850" y="1247"/>
                      <a:pt x="851" y="1248"/>
                    </a:cubicBezTo>
                    <a:lnTo>
                      <a:pt x="848" y="1245"/>
                    </a:lnTo>
                    <a:lnTo>
                      <a:pt x="848" y="1245"/>
                    </a:lnTo>
                    <a:cubicBezTo>
                      <a:pt x="848" y="1245"/>
                      <a:pt x="848" y="1245"/>
                      <a:pt x="848" y="1245"/>
                    </a:cubicBezTo>
                    <a:lnTo>
                      <a:pt x="848" y="1245"/>
                    </a:lnTo>
                    <a:cubicBezTo>
                      <a:pt x="740" y="1157"/>
                      <a:pt x="643" y="1054"/>
                      <a:pt x="553" y="941"/>
                    </a:cubicBezTo>
                    <a:lnTo>
                      <a:pt x="553" y="941"/>
                    </a:lnTo>
                    <a:cubicBezTo>
                      <a:pt x="553" y="941"/>
                      <a:pt x="553" y="941"/>
                      <a:pt x="553" y="941"/>
                    </a:cubicBezTo>
                    <a:cubicBezTo>
                      <a:pt x="419" y="768"/>
                      <a:pt x="310" y="575"/>
                      <a:pt x="223" y="377"/>
                    </a:cubicBezTo>
                    <a:lnTo>
                      <a:pt x="223" y="377"/>
                    </a:lnTo>
                    <a:cubicBezTo>
                      <a:pt x="226" y="380"/>
                      <a:pt x="226" y="383"/>
                      <a:pt x="232" y="388"/>
                    </a:cubicBezTo>
                    <a:cubicBezTo>
                      <a:pt x="196" y="305"/>
                      <a:pt x="165" y="215"/>
                      <a:pt x="137" y="129"/>
                    </a:cubicBezTo>
                    <a:cubicBezTo>
                      <a:pt x="128" y="101"/>
                      <a:pt x="103" y="81"/>
                      <a:pt x="75" y="81"/>
                    </a:cubicBezTo>
                    <a:cubicBezTo>
                      <a:pt x="69" y="81"/>
                      <a:pt x="62" y="82"/>
                      <a:pt x="56" y="84"/>
                    </a:cubicBezTo>
                    <a:cubicBezTo>
                      <a:pt x="25" y="96"/>
                      <a:pt x="0" y="132"/>
                      <a:pt x="11" y="165"/>
                    </a:cubicBezTo>
                    <a:cubicBezTo>
                      <a:pt x="70" y="347"/>
                      <a:pt x="143" y="520"/>
                      <a:pt x="235" y="690"/>
                    </a:cubicBezTo>
                    <a:cubicBezTo>
                      <a:pt x="321" y="852"/>
                      <a:pt x="427" y="1002"/>
                      <a:pt x="541" y="1142"/>
                    </a:cubicBezTo>
                    <a:cubicBezTo>
                      <a:pt x="650" y="1270"/>
                      <a:pt x="776" y="1379"/>
                      <a:pt x="915" y="1468"/>
                    </a:cubicBezTo>
                    <a:cubicBezTo>
                      <a:pt x="979" y="1513"/>
                      <a:pt x="1058" y="1546"/>
                      <a:pt x="1130" y="1577"/>
                    </a:cubicBezTo>
                    <a:cubicBezTo>
                      <a:pt x="1203" y="1605"/>
                      <a:pt x="1281" y="1624"/>
                      <a:pt x="1356" y="1635"/>
                    </a:cubicBezTo>
                    <a:cubicBezTo>
                      <a:pt x="1396" y="1641"/>
                      <a:pt x="1435" y="1644"/>
                      <a:pt x="1473" y="1644"/>
                    </a:cubicBezTo>
                    <a:cubicBezTo>
                      <a:pt x="1506" y="1644"/>
                      <a:pt x="1539" y="1642"/>
                      <a:pt x="1571" y="1638"/>
                    </a:cubicBezTo>
                    <a:cubicBezTo>
                      <a:pt x="1649" y="1633"/>
                      <a:pt x="1730" y="1610"/>
                      <a:pt x="1808" y="1582"/>
                    </a:cubicBezTo>
                    <a:cubicBezTo>
                      <a:pt x="1989" y="1521"/>
                      <a:pt x="2137" y="1398"/>
                      <a:pt x="2274" y="1267"/>
                    </a:cubicBezTo>
                    <a:cubicBezTo>
                      <a:pt x="2344" y="1197"/>
                      <a:pt x="2402" y="1119"/>
                      <a:pt x="2464" y="1038"/>
                    </a:cubicBezTo>
                    <a:cubicBezTo>
                      <a:pt x="2536" y="946"/>
                      <a:pt x="2598" y="843"/>
                      <a:pt x="2659" y="740"/>
                    </a:cubicBezTo>
                    <a:cubicBezTo>
                      <a:pt x="2715" y="642"/>
                      <a:pt x="2759" y="542"/>
                      <a:pt x="2798" y="433"/>
                    </a:cubicBezTo>
                    <a:cubicBezTo>
                      <a:pt x="2835" y="321"/>
                      <a:pt x="2868" y="207"/>
                      <a:pt x="2885" y="87"/>
                    </a:cubicBezTo>
                    <a:cubicBezTo>
                      <a:pt x="2888" y="68"/>
                      <a:pt x="2888" y="54"/>
                      <a:pt x="2877" y="34"/>
                    </a:cubicBezTo>
                    <a:cubicBezTo>
                      <a:pt x="2868" y="20"/>
                      <a:pt x="2854" y="12"/>
                      <a:pt x="2840" y="3"/>
                    </a:cubicBezTo>
                    <a:cubicBezTo>
                      <a:pt x="2832" y="1"/>
                      <a:pt x="2829" y="1"/>
                      <a:pt x="28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296;p37">
                <a:extLst>
                  <a:ext uri="{FF2B5EF4-FFF2-40B4-BE49-F238E27FC236}">
                    <a16:creationId xmlns:a16="http://schemas.microsoft.com/office/drawing/2014/main" id="{7679B314-CF42-9B9A-99D6-799691AD91EF}"/>
                  </a:ext>
                </a:extLst>
              </p:cNvPr>
              <p:cNvSpPr/>
              <p:nvPr/>
            </p:nvSpPr>
            <p:spPr>
              <a:xfrm>
                <a:off x="5783175" y="3437125"/>
                <a:ext cx="123325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933" h="936" extrusionOk="0">
                    <a:moveTo>
                      <a:pt x="2972" y="713"/>
                    </a:moveTo>
                    <a:cubicBezTo>
                      <a:pt x="2966" y="713"/>
                      <a:pt x="2959" y="714"/>
                      <a:pt x="2952" y="716"/>
                    </a:cubicBezTo>
                    <a:cubicBezTo>
                      <a:pt x="2959" y="715"/>
                      <a:pt x="2965" y="714"/>
                      <a:pt x="2972" y="713"/>
                    </a:cubicBezTo>
                    <a:close/>
                    <a:moveTo>
                      <a:pt x="4837" y="0"/>
                    </a:moveTo>
                    <a:cubicBezTo>
                      <a:pt x="4830" y="0"/>
                      <a:pt x="4822" y="5"/>
                      <a:pt x="4813" y="10"/>
                    </a:cubicBezTo>
                    <a:cubicBezTo>
                      <a:pt x="4704" y="91"/>
                      <a:pt x="4587" y="164"/>
                      <a:pt x="4467" y="231"/>
                    </a:cubicBezTo>
                    <a:cubicBezTo>
                      <a:pt x="4339" y="307"/>
                      <a:pt x="4206" y="369"/>
                      <a:pt x="4073" y="424"/>
                    </a:cubicBezTo>
                    <a:lnTo>
                      <a:pt x="4073" y="424"/>
                    </a:lnTo>
                    <a:cubicBezTo>
                      <a:pt x="4070" y="425"/>
                      <a:pt x="4066" y="426"/>
                      <a:pt x="4062" y="426"/>
                    </a:cubicBezTo>
                    <a:cubicBezTo>
                      <a:pt x="4066" y="426"/>
                      <a:pt x="4069" y="426"/>
                      <a:pt x="4071" y="425"/>
                    </a:cubicBezTo>
                    <a:lnTo>
                      <a:pt x="4071" y="425"/>
                    </a:lnTo>
                    <a:cubicBezTo>
                      <a:pt x="4068" y="426"/>
                      <a:pt x="4065" y="427"/>
                      <a:pt x="4062" y="429"/>
                    </a:cubicBezTo>
                    <a:cubicBezTo>
                      <a:pt x="3714" y="571"/>
                      <a:pt x="3344" y="660"/>
                      <a:pt x="2972" y="713"/>
                    </a:cubicBezTo>
                    <a:lnTo>
                      <a:pt x="2972" y="713"/>
                    </a:lnTo>
                    <a:cubicBezTo>
                      <a:pt x="2973" y="713"/>
                      <a:pt x="2973" y="713"/>
                      <a:pt x="2974" y="713"/>
                    </a:cubicBezTo>
                    <a:cubicBezTo>
                      <a:pt x="2716" y="747"/>
                      <a:pt x="2455" y="765"/>
                      <a:pt x="2194" y="765"/>
                    </a:cubicBezTo>
                    <a:cubicBezTo>
                      <a:pt x="1967" y="765"/>
                      <a:pt x="1739" y="751"/>
                      <a:pt x="1514" y="722"/>
                    </a:cubicBezTo>
                    <a:lnTo>
                      <a:pt x="1514" y="722"/>
                    </a:lnTo>
                    <a:cubicBezTo>
                      <a:pt x="1514" y="722"/>
                      <a:pt x="1515" y="722"/>
                      <a:pt x="1515" y="722"/>
                    </a:cubicBezTo>
                    <a:cubicBezTo>
                      <a:pt x="1191" y="677"/>
                      <a:pt x="878" y="605"/>
                      <a:pt x="576" y="482"/>
                    </a:cubicBezTo>
                    <a:lnTo>
                      <a:pt x="576" y="482"/>
                    </a:lnTo>
                    <a:cubicBezTo>
                      <a:pt x="577" y="482"/>
                      <a:pt x="579" y="482"/>
                      <a:pt x="581" y="482"/>
                    </a:cubicBezTo>
                    <a:cubicBezTo>
                      <a:pt x="577" y="480"/>
                      <a:pt x="574" y="479"/>
                      <a:pt x="570" y="477"/>
                    </a:cubicBezTo>
                    <a:lnTo>
                      <a:pt x="570" y="477"/>
                    </a:lnTo>
                    <a:cubicBezTo>
                      <a:pt x="569" y="477"/>
                      <a:pt x="569" y="476"/>
                      <a:pt x="568" y="476"/>
                    </a:cubicBezTo>
                    <a:lnTo>
                      <a:pt x="568" y="476"/>
                    </a:lnTo>
                    <a:cubicBezTo>
                      <a:pt x="400" y="405"/>
                      <a:pt x="248" y="323"/>
                      <a:pt x="101" y="214"/>
                    </a:cubicBezTo>
                    <a:cubicBezTo>
                      <a:pt x="91" y="206"/>
                      <a:pt x="80" y="203"/>
                      <a:pt x="68" y="203"/>
                    </a:cubicBezTo>
                    <a:cubicBezTo>
                      <a:pt x="46" y="203"/>
                      <a:pt x="23" y="216"/>
                      <a:pt x="12" y="236"/>
                    </a:cubicBezTo>
                    <a:cubicBezTo>
                      <a:pt x="0" y="256"/>
                      <a:pt x="0" y="272"/>
                      <a:pt x="3" y="289"/>
                    </a:cubicBezTo>
                    <a:cubicBezTo>
                      <a:pt x="12" y="306"/>
                      <a:pt x="23" y="317"/>
                      <a:pt x="37" y="328"/>
                    </a:cubicBezTo>
                    <a:cubicBezTo>
                      <a:pt x="357" y="563"/>
                      <a:pt x="734" y="708"/>
                      <a:pt x="1116" y="802"/>
                    </a:cubicBezTo>
                    <a:cubicBezTo>
                      <a:pt x="1323" y="855"/>
                      <a:pt x="1535" y="883"/>
                      <a:pt x="1752" y="906"/>
                    </a:cubicBezTo>
                    <a:cubicBezTo>
                      <a:pt x="1930" y="926"/>
                      <a:pt x="2110" y="935"/>
                      <a:pt x="2292" y="935"/>
                    </a:cubicBezTo>
                    <a:cubicBezTo>
                      <a:pt x="2336" y="935"/>
                      <a:pt x="2380" y="935"/>
                      <a:pt x="2425" y="934"/>
                    </a:cubicBezTo>
                    <a:cubicBezTo>
                      <a:pt x="2640" y="931"/>
                      <a:pt x="2860" y="914"/>
                      <a:pt x="3072" y="883"/>
                    </a:cubicBezTo>
                    <a:cubicBezTo>
                      <a:pt x="3278" y="855"/>
                      <a:pt x="3485" y="814"/>
                      <a:pt x="3686" y="761"/>
                    </a:cubicBezTo>
                    <a:cubicBezTo>
                      <a:pt x="3875" y="708"/>
                      <a:pt x="4060" y="641"/>
                      <a:pt x="4241" y="557"/>
                    </a:cubicBezTo>
                    <a:cubicBezTo>
                      <a:pt x="4364" y="501"/>
                      <a:pt x="4486" y="431"/>
                      <a:pt x="4601" y="359"/>
                    </a:cubicBezTo>
                    <a:cubicBezTo>
                      <a:pt x="4710" y="289"/>
                      <a:pt x="4807" y="208"/>
                      <a:pt x="4905" y="125"/>
                    </a:cubicBezTo>
                    <a:cubicBezTo>
                      <a:pt x="4927" y="105"/>
                      <a:pt x="4933" y="63"/>
                      <a:pt x="4913" y="38"/>
                    </a:cubicBezTo>
                    <a:cubicBezTo>
                      <a:pt x="4905" y="24"/>
                      <a:pt x="4891" y="10"/>
                      <a:pt x="4869" y="7"/>
                    </a:cubicBezTo>
                    <a:cubicBezTo>
                      <a:pt x="4863" y="5"/>
                      <a:pt x="4855" y="5"/>
                      <a:pt x="4849" y="5"/>
                    </a:cubicBezTo>
                    <a:cubicBezTo>
                      <a:pt x="4845" y="2"/>
                      <a:pt x="4841" y="0"/>
                      <a:pt x="4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297;p37">
                <a:extLst>
                  <a:ext uri="{FF2B5EF4-FFF2-40B4-BE49-F238E27FC236}">
                    <a16:creationId xmlns:a16="http://schemas.microsoft.com/office/drawing/2014/main" id="{D5FD8DFF-7EC9-4B25-2353-8B25E2B80588}"/>
                  </a:ext>
                </a:extLst>
              </p:cNvPr>
              <p:cNvSpPr/>
              <p:nvPr/>
            </p:nvSpPr>
            <p:spPr>
              <a:xfrm>
                <a:off x="5775425" y="3440300"/>
                <a:ext cx="125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44" extrusionOk="0">
                    <a:moveTo>
                      <a:pt x="411" y="0"/>
                    </a:moveTo>
                    <a:cubicBezTo>
                      <a:pt x="405" y="9"/>
                      <a:pt x="394" y="9"/>
                      <a:pt x="389" y="14"/>
                    </a:cubicBezTo>
                    <a:cubicBezTo>
                      <a:pt x="327" y="23"/>
                      <a:pt x="269" y="42"/>
                      <a:pt x="213" y="70"/>
                    </a:cubicBezTo>
                    <a:cubicBezTo>
                      <a:pt x="179" y="90"/>
                      <a:pt x="143" y="106"/>
                      <a:pt x="112" y="131"/>
                    </a:cubicBezTo>
                    <a:cubicBezTo>
                      <a:pt x="84" y="154"/>
                      <a:pt x="59" y="176"/>
                      <a:pt x="34" y="198"/>
                    </a:cubicBezTo>
                    <a:cubicBezTo>
                      <a:pt x="1" y="232"/>
                      <a:pt x="6" y="293"/>
                      <a:pt x="43" y="321"/>
                    </a:cubicBezTo>
                    <a:cubicBezTo>
                      <a:pt x="58" y="336"/>
                      <a:pt x="77" y="343"/>
                      <a:pt x="97" y="343"/>
                    </a:cubicBezTo>
                    <a:cubicBezTo>
                      <a:pt x="122" y="343"/>
                      <a:pt x="147" y="333"/>
                      <a:pt x="165" y="313"/>
                    </a:cubicBezTo>
                    <a:cubicBezTo>
                      <a:pt x="174" y="302"/>
                      <a:pt x="185" y="296"/>
                      <a:pt x="193" y="285"/>
                    </a:cubicBezTo>
                    <a:lnTo>
                      <a:pt x="193" y="285"/>
                    </a:lnTo>
                    <a:cubicBezTo>
                      <a:pt x="185" y="293"/>
                      <a:pt x="182" y="296"/>
                      <a:pt x="174" y="299"/>
                    </a:cubicBezTo>
                    <a:cubicBezTo>
                      <a:pt x="196" y="282"/>
                      <a:pt x="213" y="265"/>
                      <a:pt x="238" y="251"/>
                    </a:cubicBezTo>
                    <a:cubicBezTo>
                      <a:pt x="266" y="229"/>
                      <a:pt x="296" y="215"/>
                      <a:pt x="327" y="198"/>
                    </a:cubicBezTo>
                    <a:cubicBezTo>
                      <a:pt x="363" y="184"/>
                      <a:pt x="397" y="173"/>
                      <a:pt x="436" y="162"/>
                    </a:cubicBezTo>
                    <a:cubicBezTo>
                      <a:pt x="481" y="148"/>
                      <a:pt x="503" y="101"/>
                      <a:pt x="489" y="59"/>
                    </a:cubicBezTo>
                    <a:cubicBezTo>
                      <a:pt x="481" y="37"/>
                      <a:pt x="467" y="20"/>
                      <a:pt x="450" y="9"/>
                    </a:cubicBezTo>
                    <a:cubicBezTo>
                      <a:pt x="436" y="3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298;p37">
                <a:extLst>
                  <a:ext uri="{FF2B5EF4-FFF2-40B4-BE49-F238E27FC236}">
                    <a16:creationId xmlns:a16="http://schemas.microsoft.com/office/drawing/2014/main" id="{812E75E8-B0BB-1D26-9560-602EC85256DC}"/>
                  </a:ext>
                </a:extLst>
              </p:cNvPr>
              <p:cNvSpPr/>
              <p:nvPr/>
            </p:nvSpPr>
            <p:spPr>
              <a:xfrm>
                <a:off x="5900275" y="3434325"/>
                <a:ext cx="13000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422" extrusionOk="0">
                    <a:moveTo>
                      <a:pt x="92" y="1"/>
                    </a:moveTo>
                    <a:cubicBezTo>
                      <a:pt x="87" y="1"/>
                      <a:pt x="81" y="3"/>
                      <a:pt x="76" y="5"/>
                    </a:cubicBezTo>
                    <a:cubicBezTo>
                      <a:pt x="53" y="11"/>
                      <a:pt x="31" y="30"/>
                      <a:pt x="20" y="50"/>
                    </a:cubicBezTo>
                    <a:cubicBezTo>
                      <a:pt x="0" y="91"/>
                      <a:pt x="9" y="158"/>
                      <a:pt x="59" y="178"/>
                    </a:cubicBezTo>
                    <a:cubicBezTo>
                      <a:pt x="106" y="197"/>
                      <a:pt x="151" y="217"/>
                      <a:pt x="193" y="248"/>
                    </a:cubicBezTo>
                    <a:cubicBezTo>
                      <a:pt x="252" y="295"/>
                      <a:pt x="305" y="343"/>
                      <a:pt x="352" y="398"/>
                    </a:cubicBezTo>
                    <a:cubicBezTo>
                      <a:pt x="367" y="415"/>
                      <a:pt x="390" y="422"/>
                      <a:pt x="412" y="422"/>
                    </a:cubicBezTo>
                    <a:cubicBezTo>
                      <a:pt x="431" y="422"/>
                      <a:pt x="450" y="417"/>
                      <a:pt x="464" y="409"/>
                    </a:cubicBezTo>
                    <a:cubicBezTo>
                      <a:pt x="503" y="384"/>
                      <a:pt x="519" y="323"/>
                      <a:pt x="491" y="284"/>
                    </a:cubicBezTo>
                    <a:cubicBezTo>
                      <a:pt x="472" y="256"/>
                      <a:pt x="452" y="225"/>
                      <a:pt x="430" y="203"/>
                    </a:cubicBezTo>
                    <a:cubicBezTo>
                      <a:pt x="402" y="175"/>
                      <a:pt x="374" y="147"/>
                      <a:pt x="341" y="122"/>
                    </a:cubicBezTo>
                    <a:cubicBezTo>
                      <a:pt x="282" y="78"/>
                      <a:pt x="215" y="44"/>
                      <a:pt x="146" y="16"/>
                    </a:cubicBezTo>
                    <a:cubicBezTo>
                      <a:pt x="129" y="8"/>
                      <a:pt x="115" y="5"/>
                      <a:pt x="98" y="5"/>
                    </a:cubicBezTo>
                    <a:cubicBezTo>
                      <a:pt x="97" y="2"/>
                      <a:pt x="95" y="1"/>
                      <a:pt x="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299;p37">
                <a:extLst>
                  <a:ext uri="{FF2B5EF4-FFF2-40B4-BE49-F238E27FC236}">
                    <a16:creationId xmlns:a16="http://schemas.microsoft.com/office/drawing/2014/main" id="{549E9ABE-E144-CC49-586B-D02F63C5975A}"/>
                  </a:ext>
                </a:extLst>
              </p:cNvPr>
              <p:cNvSpPr/>
              <p:nvPr/>
            </p:nvSpPr>
            <p:spPr>
              <a:xfrm>
                <a:off x="5574425" y="2947000"/>
                <a:ext cx="351200" cy="170475"/>
              </a:xfrm>
              <a:custGeom>
                <a:avLst/>
                <a:gdLst/>
                <a:ahLst/>
                <a:cxnLst/>
                <a:rect l="l" t="t" r="r" b="b"/>
                <a:pathLst>
                  <a:path w="14048" h="6819" extrusionOk="0">
                    <a:moveTo>
                      <a:pt x="13863" y="0"/>
                    </a:moveTo>
                    <a:cubicBezTo>
                      <a:pt x="13855" y="25"/>
                      <a:pt x="13844" y="31"/>
                      <a:pt x="13832" y="39"/>
                    </a:cubicBezTo>
                    <a:cubicBezTo>
                      <a:pt x="13830" y="42"/>
                      <a:pt x="13830" y="42"/>
                      <a:pt x="13827" y="42"/>
                    </a:cubicBezTo>
                    <a:cubicBezTo>
                      <a:pt x="13512" y="251"/>
                      <a:pt x="13191" y="449"/>
                      <a:pt x="12873" y="653"/>
                    </a:cubicBezTo>
                    <a:cubicBezTo>
                      <a:pt x="12870" y="656"/>
                      <a:pt x="12870" y="656"/>
                      <a:pt x="12867" y="656"/>
                    </a:cubicBezTo>
                    <a:cubicBezTo>
                      <a:pt x="12789" y="706"/>
                      <a:pt x="12716" y="751"/>
                      <a:pt x="12641" y="798"/>
                    </a:cubicBezTo>
                    <a:cubicBezTo>
                      <a:pt x="12633" y="804"/>
                      <a:pt x="12630" y="806"/>
                      <a:pt x="12622" y="806"/>
                    </a:cubicBezTo>
                    <a:cubicBezTo>
                      <a:pt x="12181" y="1077"/>
                      <a:pt x="11729" y="1342"/>
                      <a:pt x="11282" y="1607"/>
                    </a:cubicBezTo>
                    <a:lnTo>
                      <a:pt x="11277" y="1610"/>
                    </a:lnTo>
                    <a:cubicBezTo>
                      <a:pt x="11196" y="1660"/>
                      <a:pt x="11115" y="1705"/>
                      <a:pt x="11031" y="1755"/>
                    </a:cubicBezTo>
                    <a:cubicBezTo>
                      <a:pt x="11026" y="1758"/>
                      <a:pt x="11023" y="1758"/>
                      <a:pt x="11017" y="1761"/>
                    </a:cubicBezTo>
                    <a:cubicBezTo>
                      <a:pt x="10967" y="1788"/>
                      <a:pt x="10914" y="1819"/>
                      <a:pt x="10864" y="1853"/>
                    </a:cubicBezTo>
                    <a:cubicBezTo>
                      <a:pt x="10861" y="1855"/>
                      <a:pt x="10856" y="1855"/>
                      <a:pt x="10856" y="1858"/>
                    </a:cubicBezTo>
                    <a:cubicBezTo>
                      <a:pt x="10473" y="2076"/>
                      <a:pt x="10091" y="2285"/>
                      <a:pt x="9703" y="2494"/>
                    </a:cubicBezTo>
                    <a:cubicBezTo>
                      <a:pt x="9701" y="2497"/>
                      <a:pt x="9698" y="2497"/>
                      <a:pt x="9692" y="2497"/>
                    </a:cubicBezTo>
                    <a:cubicBezTo>
                      <a:pt x="9648" y="2522"/>
                      <a:pt x="9603" y="2544"/>
                      <a:pt x="9561" y="2567"/>
                    </a:cubicBezTo>
                    <a:lnTo>
                      <a:pt x="9547" y="2572"/>
                    </a:lnTo>
                    <a:cubicBezTo>
                      <a:pt x="9494" y="2600"/>
                      <a:pt x="9438" y="2634"/>
                      <a:pt x="9385" y="2662"/>
                    </a:cubicBezTo>
                    <a:cubicBezTo>
                      <a:pt x="9383" y="2662"/>
                      <a:pt x="9383" y="2664"/>
                      <a:pt x="9380" y="2664"/>
                    </a:cubicBezTo>
                    <a:lnTo>
                      <a:pt x="9285" y="2717"/>
                    </a:lnTo>
                    <a:cubicBezTo>
                      <a:pt x="9274" y="2723"/>
                      <a:pt x="9265" y="2726"/>
                      <a:pt x="9257" y="2731"/>
                    </a:cubicBezTo>
                    <a:lnTo>
                      <a:pt x="9254" y="2734"/>
                    </a:lnTo>
                    <a:cubicBezTo>
                      <a:pt x="9240" y="2740"/>
                      <a:pt x="9226" y="2751"/>
                      <a:pt x="9210" y="2759"/>
                    </a:cubicBezTo>
                    <a:cubicBezTo>
                      <a:pt x="9101" y="2815"/>
                      <a:pt x="8992" y="2871"/>
                      <a:pt x="8883" y="2929"/>
                    </a:cubicBezTo>
                    <a:cubicBezTo>
                      <a:pt x="8880" y="2932"/>
                      <a:pt x="8878" y="2932"/>
                      <a:pt x="8875" y="2932"/>
                    </a:cubicBezTo>
                    <a:cubicBezTo>
                      <a:pt x="8668" y="3041"/>
                      <a:pt x="8459" y="3150"/>
                      <a:pt x="8253" y="3253"/>
                    </a:cubicBezTo>
                    <a:cubicBezTo>
                      <a:pt x="8250" y="3256"/>
                      <a:pt x="8250" y="3256"/>
                      <a:pt x="8247" y="3256"/>
                    </a:cubicBezTo>
                    <a:cubicBezTo>
                      <a:pt x="8191" y="3284"/>
                      <a:pt x="8138" y="3309"/>
                      <a:pt x="8085" y="3337"/>
                    </a:cubicBezTo>
                    <a:lnTo>
                      <a:pt x="8080" y="3340"/>
                    </a:lnTo>
                    <a:cubicBezTo>
                      <a:pt x="8018" y="3373"/>
                      <a:pt x="7960" y="3401"/>
                      <a:pt x="7898" y="3432"/>
                    </a:cubicBezTo>
                    <a:cubicBezTo>
                      <a:pt x="7893" y="3434"/>
                      <a:pt x="7890" y="3434"/>
                      <a:pt x="7890" y="3434"/>
                    </a:cubicBezTo>
                    <a:cubicBezTo>
                      <a:pt x="7801" y="3479"/>
                      <a:pt x="7709" y="3521"/>
                      <a:pt x="7619" y="3568"/>
                    </a:cubicBezTo>
                    <a:cubicBezTo>
                      <a:pt x="7572" y="3588"/>
                      <a:pt x="7530" y="3610"/>
                      <a:pt x="7486" y="3630"/>
                    </a:cubicBezTo>
                    <a:cubicBezTo>
                      <a:pt x="7483" y="3632"/>
                      <a:pt x="7480" y="3632"/>
                      <a:pt x="7474" y="3632"/>
                    </a:cubicBezTo>
                    <a:cubicBezTo>
                      <a:pt x="7070" y="3833"/>
                      <a:pt x="6663" y="4029"/>
                      <a:pt x="6252" y="4216"/>
                    </a:cubicBezTo>
                    <a:cubicBezTo>
                      <a:pt x="6247" y="4218"/>
                      <a:pt x="6244" y="4218"/>
                      <a:pt x="6241" y="4224"/>
                    </a:cubicBezTo>
                    <a:cubicBezTo>
                      <a:pt x="6183" y="4246"/>
                      <a:pt x="6127" y="4274"/>
                      <a:pt x="6066" y="4299"/>
                    </a:cubicBezTo>
                    <a:lnTo>
                      <a:pt x="6063" y="4299"/>
                    </a:lnTo>
                    <a:cubicBezTo>
                      <a:pt x="6038" y="4310"/>
                      <a:pt x="6015" y="4322"/>
                      <a:pt x="5993" y="4330"/>
                    </a:cubicBezTo>
                    <a:lnTo>
                      <a:pt x="5920" y="4363"/>
                    </a:lnTo>
                    <a:cubicBezTo>
                      <a:pt x="5915" y="4366"/>
                      <a:pt x="5915" y="4366"/>
                      <a:pt x="5912" y="4366"/>
                    </a:cubicBezTo>
                    <a:cubicBezTo>
                      <a:pt x="5552" y="4525"/>
                      <a:pt x="5195" y="4687"/>
                      <a:pt x="4835" y="4838"/>
                    </a:cubicBezTo>
                    <a:lnTo>
                      <a:pt x="4835" y="4832"/>
                    </a:lnTo>
                    <a:lnTo>
                      <a:pt x="4832" y="4838"/>
                    </a:lnTo>
                    <a:cubicBezTo>
                      <a:pt x="4827" y="4840"/>
                      <a:pt x="4824" y="4840"/>
                      <a:pt x="4824" y="4840"/>
                    </a:cubicBezTo>
                    <a:cubicBezTo>
                      <a:pt x="4595" y="4938"/>
                      <a:pt x="4364" y="5033"/>
                      <a:pt x="4135" y="5125"/>
                    </a:cubicBezTo>
                    <a:cubicBezTo>
                      <a:pt x="4127" y="5131"/>
                      <a:pt x="4121" y="5133"/>
                      <a:pt x="4115" y="5133"/>
                    </a:cubicBezTo>
                    <a:cubicBezTo>
                      <a:pt x="3638" y="5329"/>
                      <a:pt x="3159" y="5513"/>
                      <a:pt x="2670" y="5694"/>
                    </a:cubicBezTo>
                    <a:cubicBezTo>
                      <a:pt x="2665" y="5697"/>
                      <a:pt x="2665" y="5697"/>
                      <a:pt x="2662" y="5697"/>
                    </a:cubicBezTo>
                    <a:cubicBezTo>
                      <a:pt x="2645" y="5705"/>
                      <a:pt x="2623" y="5711"/>
                      <a:pt x="2606" y="5719"/>
                    </a:cubicBezTo>
                    <a:cubicBezTo>
                      <a:pt x="2603" y="5719"/>
                      <a:pt x="2601" y="5722"/>
                      <a:pt x="2595" y="5722"/>
                    </a:cubicBezTo>
                    <a:cubicBezTo>
                      <a:pt x="2196" y="5870"/>
                      <a:pt x="1792" y="6012"/>
                      <a:pt x="1382" y="6152"/>
                    </a:cubicBezTo>
                    <a:cubicBezTo>
                      <a:pt x="1376" y="6154"/>
                      <a:pt x="1373" y="6154"/>
                      <a:pt x="1365" y="6157"/>
                    </a:cubicBezTo>
                    <a:cubicBezTo>
                      <a:pt x="1211" y="6210"/>
                      <a:pt x="1058" y="6260"/>
                      <a:pt x="904" y="6308"/>
                    </a:cubicBezTo>
                    <a:cubicBezTo>
                      <a:pt x="902" y="6311"/>
                      <a:pt x="893" y="6311"/>
                      <a:pt x="890" y="6316"/>
                    </a:cubicBezTo>
                    <a:cubicBezTo>
                      <a:pt x="662" y="6392"/>
                      <a:pt x="430" y="6461"/>
                      <a:pt x="199" y="6531"/>
                    </a:cubicBezTo>
                    <a:cubicBezTo>
                      <a:pt x="134" y="6629"/>
                      <a:pt x="68" y="6724"/>
                      <a:pt x="1" y="6818"/>
                    </a:cubicBezTo>
                    <a:cubicBezTo>
                      <a:pt x="162" y="6768"/>
                      <a:pt x="327" y="6721"/>
                      <a:pt x="486" y="6668"/>
                    </a:cubicBezTo>
                    <a:cubicBezTo>
                      <a:pt x="662" y="6612"/>
                      <a:pt x="835" y="6556"/>
                      <a:pt x="1013" y="6500"/>
                    </a:cubicBezTo>
                    <a:cubicBezTo>
                      <a:pt x="1016" y="6498"/>
                      <a:pt x="1019" y="6498"/>
                      <a:pt x="1024" y="6498"/>
                    </a:cubicBezTo>
                    <a:cubicBezTo>
                      <a:pt x="1156" y="6450"/>
                      <a:pt x="1289" y="6408"/>
                      <a:pt x="1421" y="6364"/>
                    </a:cubicBezTo>
                    <a:cubicBezTo>
                      <a:pt x="1429" y="6361"/>
                      <a:pt x="1432" y="6361"/>
                      <a:pt x="1437" y="6361"/>
                    </a:cubicBezTo>
                    <a:cubicBezTo>
                      <a:pt x="1811" y="6235"/>
                      <a:pt x="2182" y="6107"/>
                      <a:pt x="2550" y="5973"/>
                    </a:cubicBezTo>
                    <a:lnTo>
                      <a:pt x="2562" y="5970"/>
                    </a:lnTo>
                    <a:cubicBezTo>
                      <a:pt x="2615" y="5948"/>
                      <a:pt x="2670" y="5931"/>
                      <a:pt x="2721" y="5912"/>
                    </a:cubicBezTo>
                    <a:cubicBezTo>
                      <a:pt x="2748" y="5901"/>
                      <a:pt x="2779" y="5889"/>
                      <a:pt x="2802" y="5878"/>
                    </a:cubicBezTo>
                    <a:lnTo>
                      <a:pt x="2813" y="5875"/>
                    </a:lnTo>
                    <a:cubicBezTo>
                      <a:pt x="3027" y="5795"/>
                      <a:pt x="3245" y="5711"/>
                      <a:pt x="3465" y="5627"/>
                    </a:cubicBezTo>
                    <a:cubicBezTo>
                      <a:pt x="3597" y="5577"/>
                      <a:pt x="3731" y="5527"/>
                      <a:pt x="3862" y="5474"/>
                    </a:cubicBezTo>
                    <a:cubicBezTo>
                      <a:pt x="3970" y="5429"/>
                      <a:pt x="4079" y="5387"/>
                      <a:pt x="4182" y="5345"/>
                    </a:cubicBezTo>
                    <a:cubicBezTo>
                      <a:pt x="4185" y="5343"/>
                      <a:pt x="4185" y="5343"/>
                      <a:pt x="4191" y="5343"/>
                    </a:cubicBezTo>
                    <a:cubicBezTo>
                      <a:pt x="4196" y="5340"/>
                      <a:pt x="4205" y="5334"/>
                      <a:pt x="4210" y="5334"/>
                    </a:cubicBezTo>
                    <a:cubicBezTo>
                      <a:pt x="4213" y="5331"/>
                      <a:pt x="4219" y="5331"/>
                      <a:pt x="4222" y="5331"/>
                    </a:cubicBezTo>
                    <a:cubicBezTo>
                      <a:pt x="4489" y="5223"/>
                      <a:pt x="4754" y="5111"/>
                      <a:pt x="5022" y="4999"/>
                    </a:cubicBezTo>
                    <a:cubicBezTo>
                      <a:pt x="5354" y="4860"/>
                      <a:pt x="5686" y="4718"/>
                      <a:pt x="6018" y="4567"/>
                    </a:cubicBezTo>
                    <a:cubicBezTo>
                      <a:pt x="6024" y="4564"/>
                      <a:pt x="6027" y="4564"/>
                      <a:pt x="6035" y="4561"/>
                    </a:cubicBezTo>
                    <a:lnTo>
                      <a:pt x="6347" y="4419"/>
                    </a:lnTo>
                    <a:cubicBezTo>
                      <a:pt x="6356" y="4414"/>
                      <a:pt x="6361" y="4411"/>
                      <a:pt x="6370" y="4411"/>
                    </a:cubicBezTo>
                    <a:lnTo>
                      <a:pt x="6414" y="4391"/>
                    </a:lnTo>
                    <a:cubicBezTo>
                      <a:pt x="6434" y="4383"/>
                      <a:pt x="6451" y="4377"/>
                      <a:pt x="6467" y="4366"/>
                    </a:cubicBezTo>
                    <a:cubicBezTo>
                      <a:pt x="6819" y="4204"/>
                      <a:pt x="7173" y="4043"/>
                      <a:pt x="7522" y="3875"/>
                    </a:cubicBezTo>
                    <a:cubicBezTo>
                      <a:pt x="7527" y="3870"/>
                      <a:pt x="7530" y="3870"/>
                      <a:pt x="7533" y="3867"/>
                    </a:cubicBezTo>
                    <a:cubicBezTo>
                      <a:pt x="7628" y="3822"/>
                      <a:pt x="7723" y="3772"/>
                      <a:pt x="7818" y="3727"/>
                    </a:cubicBezTo>
                    <a:cubicBezTo>
                      <a:pt x="7820" y="3725"/>
                      <a:pt x="7823" y="3725"/>
                      <a:pt x="7829" y="3722"/>
                    </a:cubicBezTo>
                    <a:lnTo>
                      <a:pt x="7859" y="3702"/>
                    </a:lnTo>
                    <a:cubicBezTo>
                      <a:pt x="7862" y="3699"/>
                      <a:pt x="7865" y="3699"/>
                      <a:pt x="7871" y="3699"/>
                    </a:cubicBezTo>
                    <a:lnTo>
                      <a:pt x="7963" y="3655"/>
                    </a:lnTo>
                    <a:cubicBezTo>
                      <a:pt x="7971" y="3652"/>
                      <a:pt x="7974" y="3652"/>
                      <a:pt x="7977" y="3646"/>
                    </a:cubicBezTo>
                    <a:cubicBezTo>
                      <a:pt x="7988" y="3641"/>
                      <a:pt x="7999" y="3638"/>
                      <a:pt x="8007" y="3632"/>
                    </a:cubicBezTo>
                    <a:cubicBezTo>
                      <a:pt x="8013" y="3632"/>
                      <a:pt x="8013" y="3630"/>
                      <a:pt x="8013" y="3630"/>
                    </a:cubicBezTo>
                    <a:lnTo>
                      <a:pt x="8281" y="3493"/>
                    </a:lnTo>
                    <a:cubicBezTo>
                      <a:pt x="8295" y="3487"/>
                      <a:pt x="8309" y="3479"/>
                      <a:pt x="8320" y="3473"/>
                    </a:cubicBezTo>
                    <a:lnTo>
                      <a:pt x="8364" y="3451"/>
                    </a:lnTo>
                    <a:cubicBezTo>
                      <a:pt x="8367" y="3448"/>
                      <a:pt x="8370" y="3448"/>
                      <a:pt x="8376" y="3448"/>
                    </a:cubicBezTo>
                    <a:cubicBezTo>
                      <a:pt x="8579" y="3345"/>
                      <a:pt x="8788" y="3236"/>
                      <a:pt x="8995" y="3130"/>
                    </a:cubicBezTo>
                    <a:cubicBezTo>
                      <a:pt x="9000" y="3128"/>
                      <a:pt x="9000" y="3128"/>
                      <a:pt x="9003" y="3128"/>
                    </a:cubicBezTo>
                    <a:cubicBezTo>
                      <a:pt x="9101" y="3075"/>
                      <a:pt x="9198" y="3027"/>
                      <a:pt x="9296" y="2974"/>
                    </a:cubicBezTo>
                    <a:cubicBezTo>
                      <a:pt x="9324" y="2960"/>
                      <a:pt x="9346" y="2946"/>
                      <a:pt x="9374" y="2932"/>
                    </a:cubicBezTo>
                    <a:cubicBezTo>
                      <a:pt x="9380" y="2932"/>
                      <a:pt x="9380" y="2929"/>
                      <a:pt x="9380" y="2929"/>
                    </a:cubicBezTo>
                    <a:cubicBezTo>
                      <a:pt x="9383" y="2927"/>
                      <a:pt x="9391" y="2921"/>
                      <a:pt x="9394" y="2918"/>
                    </a:cubicBezTo>
                    <a:lnTo>
                      <a:pt x="9505" y="2860"/>
                    </a:lnTo>
                    <a:cubicBezTo>
                      <a:pt x="9508" y="2860"/>
                      <a:pt x="9508" y="2857"/>
                      <a:pt x="9508" y="2857"/>
                    </a:cubicBezTo>
                    <a:cubicBezTo>
                      <a:pt x="9564" y="2829"/>
                      <a:pt x="9617" y="2801"/>
                      <a:pt x="9673" y="2768"/>
                    </a:cubicBezTo>
                    <a:cubicBezTo>
                      <a:pt x="9676" y="2765"/>
                      <a:pt x="9678" y="2765"/>
                      <a:pt x="9678" y="2762"/>
                    </a:cubicBezTo>
                    <a:cubicBezTo>
                      <a:pt x="9690" y="2754"/>
                      <a:pt x="9701" y="2751"/>
                      <a:pt x="9706" y="2745"/>
                    </a:cubicBezTo>
                    <a:lnTo>
                      <a:pt x="9712" y="2740"/>
                    </a:lnTo>
                    <a:cubicBezTo>
                      <a:pt x="9720" y="2737"/>
                      <a:pt x="9729" y="2731"/>
                      <a:pt x="9734" y="2726"/>
                    </a:cubicBezTo>
                    <a:cubicBezTo>
                      <a:pt x="9759" y="2712"/>
                      <a:pt x="9787" y="2698"/>
                      <a:pt x="9812" y="2684"/>
                    </a:cubicBezTo>
                    <a:lnTo>
                      <a:pt x="9818" y="2681"/>
                    </a:lnTo>
                    <a:cubicBezTo>
                      <a:pt x="10203" y="2469"/>
                      <a:pt x="10582" y="2252"/>
                      <a:pt x="10964" y="2034"/>
                    </a:cubicBezTo>
                    <a:cubicBezTo>
                      <a:pt x="10970" y="2028"/>
                      <a:pt x="10976" y="2026"/>
                      <a:pt x="10978" y="2023"/>
                    </a:cubicBezTo>
                    <a:cubicBezTo>
                      <a:pt x="11031" y="1995"/>
                      <a:pt x="11082" y="1964"/>
                      <a:pt x="11129" y="1936"/>
                    </a:cubicBezTo>
                    <a:cubicBezTo>
                      <a:pt x="11137" y="1931"/>
                      <a:pt x="11140" y="1928"/>
                      <a:pt x="11143" y="1925"/>
                    </a:cubicBezTo>
                    <a:cubicBezTo>
                      <a:pt x="11224" y="1875"/>
                      <a:pt x="11305" y="1830"/>
                      <a:pt x="11388" y="1783"/>
                    </a:cubicBezTo>
                    <a:lnTo>
                      <a:pt x="11397" y="1774"/>
                    </a:lnTo>
                    <a:cubicBezTo>
                      <a:pt x="11843" y="1509"/>
                      <a:pt x="12287" y="1242"/>
                      <a:pt x="12728" y="963"/>
                    </a:cubicBezTo>
                    <a:cubicBezTo>
                      <a:pt x="12730" y="960"/>
                      <a:pt x="12736" y="954"/>
                      <a:pt x="12742" y="952"/>
                    </a:cubicBezTo>
                    <a:cubicBezTo>
                      <a:pt x="12817" y="904"/>
                      <a:pt x="12895" y="854"/>
                      <a:pt x="12968" y="806"/>
                    </a:cubicBezTo>
                    <a:lnTo>
                      <a:pt x="12979" y="798"/>
                    </a:lnTo>
                    <a:cubicBezTo>
                      <a:pt x="13294" y="597"/>
                      <a:pt x="13606" y="391"/>
                      <a:pt x="13916" y="184"/>
                    </a:cubicBezTo>
                    <a:cubicBezTo>
                      <a:pt x="13919" y="182"/>
                      <a:pt x="13922" y="182"/>
                      <a:pt x="13927" y="179"/>
                    </a:cubicBezTo>
                    <a:cubicBezTo>
                      <a:pt x="13969" y="151"/>
                      <a:pt x="14005" y="123"/>
                      <a:pt x="14047" y="98"/>
                    </a:cubicBezTo>
                    <a:lnTo>
                      <a:pt x="13955" y="45"/>
                    </a:lnTo>
                    <a:cubicBezTo>
                      <a:pt x="13947" y="42"/>
                      <a:pt x="13944" y="42"/>
                      <a:pt x="13936" y="39"/>
                    </a:cubicBezTo>
                    <a:lnTo>
                      <a:pt x="13933" y="36"/>
                    </a:lnTo>
                    <a:cubicBezTo>
                      <a:pt x="13908" y="23"/>
                      <a:pt x="13888" y="11"/>
                      <a:pt x="138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300;p37">
                <a:extLst>
                  <a:ext uri="{FF2B5EF4-FFF2-40B4-BE49-F238E27FC236}">
                    <a16:creationId xmlns:a16="http://schemas.microsoft.com/office/drawing/2014/main" id="{72110E83-F947-6A2E-B530-4898B69E78CC}"/>
                  </a:ext>
                </a:extLst>
              </p:cNvPr>
              <p:cNvSpPr/>
              <p:nvPr/>
            </p:nvSpPr>
            <p:spPr>
              <a:xfrm>
                <a:off x="5695150" y="3067725"/>
                <a:ext cx="25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6" extrusionOk="0">
                    <a:moveTo>
                      <a:pt x="6" y="0"/>
                    </a:moveTo>
                    <a:cubicBezTo>
                      <a:pt x="3" y="0"/>
                      <a:pt x="3" y="6"/>
                      <a:pt x="1" y="6"/>
                    </a:cubicBezTo>
                    <a:cubicBezTo>
                      <a:pt x="3" y="6"/>
                      <a:pt x="6" y="0"/>
                      <a:pt x="9" y="0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301;p37">
                <a:extLst>
                  <a:ext uri="{FF2B5EF4-FFF2-40B4-BE49-F238E27FC236}">
                    <a16:creationId xmlns:a16="http://schemas.microsoft.com/office/drawing/2014/main" id="{CEE1B999-3591-9054-C4A5-0A93C738467D}"/>
                  </a:ext>
                </a:extLst>
              </p:cNvPr>
              <p:cNvSpPr/>
              <p:nvPr/>
            </p:nvSpPr>
            <p:spPr>
              <a:xfrm>
                <a:off x="5546050" y="2968675"/>
                <a:ext cx="416325" cy="198025"/>
              </a:xfrm>
              <a:custGeom>
                <a:avLst/>
                <a:gdLst/>
                <a:ahLst/>
                <a:cxnLst/>
                <a:rect l="l" t="t" r="r" b="b"/>
                <a:pathLst>
                  <a:path w="16653" h="7921" extrusionOk="0">
                    <a:moveTo>
                      <a:pt x="16491" y="1"/>
                    </a:moveTo>
                    <a:cubicBezTo>
                      <a:pt x="16345" y="118"/>
                      <a:pt x="16184" y="230"/>
                      <a:pt x="16022" y="336"/>
                    </a:cubicBezTo>
                    <a:cubicBezTo>
                      <a:pt x="15972" y="372"/>
                      <a:pt x="15924" y="403"/>
                      <a:pt x="15874" y="433"/>
                    </a:cubicBezTo>
                    <a:cubicBezTo>
                      <a:pt x="15868" y="439"/>
                      <a:pt x="15863" y="442"/>
                      <a:pt x="15860" y="444"/>
                    </a:cubicBezTo>
                    <a:cubicBezTo>
                      <a:pt x="15799" y="489"/>
                      <a:pt x="15735" y="528"/>
                      <a:pt x="15673" y="570"/>
                    </a:cubicBezTo>
                    <a:lnTo>
                      <a:pt x="15578" y="634"/>
                    </a:lnTo>
                    <a:cubicBezTo>
                      <a:pt x="15576" y="637"/>
                      <a:pt x="15576" y="637"/>
                      <a:pt x="15570" y="637"/>
                    </a:cubicBezTo>
                    <a:cubicBezTo>
                      <a:pt x="15366" y="776"/>
                      <a:pt x="15157" y="913"/>
                      <a:pt x="14948" y="1047"/>
                    </a:cubicBezTo>
                    <a:cubicBezTo>
                      <a:pt x="14697" y="1209"/>
                      <a:pt x="14440" y="1368"/>
                      <a:pt x="14186" y="1527"/>
                    </a:cubicBezTo>
                    <a:cubicBezTo>
                      <a:pt x="13628" y="1870"/>
                      <a:pt x="13070" y="2205"/>
                      <a:pt x="12507" y="2531"/>
                    </a:cubicBezTo>
                    <a:cubicBezTo>
                      <a:pt x="12501" y="2534"/>
                      <a:pt x="12498" y="2534"/>
                      <a:pt x="12496" y="2534"/>
                    </a:cubicBezTo>
                    <a:cubicBezTo>
                      <a:pt x="12493" y="2537"/>
                      <a:pt x="12487" y="2537"/>
                      <a:pt x="12484" y="2540"/>
                    </a:cubicBezTo>
                    <a:cubicBezTo>
                      <a:pt x="12459" y="2553"/>
                      <a:pt x="12437" y="2567"/>
                      <a:pt x="12415" y="2581"/>
                    </a:cubicBezTo>
                    <a:cubicBezTo>
                      <a:pt x="12334" y="2629"/>
                      <a:pt x="12256" y="2673"/>
                      <a:pt x="12172" y="2718"/>
                    </a:cubicBezTo>
                    <a:cubicBezTo>
                      <a:pt x="11966" y="2832"/>
                      <a:pt x="11756" y="2950"/>
                      <a:pt x="11547" y="3056"/>
                    </a:cubicBezTo>
                    <a:cubicBezTo>
                      <a:pt x="11341" y="3164"/>
                      <a:pt x="11134" y="3279"/>
                      <a:pt x="10925" y="3388"/>
                    </a:cubicBezTo>
                    <a:cubicBezTo>
                      <a:pt x="10922" y="3390"/>
                      <a:pt x="10919" y="3390"/>
                      <a:pt x="10911" y="3393"/>
                    </a:cubicBezTo>
                    <a:cubicBezTo>
                      <a:pt x="10590" y="3558"/>
                      <a:pt x="10275" y="3722"/>
                      <a:pt x="9954" y="3887"/>
                    </a:cubicBezTo>
                    <a:cubicBezTo>
                      <a:pt x="9949" y="3890"/>
                      <a:pt x="9943" y="3890"/>
                      <a:pt x="9940" y="3893"/>
                    </a:cubicBezTo>
                    <a:cubicBezTo>
                      <a:pt x="9703" y="4007"/>
                      <a:pt x="9460" y="4127"/>
                      <a:pt x="9223" y="4241"/>
                    </a:cubicBezTo>
                    <a:cubicBezTo>
                      <a:pt x="9220" y="4244"/>
                      <a:pt x="9218" y="4244"/>
                      <a:pt x="9215" y="4244"/>
                    </a:cubicBezTo>
                    <a:cubicBezTo>
                      <a:pt x="8936" y="4375"/>
                      <a:pt x="8657" y="4509"/>
                      <a:pt x="8378" y="4635"/>
                    </a:cubicBezTo>
                    <a:cubicBezTo>
                      <a:pt x="8116" y="4755"/>
                      <a:pt x="7856" y="4869"/>
                      <a:pt x="7597" y="4989"/>
                    </a:cubicBezTo>
                    <a:cubicBezTo>
                      <a:pt x="7591" y="4992"/>
                      <a:pt x="7588" y="4992"/>
                      <a:pt x="7586" y="4995"/>
                    </a:cubicBezTo>
                    <a:cubicBezTo>
                      <a:pt x="7321" y="5109"/>
                      <a:pt x="7053" y="5229"/>
                      <a:pt x="6788" y="5340"/>
                    </a:cubicBezTo>
                    <a:lnTo>
                      <a:pt x="6816" y="5327"/>
                    </a:lnTo>
                    <a:lnTo>
                      <a:pt x="6816" y="5327"/>
                    </a:lnTo>
                    <a:cubicBezTo>
                      <a:pt x="6643" y="5399"/>
                      <a:pt x="6472" y="5469"/>
                      <a:pt x="6299" y="5541"/>
                    </a:cubicBezTo>
                    <a:cubicBezTo>
                      <a:pt x="6294" y="5541"/>
                      <a:pt x="6291" y="5541"/>
                      <a:pt x="6291" y="5547"/>
                    </a:cubicBezTo>
                    <a:cubicBezTo>
                      <a:pt x="6182" y="5592"/>
                      <a:pt x="6076" y="5633"/>
                      <a:pt x="5970" y="5675"/>
                    </a:cubicBezTo>
                    <a:cubicBezTo>
                      <a:pt x="5967" y="5678"/>
                      <a:pt x="5965" y="5678"/>
                      <a:pt x="5959" y="5678"/>
                    </a:cubicBezTo>
                    <a:cubicBezTo>
                      <a:pt x="5426" y="5896"/>
                      <a:pt x="4885" y="6099"/>
                      <a:pt x="4347" y="6300"/>
                    </a:cubicBezTo>
                    <a:cubicBezTo>
                      <a:pt x="4341" y="6300"/>
                      <a:pt x="4335" y="6303"/>
                      <a:pt x="4333" y="6303"/>
                    </a:cubicBezTo>
                    <a:cubicBezTo>
                      <a:pt x="3839" y="6481"/>
                      <a:pt x="3348" y="6652"/>
                      <a:pt x="2848" y="6816"/>
                    </a:cubicBezTo>
                    <a:cubicBezTo>
                      <a:pt x="2835" y="6819"/>
                      <a:pt x="2821" y="6825"/>
                      <a:pt x="2807" y="6830"/>
                    </a:cubicBezTo>
                    <a:cubicBezTo>
                      <a:pt x="2804" y="6833"/>
                      <a:pt x="2801" y="6833"/>
                      <a:pt x="2793" y="6836"/>
                    </a:cubicBezTo>
                    <a:cubicBezTo>
                      <a:pt x="2260" y="7012"/>
                      <a:pt x="1727" y="7179"/>
                      <a:pt x="1186" y="7327"/>
                    </a:cubicBezTo>
                    <a:cubicBezTo>
                      <a:pt x="1180" y="7332"/>
                      <a:pt x="1175" y="7332"/>
                      <a:pt x="1172" y="7332"/>
                    </a:cubicBezTo>
                    <a:cubicBezTo>
                      <a:pt x="831" y="7430"/>
                      <a:pt x="488" y="7522"/>
                      <a:pt x="148" y="7611"/>
                    </a:cubicBezTo>
                    <a:cubicBezTo>
                      <a:pt x="101" y="7712"/>
                      <a:pt x="53" y="7812"/>
                      <a:pt x="3" y="7910"/>
                    </a:cubicBezTo>
                    <a:cubicBezTo>
                      <a:pt x="0" y="7913"/>
                      <a:pt x="0" y="7918"/>
                      <a:pt x="0" y="7921"/>
                    </a:cubicBezTo>
                    <a:lnTo>
                      <a:pt x="3" y="7918"/>
                    </a:lnTo>
                    <a:cubicBezTo>
                      <a:pt x="8" y="7918"/>
                      <a:pt x="11" y="7913"/>
                      <a:pt x="11" y="7913"/>
                    </a:cubicBezTo>
                    <a:lnTo>
                      <a:pt x="167" y="7876"/>
                    </a:lnTo>
                    <a:cubicBezTo>
                      <a:pt x="511" y="7787"/>
                      <a:pt x="851" y="7695"/>
                      <a:pt x="1194" y="7597"/>
                    </a:cubicBezTo>
                    <a:cubicBezTo>
                      <a:pt x="1211" y="7592"/>
                      <a:pt x="1225" y="7586"/>
                      <a:pt x="1244" y="7583"/>
                    </a:cubicBezTo>
                    <a:cubicBezTo>
                      <a:pt x="1250" y="7578"/>
                      <a:pt x="1256" y="7578"/>
                      <a:pt x="1258" y="7578"/>
                    </a:cubicBezTo>
                    <a:cubicBezTo>
                      <a:pt x="1797" y="7424"/>
                      <a:pt x="2332" y="7263"/>
                      <a:pt x="2862" y="7087"/>
                    </a:cubicBezTo>
                    <a:cubicBezTo>
                      <a:pt x="2868" y="7087"/>
                      <a:pt x="2874" y="7087"/>
                      <a:pt x="2876" y="7084"/>
                    </a:cubicBezTo>
                    <a:cubicBezTo>
                      <a:pt x="2899" y="7076"/>
                      <a:pt x="2915" y="7070"/>
                      <a:pt x="2938" y="7062"/>
                    </a:cubicBezTo>
                    <a:cubicBezTo>
                      <a:pt x="3426" y="6903"/>
                      <a:pt x="3914" y="6733"/>
                      <a:pt x="4394" y="6551"/>
                    </a:cubicBezTo>
                    <a:lnTo>
                      <a:pt x="4416" y="6540"/>
                    </a:lnTo>
                    <a:cubicBezTo>
                      <a:pt x="4955" y="6342"/>
                      <a:pt x="5490" y="6136"/>
                      <a:pt x="6023" y="5915"/>
                    </a:cubicBezTo>
                    <a:cubicBezTo>
                      <a:pt x="6029" y="5912"/>
                      <a:pt x="6034" y="5910"/>
                      <a:pt x="6040" y="5910"/>
                    </a:cubicBezTo>
                    <a:cubicBezTo>
                      <a:pt x="6138" y="5871"/>
                      <a:pt x="6235" y="5829"/>
                      <a:pt x="6330" y="5790"/>
                    </a:cubicBezTo>
                    <a:cubicBezTo>
                      <a:pt x="6336" y="5787"/>
                      <a:pt x="6344" y="5784"/>
                      <a:pt x="6350" y="5784"/>
                    </a:cubicBezTo>
                    <a:cubicBezTo>
                      <a:pt x="6355" y="5778"/>
                      <a:pt x="6358" y="5778"/>
                      <a:pt x="6361" y="5778"/>
                    </a:cubicBezTo>
                    <a:lnTo>
                      <a:pt x="6383" y="5770"/>
                    </a:lnTo>
                    <a:cubicBezTo>
                      <a:pt x="6821" y="5583"/>
                      <a:pt x="7262" y="5393"/>
                      <a:pt x="7700" y="5198"/>
                    </a:cubicBezTo>
                    <a:cubicBezTo>
                      <a:pt x="7703" y="5198"/>
                      <a:pt x="7708" y="5193"/>
                      <a:pt x="7711" y="5190"/>
                    </a:cubicBezTo>
                    <a:cubicBezTo>
                      <a:pt x="7973" y="5075"/>
                      <a:pt x="8230" y="4955"/>
                      <a:pt x="8484" y="4830"/>
                    </a:cubicBezTo>
                    <a:cubicBezTo>
                      <a:pt x="8760" y="4699"/>
                      <a:pt x="9042" y="4565"/>
                      <a:pt x="9315" y="4431"/>
                    </a:cubicBezTo>
                    <a:cubicBezTo>
                      <a:pt x="9318" y="4425"/>
                      <a:pt x="9321" y="4425"/>
                      <a:pt x="9326" y="4423"/>
                    </a:cubicBezTo>
                    <a:cubicBezTo>
                      <a:pt x="9564" y="4308"/>
                      <a:pt x="9801" y="4188"/>
                      <a:pt x="10032" y="4068"/>
                    </a:cubicBezTo>
                    <a:cubicBezTo>
                      <a:pt x="10038" y="4063"/>
                      <a:pt x="10041" y="4063"/>
                      <a:pt x="10043" y="4060"/>
                    </a:cubicBezTo>
                    <a:cubicBezTo>
                      <a:pt x="10364" y="3895"/>
                      <a:pt x="10685" y="3734"/>
                      <a:pt x="11000" y="3561"/>
                    </a:cubicBezTo>
                    <a:cubicBezTo>
                      <a:pt x="11003" y="3558"/>
                      <a:pt x="11006" y="3558"/>
                      <a:pt x="11009" y="3555"/>
                    </a:cubicBezTo>
                    <a:cubicBezTo>
                      <a:pt x="11201" y="3449"/>
                      <a:pt x="11396" y="3349"/>
                      <a:pt x="11589" y="3240"/>
                    </a:cubicBezTo>
                    <a:cubicBezTo>
                      <a:pt x="11798" y="3128"/>
                      <a:pt x="12005" y="3008"/>
                      <a:pt x="12208" y="2891"/>
                    </a:cubicBezTo>
                    <a:cubicBezTo>
                      <a:pt x="12311" y="2832"/>
                      <a:pt x="12415" y="2777"/>
                      <a:pt x="12515" y="2715"/>
                    </a:cubicBezTo>
                    <a:cubicBezTo>
                      <a:pt x="12529" y="2707"/>
                      <a:pt x="12543" y="2701"/>
                      <a:pt x="12554" y="2693"/>
                    </a:cubicBezTo>
                    <a:cubicBezTo>
                      <a:pt x="12563" y="2690"/>
                      <a:pt x="12565" y="2690"/>
                      <a:pt x="12568" y="2687"/>
                    </a:cubicBezTo>
                    <a:cubicBezTo>
                      <a:pt x="12847" y="2526"/>
                      <a:pt x="13129" y="2367"/>
                      <a:pt x="13405" y="2202"/>
                    </a:cubicBezTo>
                    <a:cubicBezTo>
                      <a:pt x="13681" y="2037"/>
                      <a:pt x="13952" y="1873"/>
                      <a:pt x="14228" y="1705"/>
                    </a:cubicBezTo>
                    <a:cubicBezTo>
                      <a:pt x="14482" y="1549"/>
                      <a:pt x="14733" y="1390"/>
                      <a:pt x="14984" y="1228"/>
                    </a:cubicBezTo>
                    <a:cubicBezTo>
                      <a:pt x="15207" y="1086"/>
                      <a:pt x="15428" y="947"/>
                      <a:pt x="15648" y="799"/>
                    </a:cubicBezTo>
                    <a:cubicBezTo>
                      <a:pt x="15651" y="796"/>
                      <a:pt x="15654" y="796"/>
                      <a:pt x="15659" y="793"/>
                    </a:cubicBezTo>
                    <a:cubicBezTo>
                      <a:pt x="15757" y="729"/>
                      <a:pt x="15849" y="665"/>
                      <a:pt x="15944" y="601"/>
                    </a:cubicBezTo>
                    <a:cubicBezTo>
                      <a:pt x="15947" y="598"/>
                      <a:pt x="15952" y="598"/>
                      <a:pt x="15952" y="598"/>
                    </a:cubicBezTo>
                    <a:cubicBezTo>
                      <a:pt x="15958" y="595"/>
                      <a:pt x="15966" y="592"/>
                      <a:pt x="15972" y="584"/>
                    </a:cubicBezTo>
                    <a:cubicBezTo>
                      <a:pt x="16014" y="556"/>
                      <a:pt x="16055" y="528"/>
                      <a:pt x="16097" y="497"/>
                    </a:cubicBezTo>
                    <a:lnTo>
                      <a:pt x="16100" y="495"/>
                    </a:lnTo>
                    <a:cubicBezTo>
                      <a:pt x="16136" y="472"/>
                      <a:pt x="16167" y="447"/>
                      <a:pt x="16203" y="425"/>
                    </a:cubicBezTo>
                    <a:cubicBezTo>
                      <a:pt x="16206" y="419"/>
                      <a:pt x="16206" y="419"/>
                      <a:pt x="16209" y="419"/>
                    </a:cubicBezTo>
                    <a:cubicBezTo>
                      <a:pt x="16357" y="319"/>
                      <a:pt x="16505" y="218"/>
                      <a:pt x="16652" y="118"/>
                    </a:cubicBezTo>
                    <a:cubicBezTo>
                      <a:pt x="16597" y="79"/>
                      <a:pt x="16544" y="40"/>
                      <a:pt x="164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302;p37">
                <a:extLst>
                  <a:ext uri="{FF2B5EF4-FFF2-40B4-BE49-F238E27FC236}">
                    <a16:creationId xmlns:a16="http://schemas.microsoft.com/office/drawing/2014/main" id="{F6BD8443-1B5C-22F2-B42D-12C53DF49961}"/>
                  </a:ext>
                </a:extLst>
              </p:cNvPr>
              <p:cNvSpPr/>
              <p:nvPr/>
            </p:nvSpPr>
            <p:spPr>
              <a:xfrm>
                <a:off x="5491425" y="3045400"/>
                <a:ext cx="560650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22426" h="10870" extrusionOk="0">
                    <a:moveTo>
                      <a:pt x="9280" y="7840"/>
                    </a:moveTo>
                    <a:cubicBezTo>
                      <a:pt x="9274" y="7845"/>
                      <a:pt x="9271" y="7845"/>
                      <a:pt x="9268" y="7845"/>
                    </a:cubicBezTo>
                    <a:cubicBezTo>
                      <a:pt x="9271" y="7840"/>
                      <a:pt x="9274" y="7840"/>
                      <a:pt x="9280" y="7840"/>
                    </a:cubicBezTo>
                    <a:close/>
                    <a:moveTo>
                      <a:pt x="22263" y="1"/>
                    </a:moveTo>
                    <a:cubicBezTo>
                      <a:pt x="21862" y="344"/>
                      <a:pt x="21449" y="678"/>
                      <a:pt x="21033" y="1002"/>
                    </a:cubicBezTo>
                    <a:cubicBezTo>
                      <a:pt x="20204" y="1644"/>
                      <a:pt x="19351" y="2258"/>
                      <a:pt x="18480" y="2852"/>
                    </a:cubicBezTo>
                    <a:cubicBezTo>
                      <a:pt x="18411" y="2899"/>
                      <a:pt x="18338" y="2944"/>
                      <a:pt x="18265" y="2994"/>
                    </a:cubicBezTo>
                    <a:cubicBezTo>
                      <a:pt x="18263" y="2997"/>
                      <a:pt x="18257" y="2997"/>
                      <a:pt x="18254" y="3000"/>
                    </a:cubicBezTo>
                    <a:cubicBezTo>
                      <a:pt x="17741" y="3334"/>
                      <a:pt x="17225" y="3664"/>
                      <a:pt x="16706" y="3982"/>
                    </a:cubicBezTo>
                    <a:cubicBezTo>
                      <a:pt x="16207" y="4283"/>
                      <a:pt x="15704" y="4579"/>
                      <a:pt x="15197" y="4866"/>
                    </a:cubicBezTo>
                    <a:cubicBezTo>
                      <a:pt x="15194" y="4869"/>
                      <a:pt x="15186" y="4869"/>
                      <a:pt x="15186" y="4874"/>
                    </a:cubicBezTo>
                    <a:lnTo>
                      <a:pt x="15166" y="4888"/>
                    </a:lnTo>
                    <a:cubicBezTo>
                      <a:pt x="14686" y="5156"/>
                      <a:pt x="14206" y="5421"/>
                      <a:pt x="13721" y="5678"/>
                    </a:cubicBezTo>
                    <a:cubicBezTo>
                      <a:pt x="13718" y="5681"/>
                      <a:pt x="13715" y="5681"/>
                      <a:pt x="13710" y="5681"/>
                    </a:cubicBezTo>
                    <a:cubicBezTo>
                      <a:pt x="13473" y="5806"/>
                      <a:pt x="13233" y="5929"/>
                      <a:pt x="12993" y="6054"/>
                    </a:cubicBezTo>
                    <a:cubicBezTo>
                      <a:pt x="12736" y="6188"/>
                      <a:pt x="12479" y="6314"/>
                      <a:pt x="12226" y="6442"/>
                    </a:cubicBezTo>
                    <a:cubicBezTo>
                      <a:pt x="12226" y="6445"/>
                      <a:pt x="12220" y="6445"/>
                      <a:pt x="12220" y="6445"/>
                    </a:cubicBezTo>
                    <a:cubicBezTo>
                      <a:pt x="11244" y="6928"/>
                      <a:pt x="10259" y="7380"/>
                      <a:pt x="9254" y="7801"/>
                    </a:cubicBezTo>
                    <a:lnTo>
                      <a:pt x="9285" y="7787"/>
                    </a:lnTo>
                    <a:lnTo>
                      <a:pt x="9285" y="7787"/>
                    </a:lnTo>
                    <a:cubicBezTo>
                      <a:pt x="7804" y="8412"/>
                      <a:pt x="6292" y="8970"/>
                      <a:pt x="4757" y="9444"/>
                    </a:cubicBezTo>
                    <a:cubicBezTo>
                      <a:pt x="3248" y="9913"/>
                      <a:pt x="1711" y="10298"/>
                      <a:pt x="151" y="10571"/>
                    </a:cubicBezTo>
                    <a:cubicBezTo>
                      <a:pt x="123" y="10577"/>
                      <a:pt x="93" y="10582"/>
                      <a:pt x="62" y="10585"/>
                    </a:cubicBezTo>
                    <a:cubicBezTo>
                      <a:pt x="40" y="10680"/>
                      <a:pt x="23" y="10778"/>
                      <a:pt x="1" y="10870"/>
                    </a:cubicBezTo>
                    <a:cubicBezTo>
                      <a:pt x="1186" y="10669"/>
                      <a:pt x="2355" y="10395"/>
                      <a:pt x="3516" y="10083"/>
                    </a:cubicBezTo>
                    <a:cubicBezTo>
                      <a:pt x="5061" y="9656"/>
                      <a:pt x="6585" y="9140"/>
                      <a:pt x="8077" y="8554"/>
                    </a:cubicBezTo>
                    <a:cubicBezTo>
                      <a:pt x="8256" y="8484"/>
                      <a:pt x="8434" y="8412"/>
                      <a:pt x="8607" y="8342"/>
                    </a:cubicBezTo>
                    <a:cubicBezTo>
                      <a:pt x="8772" y="8275"/>
                      <a:pt x="8936" y="8205"/>
                      <a:pt x="9101" y="8136"/>
                    </a:cubicBezTo>
                    <a:lnTo>
                      <a:pt x="9101" y="8136"/>
                    </a:lnTo>
                    <a:cubicBezTo>
                      <a:pt x="9093" y="8141"/>
                      <a:pt x="9087" y="8144"/>
                      <a:pt x="9081" y="8147"/>
                    </a:cubicBezTo>
                    <a:cubicBezTo>
                      <a:pt x="9639" y="7912"/>
                      <a:pt x="10192" y="7672"/>
                      <a:pt x="10739" y="7424"/>
                    </a:cubicBezTo>
                    <a:cubicBezTo>
                      <a:pt x="11255" y="7193"/>
                      <a:pt x="11765" y="6947"/>
                      <a:pt x="12270" y="6696"/>
                    </a:cubicBezTo>
                    <a:cubicBezTo>
                      <a:pt x="12295" y="6682"/>
                      <a:pt x="12318" y="6671"/>
                      <a:pt x="12343" y="6657"/>
                    </a:cubicBezTo>
                    <a:lnTo>
                      <a:pt x="12346" y="6654"/>
                    </a:lnTo>
                    <a:cubicBezTo>
                      <a:pt x="12845" y="6411"/>
                      <a:pt x="13336" y="6155"/>
                      <a:pt x="13824" y="5890"/>
                    </a:cubicBezTo>
                    <a:lnTo>
                      <a:pt x="13835" y="5884"/>
                    </a:lnTo>
                    <a:cubicBezTo>
                      <a:pt x="14326" y="5622"/>
                      <a:pt x="14814" y="5354"/>
                      <a:pt x="15297" y="5075"/>
                    </a:cubicBezTo>
                    <a:cubicBezTo>
                      <a:pt x="15300" y="5072"/>
                      <a:pt x="15308" y="5070"/>
                      <a:pt x="15311" y="5064"/>
                    </a:cubicBezTo>
                    <a:cubicBezTo>
                      <a:pt x="15540" y="4933"/>
                      <a:pt x="15763" y="4799"/>
                      <a:pt x="15995" y="4665"/>
                    </a:cubicBezTo>
                    <a:cubicBezTo>
                      <a:pt x="16257" y="4509"/>
                      <a:pt x="16513" y="4350"/>
                      <a:pt x="16773" y="4191"/>
                    </a:cubicBezTo>
                    <a:cubicBezTo>
                      <a:pt x="17306" y="3859"/>
                      <a:pt x="17833" y="3521"/>
                      <a:pt x="18352" y="3167"/>
                    </a:cubicBezTo>
                    <a:cubicBezTo>
                      <a:pt x="18355" y="3164"/>
                      <a:pt x="18363" y="3161"/>
                      <a:pt x="18366" y="3156"/>
                    </a:cubicBezTo>
                    <a:cubicBezTo>
                      <a:pt x="18408" y="3128"/>
                      <a:pt x="18452" y="3100"/>
                      <a:pt x="18494" y="3069"/>
                    </a:cubicBezTo>
                    <a:cubicBezTo>
                      <a:pt x="18963" y="2760"/>
                      <a:pt x="19423" y="2444"/>
                      <a:pt x="19878" y="2118"/>
                    </a:cubicBezTo>
                    <a:cubicBezTo>
                      <a:pt x="20389" y="1755"/>
                      <a:pt x="20888" y="1379"/>
                      <a:pt x="21382" y="994"/>
                    </a:cubicBezTo>
                    <a:cubicBezTo>
                      <a:pt x="21730" y="723"/>
                      <a:pt x="22079" y="447"/>
                      <a:pt x="22425" y="168"/>
                    </a:cubicBezTo>
                    <a:cubicBezTo>
                      <a:pt x="22372" y="112"/>
                      <a:pt x="22316" y="56"/>
                      <a:pt x="222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303;p37">
                <a:extLst>
                  <a:ext uri="{FF2B5EF4-FFF2-40B4-BE49-F238E27FC236}">
                    <a16:creationId xmlns:a16="http://schemas.microsoft.com/office/drawing/2014/main" id="{54721422-7CBF-9616-AD87-9DE825D094CB}"/>
                  </a:ext>
                </a:extLst>
              </p:cNvPr>
              <p:cNvSpPr/>
              <p:nvPr/>
            </p:nvSpPr>
            <p:spPr>
              <a:xfrm>
                <a:off x="6017225" y="3070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304;p37">
                <a:extLst>
                  <a:ext uri="{FF2B5EF4-FFF2-40B4-BE49-F238E27FC236}">
                    <a16:creationId xmlns:a16="http://schemas.microsoft.com/office/drawing/2014/main" id="{B2261DFB-F089-BD19-B875-FD787D0067AE}"/>
                  </a:ext>
                </a:extLst>
              </p:cNvPr>
              <p:cNvSpPr/>
              <p:nvPr/>
            </p:nvSpPr>
            <p:spPr>
              <a:xfrm>
                <a:off x="6017175" y="307045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3" h="3" extrusionOk="0">
                    <a:moveTo>
                      <a:pt x="3" y="0"/>
                    </a:moveTo>
                    <a:cubicBezTo>
                      <a:pt x="0" y="0"/>
                      <a:pt x="0" y="3"/>
                      <a:pt x="0" y="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305;p37">
                <a:extLst>
                  <a:ext uri="{FF2B5EF4-FFF2-40B4-BE49-F238E27FC236}">
                    <a16:creationId xmlns:a16="http://schemas.microsoft.com/office/drawing/2014/main" id="{01DA27E8-E35F-BF8C-ECDF-72C0F831DB51}"/>
                  </a:ext>
                </a:extLst>
              </p:cNvPr>
              <p:cNvSpPr/>
              <p:nvPr/>
            </p:nvSpPr>
            <p:spPr>
              <a:xfrm>
                <a:off x="6016825" y="3070500"/>
                <a:ext cx="375" cy="325"/>
              </a:xfrm>
              <a:custGeom>
                <a:avLst/>
                <a:gdLst/>
                <a:ahLst/>
                <a:cxnLst/>
                <a:rect l="l" t="t" r="r" b="b"/>
                <a:pathLst>
                  <a:path w="15" h="13" extrusionOk="0">
                    <a:moveTo>
                      <a:pt x="14" y="1"/>
                    </a:moveTo>
                    <a:lnTo>
                      <a:pt x="14" y="1"/>
                    </a:lnTo>
                    <a:cubicBezTo>
                      <a:pt x="9" y="6"/>
                      <a:pt x="3" y="9"/>
                      <a:pt x="0" y="12"/>
                    </a:cubicBezTo>
                    <a:cubicBezTo>
                      <a:pt x="3" y="9"/>
                      <a:pt x="11" y="6"/>
                      <a:pt x="14" y="1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306;p37">
                <a:extLst>
                  <a:ext uri="{FF2B5EF4-FFF2-40B4-BE49-F238E27FC236}">
                    <a16:creationId xmlns:a16="http://schemas.microsoft.com/office/drawing/2014/main" id="{009F9792-DD10-B721-36FC-E4BE938FB5A2}"/>
                  </a:ext>
                </a:extLst>
              </p:cNvPr>
              <p:cNvSpPr/>
              <p:nvPr/>
            </p:nvSpPr>
            <p:spPr>
              <a:xfrm>
                <a:off x="5483825" y="3072475"/>
                <a:ext cx="587700" cy="280950"/>
              </a:xfrm>
              <a:custGeom>
                <a:avLst/>
                <a:gdLst/>
                <a:ahLst/>
                <a:cxnLst/>
                <a:rect l="l" t="t" r="r" b="b"/>
                <a:pathLst>
                  <a:path w="23508" h="11238" extrusionOk="0">
                    <a:moveTo>
                      <a:pt x="23376" y="0"/>
                    </a:moveTo>
                    <a:cubicBezTo>
                      <a:pt x="23290" y="86"/>
                      <a:pt x="23187" y="173"/>
                      <a:pt x="23086" y="257"/>
                    </a:cubicBezTo>
                    <a:cubicBezTo>
                      <a:pt x="23078" y="262"/>
                      <a:pt x="23075" y="268"/>
                      <a:pt x="23072" y="276"/>
                    </a:cubicBezTo>
                    <a:cubicBezTo>
                      <a:pt x="22668" y="617"/>
                      <a:pt x="22252" y="951"/>
                      <a:pt x="21834" y="1275"/>
                    </a:cubicBezTo>
                    <a:cubicBezTo>
                      <a:pt x="21839" y="1269"/>
                      <a:pt x="21847" y="1264"/>
                      <a:pt x="21853" y="1258"/>
                    </a:cubicBezTo>
                    <a:lnTo>
                      <a:pt x="21853" y="1258"/>
                    </a:lnTo>
                    <a:cubicBezTo>
                      <a:pt x="21220" y="1746"/>
                      <a:pt x="20575" y="2221"/>
                      <a:pt x="19920" y="2681"/>
                    </a:cubicBezTo>
                    <a:cubicBezTo>
                      <a:pt x="19607" y="2899"/>
                      <a:pt x="19295" y="3113"/>
                      <a:pt x="18977" y="3325"/>
                    </a:cubicBezTo>
                    <a:cubicBezTo>
                      <a:pt x="18653" y="3540"/>
                      <a:pt x="18330" y="3744"/>
                      <a:pt x="18000" y="3950"/>
                    </a:cubicBezTo>
                    <a:cubicBezTo>
                      <a:pt x="17654" y="4168"/>
                      <a:pt x="17303" y="4377"/>
                      <a:pt x="16954" y="4586"/>
                    </a:cubicBezTo>
                    <a:cubicBezTo>
                      <a:pt x="16628" y="4782"/>
                      <a:pt x="16293" y="4971"/>
                      <a:pt x="15961" y="5161"/>
                    </a:cubicBezTo>
                    <a:cubicBezTo>
                      <a:pt x="15264" y="5557"/>
                      <a:pt x="14555" y="5939"/>
                      <a:pt x="13844" y="6305"/>
                    </a:cubicBezTo>
                    <a:cubicBezTo>
                      <a:pt x="13227" y="6623"/>
                      <a:pt x="12605" y="6921"/>
                      <a:pt x="11977" y="7214"/>
                    </a:cubicBezTo>
                    <a:cubicBezTo>
                      <a:pt x="11322" y="7521"/>
                      <a:pt x="10660" y="7814"/>
                      <a:pt x="9991" y="8096"/>
                    </a:cubicBezTo>
                    <a:lnTo>
                      <a:pt x="10019" y="8082"/>
                    </a:lnTo>
                    <a:lnTo>
                      <a:pt x="10019" y="8082"/>
                    </a:lnTo>
                    <a:cubicBezTo>
                      <a:pt x="9282" y="8394"/>
                      <a:pt x="8537" y="8682"/>
                      <a:pt x="7784" y="8958"/>
                    </a:cubicBezTo>
                    <a:cubicBezTo>
                      <a:pt x="7023" y="9237"/>
                      <a:pt x="6255" y="9496"/>
                      <a:pt x="5483" y="9734"/>
                    </a:cubicBezTo>
                    <a:cubicBezTo>
                      <a:pt x="4743" y="9960"/>
                      <a:pt x="3993" y="10166"/>
                      <a:pt x="3240" y="10350"/>
                    </a:cubicBezTo>
                    <a:cubicBezTo>
                      <a:pt x="2475" y="10534"/>
                      <a:pt x="1708" y="10696"/>
                      <a:pt x="938" y="10830"/>
                    </a:cubicBezTo>
                    <a:cubicBezTo>
                      <a:pt x="706" y="10872"/>
                      <a:pt x="469" y="10908"/>
                      <a:pt x="241" y="10947"/>
                    </a:cubicBezTo>
                    <a:cubicBezTo>
                      <a:pt x="232" y="10947"/>
                      <a:pt x="229" y="10950"/>
                      <a:pt x="224" y="10950"/>
                    </a:cubicBezTo>
                    <a:cubicBezTo>
                      <a:pt x="171" y="10955"/>
                      <a:pt x="121" y="10964"/>
                      <a:pt x="73" y="10969"/>
                    </a:cubicBezTo>
                    <a:cubicBezTo>
                      <a:pt x="51" y="11061"/>
                      <a:pt x="29" y="11148"/>
                      <a:pt x="1" y="11237"/>
                    </a:cubicBezTo>
                    <a:cubicBezTo>
                      <a:pt x="62" y="11229"/>
                      <a:pt x="129" y="11221"/>
                      <a:pt x="190" y="11209"/>
                    </a:cubicBezTo>
                    <a:cubicBezTo>
                      <a:pt x="196" y="11209"/>
                      <a:pt x="201" y="11207"/>
                      <a:pt x="204" y="11207"/>
                    </a:cubicBezTo>
                    <a:cubicBezTo>
                      <a:pt x="980" y="11092"/>
                      <a:pt x="1747" y="10944"/>
                      <a:pt x="2511" y="10774"/>
                    </a:cubicBezTo>
                    <a:cubicBezTo>
                      <a:pt x="3267" y="10604"/>
                      <a:pt x="4018" y="10409"/>
                      <a:pt x="4760" y="10197"/>
                    </a:cubicBezTo>
                    <a:cubicBezTo>
                      <a:pt x="5541" y="9973"/>
                      <a:pt x="6311" y="9725"/>
                      <a:pt x="7078" y="9460"/>
                    </a:cubicBezTo>
                    <a:cubicBezTo>
                      <a:pt x="7832" y="9198"/>
                      <a:pt x="8582" y="8916"/>
                      <a:pt x="9324" y="8618"/>
                    </a:cubicBezTo>
                    <a:cubicBezTo>
                      <a:pt x="10069" y="8316"/>
                      <a:pt x="10814" y="7998"/>
                      <a:pt x="11545" y="7664"/>
                    </a:cubicBezTo>
                    <a:cubicBezTo>
                      <a:pt x="12267" y="7337"/>
                      <a:pt x="12970" y="6988"/>
                      <a:pt x="13676" y="6631"/>
                    </a:cubicBezTo>
                    <a:cubicBezTo>
                      <a:pt x="14399" y="6266"/>
                      <a:pt x="15113" y="5878"/>
                      <a:pt x="15819" y="5482"/>
                    </a:cubicBezTo>
                    <a:cubicBezTo>
                      <a:pt x="16154" y="5292"/>
                      <a:pt x="16483" y="5097"/>
                      <a:pt x="16815" y="4902"/>
                    </a:cubicBezTo>
                    <a:cubicBezTo>
                      <a:pt x="16976" y="4804"/>
                      <a:pt x="17138" y="4706"/>
                      <a:pt x="17300" y="4606"/>
                    </a:cubicBezTo>
                    <a:cubicBezTo>
                      <a:pt x="17479" y="4497"/>
                      <a:pt x="17652" y="4386"/>
                      <a:pt x="17827" y="4280"/>
                    </a:cubicBezTo>
                    <a:cubicBezTo>
                      <a:pt x="18265" y="4003"/>
                      <a:pt x="18701" y="3722"/>
                      <a:pt x="19130" y="3431"/>
                    </a:cubicBezTo>
                    <a:cubicBezTo>
                      <a:pt x="19281" y="3334"/>
                      <a:pt x="19426" y="3239"/>
                      <a:pt x="19574" y="3141"/>
                    </a:cubicBezTo>
                    <a:cubicBezTo>
                      <a:pt x="20427" y="2569"/>
                      <a:pt x="21264" y="1961"/>
                      <a:pt x="22076" y="1334"/>
                    </a:cubicBezTo>
                    <a:lnTo>
                      <a:pt x="22076" y="1334"/>
                    </a:lnTo>
                    <a:lnTo>
                      <a:pt x="22057" y="1353"/>
                    </a:lnTo>
                    <a:cubicBezTo>
                      <a:pt x="22444" y="1052"/>
                      <a:pt x="22827" y="748"/>
                      <a:pt x="23203" y="441"/>
                    </a:cubicBezTo>
                    <a:cubicBezTo>
                      <a:pt x="23217" y="435"/>
                      <a:pt x="23223" y="427"/>
                      <a:pt x="23234" y="421"/>
                    </a:cubicBezTo>
                    <a:lnTo>
                      <a:pt x="23234" y="424"/>
                    </a:lnTo>
                    <a:cubicBezTo>
                      <a:pt x="23326" y="352"/>
                      <a:pt x="23415" y="273"/>
                      <a:pt x="23507" y="198"/>
                    </a:cubicBezTo>
                    <a:cubicBezTo>
                      <a:pt x="23460" y="131"/>
                      <a:pt x="23418" y="64"/>
                      <a:pt x="23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307;p37">
                <a:extLst>
                  <a:ext uri="{FF2B5EF4-FFF2-40B4-BE49-F238E27FC236}">
                    <a16:creationId xmlns:a16="http://schemas.microsoft.com/office/drawing/2014/main" id="{3B1BDE67-0073-2692-ED65-F243A940BD44}"/>
                  </a:ext>
                </a:extLst>
              </p:cNvPr>
              <p:cNvSpPr/>
              <p:nvPr/>
            </p:nvSpPr>
            <p:spPr>
              <a:xfrm>
                <a:off x="5884575" y="3178275"/>
                <a:ext cx="253475" cy="170325"/>
              </a:xfrm>
              <a:custGeom>
                <a:avLst/>
                <a:gdLst/>
                <a:ahLst/>
                <a:cxnLst/>
                <a:rect l="l" t="t" r="r" b="b"/>
                <a:pathLst>
                  <a:path w="10139" h="6813" extrusionOk="0">
                    <a:moveTo>
                      <a:pt x="10044" y="0"/>
                    </a:moveTo>
                    <a:cubicBezTo>
                      <a:pt x="9877" y="145"/>
                      <a:pt x="9706" y="287"/>
                      <a:pt x="9542" y="430"/>
                    </a:cubicBezTo>
                    <a:cubicBezTo>
                      <a:pt x="9436" y="522"/>
                      <a:pt x="9330" y="611"/>
                      <a:pt x="9224" y="698"/>
                    </a:cubicBezTo>
                    <a:cubicBezTo>
                      <a:pt x="9121" y="787"/>
                      <a:pt x="9017" y="873"/>
                      <a:pt x="8911" y="957"/>
                    </a:cubicBezTo>
                    <a:cubicBezTo>
                      <a:pt x="8677" y="1144"/>
                      <a:pt x="8437" y="1334"/>
                      <a:pt x="8200" y="1518"/>
                    </a:cubicBezTo>
                    <a:lnTo>
                      <a:pt x="8192" y="1526"/>
                    </a:lnTo>
                    <a:cubicBezTo>
                      <a:pt x="7759" y="1855"/>
                      <a:pt x="7324" y="2185"/>
                      <a:pt x="6880" y="2503"/>
                    </a:cubicBezTo>
                    <a:cubicBezTo>
                      <a:pt x="6878" y="2505"/>
                      <a:pt x="6875" y="2505"/>
                      <a:pt x="6869" y="2508"/>
                    </a:cubicBezTo>
                    <a:cubicBezTo>
                      <a:pt x="6755" y="2589"/>
                      <a:pt x="6643" y="2667"/>
                      <a:pt x="6529" y="2751"/>
                    </a:cubicBezTo>
                    <a:cubicBezTo>
                      <a:pt x="6194" y="2985"/>
                      <a:pt x="5851" y="3211"/>
                      <a:pt x="5511" y="3443"/>
                    </a:cubicBezTo>
                    <a:cubicBezTo>
                      <a:pt x="4562" y="4073"/>
                      <a:pt x="3588" y="4667"/>
                      <a:pt x="2601" y="5231"/>
                    </a:cubicBezTo>
                    <a:cubicBezTo>
                      <a:pt x="2598" y="5237"/>
                      <a:pt x="2595" y="5237"/>
                      <a:pt x="2592" y="5237"/>
                    </a:cubicBezTo>
                    <a:cubicBezTo>
                      <a:pt x="2166" y="5476"/>
                      <a:pt x="1736" y="5714"/>
                      <a:pt x="1309" y="5948"/>
                    </a:cubicBezTo>
                    <a:cubicBezTo>
                      <a:pt x="919" y="6160"/>
                      <a:pt x="528" y="6361"/>
                      <a:pt x="132" y="6564"/>
                    </a:cubicBezTo>
                    <a:cubicBezTo>
                      <a:pt x="126" y="6567"/>
                      <a:pt x="124" y="6567"/>
                      <a:pt x="118" y="6570"/>
                    </a:cubicBezTo>
                    <a:cubicBezTo>
                      <a:pt x="82" y="6592"/>
                      <a:pt x="40" y="6612"/>
                      <a:pt x="1" y="6634"/>
                    </a:cubicBezTo>
                    <a:cubicBezTo>
                      <a:pt x="6" y="6637"/>
                      <a:pt x="12" y="6640"/>
                      <a:pt x="17" y="6648"/>
                    </a:cubicBezTo>
                    <a:cubicBezTo>
                      <a:pt x="68" y="6682"/>
                      <a:pt x="110" y="6723"/>
                      <a:pt x="151" y="6765"/>
                    </a:cubicBezTo>
                    <a:cubicBezTo>
                      <a:pt x="165" y="6779"/>
                      <a:pt x="179" y="6793"/>
                      <a:pt x="188" y="6813"/>
                    </a:cubicBezTo>
                    <a:cubicBezTo>
                      <a:pt x="207" y="6802"/>
                      <a:pt x="224" y="6793"/>
                      <a:pt x="241" y="6785"/>
                    </a:cubicBezTo>
                    <a:cubicBezTo>
                      <a:pt x="243" y="6779"/>
                      <a:pt x="249" y="6779"/>
                      <a:pt x="249" y="6779"/>
                    </a:cubicBezTo>
                    <a:cubicBezTo>
                      <a:pt x="642" y="6578"/>
                      <a:pt x="1036" y="6369"/>
                      <a:pt x="1426" y="6157"/>
                    </a:cubicBezTo>
                    <a:cubicBezTo>
                      <a:pt x="1856" y="5923"/>
                      <a:pt x="2280" y="5683"/>
                      <a:pt x="2704" y="5435"/>
                    </a:cubicBezTo>
                    <a:cubicBezTo>
                      <a:pt x="2707" y="5432"/>
                      <a:pt x="2710" y="5432"/>
                      <a:pt x="2712" y="5426"/>
                    </a:cubicBezTo>
                    <a:cubicBezTo>
                      <a:pt x="3139" y="5181"/>
                      <a:pt x="3561" y="4924"/>
                      <a:pt x="3979" y="4665"/>
                    </a:cubicBezTo>
                    <a:cubicBezTo>
                      <a:pt x="4188" y="4534"/>
                      <a:pt x="4397" y="4400"/>
                      <a:pt x="4607" y="4266"/>
                    </a:cubicBezTo>
                    <a:cubicBezTo>
                      <a:pt x="4852" y="4112"/>
                      <a:pt x="5095" y="3956"/>
                      <a:pt x="5335" y="3791"/>
                    </a:cubicBezTo>
                    <a:cubicBezTo>
                      <a:pt x="5541" y="3652"/>
                      <a:pt x="5751" y="3512"/>
                      <a:pt x="5957" y="3373"/>
                    </a:cubicBezTo>
                    <a:cubicBezTo>
                      <a:pt x="6183" y="3217"/>
                      <a:pt x="6409" y="3060"/>
                      <a:pt x="6638" y="2899"/>
                    </a:cubicBezTo>
                    <a:cubicBezTo>
                      <a:pt x="6640" y="2899"/>
                      <a:pt x="6640" y="2896"/>
                      <a:pt x="6640" y="2896"/>
                    </a:cubicBezTo>
                    <a:cubicBezTo>
                      <a:pt x="6749" y="2818"/>
                      <a:pt x="6855" y="2745"/>
                      <a:pt x="6961" y="2670"/>
                    </a:cubicBezTo>
                    <a:cubicBezTo>
                      <a:pt x="6964" y="2664"/>
                      <a:pt x="6967" y="2662"/>
                      <a:pt x="6972" y="2662"/>
                    </a:cubicBezTo>
                    <a:cubicBezTo>
                      <a:pt x="7422" y="2341"/>
                      <a:pt x="7868" y="2009"/>
                      <a:pt x="8306" y="1674"/>
                    </a:cubicBezTo>
                    <a:cubicBezTo>
                      <a:pt x="8312" y="1674"/>
                      <a:pt x="8312" y="1671"/>
                      <a:pt x="8312" y="1671"/>
                    </a:cubicBezTo>
                    <a:lnTo>
                      <a:pt x="8314" y="1671"/>
                    </a:lnTo>
                    <a:cubicBezTo>
                      <a:pt x="8317" y="1671"/>
                      <a:pt x="8317" y="1668"/>
                      <a:pt x="8317" y="1668"/>
                    </a:cubicBezTo>
                    <a:cubicBezTo>
                      <a:pt x="8325" y="1666"/>
                      <a:pt x="8328" y="1660"/>
                      <a:pt x="8334" y="1654"/>
                    </a:cubicBezTo>
                    <a:cubicBezTo>
                      <a:pt x="8339" y="1652"/>
                      <a:pt x="8342" y="1646"/>
                      <a:pt x="8345" y="1646"/>
                    </a:cubicBezTo>
                    <a:cubicBezTo>
                      <a:pt x="8579" y="1465"/>
                      <a:pt x="8817" y="1281"/>
                      <a:pt x="9051" y="1096"/>
                    </a:cubicBezTo>
                    <a:lnTo>
                      <a:pt x="9709" y="564"/>
                    </a:lnTo>
                    <a:cubicBezTo>
                      <a:pt x="9748" y="536"/>
                      <a:pt x="9782" y="502"/>
                      <a:pt x="9821" y="472"/>
                    </a:cubicBezTo>
                    <a:cubicBezTo>
                      <a:pt x="9888" y="416"/>
                      <a:pt x="9952" y="360"/>
                      <a:pt x="10016" y="304"/>
                    </a:cubicBezTo>
                    <a:cubicBezTo>
                      <a:pt x="10055" y="271"/>
                      <a:pt x="10097" y="234"/>
                      <a:pt x="10139" y="204"/>
                    </a:cubicBezTo>
                    <a:cubicBezTo>
                      <a:pt x="10130" y="181"/>
                      <a:pt x="10119" y="165"/>
                      <a:pt x="10114" y="145"/>
                    </a:cubicBezTo>
                    <a:cubicBezTo>
                      <a:pt x="10089" y="95"/>
                      <a:pt x="10064" y="50"/>
                      <a:pt x="100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308;p37">
                <a:extLst>
                  <a:ext uri="{FF2B5EF4-FFF2-40B4-BE49-F238E27FC236}">
                    <a16:creationId xmlns:a16="http://schemas.microsoft.com/office/drawing/2014/main" id="{AB2C2DBE-3D5C-2244-F3DB-C47B5B059095}"/>
                  </a:ext>
                </a:extLst>
              </p:cNvPr>
              <p:cNvSpPr/>
              <p:nvPr/>
            </p:nvSpPr>
            <p:spPr>
              <a:xfrm>
                <a:off x="5979425" y="3214800"/>
                <a:ext cx="17510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4956" extrusionOk="0">
                    <a:moveTo>
                      <a:pt x="6917" y="1"/>
                    </a:moveTo>
                    <a:cubicBezTo>
                      <a:pt x="6847" y="57"/>
                      <a:pt x="6783" y="115"/>
                      <a:pt x="6713" y="171"/>
                    </a:cubicBezTo>
                    <a:lnTo>
                      <a:pt x="6694" y="193"/>
                    </a:lnTo>
                    <a:cubicBezTo>
                      <a:pt x="6685" y="196"/>
                      <a:pt x="6682" y="205"/>
                      <a:pt x="6680" y="207"/>
                    </a:cubicBezTo>
                    <a:lnTo>
                      <a:pt x="6674" y="210"/>
                    </a:lnTo>
                    <a:cubicBezTo>
                      <a:pt x="6596" y="280"/>
                      <a:pt x="6515" y="347"/>
                      <a:pt x="6434" y="414"/>
                    </a:cubicBezTo>
                    <a:cubicBezTo>
                      <a:pt x="6429" y="417"/>
                      <a:pt x="6423" y="419"/>
                      <a:pt x="6423" y="428"/>
                    </a:cubicBezTo>
                    <a:lnTo>
                      <a:pt x="6311" y="520"/>
                    </a:lnTo>
                    <a:lnTo>
                      <a:pt x="6303" y="531"/>
                    </a:lnTo>
                    <a:cubicBezTo>
                      <a:pt x="5974" y="807"/>
                      <a:pt x="5642" y="1078"/>
                      <a:pt x="5307" y="1348"/>
                    </a:cubicBezTo>
                    <a:cubicBezTo>
                      <a:pt x="5304" y="1351"/>
                      <a:pt x="5301" y="1354"/>
                      <a:pt x="5299" y="1354"/>
                    </a:cubicBezTo>
                    <a:cubicBezTo>
                      <a:pt x="5162" y="1463"/>
                      <a:pt x="5025" y="1574"/>
                      <a:pt x="4886" y="1678"/>
                    </a:cubicBezTo>
                    <a:lnTo>
                      <a:pt x="4889" y="1678"/>
                    </a:lnTo>
                    <a:cubicBezTo>
                      <a:pt x="4506" y="1976"/>
                      <a:pt x="4119" y="2258"/>
                      <a:pt x="3728" y="2540"/>
                    </a:cubicBezTo>
                    <a:cubicBezTo>
                      <a:pt x="3725" y="2542"/>
                      <a:pt x="3722" y="2542"/>
                      <a:pt x="3722" y="2542"/>
                    </a:cubicBezTo>
                    <a:lnTo>
                      <a:pt x="3717" y="2548"/>
                    </a:lnTo>
                    <a:cubicBezTo>
                      <a:pt x="3005" y="3059"/>
                      <a:pt x="2275" y="3544"/>
                      <a:pt x="1538" y="4018"/>
                    </a:cubicBezTo>
                    <a:cubicBezTo>
                      <a:pt x="1368" y="4127"/>
                      <a:pt x="1200" y="4236"/>
                      <a:pt x="1028" y="4339"/>
                    </a:cubicBezTo>
                    <a:cubicBezTo>
                      <a:pt x="1022" y="4342"/>
                      <a:pt x="1019" y="4342"/>
                      <a:pt x="1016" y="4345"/>
                    </a:cubicBezTo>
                    <a:cubicBezTo>
                      <a:pt x="679" y="4551"/>
                      <a:pt x="338" y="4758"/>
                      <a:pt x="1" y="4956"/>
                    </a:cubicBezTo>
                    <a:cubicBezTo>
                      <a:pt x="23" y="4953"/>
                      <a:pt x="48" y="4950"/>
                      <a:pt x="71" y="4944"/>
                    </a:cubicBezTo>
                    <a:cubicBezTo>
                      <a:pt x="118" y="4930"/>
                      <a:pt x="171" y="4922"/>
                      <a:pt x="218" y="4914"/>
                    </a:cubicBezTo>
                    <a:cubicBezTo>
                      <a:pt x="266" y="4908"/>
                      <a:pt x="311" y="4900"/>
                      <a:pt x="355" y="4900"/>
                    </a:cubicBezTo>
                    <a:lnTo>
                      <a:pt x="450" y="4900"/>
                    </a:lnTo>
                    <a:cubicBezTo>
                      <a:pt x="461" y="4900"/>
                      <a:pt x="472" y="4903"/>
                      <a:pt x="481" y="4908"/>
                    </a:cubicBezTo>
                    <a:lnTo>
                      <a:pt x="497" y="4908"/>
                    </a:lnTo>
                    <a:cubicBezTo>
                      <a:pt x="704" y="4777"/>
                      <a:pt x="913" y="4652"/>
                      <a:pt x="1120" y="4523"/>
                    </a:cubicBezTo>
                    <a:cubicBezTo>
                      <a:pt x="1122" y="4520"/>
                      <a:pt x="1125" y="4518"/>
                      <a:pt x="1131" y="4518"/>
                    </a:cubicBezTo>
                    <a:cubicBezTo>
                      <a:pt x="1301" y="4409"/>
                      <a:pt x="1468" y="4303"/>
                      <a:pt x="1633" y="4197"/>
                    </a:cubicBezTo>
                    <a:cubicBezTo>
                      <a:pt x="2375" y="3725"/>
                      <a:pt x="3100" y="3229"/>
                      <a:pt x="3817" y="2718"/>
                    </a:cubicBezTo>
                    <a:cubicBezTo>
                      <a:pt x="3823" y="2713"/>
                      <a:pt x="3826" y="2713"/>
                      <a:pt x="3826" y="2710"/>
                    </a:cubicBezTo>
                    <a:cubicBezTo>
                      <a:pt x="4367" y="2322"/>
                      <a:pt x="4903" y="1929"/>
                      <a:pt x="5430" y="1521"/>
                    </a:cubicBezTo>
                    <a:cubicBezTo>
                      <a:pt x="5441" y="1516"/>
                      <a:pt x="5447" y="1507"/>
                      <a:pt x="5458" y="1499"/>
                    </a:cubicBezTo>
                    <a:cubicBezTo>
                      <a:pt x="5569" y="1413"/>
                      <a:pt x="5678" y="1326"/>
                      <a:pt x="5790" y="1240"/>
                    </a:cubicBezTo>
                    <a:lnTo>
                      <a:pt x="5792" y="1237"/>
                    </a:lnTo>
                    <a:lnTo>
                      <a:pt x="5792" y="1237"/>
                    </a:lnTo>
                    <a:cubicBezTo>
                      <a:pt x="5792" y="1237"/>
                      <a:pt x="5792" y="1237"/>
                      <a:pt x="5792" y="1237"/>
                    </a:cubicBezTo>
                    <a:lnTo>
                      <a:pt x="5795" y="1231"/>
                    </a:lnTo>
                    <a:lnTo>
                      <a:pt x="5801" y="1228"/>
                    </a:lnTo>
                    <a:lnTo>
                      <a:pt x="5804" y="1226"/>
                    </a:lnTo>
                    <a:cubicBezTo>
                      <a:pt x="5926" y="1131"/>
                      <a:pt x="6046" y="1033"/>
                      <a:pt x="6169" y="936"/>
                    </a:cubicBezTo>
                    <a:cubicBezTo>
                      <a:pt x="6267" y="860"/>
                      <a:pt x="6362" y="779"/>
                      <a:pt x="6459" y="698"/>
                    </a:cubicBezTo>
                    <a:cubicBezTo>
                      <a:pt x="6470" y="693"/>
                      <a:pt x="6473" y="687"/>
                      <a:pt x="6484" y="682"/>
                    </a:cubicBezTo>
                    <a:cubicBezTo>
                      <a:pt x="6515" y="654"/>
                      <a:pt x="6554" y="623"/>
                      <a:pt x="6588" y="592"/>
                    </a:cubicBezTo>
                    <a:cubicBezTo>
                      <a:pt x="6596" y="590"/>
                      <a:pt x="6602" y="584"/>
                      <a:pt x="6610" y="578"/>
                    </a:cubicBezTo>
                    <a:cubicBezTo>
                      <a:pt x="6685" y="514"/>
                      <a:pt x="6763" y="447"/>
                      <a:pt x="6841" y="380"/>
                    </a:cubicBezTo>
                    <a:cubicBezTo>
                      <a:pt x="6847" y="378"/>
                      <a:pt x="6850" y="375"/>
                      <a:pt x="6853" y="375"/>
                    </a:cubicBezTo>
                    <a:cubicBezTo>
                      <a:pt x="6906" y="330"/>
                      <a:pt x="6953" y="288"/>
                      <a:pt x="7003" y="246"/>
                    </a:cubicBezTo>
                    <a:lnTo>
                      <a:pt x="6987" y="193"/>
                    </a:lnTo>
                    <a:lnTo>
                      <a:pt x="6964" y="126"/>
                    </a:lnTo>
                    <a:cubicBezTo>
                      <a:pt x="6947" y="85"/>
                      <a:pt x="6934" y="43"/>
                      <a:pt x="69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309;p37">
                <a:extLst>
                  <a:ext uri="{FF2B5EF4-FFF2-40B4-BE49-F238E27FC236}">
                    <a16:creationId xmlns:a16="http://schemas.microsoft.com/office/drawing/2014/main" id="{1E0E1AF1-9213-A443-6891-67EDE5D0294B}"/>
                  </a:ext>
                </a:extLst>
              </p:cNvPr>
              <p:cNvSpPr/>
              <p:nvPr/>
            </p:nvSpPr>
            <p:spPr>
              <a:xfrm>
                <a:off x="6124300" y="3245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310;p37">
                <a:extLst>
                  <a:ext uri="{FF2B5EF4-FFF2-40B4-BE49-F238E27FC236}">
                    <a16:creationId xmlns:a16="http://schemas.microsoft.com/office/drawing/2014/main" id="{5809F174-0137-582F-9D94-C2F22F100031}"/>
                  </a:ext>
                </a:extLst>
              </p:cNvPr>
              <p:cNvSpPr/>
              <p:nvPr/>
            </p:nvSpPr>
            <p:spPr>
              <a:xfrm>
                <a:off x="5919875" y="3353875"/>
                <a:ext cx="320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810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1200" y="54"/>
                      <a:pt x="1116" y="98"/>
                      <a:pt x="1035" y="143"/>
                    </a:cubicBezTo>
                    <a:cubicBezTo>
                      <a:pt x="882" y="230"/>
                      <a:pt x="726" y="313"/>
                      <a:pt x="570" y="397"/>
                    </a:cubicBezTo>
                    <a:cubicBezTo>
                      <a:pt x="561" y="403"/>
                      <a:pt x="556" y="405"/>
                      <a:pt x="553" y="405"/>
                    </a:cubicBezTo>
                    <a:cubicBezTo>
                      <a:pt x="366" y="503"/>
                      <a:pt x="185" y="601"/>
                      <a:pt x="0" y="695"/>
                    </a:cubicBezTo>
                    <a:lnTo>
                      <a:pt x="316" y="810"/>
                    </a:lnTo>
                    <a:cubicBezTo>
                      <a:pt x="433" y="743"/>
                      <a:pt x="556" y="676"/>
                      <a:pt x="678" y="615"/>
                    </a:cubicBezTo>
                    <a:cubicBezTo>
                      <a:pt x="684" y="612"/>
                      <a:pt x="687" y="606"/>
                      <a:pt x="689" y="603"/>
                    </a:cubicBezTo>
                    <a:cubicBezTo>
                      <a:pt x="712" y="592"/>
                      <a:pt x="729" y="584"/>
                      <a:pt x="751" y="570"/>
                    </a:cubicBezTo>
                    <a:cubicBezTo>
                      <a:pt x="921" y="375"/>
                      <a:pt x="1100" y="185"/>
                      <a:pt x="1281" y="1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311;p37">
                <a:extLst>
                  <a:ext uri="{FF2B5EF4-FFF2-40B4-BE49-F238E27FC236}">
                    <a16:creationId xmlns:a16="http://schemas.microsoft.com/office/drawing/2014/main" id="{E3ABB21C-B475-15EA-670C-72D6ED9336F5}"/>
                  </a:ext>
                </a:extLst>
              </p:cNvPr>
              <p:cNvSpPr/>
              <p:nvPr/>
            </p:nvSpPr>
            <p:spPr>
              <a:xfrm>
                <a:off x="6124225" y="3245500"/>
                <a:ext cx="1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 extrusionOk="0">
                    <a:moveTo>
                      <a:pt x="0" y="3"/>
                    </a:moveTo>
                    <a:cubicBezTo>
                      <a:pt x="3" y="0"/>
                      <a:pt x="3" y="0"/>
                      <a:pt x="0" y="3"/>
                    </a:cubicBezTo>
                    <a:cubicBezTo>
                      <a:pt x="3" y="0"/>
                      <a:pt x="3" y="0"/>
                      <a:pt x="0" y="3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312;p37">
                <a:extLst>
                  <a:ext uri="{FF2B5EF4-FFF2-40B4-BE49-F238E27FC236}">
                    <a16:creationId xmlns:a16="http://schemas.microsoft.com/office/drawing/2014/main" id="{F01C38F1-EC1B-69D2-2B16-BA0ABE8C696F}"/>
                  </a:ext>
                </a:extLst>
              </p:cNvPr>
              <p:cNvSpPr/>
              <p:nvPr/>
            </p:nvSpPr>
            <p:spPr>
              <a:xfrm>
                <a:off x="6101500" y="3256650"/>
                <a:ext cx="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" h="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" y="1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313;p37">
                <a:extLst>
                  <a:ext uri="{FF2B5EF4-FFF2-40B4-BE49-F238E27FC236}">
                    <a16:creationId xmlns:a16="http://schemas.microsoft.com/office/drawing/2014/main" id="{3788FD8C-FB0A-4D17-F34E-C7D0028FE73D}"/>
                  </a:ext>
                </a:extLst>
              </p:cNvPr>
              <p:cNvSpPr/>
              <p:nvPr/>
            </p:nvSpPr>
            <p:spPr>
              <a:xfrm>
                <a:off x="5505800" y="3832400"/>
                <a:ext cx="2211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8845" h="3985" extrusionOk="0">
                    <a:moveTo>
                      <a:pt x="2846" y="2734"/>
                    </a:moveTo>
                    <a:cubicBezTo>
                      <a:pt x="2840" y="2737"/>
                      <a:pt x="2840" y="2737"/>
                      <a:pt x="2838" y="2737"/>
                    </a:cubicBezTo>
                    <a:lnTo>
                      <a:pt x="2835" y="2737"/>
                    </a:lnTo>
                    <a:cubicBezTo>
                      <a:pt x="2840" y="2734"/>
                      <a:pt x="2846" y="2734"/>
                      <a:pt x="2846" y="2734"/>
                    </a:cubicBezTo>
                    <a:close/>
                    <a:moveTo>
                      <a:pt x="8624" y="0"/>
                    </a:moveTo>
                    <a:cubicBezTo>
                      <a:pt x="8174" y="240"/>
                      <a:pt x="7728" y="478"/>
                      <a:pt x="7282" y="715"/>
                    </a:cubicBezTo>
                    <a:cubicBezTo>
                      <a:pt x="6489" y="1130"/>
                      <a:pt x="5683" y="1524"/>
                      <a:pt x="4869" y="1892"/>
                    </a:cubicBezTo>
                    <a:cubicBezTo>
                      <a:pt x="4771" y="1937"/>
                      <a:pt x="4673" y="1978"/>
                      <a:pt x="4576" y="2020"/>
                    </a:cubicBezTo>
                    <a:cubicBezTo>
                      <a:pt x="4564" y="2023"/>
                      <a:pt x="4556" y="2026"/>
                      <a:pt x="4548" y="2031"/>
                    </a:cubicBezTo>
                    <a:cubicBezTo>
                      <a:pt x="4411" y="2090"/>
                      <a:pt x="4274" y="2146"/>
                      <a:pt x="4138" y="2204"/>
                    </a:cubicBezTo>
                    <a:lnTo>
                      <a:pt x="4138" y="2204"/>
                    </a:lnTo>
                    <a:lnTo>
                      <a:pt x="4138" y="2204"/>
                    </a:lnTo>
                    <a:cubicBezTo>
                      <a:pt x="4136" y="2206"/>
                      <a:pt x="4134" y="2207"/>
                      <a:pt x="4133" y="2207"/>
                    </a:cubicBezTo>
                    <a:lnTo>
                      <a:pt x="4133" y="2207"/>
                    </a:lnTo>
                    <a:cubicBezTo>
                      <a:pt x="4135" y="2206"/>
                      <a:pt x="4135" y="2204"/>
                      <a:pt x="4135" y="2204"/>
                    </a:cubicBezTo>
                    <a:lnTo>
                      <a:pt x="4135" y="2204"/>
                    </a:lnTo>
                    <a:cubicBezTo>
                      <a:pt x="3697" y="2389"/>
                      <a:pt x="3256" y="2564"/>
                      <a:pt x="2813" y="2734"/>
                    </a:cubicBezTo>
                    <a:cubicBezTo>
                      <a:pt x="2793" y="2737"/>
                      <a:pt x="2776" y="2746"/>
                      <a:pt x="2757" y="2757"/>
                    </a:cubicBezTo>
                    <a:cubicBezTo>
                      <a:pt x="2698" y="2779"/>
                      <a:pt x="2637" y="2801"/>
                      <a:pt x="2575" y="2827"/>
                    </a:cubicBezTo>
                    <a:cubicBezTo>
                      <a:pt x="2469" y="2863"/>
                      <a:pt x="2361" y="2905"/>
                      <a:pt x="2252" y="2946"/>
                    </a:cubicBezTo>
                    <a:cubicBezTo>
                      <a:pt x="2031" y="3027"/>
                      <a:pt x="1817" y="3105"/>
                      <a:pt x="1599" y="3181"/>
                    </a:cubicBezTo>
                    <a:cubicBezTo>
                      <a:pt x="1161" y="3334"/>
                      <a:pt x="717" y="3482"/>
                      <a:pt x="271" y="3622"/>
                    </a:cubicBezTo>
                    <a:cubicBezTo>
                      <a:pt x="268" y="3624"/>
                      <a:pt x="265" y="3624"/>
                      <a:pt x="257" y="3624"/>
                    </a:cubicBezTo>
                    <a:cubicBezTo>
                      <a:pt x="171" y="3652"/>
                      <a:pt x="87" y="3680"/>
                      <a:pt x="0" y="3705"/>
                    </a:cubicBezTo>
                    <a:cubicBezTo>
                      <a:pt x="28" y="3797"/>
                      <a:pt x="56" y="3889"/>
                      <a:pt x="87" y="3984"/>
                    </a:cubicBezTo>
                    <a:cubicBezTo>
                      <a:pt x="171" y="3959"/>
                      <a:pt x="251" y="3931"/>
                      <a:pt x="335" y="3906"/>
                    </a:cubicBezTo>
                    <a:cubicBezTo>
                      <a:pt x="341" y="3903"/>
                      <a:pt x="344" y="3903"/>
                      <a:pt x="349" y="3903"/>
                    </a:cubicBezTo>
                    <a:cubicBezTo>
                      <a:pt x="795" y="3764"/>
                      <a:pt x="1236" y="3613"/>
                      <a:pt x="1674" y="3454"/>
                    </a:cubicBezTo>
                    <a:cubicBezTo>
                      <a:pt x="1878" y="3379"/>
                      <a:pt x="2082" y="3304"/>
                      <a:pt x="2288" y="3225"/>
                    </a:cubicBezTo>
                    <a:cubicBezTo>
                      <a:pt x="2391" y="3184"/>
                      <a:pt x="2500" y="3147"/>
                      <a:pt x="2603" y="3105"/>
                    </a:cubicBezTo>
                    <a:cubicBezTo>
                      <a:pt x="2665" y="3080"/>
                      <a:pt x="2723" y="3058"/>
                      <a:pt x="2782" y="3036"/>
                    </a:cubicBezTo>
                    <a:cubicBezTo>
                      <a:pt x="2813" y="3022"/>
                      <a:pt x="2846" y="3011"/>
                      <a:pt x="2879" y="2997"/>
                    </a:cubicBezTo>
                    <a:cubicBezTo>
                      <a:pt x="2893" y="2994"/>
                      <a:pt x="2905" y="2986"/>
                      <a:pt x="2916" y="2983"/>
                    </a:cubicBezTo>
                    <a:cubicBezTo>
                      <a:pt x="3154" y="2886"/>
                      <a:pt x="3395" y="2789"/>
                      <a:pt x="3635" y="2689"/>
                    </a:cubicBezTo>
                    <a:lnTo>
                      <a:pt x="3635" y="2689"/>
                    </a:lnTo>
                    <a:cubicBezTo>
                      <a:pt x="3635" y="2689"/>
                      <a:pt x="3635" y="2690"/>
                      <a:pt x="3635" y="2690"/>
                    </a:cubicBezTo>
                    <a:lnTo>
                      <a:pt x="3641" y="2687"/>
                    </a:lnTo>
                    <a:lnTo>
                      <a:pt x="3641" y="2687"/>
                    </a:lnTo>
                    <a:cubicBezTo>
                      <a:pt x="3641" y="2687"/>
                      <a:pt x="3641" y="2687"/>
                      <a:pt x="3641" y="2687"/>
                    </a:cubicBezTo>
                    <a:cubicBezTo>
                      <a:pt x="3647" y="2681"/>
                      <a:pt x="3655" y="2679"/>
                      <a:pt x="3661" y="2679"/>
                    </a:cubicBezTo>
                    <a:cubicBezTo>
                      <a:pt x="3658" y="2681"/>
                      <a:pt x="3649" y="2681"/>
                      <a:pt x="3647" y="2687"/>
                    </a:cubicBezTo>
                    <a:cubicBezTo>
                      <a:pt x="3993" y="2542"/>
                      <a:pt x="4330" y="2389"/>
                      <a:pt x="4668" y="2235"/>
                    </a:cubicBezTo>
                    <a:cubicBezTo>
                      <a:pt x="4673" y="2232"/>
                      <a:pt x="4679" y="2232"/>
                      <a:pt x="4682" y="2229"/>
                    </a:cubicBezTo>
                    <a:cubicBezTo>
                      <a:pt x="5616" y="1817"/>
                      <a:pt x="6537" y="1367"/>
                      <a:pt x="7444" y="902"/>
                    </a:cubicBezTo>
                    <a:cubicBezTo>
                      <a:pt x="7915" y="659"/>
                      <a:pt x="8384" y="408"/>
                      <a:pt x="8844" y="148"/>
                    </a:cubicBezTo>
                    <a:cubicBezTo>
                      <a:pt x="8819" y="134"/>
                      <a:pt x="8794" y="115"/>
                      <a:pt x="8774" y="98"/>
                    </a:cubicBezTo>
                    <a:cubicBezTo>
                      <a:pt x="8741" y="73"/>
                      <a:pt x="8705" y="45"/>
                      <a:pt x="8671" y="23"/>
                    </a:cubicBezTo>
                    <a:cubicBezTo>
                      <a:pt x="8654" y="14"/>
                      <a:pt x="8640" y="9"/>
                      <a:pt x="86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314;p37">
                <a:extLst>
                  <a:ext uri="{FF2B5EF4-FFF2-40B4-BE49-F238E27FC236}">
                    <a16:creationId xmlns:a16="http://schemas.microsoft.com/office/drawing/2014/main" id="{CB60DEE0-22D5-FA14-069A-85C86473181F}"/>
                  </a:ext>
                </a:extLst>
              </p:cNvPr>
              <p:cNvSpPr/>
              <p:nvPr/>
            </p:nvSpPr>
            <p:spPr>
              <a:xfrm>
                <a:off x="5609225" y="3887350"/>
                <a:ext cx="300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7" extrusionOk="0">
                    <a:moveTo>
                      <a:pt x="1" y="6"/>
                    </a:moveTo>
                    <a:cubicBezTo>
                      <a:pt x="6" y="4"/>
                      <a:pt x="9" y="4"/>
                      <a:pt x="12" y="1"/>
                    </a:cubicBezTo>
                    <a:cubicBezTo>
                      <a:pt x="9" y="4"/>
                      <a:pt x="6" y="4"/>
                      <a:pt x="1" y="6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315;p37">
                <a:extLst>
                  <a:ext uri="{FF2B5EF4-FFF2-40B4-BE49-F238E27FC236}">
                    <a16:creationId xmlns:a16="http://schemas.microsoft.com/office/drawing/2014/main" id="{04AFF8EA-0B9D-26C2-CF3D-CA0FDF000179}"/>
                  </a:ext>
                </a:extLst>
              </p:cNvPr>
              <p:cNvSpPr/>
              <p:nvPr/>
            </p:nvSpPr>
            <p:spPr>
              <a:xfrm>
                <a:off x="5596675" y="3899350"/>
                <a:ext cx="225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9" h="4" extrusionOk="0">
                    <a:moveTo>
                      <a:pt x="0" y="3"/>
                    </a:moveTo>
                    <a:cubicBezTo>
                      <a:pt x="6" y="3"/>
                      <a:pt x="6" y="1"/>
                      <a:pt x="9" y="1"/>
                    </a:cubicBezTo>
                    <a:cubicBezTo>
                      <a:pt x="6" y="1"/>
                      <a:pt x="6" y="3"/>
                      <a:pt x="0" y="3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316;p37">
                <a:extLst>
                  <a:ext uri="{FF2B5EF4-FFF2-40B4-BE49-F238E27FC236}">
                    <a16:creationId xmlns:a16="http://schemas.microsoft.com/office/drawing/2014/main" id="{061854D4-EABC-3D8E-BF9C-44C5BA821AF9}"/>
                  </a:ext>
                </a:extLst>
              </p:cNvPr>
              <p:cNvSpPr/>
              <p:nvPr/>
            </p:nvSpPr>
            <p:spPr>
              <a:xfrm>
                <a:off x="5522875" y="3808000"/>
                <a:ext cx="32400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2960" h="6467" extrusionOk="0">
                    <a:moveTo>
                      <a:pt x="4306" y="4617"/>
                    </a:moveTo>
                    <a:cubicBezTo>
                      <a:pt x="4301" y="4619"/>
                      <a:pt x="4295" y="4621"/>
                      <a:pt x="4289" y="4624"/>
                    </a:cubicBezTo>
                    <a:lnTo>
                      <a:pt x="4289" y="4624"/>
                    </a:lnTo>
                    <a:cubicBezTo>
                      <a:pt x="4295" y="4622"/>
                      <a:pt x="4300" y="4619"/>
                      <a:pt x="4306" y="4617"/>
                    </a:cubicBezTo>
                    <a:close/>
                    <a:moveTo>
                      <a:pt x="4080" y="4759"/>
                    </a:moveTo>
                    <a:lnTo>
                      <a:pt x="4080" y="4759"/>
                    </a:lnTo>
                    <a:cubicBezTo>
                      <a:pt x="4074" y="4765"/>
                      <a:pt x="4066" y="4768"/>
                      <a:pt x="4060" y="4768"/>
                    </a:cubicBezTo>
                    <a:cubicBezTo>
                      <a:pt x="4063" y="4768"/>
                      <a:pt x="4068" y="4762"/>
                      <a:pt x="4080" y="4759"/>
                    </a:cubicBezTo>
                    <a:close/>
                    <a:moveTo>
                      <a:pt x="12764" y="0"/>
                    </a:moveTo>
                    <a:cubicBezTo>
                      <a:pt x="12669" y="64"/>
                      <a:pt x="12569" y="128"/>
                      <a:pt x="12471" y="193"/>
                    </a:cubicBezTo>
                    <a:cubicBezTo>
                      <a:pt x="12466" y="195"/>
                      <a:pt x="12460" y="198"/>
                      <a:pt x="12460" y="204"/>
                    </a:cubicBezTo>
                    <a:cubicBezTo>
                      <a:pt x="12097" y="444"/>
                      <a:pt x="11735" y="681"/>
                      <a:pt x="11367" y="910"/>
                    </a:cubicBezTo>
                    <a:cubicBezTo>
                      <a:pt x="11364" y="915"/>
                      <a:pt x="11364" y="915"/>
                      <a:pt x="11361" y="915"/>
                    </a:cubicBezTo>
                    <a:cubicBezTo>
                      <a:pt x="10809" y="1264"/>
                      <a:pt x="10256" y="1604"/>
                      <a:pt x="9690" y="1933"/>
                    </a:cubicBezTo>
                    <a:cubicBezTo>
                      <a:pt x="9634" y="1964"/>
                      <a:pt x="9575" y="1998"/>
                      <a:pt x="9517" y="2034"/>
                    </a:cubicBezTo>
                    <a:cubicBezTo>
                      <a:pt x="9341" y="2131"/>
                      <a:pt x="9171" y="2229"/>
                      <a:pt x="8998" y="2327"/>
                    </a:cubicBezTo>
                    <a:cubicBezTo>
                      <a:pt x="8992" y="2330"/>
                      <a:pt x="8992" y="2330"/>
                      <a:pt x="8990" y="2330"/>
                    </a:cubicBezTo>
                    <a:cubicBezTo>
                      <a:pt x="8627" y="2533"/>
                      <a:pt x="8261" y="2728"/>
                      <a:pt x="7896" y="2924"/>
                    </a:cubicBezTo>
                    <a:cubicBezTo>
                      <a:pt x="7497" y="3133"/>
                      <a:pt x="7093" y="3331"/>
                      <a:pt x="6688" y="3529"/>
                    </a:cubicBezTo>
                    <a:cubicBezTo>
                      <a:pt x="6487" y="3627"/>
                      <a:pt x="6284" y="3724"/>
                      <a:pt x="6083" y="3819"/>
                    </a:cubicBezTo>
                    <a:cubicBezTo>
                      <a:pt x="5979" y="3867"/>
                      <a:pt x="5879" y="3914"/>
                      <a:pt x="5776" y="3962"/>
                    </a:cubicBezTo>
                    <a:cubicBezTo>
                      <a:pt x="5681" y="4006"/>
                      <a:pt x="5583" y="4048"/>
                      <a:pt x="5488" y="4095"/>
                    </a:cubicBezTo>
                    <a:cubicBezTo>
                      <a:pt x="5087" y="4280"/>
                      <a:pt x="4682" y="4461"/>
                      <a:pt x="4275" y="4631"/>
                    </a:cubicBezTo>
                    <a:cubicBezTo>
                      <a:pt x="4280" y="4629"/>
                      <a:pt x="4284" y="4626"/>
                      <a:pt x="4289" y="4624"/>
                    </a:cubicBezTo>
                    <a:lnTo>
                      <a:pt x="4289" y="4624"/>
                    </a:lnTo>
                    <a:cubicBezTo>
                      <a:pt x="3343" y="5023"/>
                      <a:pt x="2383" y="5397"/>
                      <a:pt x="1413" y="5733"/>
                    </a:cubicBezTo>
                    <a:cubicBezTo>
                      <a:pt x="1410" y="5736"/>
                      <a:pt x="1410" y="5736"/>
                      <a:pt x="1404" y="5736"/>
                    </a:cubicBezTo>
                    <a:cubicBezTo>
                      <a:pt x="938" y="5898"/>
                      <a:pt x="470" y="6048"/>
                      <a:pt x="1" y="6191"/>
                    </a:cubicBezTo>
                    <a:lnTo>
                      <a:pt x="20" y="6235"/>
                    </a:lnTo>
                    <a:cubicBezTo>
                      <a:pt x="51" y="6305"/>
                      <a:pt x="85" y="6377"/>
                      <a:pt x="107" y="6453"/>
                    </a:cubicBezTo>
                    <a:cubicBezTo>
                      <a:pt x="112" y="6456"/>
                      <a:pt x="112" y="6461"/>
                      <a:pt x="112" y="6467"/>
                    </a:cubicBezTo>
                    <a:cubicBezTo>
                      <a:pt x="545" y="6336"/>
                      <a:pt x="972" y="6196"/>
                      <a:pt x="1399" y="6051"/>
                    </a:cubicBezTo>
                    <a:lnTo>
                      <a:pt x="1410" y="6048"/>
                    </a:lnTo>
                    <a:cubicBezTo>
                      <a:pt x="2085" y="5817"/>
                      <a:pt x="2752" y="5566"/>
                      <a:pt x="3413" y="5298"/>
                    </a:cubicBezTo>
                    <a:cubicBezTo>
                      <a:pt x="3734" y="5164"/>
                      <a:pt x="4052" y="5033"/>
                      <a:pt x="4370" y="4893"/>
                    </a:cubicBezTo>
                    <a:cubicBezTo>
                      <a:pt x="4696" y="4751"/>
                      <a:pt x="5025" y="4603"/>
                      <a:pt x="5352" y="4453"/>
                    </a:cubicBezTo>
                    <a:cubicBezTo>
                      <a:pt x="5497" y="4388"/>
                      <a:pt x="5636" y="4321"/>
                      <a:pt x="5779" y="4254"/>
                    </a:cubicBezTo>
                    <a:cubicBezTo>
                      <a:pt x="5868" y="4210"/>
                      <a:pt x="5957" y="4168"/>
                      <a:pt x="6046" y="4126"/>
                    </a:cubicBezTo>
                    <a:cubicBezTo>
                      <a:pt x="6085" y="4104"/>
                      <a:pt x="6127" y="4084"/>
                      <a:pt x="6166" y="4062"/>
                    </a:cubicBezTo>
                    <a:cubicBezTo>
                      <a:pt x="6211" y="4042"/>
                      <a:pt x="6253" y="4020"/>
                      <a:pt x="6295" y="4001"/>
                    </a:cubicBezTo>
                    <a:cubicBezTo>
                      <a:pt x="6624" y="3836"/>
                      <a:pt x="6961" y="3669"/>
                      <a:pt x="7288" y="3498"/>
                    </a:cubicBezTo>
                    <a:cubicBezTo>
                      <a:pt x="7899" y="3180"/>
                      <a:pt x="8501" y="2846"/>
                      <a:pt x="9101" y="2508"/>
                    </a:cubicBezTo>
                    <a:cubicBezTo>
                      <a:pt x="9107" y="2505"/>
                      <a:pt x="9107" y="2500"/>
                      <a:pt x="9115" y="2500"/>
                    </a:cubicBezTo>
                    <a:cubicBezTo>
                      <a:pt x="9218" y="2441"/>
                      <a:pt x="9324" y="2383"/>
                      <a:pt x="9428" y="2318"/>
                    </a:cubicBezTo>
                    <a:cubicBezTo>
                      <a:pt x="10117" y="1925"/>
                      <a:pt x="10792" y="1520"/>
                      <a:pt x="11461" y="1102"/>
                    </a:cubicBezTo>
                    <a:cubicBezTo>
                      <a:pt x="11467" y="1099"/>
                      <a:pt x="11467" y="1099"/>
                      <a:pt x="11470" y="1099"/>
                    </a:cubicBezTo>
                    <a:cubicBezTo>
                      <a:pt x="11486" y="1088"/>
                      <a:pt x="11503" y="1077"/>
                      <a:pt x="11526" y="1069"/>
                    </a:cubicBezTo>
                    <a:cubicBezTo>
                      <a:pt x="11537" y="1060"/>
                      <a:pt x="11542" y="1055"/>
                      <a:pt x="11553" y="1049"/>
                    </a:cubicBezTo>
                    <a:cubicBezTo>
                      <a:pt x="11556" y="1046"/>
                      <a:pt x="11556" y="1046"/>
                      <a:pt x="11559" y="1046"/>
                    </a:cubicBezTo>
                    <a:cubicBezTo>
                      <a:pt x="11897" y="831"/>
                      <a:pt x="12237" y="611"/>
                      <a:pt x="12574" y="393"/>
                    </a:cubicBezTo>
                    <a:cubicBezTo>
                      <a:pt x="12577" y="391"/>
                      <a:pt x="12583" y="391"/>
                      <a:pt x="12586" y="388"/>
                    </a:cubicBezTo>
                    <a:lnTo>
                      <a:pt x="12639" y="357"/>
                    </a:lnTo>
                    <a:cubicBezTo>
                      <a:pt x="12745" y="287"/>
                      <a:pt x="12853" y="212"/>
                      <a:pt x="12959" y="140"/>
                    </a:cubicBezTo>
                    <a:cubicBezTo>
                      <a:pt x="12895" y="100"/>
                      <a:pt x="12837" y="56"/>
                      <a:pt x="12778" y="11"/>
                    </a:cubicBezTo>
                    <a:cubicBezTo>
                      <a:pt x="12773" y="8"/>
                      <a:pt x="12770" y="3"/>
                      <a:pt x="127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40" name="Google Shape;1317;p37">
                <a:extLst>
                  <a:ext uri="{FF2B5EF4-FFF2-40B4-BE49-F238E27FC236}">
                    <a16:creationId xmlns:a16="http://schemas.microsoft.com/office/drawing/2014/main" id="{AECC7C09-BCF5-213F-4BC1-367EADA44BE9}"/>
                  </a:ext>
                </a:extLst>
              </p:cNvPr>
              <p:cNvSpPr/>
              <p:nvPr/>
            </p:nvSpPr>
            <p:spPr>
              <a:xfrm>
                <a:off x="6050225" y="3811550"/>
                <a:ext cx="300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3" y="0"/>
                    </a:moveTo>
                    <a:lnTo>
                      <a:pt x="1" y="6"/>
                    </a:lnTo>
                    <a:cubicBezTo>
                      <a:pt x="3" y="9"/>
                      <a:pt x="6" y="9"/>
                      <a:pt x="12" y="11"/>
                    </a:cubicBezTo>
                    <a:cubicBezTo>
                      <a:pt x="6" y="9"/>
                      <a:pt x="6" y="6"/>
                      <a:pt x="3" y="0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318;p37">
                <a:extLst>
                  <a:ext uri="{FF2B5EF4-FFF2-40B4-BE49-F238E27FC236}">
                    <a16:creationId xmlns:a16="http://schemas.microsoft.com/office/drawing/2014/main" id="{D87C1894-EF95-B7AD-6B03-930E8623D65C}"/>
                  </a:ext>
                </a:extLst>
              </p:cNvPr>
              <p:cNvSpPr/>
              <p:nvPr/>
            </p:nvSpPr>
            <p:spPr>
              <a:xfrm>
                <a:off x="5743350" y="3815600"/>
                <a:ext cx="306625" cy="200950"/>
              </a:xfrm>
              <a:custGeom>
                <a:avLst/>
                <a:gdLst/>
                <a:ahLst/>
                <a:cxnLst/>
                <a:rect l="l" t="t" r="r" b="b"/>
                <a:pathLst>
                  <a:path w="12265" h="8038" extrusionOk="0">
                    <a:moveTo>
                      <a:pt x="10211" y="1546"/>
                    </a:moveTo>
                    <a:cubicBezTo>
                      <a:pt x="10208" y="1548"/>
                      <a:pt x="10208" y="1548"/>
                      <a:pt x="10203" y="1548"/>
                    </a:cubicBezTo>
                    <a:cubicBezTo>
                      <a:pt x="10208" y="1546"/>
                      <a:pt x="10211" y="1546"/>
                      <a:pt x="10211" y="1546"/>
                    </a:cubicBezTo>
                    <a:close/>
                    <a:moveTo>
                      <a:pt x="10045" y="1933"/>
                    </a:moveTo>
                    <a:cubicBezTo>
                      <a:pt x="10044" y="1936"/>
                      <a:pt x="10043" y="1936"/>
                      <a:pt x="10041" y="1936"/>
                    </a:cubicBezTo>
                    <a:cubicBezTo>
                      <a:pt x="10042" y="1935"/>
                      <a:pt x="10044" y="1934"/>
                      <a:pt x="10045" y="1933"/>
                    </a:cubicBezTo>
                    <a:close/>
                    <a:moveTo>
                      <a:pt x="34" y="7898"/>
                    </a:moveTo>
                    <a:lnTo>
                      <a:pt x="39" y="7901"/>
                    </a:lnTo>
                    <a:lnTo>
                      <a:pt x="39" y="7898"/>
                    </a:lnTo>
                    <a:close/>
                    <a:moveTo>
                      <a:pt x="12100" y="0"/>
                    </a:moveTo>
                    <a:cubicBezTo>
                      <a:pt x="11899" y="168"/>
                      <a:pt x="11692" y="338"/>
                      <a:pt x="11486" y="508"/>
                    </a:cubicBezTo>
                    <a:cubicBezTo>
                      <a:pt x="11472" y="519"/>
                      <a:pt x="11458" y="530"/>
                      <a:pt x="11450" y="541"/>
                    </a:cubicBezTo>
                    <a:cubicBezTo>
                      <a:pt x="11121" y="809"/>
                      <a:pt x="10794" y="1071"/>
                      <a:pt x="10459" y="1331"/>
                    </a:cubicBezTo>
                    <a:cubicBezTo>
                      <a:pt x="10203" y="1526"/>
                      <a:pt x="9949" y="1721"/>
                      <a:pt x="9692" y="1914"/>
                    </a:cubicBezTo>
                    <a:lnTo>
                      <a:pt x="9687" y="1917"/>
                    </a:lnTo>
                    <a:lnTo>
                      <a:pt x="9687" y="1914"/>
                    </a:lnTo>
                    <a:cubicBezTo>
                      <a:pt x="9569" y="2000"/>
                      <a:pt x="9449" y="2087"/>
                      <a:pt x="9329" y="2179"/>
                    </a:cubicBezTo>
                    <a:cubicBezTo>
                      <a:pt x="9193" y="2277"/>
                      <a:pt x="9059" y="2374"/>
                      <a:pt x="8925" y="2475"/>
                    </a:cubicBezTo>
                    <a:cubicBezTo>
                      <a:pt x="8674" y="2656"/>
                      <a:pt x="8423" y="2835"/>
                      <a:pt x="8163" y="3013"/>
                    </a:cubicBezTo>
                    <a:cubicBezTo>
                      <a:pt x="8161" y="3016"/>
                      <a:pt x="8152" y="3019"/>
                      <a:pt x="8149" y="3019"/>
                    </a:cubicBezTo>
                    <a:cubicBezTo>
                      <a:pt x="7658" y="3362"/>
                      <a:pt x="7162" y="3697"/>
                      <a:pt x="6660" y="4020"/>
                    </a:cubicBezTo>
                    <a:cubicBezTo>
                      <a:pt x="6657" y="4023"/>
                      <a:pt x="6654" y="4023"/>
                      <a:pt x="6651" y="4026"/>
                    </a:cubicBezTo>
                    <a:cubicBezTo>
                      <a:pt x="6364" y="4215"/>
                      <a:pt x="6074" y="4400"/>
                      <a:pt x="5781" y="4581"/>
                    </a:cubicBezTo>
                    <a:lnTo>
                      <a:pt x="5773" y="4592"/>
                    </a:lnTo>
                    <a:cubicBezTo>
                      <a:pt x="5572" y="4715"/>
                      <a:pt x="5374" y="4840"/>
                      <a:pt x="5173" y="4960"/>
                    </a:cubicBezTo>
                    <a:cubicBezTo>
                      <a:pt x="4604" y="5306"/>
                      <a:pt x="4029" y="5641"/>
                      <a:pt x="3451" y="5970"/>
                    </a:cubicBezTo>
                    <a:cubicBezTo>
                      <a:pt x="3239" y="6085"/>
                      <a:pt x="3027" y="6207"/>
                      <a:pt x="2815" y="6322"/>
                    </a:cubicBezTo>
                    <a:cubicBezTo>
                      <a:pt x="2623" y="6425"/>
                      <a:pt x="2428" y="6528"/>
                      <a:pt x="2235" y="6631"/>
                    </a:cubicBezTo>
                    <a:cubicBezTo>
                      <a:pt x="2232" y="6634"/>
                      <a:pt x="2229" y="6634"/>
                      <a:pt x="2224" y="6640"/>
                    </a:cubicBezTo>
                    <a:cubicBezTo>
                      <a:pt x="1666" y="6936"/>
                      <a:pt x="1102" y="7217"/>
                      <a:pt x="533" y="7493"/>
                    </a:cubicBezTo>
                    <a:cubicBezTo>
                      <a:pt x="525" y="7496"/>
                      <a:pt x="522" y="7496"/>
                      <a:pt x="517" y="7499"/>
                    </a:cubicBezTo>
                    <a:cubicBezTo>
                      <a:pt x="346" y="7580"/>
                      <a:pt x="171" y="7664"/>
                      <a:pt x="0" y="7745"/>
                    </a:cubicBezTo>
                    <a:cubicBezTo>
                      <a:pt x="9" y="7789"/>
                      <a:pt x="17" y="7834"/>
                      <a:pt x="28" y="7881"/>
                    </a:cubicBezTo>
                    <a:lnTo>
                      <a:pt x="28" y="7884"/>
                    </a:lnTo>
                    <a:cubicBezTo>
                      <a:pt x="28" y="7887"/>
                      <a:pt x="31" y="7887"/>
                      <a:pt x="31" y="7887"/>
                    </a:cubicBezTo>
                    <a:lnTo>
                      <a:pt x="34" y="7890"/>
                    </a:lnTo>
                    <a:lnTo>
                      <a:pt x="34" y="7895"/>
                    </a:lnTo>
                    <a:cubicBezTo>
                      <a:pt x="34" y="7895"/>
                      <a:pt x="34" y="7898"/>
                      <a:pt x="39" y="7898"/>
                    </a:cubicBezTo>
                    <a:lnTo>
                      <a:pt x="70" y="8024"/>
                    </a:lnTo>
                    <a:cubicBezTo>
                      <a:pt x="73" y="8026"/>
                      <a:pt x="73" y="8035"/>
                      <a:pt x="76" y="8037"/>
                    </a:cubicBezTo>
                    <a:cubicBezTo>
                      <a:pt x="271" y="7943"/>
                      <a:pt x="472" y="7853"/>
                      <a:pt x="664" y="7759"/>
                    </a:cubicBezTo>
                    <a:cubicBezTo>
                      <a:pt x="670" y="7756"/>
                      <a:pt x="673" y="7756"/>
                      <a:pt x="673" y="7756"/>
                    </a:cubicBezTo>
                    <a:cubicBezTo>
                      <a:pt x="1228" y="7488"/>
                      <a:pt x="1778" y="7212"/>
                      <a:pt x="2322" y="6922"/>
                    </a:cubicBezTo>
                    <a:cubicBezTo>
                      <a:pt x="2338" y="6916"/>
                      <a:pt x="2352" y="6905"/>
                      <a:pt x="2372" y="6896"/>
                    </a:cubicBezTo>
                    <a:cubicBezTo>
                      <a:pt x="2375" y="6894"/>
                      <a:pt x="2377" y="6894"/>
                      <a:pt x="2380" y="6891"/>
                    </a:cubicBezTo>
                    <a:cubicBezTo>
                      <a:pt x="2573" y="6790"/>
                      <a:pt x="2768" y="6684"/>
                      <a:pt x="2960" y="6581"/>
                    </a:cubicBezTo>
                    <a:cubicBezTo>
                      <a:pt x="3184" y="6458"/>
                      <a:pt x="3410" y="6336"/>
                      <a:pt x="3630" y="6207"/>
                    </a:cubicBezTo>
                    <a:cubicBezTo>
                      <a:pt x="3633" y="6205"/>
                      <a:pt x="3636" y="6205"/>
                      <a:pt x="3636" y="6199"/>
                    </a:cubicBezTo>
                    <a:cubicBezTo>
                      <a:pt x="4216" y="5875"/>
                      <a:pt x="4785" y="5538"/>
                      <a:pt x="5348" y="5189"/>
                    </a:cubicBezTo>
                    <a:cubicBezTo>
                      <a:pt x="5354" y="5186"/>
                      <a:pt x="5360" y="5181"/>
                      <a:pt x="5360" y="5178"/>
                    </a:cubicBezTo>
                    <a:cubicBezTo>
                      <a:pt x="5544" y="5064"/>
                      <a:pt x="5731" y="4949"/>
                      <a:pt x="5918" y="4832"/>
                    </a:cubicBezTo>
                    <a:cubicBezTo>
                      <a:pt x="5920" y="4829"/>
                      <a:pt x="5926" y="4829"/>
                      <a:pt x="5926" y="4829"/>
                    </a:cubicBezTo>
                    <a:cubicBezTo>
                      <a:pt x="6197" y="4656"/>
                      <a:pt x="6464" y="4481"/>
                      <a:pt x="6738" y="4308"/>
                    </a:cubicBezTo>
                    <a:cubicBezTo>
                      <a:pt x="6755" y="4296"/>
                      <a:pt x="6771" y="4282"/>
                      <a:pt x="6791" y="4271"/>
                    </a:cubicBezTo>
                    <a:cubicBezTo>
                      <a:pt x="6794" y="4268"/>
                      <a:pt x="6796" y="4268"/>
                      <a:pt x="6796" y="4266"/>
                    </a:cubicBezTo>
                    <a:cubicBezTo>
                      <a:pt x="7296" y="3937"/>
                      <a:pt x="7790" y="3596"/>
                      <a:pt x="8283" y="3250"/>
                    </a:cubicBezTo>
                    <a:cubicBezTo>
                      <a:pt x="8289" y="3242"/>
                      <a:pt x="8297" y="3239"/>
                      <a:pt x="8300" y="3236"/>
                    </a:cubicBezTo>
                    <a:cubicBezTo>
                      <a:pt x="8548" y="3058"/>
                      <a:pt x="8799" y="2876"/>
                      <a:pt x="9045" y="2695"/>
                    </a:cubicBezTo>
                    <a:cubicBezTo>
                      <a:pt x="9182" y="2595"/>
                      <a:pt x="9313" y="2497"/>
                      <a:pt x="9449" y="2397"/>
                    </a:cubicBezTo>
                    <a:cubicBezTo>
                      <a:pt x="9575" y="2302"/>
                      <a:pt x="9706" y="2207"/>
                      <a:pt x="9826" y="2106"/>
                    </a:cubicBezTo>
                    <a:lnTo>
                      <a:pt x="9837" y="2095"/>
                    </a:lnTo>
                    <a:lnTo>
                      <a:pt x="10026" y="1951"/>
                    </a:lnTo>
                    <a:lnTo>
                      <a:pt x="10026" y="1951"/>
                    </a:lnTo>
                    <a:cubicBezTo>
                      <a:pt x="10028" y="1950"/>
                      <a:pt x="10028" y="1950"/>
                      <a:pt x="10030" y="1950"/>
                    </a:cubicBezTo>
                    <a:lnTo>
                      <a:pt x="10035" y="1942"/>
                    </a:lnTo>
                    <a:cubicBezTo>
                      <a:pt x="10041" y="1942"/>
                      <a:pt x="10041" y="1939"/>
                      <a:pt x="10041" y="1939"/>
                    </a:cubicBezTo>
                    <a:cubicBezTo>
                      <a:pt x="10043" y="1936"/>
                      <a:pt x="10046" y="1936"/>
                      <a:pt x="10046" y="1932"/>
                    </a:cubicBezTo>
                    <a:lnTo>
                      <a:pt x="10046" y="1932"/>
                    </a:lnTo>
                    <a:cubicBezTo>
                      <a:pt x="10589" y="1515"/>
                      <a:pt x="11120" y="1084"/>
                      <a:pt x="11645" y="645"/>
                    </a:cubicBezTo>
                    <a:lnTo>
                      <a:pt x="11648" y="642"/>
                    </a:lnTo>
                    <a:cubicBezTo>
                      <a:pt x="11854" y="472"/>
                      <a:pt x="12058" y="296"/>
                      <a:pt x="12264" y="123"/>
                    </a:cubicBezTo>
                    <a:cubicBezTo>
                      <a:pt x="12223" y="95"/>
                      <a:pt x="12183" y="67"/>
                      <a:pt x="12147" y="34"/>
                    </a:cubicBezTo>
                    <a:cubicBezTo>
                      <a:pt x="12133" y="25"/>
                      <a:pt x="12119" y="11"/>
                      <a:pt x="121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319;p37">
                <a:extLst>
                  <a:ext uri="{FF2B5EF4-FFF2-40B4-BE49-F238E27FC236}">
                    <a16:creationId xmlns:a16="http://schemas.microsoft.com/office/drawing/2014/main" id="{10285B85-E3FF-9992-622C-3A3037758C75}"/>
                  </a:ext>
                </a:extLst>
              </p:cNvPr>
              <p:cNvSpPr/>
              <p:nvPr/>
            </p:nvSpPr>
            <p:spPr>
              <a:xfrm>
                <a:off x="5744050" y="4012475"/>
                <a:ext cx="1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6" h="10" extrusionOk="0">
                    <a:moveTo>
                      <a:pt x="0" y="1"/>
                    </a:moveTo>
                    <a:cubicBezTo>
                      <a:pt x="3" y="6"/>
                      <a:pt x="3" y="9"/>
                      <a:pt x="6" y="9"/>
                    </a:cubicBezTo>
                    <a:cubicBezTo>
                      <a:pt x="6" y="6"/>
                      <a:pt x="3" y="6"/>
                      <a:pt x="3" y="6"/>
                    </a:cubicBezTo>
                    <a:cubicBezTo>
                      <a:pt x="3" y="1"/>
                      <a:pt x="3" y="1"/>
                      <a:pt x="0" y="1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320;p37">
                <a:extLst>
                  <a:ext uri="{FF2B5EF4-FFF2-40B4-BE49-F238E27FC236}">
                    <a16:creationId xmlns:a16="http://schemas.microsoft.com/office/drawing/2014/main" id="{0762D2CB-BF5D-414B-CD1C-B478FAC05834}"/>
                  </a:ext>
                </a:extLst>
              </p:cNvPr>
              <p:cNvSpPr/>
              <p:nvPr/>
            </p:nvSpPr>
            <p:spPr>
              <a:xfrm>
                <a:off x="5664600" y="4035000"/>
                <a:ext cx="1920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489" extrusionOk="0">
                    <a:moveTo>
                      <a:pt x="768" y="1"/>
                    </a:moveTo>
                    <a:lnTo>
                      <a:pt x="768" y="1"/>
                    </a:lnTo>
                    <a:cubicBezTo>
                      <a:pt x="514" y="101"/>
                      <a:pt x="255" y="199"/>
                      <a:pt x="1" y="296"/>
                    </a:cubicBezTo>
                    <a:cubicBezTo>
                      <a:pt x="29" y="310"/>
                      <a:pt x="59" y="324"/>
                      <a:pt x="87" y="344"/>
                    </a:cubicBezTo>
                    <a:cubicBezTo>
                      <a:pt x="124" y="363"/>
                      <a:pt x="163" y="386"/>
                      <a:pt x="196" y="408"/>
                    </a:cubicBezTo>
                    <a:cubicBezTo>
                      <a:pt x="232" y="433"/>
                      <a:pt x="266" y="461"/>
                      <a:pt x="296" y="489"/>
                    </a:cubicBezTo>
                    <a:cubicBezTo>
                      <a:pt x="455" y="430"/>
                      <a:pt x="612" y="372"/>
                      <a:pt x="768" y="308"/>
                    </a:cubicBezTo>
                    <a:cubicBezTo>
                      <a:pt x="765" y="249"/>
                      <a:pt x="765" y="193"/>
                      <a:pt x="765" y="135"/>
                    </a:cubicBezTo>
                    <a:cubicBezTo>
                      <a:pt x="765" y="87"/>
                      <a:pt x="765" y="45"/>
                      <a:pt x="76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321;p37">
                <a:extLst>
                  <a:ext uri="{FF2B5EF4-FFF2-40B4-BE49-F238E27FC236}">
                    <a16:creationId xmlns:a16="http://schemas.microsoft.com/office/drawing/2014/main" id="{C110B052-89C8-66AE-FB84-A7C9A1CA1548}"/>
                  </a:ext>
                </a:extLst>
              </p:cNvPr>
              <p:cNvSpPr/>
              <p:nvPr/>
            </p:nvSpPr>
            <p:spPr>
              <a:xfrm>
                <a:off x="5994075" y="3863850"/>
                <a:ext cx="1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" h="1" extrusionOk="0">
                    <a:moveTo>
                      <a:pt x="1" y="1"/>
                    </a:moveTo>
                    <a:cubicBezTo>
                      <a:pt x="4" y="1"/>
                      <a:pt x="4" y="1"/>
                      <a:pt x="1" y="1"/>
                    </a:cubicBezTo>
                    <a:cubicBezTo>
                      <a:pt x="4" y="1"/>
                      <a:pt x="4" y="1"/>
                      <a:pt x="1" y="1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322;p37">
                <a:extLst>
                  <a:ext uri="{FF2B5EF4-FFF2-40B4-BE49-F238E27FC236}">
                    <a16:creationId xmlns:a16="http://schemas.microsoft.com/office/drawing/2014/main" id="{5620FD47-E3F6-9C21-EA09-7E00997837A7}"/>
                  </a:ext>
                </a:extLst>
              </p:cNvPr>
              <p:cNvSpPr/>
              <p:nvPr/>
            </p:nvSpPr>
            <p:spPr>
              <a:xfrm>
                <a:off x="5797125" y="3816250"/>
                <a:ext cx="319325" cy="224000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8960" extrusionOk="0">
                    <a:moveTo>
                      <a:pt x="12646" y="1"/>
                    </a:moveTo>
                    <a:cubicBezTo>
                      <a:pt x="12630" y="1"/>
                      <a:pt x="12616" y="8"/>
                      <a:pt x="12605" y="19"/>
                    </a:cubicBezTo>
                    <a:cubicBezTo>
                      <a:pt x="12345" y="267"/>
                      <a:pt x="12080" y="507"/>
                      <a:pt x="11815" y="744"/>
                    </a:cubicBezTo>
                    <a:cubicBezTo>
                      <a:pt x="11812" y="744"/>
                      <a:pt x="11812" y="747"/>
                      <a:pt x="11812" y="747"/>
                    </a:cubicBezTo>
                    <a:cubicBezTo>
                      <a:pt x="11759" y="794"/>
                      <a:pt x="11712" y="842"/>
                      <a:pt x="11659" y="884"/>
                    </a:cubicBezTo>
                    <a:cubicBezTo>
                      <a:pt x="11651" y="886"/>
                      <a:pt x="11648" y="895"/>
                      <a:pt x="11642" y="898"/>
                    </a:cubicBezTo>
                    <a:cubicBezTo>
                      <a:pt x="11628" y="909"/>
                      <a:pt x="11617" y="920"/>
                      <a:pt x="11603" y="928"/>
                    </a:cubicBezTo>
                    <a:cubicBezTo>
                      <a:pt x="11598" y="934"/>
                      <a:pt x="11598" y="934"/>
                      <a:pt x="11598" y="937"/>
                    </a:cubicBezTo>
                    <a:lnTo>
                      <a:pt x="11586" y="951"/>
                    </a:lnTo>
                    <a:lnTo>
                      <a:pt x="11525" y="1001"/>
                    </a:lnTo>
                    <a:cubicBezTo>
                      <a:pt x="11522" y="1001"/>
                      <a:pt x="11522" y="1006"/>
                      <a:pt x="11522" y="1006"/>
                    </a:cubicBezTo>
                    <a:cubicBezTo>
                      <a:pt x="11450" y="1071"/>
                      <a:pt x="11377" y="1135"/>
                      <a:pt x="11299" y="1196"/>
                    </a:cubicBezTo>
                    <a:cubicBezTo>
                      <a:pt x="11260" y="1232"/>
                      <a:pt x="11218" y="1266"/>
                      <a:pt x="11182" y="1299"/>
                    </a:cubicBezTo>
                    <a:cubicBezTo>
                      <a:pt x="10975" y="1472"/>
                      <a:pt x="10769" y="1648"/>
                      <a:pt x="10560" y="1818"/>
                    </a:cubicBezTo>
                    <a:cubicBezTo>
                      <a:pt x="10337" y="2002"/>
                      <a:pt x="10108" y="2184"/>
                      <a:pt x="9879" y="2365"/>
                    </a:cubicBezTo>
                    <a:lnTo>
                      <a:pt x="9884" y="2362"/>
                    </a:lnTo>
                    <a:lnTo>
                      <a:pt x="9884" y="2362"/>
                    </a:lnTo>
                    <a:cubicBezTo>
                      <a:pt x="9879" y="2365"/>
                      <a:pt x="9873" y="2368"/>
                      <a:pt x="9871" y="2373"/>
                    </a:cubicBezTo>
                    <a:lnTo>
                      <a:pt x="9865" y="2376"/>
                    </a:lnTo>
                    <a:cubicBezTo>
                      <a:pt x="9670" y="2527"/>
                      <a:pt x="9480" y="2675"/>
                      <a:pt x="9288" y="2825"/>
                    </a:cubicBezTo>
                    <a:cubicBezTo>
                      <a:pt x="9293" y="2820"/>
                      <a:pt x="9302" y="2814"/>
                      <a:pt x="9307" y="2809"/>
                    </a:cubicBezTo>
                    <a:lnTo>
                      <a:pt x="9307" y="2809"/>
                    </a:lnTo>
                    <a:cubicBezTo>
                      <a:pt x="9039" y="3015"/>
                      <a:pt x="8769" y="3219"/>
                      <a:pt x="8492" y="3420"/>
                    </a:cubicBezTo>
                    <a:cubicBezTo>
                      <a:pt x="8205" y="3632"/>
                      <a:pt x="7912" y="3841"/>
                      <a:pt x="7619" y="4047"/>
                    </a:cubicBezTo>
                    <a:cubicBezTo>
                      <a:pt x="7477" y="4148"/>
                      <a:pt x="7335" y="4245"/>
                      <a:pt x="7192" y="4346"/>
                    </a:cubicBezTo>
                    <a:cubicBezTo>
                      <a:pt x="7053" y="4443"/>
                      <a:pt x="6908" y="4538"/>
                      <a:pt x="6766" y="4636"/>
                    </a:cubicBezTo>
                    <a:cubicBezTo>
                      <a:pt x="6626" y="4731"/>
                      <a:pt x="6487" y="4820"/>
                      <a:pt x="6350" y="4915"/>
                    </a:cubicBezTo>
                    <a:cubicBezTo>
                      <a:pt x="6236" y="4990"/>
                      <a:pt x="6118" y="5071"/>
                      <a:pt x="5998" y="5152"/>
                    </a:cubicBezTo>
                    <a:lnTo>
                      <a:pt x="5984" y="5158"/>
                    </a:lnTo>
                    <a:cubicBezTo>
                      <a:pt x="5867" y="5238"/>
                      <a:pt x="5745" y="5319"/>
                      <a:pt x="5622" y="5395"/>
                    </a:cubicBezTo>
                    <a:cubicBezTo>
                      <a:pt x="5619" y="5400"/>
                      <a:pt x="5616" y="5400"/>
                      <a:pt x="5611" y="5403"/>
                    </a:cubicBezTo>
                    <a:lnTo>
                      <a:pt x="5594" y="5417"/>
                    </a:lnTo>
                    <a:cubicBezTo>
                      <a:pt x="5340" y="5582"/>
                      <a:pt x="5081" y="5741"/>
                      <a:pt x="4827" y="5905"/>
                    </a:cubicBezTo>
                    <a:cubicBezTo>
                      <a:pt x="4824" y="5908"/>
                      <a:pt x="4821" y="5908"/>
                      <a:pt x="4816" y="5911"/>
                    </a:cubicBezTo>
                    <a:cubicBezTo>
                      <a:pt x="4684" y="5994"/>
                      <a:pt x="4548" y="6078"/>
                      <a:pt x="4417" y="6159"/>
                    </a:cubicBezTo>
                    <a:cubicBezTo>
                      <a:pt x="4408" y="6162"/>
                      <a:pt x="4403" y="6167"/>
                      <a:pt x="4397" y="6170"/>
                    </a:cubicBezTo>
                    <a:lnTo>
                      <a:pt x="4073" y="6368"/>
                    </a:lnTo>
                    <a:cubicBezTo>
                      <a:pt x="4071" y="6371"/>
                      <a:pt x="4068" y="6371"/>
                      <a:pt x="4062" y="6377"/>
                    </a:cubicBezTo>
                    <a:cubicBezTo>
                      <a:pt x="4043" y="6385"/>
                      <a:pt x="4026" y="6396"/>
                      <a:pt x="4007" y="6410"/>
                    </a:cubicBezTo>
                    <a:cubicBezTo>
                      <a:pt x="3557" y="6684"/>
                      <a:pt x="3105" y="6949"/>
                      <a:pt x="2648" y="7214"/>
                    </a:cubicBezTo>
                    <a:cubicBezTo>
                      <a:pt x="2215" y="7456"/>
                      <a:pt x="1783" y="7696"/>
                      <a:pt x="1348" y="7931"/>
                    </a:cubicBezTo>
                    <a:cubicBezTo>
                      <a:pt x="1342" y="7933"/>
                      <a:pt x="1339" y="7933"/>
                      <a:pt x="1337" y="7933"/>
                    </a:cubicBezTo>
                    <a:cubicBezTo>
                      <a:pt x="1214" y="8000"/>
                      <a:pt x="1088" y="8067"/>
                      <a:pt x="966" y="8129"/>
                    </a:cubicBezTo>
                    <a:cubicBezTo>
                      <a:pt x="963" y="8134"/>
                      <a:pt x="960" y="8134"/>
                      <a:pt x="954" y="8137"/>
                    </a:cubicBezTo>
                    <a:cubicBezTo>
                      <a:pt x="642" y="8302"/>
                      <a:pt x="324" y="8463"/>
                      <a:pt x="9" y="8622"/>
                    </a:cubicBezTo>
                    <a:cubicBezTo>
                      <a:pt x="3" y="8653"/>
                      <a:pt x="3" y="8684"/>
                      <a:pt x="0" y="8715"/>
                    </a:cubicBezTo>
                    <a:cubicBezTo>
                      <a:pt x="12" y="8748"/>
                      <a:pt x="23" y="8781"/>
                      <a:pt x="28" y="8818"/>
                    </a:cubicBezTo>
                    <a:cubicBezTo>
                      <a:pt x="37" y="8846"/>
                      <a:pt x="39" y="8874"/>
                      <a:pt x="42" y="8901"/>
                    </a:cubicBezTo>
                    <a:cubicBezTo>
                      <a:pt x="45" y="8921"/>
                      <a:pt x="45" y="8938"/>
                      <a:pt x="45" y="8960"/>
                    </a:cubicBezTo>
                    <a:cubicBezTo>
                      <a:pt x="405" y="8781"/>
                      <a:pt x="765" y="8600"/>
                      <a:pt x="1119" y="8416"/>
                    </a:cubicBezTo>
                    <a:cubicBezTo>
                      <a:pt x="1125" y="8413"/>
                      <a:pt x="1127" y="8413"/>
                      <a:pt x="1130" y="8408"/>
                    </a:cubicBezTo>
                    <a:cubicBezTo>
                      <a:pt x="1147" y="8402"/>
                      <a:pt x="1166" y="8391"/>
                      <a:pt x="1183" y="8380"/>
                    </a:cubicBezTo>
                    <a:cubicBezTo>
                      <a:pt x="1200" y="8371"/>
                      <a:pt x="1214" y="8363"/>
                      <a:pt x="1231" y="8357"/>
                    </a:cubicBezTo>
                    <a:cubicBezTo>
                      <a:pt x="1236" y="8352"/>
                      <a:pt x="1236" y="8352"/>
                      <a:pt x="1239" y="8352"/>
                    </a:cubicBezTo>
                    <a:cubicBezTo>
                      <a:pt x="1337" y="8302"/>
                      <a:pt x="1432" y="8251"/>
                      <a:pt x="1529" y="8198"/>
                    </a:cubicBezTo>
                    <a:lnTo>
                      <a:pt x="1535" y="8196"/>
                    </a:lnTo>
                    <a:cubicBezTo>
                      <a:pt x="1928" y="7984"/>
                      <a:pt x="2319" y="7766"/>
                      <a:pt x="2706" y="7551"/>
                    </a:cubicBezTo>
                    <a:cubicBezTo>
                      <a:pt x="2706" y="7548"/>
                      <a:pt x="2709" y="7548"/>
                      <a:pt x="2709" y="7548"/>
                    </a:cubicBezTo>
                    <a:cubicBezTo>
                      <a:pt x="2723" y="7540"/>
                      <a:pt x="2737" y="7534"/>
                      <a:pt x="2748" y="7526"/>
                    </a:cubicBezTo>
                    <a:lnTo>
                      <a:pt x="2771" y="7515"/>
                    </a:lnTo>
                    <a:cubicBezTo>
                      <a:pt x="3262" y="7236"/>
                      <a:pt x="3753" y="6951"/>
                      <a:pt x="4235" y="6656"/>
                    </a:cubicBezTo>
                    <a:cubicBezTo>
                      <a:pt x="4241" y="6650"/>
                      <a:pt x="4244" y="6647"/>
                      <a:pt x="4252" y="6644"/>
                    </a:cubicBezTo>
                    <a:cubicBezTo>
                      <a:pt x="4355" y="6578"/>
                      <a:pt x="4464" y="6511"/>
                      <a:pt x="4570" y="6449"/>
                    </a:cubicBezTo>
                    <a:cubicBezTo>
                      <a:pt x="4576" y="6441"/>
                      <a:pt x="4587" y="6438"/>
                      <a:pt x="4592" y="6432"/>
                    </a:cubicBezTo>
                    <a:cubicBezTo>
                      <a:pt x="4726" y="6352"/>
                      <a:pt x="4855" y="6268"/>
                      <a:pt x="4989" y="6184"/>
                    </a:cubicBezTo>
                    <a:cubicBezTo>
                      <a:pt x="4994" y="6181"/>
                      <a:pt x="4997" y="6176"/>
                      <a:pt x="5002" y="6173"/>
                    </a:cubicBezTo>
                    <a:cubicBezTo>
                      <a:pt x="5256" y="6014"/>
                      <a:pt x="5505" y="5849"/>
                      <a:pt x="5756" y="5682"/>
                    </a:cubicBezTo>
                    <a:cubicBezTo>
                      <a:pt x="5761" y="5679"/>
                      <a:pt x="5770" y="5671"/>
                      <a:pt x="5775" y="5668"/>
                    </a:cubicBezTo>
                    <a:cubicBezTo>
                      <a:pt x="5778" y="5665"/>
                      <a:pt x="5784" y="5660"/>
                      <a:pt x="5789" y="5660"/>
                    </a:cubicBezTo>
                    <a:cubicBezTo>
                      <a:pt x="5909" y="5582"/>
                      <a:pt x="6026" y="5503"/>
                      <a:pt x="6146" y="5420"/>
                    </a:cubicBezTo>
                    <a:cubicBezTo>
                      <a:pt x="6149" y="5417"/>
                      <a:pt x="6155" y="5414"/>
                      <a:pt x="6160" y="5414"/>
                    </a:cubicBezTo>
                    <a:lnTo>
                      <a:pt x="6473" y="5199"/>
                    </a:lnTo>
                    <a:cubicBezTo>
                      <a:pt x="6612" y="5107"/>
                      <a:pt x="6746" y="5010"/>
                      <a:pt x="6880" y="4915"/>
                    </a:cubicBezTo>
                    <a:cubicBezTo>
                      <a:pt x="7025" y="4817"/>
                      <a:pt x="7159" y="4717"/>
                      <a:pt x="7296" y="4614"/>
                    </a:cubicBezTo>
                    <a:cubicBezTo>
                      <a:pt x="7452" y="4502"/>
                      <a:pt x="7605" y="4390"/>
                      <a:pt x="7759" y="4279"/>
                    </a:cubicBezTo>
                    <a:cubicBezTo>
                      <a:pt x="8049" y="4067"/>
                      <a:pt x="8336" y="3852"/>
                      <a:pt x="8621" y="3634"/>
                    </a:cubicBezTo>
                    <a:cubicBezTo>
                      <a:pt x="8900" y="3422"/>
                      <a:pt x="9176" y="3205"/>
                      <a:pt x="9447" y="2990"/>
                    </a:cubicBezTo>
                    <a:cubicBezTo>
                      <a:pt x="9991" y="2560"/>
                      <a:pt x="10526" y="2114"/>
                      <a:pt x="11056" y="1662"/>
                    </a:cubicBezTo>
                    <a:cubicBezTo>
                      <a:pt x="11240" y="1503"/>
                      <a:pt x="11422" y="1347"/>
                      <a:pt x="11603" y="1188"/>
                    </a:cubicBezTo>
                    <a:cubicBezTo>
                      <a:pt x="11606" y="1182"/>
                      <a:pt x="11606" y="1182"/>
                      <a:pt x="11609" y="1182"/>
                    </a:cubicBezTo>
                    <a:cubicBezTo>
                      <a:pt x="11651" y="1149"/>
                      <a:pt x="11690" y="1112"/>
                      <a:pt x="11731" y="1076"/>
                    </a:cubicBezTo>
                    <a:cubicBezTo>
                      <a:pt x="11734" y="1071"/>
                      <a:pt x="11734" y="1071"/>
                      <a:pt x="11740" y="1071"/>
                    </a:cubicBezTo>
                    <a:cubicBezTo>
                      <a:pt x="11754" y="1057"/>
                      <a:pt x="11770" y="1043"/>
                      <a:pt x="11784" y="1034"/>
                    </a:cubicBezTo>
                    <a:cubicBezTo>
                      <a:pt x="11810" y="1012"/>
                      <a:pt x="11837" y="987"/>
                      <a:pt x="11860" y="967"/>
                    </a:cubicBezTo>
                    <a:lnTo>
                      <a:pt x="11868" y="959"/>
                    </a:lnTo>
                    <a:lnTo>
                      <a:pt x="11924" y="911"/>
                    </a:lnTo>
                    <a:cubicBezTo>
                      <a:pt x="12200" y="666"/>
                      <a:pt x="12471" y="420"/>
                      <a:pt x="12744" y="172"/>
                    </a:cubicBezTo>
                    <a:cubicBezTo>
                      <a:pt x="12764" y="155"/>
                      <a:pt x="12772" y="128"/>
                      <a:pt x="12772" y="100"/>
                    </a:cubicBezTo>
                    <a:cubicBezTo>
                      <a:pt x="12766" y="86"/>
                      <a:pt x="12764" y="66"/>
                      <a:pt x="12758" y="58"/>
                    </a:cubicBezTo>
                    <a:cubicBezTo>
                      <a:pt x="12752" y="52"/>
                      <a:pt x="12752" y="52"/>
                      <a:pt x="12752" y="49"/>
                    </a:cubicBezTo>
                    <a:cubicBezTo>
                      <a:pt x="12750" y="47"/>
                      <a:pt x="12750" y="47"/>
                      <a:pt x="12750" y="44"/>
                    </a:cubicBezTo>
                    <a:cubicBezTo>
                      <a:pt x="12747" y="44"/>
                      <a:pt x="12747" y="38"/>
                      <a:pt x="12747" y="38"/>
                    </a:cubicBezTo>
                    <a:cubicBezTo>
                      <a:pt x="12741" y="36"/>
                      <a:pt x="12741" y="33"/>
                      <a:pt x="12739" y="33"/>
                    </a:cubicBezTo>
                    <a:cubicBezTo>
                      <a:pt x="12730" y="22"/>
                      <a:pt x="12716" y="16"/>
                      <a:pt x="12702" y="10"/>
                    </a:cubicBezTo>
                    <a:cubicBezTo>
                      <a:pt x="12691" y="8"/>
                      <a:pt x="12683" y="8"/>
                      <a:pt x="12672" y="8"/>
                    </a:cubicBezTo>
                    <a:cubicBezTo>
                      <a:pt x="12663" y="3"/>
                      <a:pt x="12654" y="1"/>
                      <a:pt x="126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323;p37">
                <a:extLst>
                  <a:ext uri="{FF2B5EF4-FFF2-40B4-BE49-F238E27FC236}">
                    <a16:creationId xmlns:a16="http://schemas.microsoft.com/office/drawing/2014/main" id="{8A91CA21-78C1-EAF4-320C-C74092958FBA}"/>
                  </a:ext>
                </a:extLst>
              </p:cNvPr>
              <p:cNvSpPr/>
              <p:nvPr/>
            </p:nvSpPr>
            <p:spPr>
              <a:xfrm>
                <a:off x="6043750" y="3875500"/>
                <a:ext cx="15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6" h="4" extrusionOk="0">
                    <a:moveTo>
                      <a:pt x="6" y="1"/>
                    </a:moveTo>
                    <a:cubicBezTo>
                      <a:pt x="6" y="1"/>
                      <a:pt x="6" y="3"/>
                      <a:pt x="0" y="3"/>
                    </a:cubicBezTo>
                    <a:cubicBezTo>
                      <a:pt x="6" y="3"/>
                      <a:pt x="6" y="3"/>
                      <a:pt x="6" y="1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324;p37">
                <a:extLst>
                  <a:ext uri="{FF2B5EF4-FFF2-40B4-BE49-F238E27FC236}">
                    <a16:creationId xmlns:a16="http://schemas.microsoft.com/office/drawing/2014/main" id="{DCBB94D8-4C2B-8005-24D5-2B616BE83D59}"/>
                  </a:ext>
                </a:extLst>
              </p:cNvPr>
              <p:cNvSpPr/>
              <p:nvPr/>
            </p:nvSpPr>
            <p:spPr>
              <a:xfrm>
                <a:off x="6064800" y="3880950"/>
                <a:ext cx="1181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4724" h="4252" extrusionOk="0">
                    <a:moveTo>
                      <a:pt x="1758" y="2662"/>
                    </a:moveTo>
                    <a:cubicBezTo>
                      <a:pt x="1750" y="2664"/>
                      <a:pt x="1750" y="2670"/>
                      <a:pt x="1747" y="2670"/>
                    </a:cubicBezTo>
                    <a:cubicBezTo>
                      <a:pt x="1750" y="2670"/>
                      <a:pt x="1753" y="2664"/>
                      <a:pt x="1758" y="2662"/>
                    </a:cubicBezTo>
                    <a:close/>
                    <a:moveTo>
                      <a:pt x="348" y="4063"/>
                    </a:moveTo>
                    <a:cubicBezTo>
                      <a:pt x="344" y="4067"/>
                      <a:pt x="340" y="4070"/>
                      <a:pt x="335" y="4073"/>
                    </a:cubicBezTo>
                    <a:cubicBezTo>
                      <a:pt x="340" y="4071"/>
                      <a:pt x="343" y="4069"/>
                      <a:pt x="348" y="4063"/>
                    </a:cubicBezTo>
                    <a:close/>
                    <a:moveTo>
                      <a:pt x="4724" y="0"/>
                    </a:moveTo>
                    <a:lnTo>
                      <a:pt x="4724" y="0"/>
                    </a:lnTo>
                    <a:cubicBezTo>
                      <a:pt x="4626" y="117"/>
                      <a:pt x="4528" y="209"/>
                      <a:pt x="4431" y="304"/>
                    </a:cubicBezTo>
                    <a:cubicBezTo>
                      <a:pt x="4425" y="307"/>
                      <a:pt x="4425" y="315"/>
                      <a:pt x="4417" y="318"/>
                    </a:cubicBezTo>
                    <a:lnTo>
                      <a:pt x="4344" y="388"/>
                    </a:lnTo>
                    <a:lnTo>
                      <a:pt x="4314" y="419"/>
                    </a:lnTo>
                    <a:lnTo>
                      <a:pt x="4302" y="430"/>
                    </a:lnTo>
                    <a:cubicBezTo>
                      <a:pt x="4269" y="463"/>
                      <a:pt x="4230" y="500"/>
                      <a:pt x="4194" y="533"/>
                    </a:cubicBezTo>
                    <a:lnTo>
                      <a:pt x="4188" y="541"/>
                    </a:lnTo>
                    <a:cubicBezTo>
                      <a:pt x="4149" y="575"/>
                      <a:pt x="4110" y="611"/>
                      <a:pt x="4074" y="650"/>
                    </a:cubicBezTo>
                    <a:lnTo>
                      <a:pt x="4068" y="653"/>
                    </a:lnTo>
                    <a:cubicBezTo>
                      <a:pt x="3800" y="904"/>
                      <a:pt x="3524" y="1152"/>
                      <a:pt x="3251" y="1398"/>
                    </a:cubicBezTo>
                    <a:lnTo>
                      <a:pt x="3251" y="1403"/>
                    </a:lnTo>
                    <a:cubicBezTo>
                      <a:pt x="3245" y="1406"/>
                      <a:pt x="3240" y="1409"/>
                      <a:pt x="3237" y="1415"/>
                    </a:cubicBezTo>
                    <a:cubicBezTo>
                      <a:pt x="3142" y="1493"/>
                      <a:pt x="3050" y="1576"/>
                      <a:pt x="2961" y="1657"/>
                    </a:cubicBezTo>
                    <a:cubicBezTo>
                      <a:pt x="2824" y="1774"/>
                      <a:pt x="2684" y="1897"/>
                      <a:pt x="2548" y="2017"/>
                    </a:cubicBezTo>
                    <a:cubicBezTo>
                      <a:pt x="2291" y="2232"/>
                      <a:pt x="2029" y="2447"/>
                      <a:pt x="1767" y="2659"/>
                    </a:cubicBezTo>
                    <a:cubicBezTo>
                      <a:pt x="1680" y="2723"/>
                      <a:pt x="1596" y="2790"/>
                      <a:pt x="1513" y="2857"/>
                    </a:cubicBezTo>
                    <a:cubicBezTo>
                      <a:pt x="1451" y="2902"/>
                      <a:pt x="1390" y="2955"/>
                      <a:pt x="1329" y="2999"/>
                    </a:cubicBezTo>
                    <a:cubicBezTo>
                      <a:pt x="1242" y="3066"/>
                      <a:pt x="1153" y="3136"/>
                      <a:pt x="1069" y="3203"/>
                    </a:cubicBezTo>
                    <a:lnTo>
                      <a:pt x="1069" y="3200"/>
                    </a:lnTo>
                    <a:cubicBezTo>
                      <a:pt x="941" y="3298"/>
                      <a:pt x="812" y="3395"/>
                      <a:pt x="687" y="3496"/>
                    </a:cubicBezTo>
                    <a:cubicBezTo>
                      <a:pt x="600" y="3560"/>
                      <a:pt x="511" y="3630"/>
                      <a:pt x="425" y="3694"/>
                    </a:cubicBezTo>
                    <a:cubicBezTo>
                      <a:pt x="422" y="3697"/>
                      <a:pt x="419" y="3697"/>
                      <a:pt x="413" y="3699"/>
                    </a:cubicBezTo>
                    <a:cubicBezTo>
                      <a:pt x="274" y="3805"/>
                      <a:pt x="140" y="3906"/>
                      <a:pt x="1" y="4012"/>
                    </a:cubicBezTo>
                    <a:cubicBezTo>
                      <a:pt x="45" y="4087"/>
                      <a:pt x="79" y="4168"/>
                      <a:pt x="104" y="4252"/>
                    </a:cubicBezTo>
                    <a:cubicBezTo>
                      <a:pt x="187" y="4188"/>
                      <a:pt x="268" y="4123"/>
                      <a:pt x="352" y="4059"/>
                    </a:cubicBezTo>
                    <a:lnTo>
                      <a:pt x="352" y="4059"/>
                    </a:lnTo>
                    <a:cubicBezTo>
                      <a:pt x="351" y="4061"/>
                      <a:pt x="349" y="4062"/>
                      <a:pt x="348" y="4063"/>
                    </a:cubicBezTo>
                    <a:lnTo>
                      <a:pt x="348" y="4063"/>
                    </a:lnTo>
                    <a:cubicBezTo>
                      <a:pt x="419" y="4008"/>
                      <a:pt x="488" y="3953"/>
                      <a:pt x="564" y="3895"/>
                    </a:cubicBezTo>
                    <a:lnTo>
                      <a:pt x="561" y="3892"/>
                    </a:lnTo>
                    <a:lnTo>
                      <a:pt x="564" y="3889"/>
                    </a:lnTo>
                    <a:cubicBezTo>
                      <a:pt x="757" y="3741"/>
                      <a:pt x="952" y="3588"/>
                      <a:pt x="1139" y="3434"/>
                    </a:cubicBezTo>
                    <a:cubicBezTo>
                      <a:pt x="1242" y="3351"/>
                      <a:pt x="1342" y="3273"/>
                      <a:pt x="1446" y="3189"/>
                    </a:cubicBezTo>
                    <a:cubicBezTo>
                      <a:pt x="1552" y="3105"/>
                      <a:pt x="1649" y="3021"/>
                      <a:pt x="1753" y="2932"/>
                    </a:cubicBezTo>
                    <a:cubicBezTo>
                      <a:pt x="1850" y="2854"/>
                      <a:pt x="1945" y="2773"/>
                      <a:pt x="2043" y="2689"/>
                    </a:cubicBezTo>
                    <a:lnTo>
                      <a:pt x="2389" y="2397"/>
                    </a:lnTo>
                    <a:cubicBezTo>
                      <a:pt x="2492" y="2302"/>
                      <a:pt x="2601" y="2212"/>
                      <a:pt x="2707" y="2120"/>
                    </a:cubicBezTo>
                    <a:cubicBezTo>
                      <a:pt x="2832" y="2012"/>
                      <a:pt x="2952" y="1908"/>
                      <a:pt x="3075" y="1800"/>
                    </a:cubicBezTo>
                    <a:lnTo>
                      <a:pt x="3078" y="1797"/>
                    </a:lnTo>
                    <a:cubicBezTo>
                      <a:pt x="3092" y="1783"/>
                      <a:pt x="3106" y="1772"/>
                      <a:pt x="3125" y="1758"/>
                    </a:cubicBezTo>
                    <a:lnTo>
                      <a:pt x="3145" y="1741"/>
                    </a:lnTo>
                    <a:cubicBezTo>
                      <a:pt x="3147" y="1738"/>
                      <a:pt x="3147" y="1738"/>
                      <a:pt x="3147" y="1733"/>
                    </a:cubicBezTo>
                    <a:cubicBezTo>
                      <a:pt x="3212" y="1682"/>
                      <a:pt x="3270" y="1627"/>
                      <a:pt x="3329" y="1574"/>
                    </a:cubicBezTo>
                    <a:cubicBezTo>
                      <a:pt x="3334" y="1571"/>
                      <a:pt x="3334" y="1571"/>
                      <a:pt x="3337" y="1571"/>
                    </a:cubicBezTo>
                    <a:lnTo>
                      <a:pt x="3351" y="1557"/>
                    </a:lnTo>
                    <a:cubicBezTo>
                      <a:pt x="3636" y="1300"/>
                      <a:pt x="3923" y="1044"/>
                      <a:pt x="4202" y="781"/>
                    </a:cubicBezTo>
                    <a:cubicBezTo>
                      <a:pt x="4205" y="778"/>
                      <a:pt x="4208" y="778"/>
                      <a:pt x="4208" y="776"/>
                    </a:cubicBezTo>
                    <a:cubicBezTo>
                      <a:pt x="4247" y="739"/>
                      <a:pt x="4286" y="700"/>
                      <a:pt x="4325" y="667"/>
                    </a:cubicBezTo>
                    <a:lnTo>
                      <a:pt x="4330" y="659"/>
                    </a:lnTo>
                    <a:cubicBezTo>
                      <a:pt x="4367" y="625"/>
                      <a:pt x="4403" y="589"/>
                      <a:pt x="4439" y="555"/>
                    </a:cubicBezTo>
                    <a:lnTo>
                      <a:pt x="4453" y="544"/>
                    </a:lnTo>
                    <a:cubicBezTo>
                      <a:pt x="4484" y="513"/>
                      <a:pt x="4523" y="477"/>
                      <a:pt x="4556" y="447"/>
                    </a:cubicBezTo>
                    <a:cubicBezTo>
                      <a:pt x="4565" y="444"/>
                      <a:pt x="4567" y="441"/>
                      <a:pt x="4576" y="433"/>
                    </a:cubicBezTo>
                    <a:lnTo>
                      <a:pt x="4607" y="402"/>
                    </a:lnTo>
                    <a:cubicBezTo>
                      <a:pt x="4646" y="265"/>
                      <a:pt x="4682" y="134"/>
                      <a:pt x="47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325;p37">
                <a:extLst>
                  <a:ext uri="{FF2B5EF4-FFF2-40B4-BE49-F238E27FC236}">
                    <a16:creationId xmlns:a16="http://schemas.microsoft.com/office/drawing/2014/main" id="{48EF0B06-C921-5A9C-A920-E7476387EAEA}"/>
                  </a:ext>
                </a:extLst>
              </p:cNvPr>
              <p:cNvSpPr/>
              <p:nvPr/>
            </p:nvSpPr>
            <p:spPr>
              <a:xfrm>
                <a:off x="5972525" y="4016950"/>
                <a:ext cx="4105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451" extrusionOk="0">
                    <a:moveTo>
                      <a:pt x="1641" y="0"/>
                    </a:moveTo>
                    <a:cubicBezTo>
                      <a:pt x="1529" y="84"/>
                      <a:pt x="1410" y="165"/>
                      <a:pt x="1292" y="246"/>
                    </a:cubicBezTo>
                    <a:cubicBezTo>
                      <a:pt x="1284" y="249"/>
                      <a:pt x="1281" y="251"/>
                      <a:pt x="1278" y="251"/>
                    </a:cubicBezTo>
                    <a:cubicBezTo>
                      <a:pt x="1097" y="371"/>
                      <a:pt x="916" y="491"/>
                      <a:pt x="734" y="608"/>
                    </a:cubicBezTo>
                    <a:lnTo>
                      <a:pt x="723" y="614"/>
                    </a:lnTo>
                    <a:cubicBezTo>
                      <a:pt x="567" y="714"/>
                      <a:pt x="408" y="818"/>
                      <a:pt x="249" y="921"/>
                    </a:cubicBezTo>
                    <a:cubicBezTo>
                      <a:pt x="185" y="960"/>
                      <a:pt x="123" y="999"/>
                      <a:pt x="59" y="1041"/>
                    </a:cubicBezTo>
                    <a:cubicBezTo>
                      <a:pt x="54" y="1155"/>
                      <a:pt x="37" y="1267"/>
                      <a:pt x="15" y="1381"/>
                    </a:cubicBezTo>
                    <a:cubicBezTo>
                      <a:pt x="12" y="1403"/>
                      <a:pt x="3" y="1426"/>
                      <a:pt x="1" y="1451"/>
                    </a:cubicBezTo>
                    <a:cubicBezTo>
                      <a:pt x="9" y="1448"/>
                      <a:pt x="15" y="1440"/>
                      <a:pt x="23" y="1440"/>
                    </a:cubicBezTo>
                    <a:lnTo>
                      <a:pt x="29" y="1434"/>
                    </a:lnTo>
                    <a:cubicBezTo>
                      <a:pt x="154" y="1356"/>
                      <a:pt x="277" y="1278"/>
                      <a:pt x="400" y="1197"/>
                    </a:cubicBezTo>
                    <a:cubicBezTo>
                      <a:pt x="416" y="1186"/>
                      <a:pt x="430" y="1175"/>
                      <a:pt x="447" y="1169"/>
                    </a:cubicBezTo>
                    <a:cubicBezTo>
                      <a:pt x="589" y="1074"/>
                      <a:pt x="737" y="985"/>
                      <a:pt x="879" y="890"/>
                    </a:cubicBezTo>
                    <a:cubicBezTo>
                      <a:pt x="888" y="887"/>
                      <a:pt x="891" y="882"/>
                      <a:pt x="893" y="879"/>
                    </a:cubicBezTo>
                    <a:cubicBezTo>
                      <a:pt x="1075" y="762"/>
                      <a:pt x="1253" y="642"/>
                      <a:pt x="1432" y="519"/>
                    </a:cubicBezTo>
                    <a:cubicBezTo>
                      <a:pt x="1437" y="516"/>
                      <a:pt x="1443" y="511"/>
                      <a:pt x="1449" y="505"/>
                    </a:cubicBezTo>
                    <a:cubicBezTo>
                      <a:pt x="1468" y="491"/>
                      <a:pt x="1493" y="477"/>
                      <a:pt x="1510" y="461"/>
                    </a:cubicBezTo>
                    <a:cubicBezTo>
                      <a:pt x="1521" y="385"/>
                      <a:pt x="1538" y="304"/>
                      <a:pt x="1563" y="226"/>
                    </a:cubicBezTo>
                    <a:cubicBezTo>
                      <a:pt x="1588" y="151"/>
                      <a:pt x="1616" y="78"/>
                      <a:pt x="1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326;p37">
                <a:extLst>
                  <a:ext uri="{FF2B5EF4-FFF2-40B4-BE49-F238E27FC236}">
                    <a16:creationId xmlns:a16="http://schemas.microsoft.com/office/drawing/2014/main" id="{ECE83D0D-88C4-D1D8-D320-8898B43D968A}"/>
                  </a:ext>
                </a:extLst>
              </p:cNvPr>
              <p:cNvSpPr/>
              <p:nvPr/>
            </p:nvSpPr>
            <p:spPr>
              <a:xfrm>
                <a:off x="6091650" y="3960800"/>
                <a:ext cx="25" cy="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6"/>
                    </a:moveTo>
                    <a:lnTo>
                      <a:pt x="1" y="6"/>
                    </a:lnTo>
                    <a:cubicBezTo>
                      <a:pt x="1" y="0"/>
                      <a:pt x="1" y="0"/>
                      <a:pt x="1" y="6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327;p37">
                <a:extLst>
                  <a:ext uri="{FF2B5EF4-FFF2-40B4-BE49-F238E27FC236}">
                    <a16:creationId xmlns:a16="http://schemas.microsoft.com/office/drawing/2014/main" id="{60D1C5C2-4BDA-784B-87F9-24FFCF75437F}"/>
                  </a:ext>
                </a:extLst>
              </p:cNvPr>
              <p:cNvSpPr/>
              <p:nvPr/>
            </p:nvSpPr>
            <p:spPr>
              <a:xfrm>
                <a:off x="6081900" y="3968200"/>
                <a:ext cx="7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 extrusionOk="0">
                    <a:moveTo>
                      <a:pt x="3" y="0"/>
                    </a:moveTo>
                    <a:lnTo>
                      <a:pt x="0" y="6"/>
                    </a:lnTo>
                    <a:cubicBezTo>
                      <a:pt x="3" y="6"/>
                      <a:pt x="3" y="6"/>
                      <a:pt x="3" y="0"/>
                    </a:cubicBezTo>
                    <a:close/>
                  </a:path>
                </a:pathLst>
              </a:custGeom>
              <a:solidFill>
                <a:srgbClr val="BBCC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328;p37">
                <a:extLst>
                  <a:ext uri="{FF2B5EF4-FFF2-40B4-BE49-F238E27FC236}">
                    <a16:creationId xmlns:a16="http://schemas.microsoft.com/office/drawing/2014/main" id="{4B8037BF-14BA-B7BA-BB55-58D5CDE07BE4}"/>
                  </a:ext>
                </a:extLst>
              </p:cNvPr>
              <p:cNvSpPr/>
              <p:nvPr/>
            </p:nvSpPr>
            <p:spPr>
              <a:xfrm>
                <a:off x="5473850" y="2922300"/>
                <a:ext cx="374700" cy="505825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20233" extrusionOk="0">
                    <a:moveTo>
                      <a:pt x="12011" y="832"/>
                    </a:moveTo>
                    <a:cubicBezTo>
                      <a:pt x="12009" y="833"/>
                      <a:pt x="12007" y="834"/>
                      <a:pt x="12005" y="834"/>
                    </a:cubicBezTo>
                    <a:lnTo>
                      <a:pt x="12005" y="834"/>
                    </a:lnTo>
                    <a:cubicBezTo>
                      <a:pt x="12007" y="834"/>
                      <a:pt x="12009" y="833"/>
                      <a:pt x="12011" y="832"/>
                    </a:cubicBezTo>
                    <a:close/>
                    <a:moveTo>
                      <a:pt x="435" y="18244"/>
                    </a:moveTo>
                    <a:lnTo>
                      <a:pt x="435" y="18244"/>
                    </a:lnTo>
                    <a:cubicBezTo>
                      <a:pt x="434" y="18248"/>
                      <a:pt x="434" y="18253"/>
                      <a:pt x="433" y="18257"/>
                    </a:cubicBezTo>
                    <a:cubicBezTo>
                      <a:pt x="434" y="18252"/>
                      <a:pt x="434" y="18248"/>
                      <a:pt x="435" y="18244"/>
                    </a:cubicBezTo>
                    <a:close/>
                    <a:moveTo>
                      <a:pt x="14566" y="1"/>
                    </a:moveTo>
                    <a:cubicBezTo>
                      <a:pt x="14510" y="6"/>
                      <a:pt x="14463" y="6"/>
                      <a:pt x="14410" y="6"/>
                    </a:cubicBezTo>
                    <a:lnTo>
                      <a:pt x="14382" y="6"/>
                    </a:lnTo>
                    <a:cubicBezTo>
                      <a:pt x="13874" y="51"/>
                      <a:pt x="13372" y="148"/>
                      <a:pt x="12878" y="288"/>
                    </a:cubicBezTo>
                    <a:cubicBezTo>
                      <a:pt x="12209" y="480"/>
                      <a:pt x="11562" y="748"/>
                      <a:pt x="10939" y="1066"/>
                    </a:cubicBezTo>
                    <a:cubicBezTo>
                      <a:pt x="9662" y="1722"/>
                      <a:pt x="8504" y="2592"/>
                      <a:pt x="7441" y="3563"/>
                    </a:cubicBezTo>
                    <a:cubicBezTo>
                      <a:pt x="6417" y="4501"/>
                      <a:pt x="5483" y="5536"/>
                      <a:pt x="4665" y="6660"/>
                    </a:cubicBezTo>
                    <a:cubicBezTo>
                      <a:pt x="3784" y="7868"/>
                      <a:pt x="3033" y="9171"/>
                      <a:pt x="2397" y="10526"/>
                    </a:cubicBezTo>
                    <a:cubicBezTo>
                      <a:pt x="1761" y="11877"/>
                      <a:pt x="1234" y="13277"/>
                      <a:pt x="835" y="14711"/>
                    </a:cubicBezTo>
                    <a:cubicBezTo>
                      <a:pt x="729" y="15079"/>
                      <a:pt x="640" y="15456"/>
                      <a:pt x="547" y="15830"/>
                    </a:cubicBezTo>
                    <a:cubicBezTo>
                      <a:pt x="450" y="16243"/>
                      <a:pt x="363" y="16653"/>
                      <a:pt x="282" y="17068"/>
                    </a:cubicBezTo>
                    <a:cubicBezTo>
                      <a:pt x="129" y="17894"/>
                      <a:pt x="26" y="18728"/>
                      <a:pt x="3" y="19568"/>
                    </a:cubicBezTo>
                    <a:cubicBezTo>
                      <a:pt x="1" y="19738"/>
                      <a:pt x="1" y="19906"/>
                      <a:pt x="3" y="20079"/>
                    </a:cubicBezTo>
                    <a:cubicBezTo>
                      <a:pt x="3" y="20162"/>
                      <a:pt x="73" y="20232"/>
                      <a:pt x="157" y="20232"/>
                    </a:cubicBezTo>
                    <a:cubicBezTo>
                      <a:pt x="241" y="20232"/>
                      <a:pt x="310" y="20162"/>
                      <a:pt x="310" y="20079"/>
                    </a:cubicBezTo>
                    <a:cubicBezTo>
                      <a:pt x="308" y="19460"/>
                      <a:pt x="354" y="18845"/>
                      <a:pt x="436" y="18232"/>
                    </a:cubicBezTo>
                    <a:lnTo>
                      <a:pt x="436" y="18232"/>
                    </a:lnTo>
                    <a:cubicBezTo>
                      <a:pt x="436" y="18236"/>
                      <a:pt x="435" y="18240"/>
                      <a:pt x="435" y="18244"/>
                    </a:cubicBezTo>
                    <a:lnTo>
                      <a:pt x="435" y="18244"/>
                    </a:lnTo>
                    <a:cubicBezTo>
                      <a:pt x="516" y="17649"/>
                      <a:pt x="629" y="17056"/>
                      <a:pt x="759" y="16471"/>
                    </a:cubicBezTo>
                    <a:cubicBezTo>
                      <a:pt x="891" y="15902"/>
                      <a:pt x="1036" y="15330"/>
                      <a:pt x="1200" y="14770"/>
                    </a:cubicBezTo>
                    <a:cubicBezTo>
                      <a:pt x="1507" y="13712"/>
                      <a:pt x="1873" y="12680"/>
                      <a:pt x="2299" y="11670"/>
                    </a:cubicBezTo>
                    <a:lnTo>
                      <a:pt x="2299" y="11673"/>
                    </a:lnTo>
                    <a:cubicBezTo>
                      <a:pt x="3097" y="9787"/>
                      <a:pt x="4093" y="7978"/>
                      <a:pt x="5341" y="6352"/>
                    </a:cubicBezTo>
                    <a:lnTo>
                      <a:pt x="5341" y="6352"/>
                    </a:lnTo>
                    <a:cubicBezTo>
                      <a:pt x="5341" y="6353"/>
                      <a:pt x="5340" y="6353"/>
                      <a:pt x="5340" y="6353"/>
                    </a:cubicBezTo>
                    <a:cubicBezTo>
                      <a:pt x="5876" y="5661"/>
                      <a:pt x="6456" y="5005"/>
                      <a:pt x="7073" y="4386"/>
                    </a:cubicBezTo>
                    <a:cubicBezTo>
                      <a:pt x="7706" y="3744"/>
                      <a:pt x="8376" y="3147"/>
                      <a:pt x="9084" y="2595"/>
                    </a:cubicBezTo>
                    <a:lnTo>
                      <a:pt x="9087" y="2592"/>
                    </a:lnTo>
                    <a:lnTo>
                      <a:pt x="9093" y="2590"/>
                    </a:lnTo>
                    <a:cubicBezTo>
                      <a:pt x="9098" y="2581"/>
                      <a:pt x="9107" y="2578"/>
                      <a:pt x="9112" y="2573"/>
                    </a:cubicBezTo>
                    <a:lnTo>
                      <a:pt x="9109" y="2573"/>
                    </a:lnTo>
                    <a:lnTo>
                      <a:pt x="9112" y="2567"/>
                    </a:lnTo>
                    <a:lnTo>
                      <a:pt x="9115" y="2564"/>
                    </a:lnTo>
                    <a:cubicBezTo>
                      <a:pt x="10012" y="1879"/>
                      <a:pt x="10972" y="1278"/>
                      <a:pt x="12005" y="834"/>
                    </a:cubicBezTo>
                    <a:lnTo>
                      <a:pt x="12005" y="834"/>
                    </a:lnTo>
                    <a:cubicBezTo>
                      <a:pt x="12003" y="835"/>
                      <a:pt x="12001" y="835"/>
                      <a:pt x="12000" y="835"/>
                    </a:cubicBezTo>
                    <a:cubicBezTo>
                      <a:pt x="12666" y="556"/>
                      <a:pt x="13361" y="349"/>
                      <a:pt x="14075" y="249"/>
                    </a:cubicBezTo>
                    <a:lnTo>
                      <a:pt x="14072" y="249"/>
                    </a:lnTo>
                    <a:cubicBezTo>
                      <a:pt x="14340" y="215"/>
                      <a:pt x="14608" y="193"/>
                      <a:pt x="14881" y="193"/>
                    </a:cubicBezTo>
                    <a:cubicBezTo>
                      <a:pt x="14940" y="190"/>
                      <a:pt x="14987" y="146"/>
                      <a:pt x="14987" y="84"/>
                    </a:cubicBezTo>
                    <a:cubicBezTo>
                      <a:pt x="14987" y="65"/>
                      <a:pt x="14982" y="40"/>
                      <a:pt x="14968" y="23"/>
                    </a:cubicBezTo>
                    <a:cubicBezTo>
                      <a:pt x="14895" y="15"/>
                      <a:pt x="14817" y="12"/>
                      <a:pt x="14742" y="9"/>
                    </a:cubicBezTo>
                    <a:cubicBezTo>
                      <a:pt x="14681" y="6"/>
                      <a:pt x="14625" y="6"/>
                      <a:pt x="145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329;p37">
                <a:extLst>
                  <a:ext uri="{FF2B5EF4-FFF2-40B4-BE49-F238E27FC236}">
                    <a16:creationId xmlns:a16="http://schemas.microsoft.com/office/drawing/2014/main" id="{B4B2DFB7-01CD-61C5-A42C-BE14EF37310B}"/>
                  </a:ext>
                </a:extLst>
              </p:cNvPr>
              <p:cNvSpPr/>
              <p:nvPr/>
            </p:nvSpPr>
            <p:spPr>
              <a:xfrm>
                <a:off x="5531250" y="3214050"/>
                <a:ext cx="100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 extrusionOk="0">
                    <a:moveTo>
                      <a:pt x="3" y="0"/>
                    </a:moveTo>
                    <a:cubicBezTo>
                      <a:pt x="1" y="0"/>
                      <a:pt x="1" y="3"/>
                      <a:pt x="1" y="6"/>
                    </a:cubicBezTo>
                    <a:cubicBezTo>
                      <a:pt x="3" y="3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330;p37">
                <a:extLst>
                  <a:ext uri="{FF2B5EF4-FFF2-40B4-BE49-F238E27FC236}">
                    <a16:creationId xmlns:a16="http://schemas.microsoft.com/office/drawing/2014/main" id="{FB2C4C5F-8325-DEB2-C95C-5F494EE24063}"/>
                  </a:ext>
                </a:extLst>
              </p:cNvPr>
              <p:cNvSpPr/>
              <p:nvPr/>
            </p:nvSpPr>
            <p:spPr>
              <a:xfrm>
                <a:off x="5826625" y="2922175"/>
                <a:ext cx="374625" cy="505650"/>
              </a:xfrm>
              <a:custGeom>
                <a:avLst/>
                <a:gdLst/>
                <a:ahLst/>
                <a:cxnLst/>
                <a:rect l="l" t="t" r="r" b="b"/>
                <a:pathLst>
                  <a:path w="14985" h="20226" extrusionOk="0">
                    <a:moveTo>
                      <a:pt x="561" y="0"/>
                    </a:moveTo>
                    <a:cubicBezTo>
                      <a:pt x="508" y="3"/>
                      <a:pt x="455" y="3"/>
                      <a:pt x="405" y="6"/>
                    </a:cubicBezTo>
                    <a:cubicBezTo>
                      <a:pt x="271" y="20"/>
                      <a:pt x="140" y="34"/>
                      <a:pt x="6" y="45"/>
                    </a:cubicBezTo>
                    <a:cubicBezTo>
                      <a:pt x="3" y="56"/>
                      <a:pt x="0" y="70"/>
                      <a:pt x="0" y="81"/>
                    </a:cubicBezTo>
                    <a:cubicBezTo>
                      <a:pt x="0" y="140"/>
                      <a:pt x="48" y="187"/>
                      <a:pt x="106" y="187"/>
                    </a:cubicBezTo>
                    <a:cubicBezTo>
                      <a:pt x="377" y="193"/>
                      <a:pt x="645" y="209"/>
                      <a:pt x="915" y="248"/>
                    </a:cubicBezTo>
                    <a:lnTo>
                      <a:pt x="913" y="248"/>
                    </a:lnTo>
                    <a:cubicBezTo>
                      <a:pt x="1627" y="349"/>
                      <a:pt x="2322" y="555"/>
                      <a:pt x="2988" y="834"/>
                    </a:cubicBezTo>
                    <a:lnTo>
                      <a:pt x="2986" y="834"/>
                    </a:lnTo>
                    <a:cubicBezTo>
                      <a:pt x="4021" y="1275"/>
                      <a:pt x="4980" y="1880"/>
                      <a:pt x="5873" y="2564"/>
                    </a:cubicBezTo>
                    <a:cubicBezTo>
                      <a:pt x="5873" y="2564"/>
                      <a:pt x="5876" y="2564"/>
                      <a:pt x="5876" y="2567"/>
                    </a:cubicBezTo>
                    <a:lnTo>
                      <a:pt x="5881" y="2572"/>
                    </a:lnTo>
                    <a:lnTo>
                      <a:pt x="5887" y="2575"/>
                    </a:lnTo>
                    <a:cubicBezTo>
                      <a:pt x="5887" y="2581"/>
                      <a:pt x="5890" y="2581"/>
                      <a:pt x="5890" y="2581"/>
                    </a:cubicBezTo>
                    <a:cubicBezTo>
                      <a:pt x="5891" y="2582"/>
                      <a:pt x="5895" y="2584"/>
                      <a:pt x="5898" y="2585"/>
                    </a:cubicBezTo>
                    <a:lnTo>
                      <a:pt x="5898" y="2585"/>
                    </a:lnTo>
                    <a:lnTo>
                      <a:pt x="5904" y="2589"/>
                    </a:lnTo>
                    <a:lnTo>
                      <a:pt x="5901" y="2586"/>
                    </a:lnTo>
                    <a:lnTo>
                      <a:pt x="5901" y="2586"/>
                    </a:lnTo>
                    <a:cubicBezTo>
                      <a:pt x="6607" y="3139"/>
                      <a:pt x="7282" y="3738"/>
                      <a:pt x="7912" y="4374"/>
                    </a:cubicBezTo>
                    <a:cubicBezTo>
                      <a:pt x="8521" y="4994"/>
                      <a:pt x="9099" y="5641"/>
                      <a:pt x="9631" y="6329"/>
                    </a:cubicBezTo>
                    <a:lnTo>
                      <a:pt x="9631" y="6329"/>
                    </a:lnTo>
                    <a:cubicBezTo>
                      <a:pt x="9631" y="6329"/>
                      <a:pt x="9631" y="6329"/>
                      <a:pt x="9631" y="6329"/>
                    </a:cubicBezTo>
                    <a:lnTo>
                      <a:pt x="9631" y="6329"/>
                    </a:lnTo>
                    <a:cubicBezTo>
                      <a:pt x="9634" y="6333"/>
                      <a:pt x="9637" y="6337"/>
                      <a:pt x="9641" y="6341"/>
                    </a:cubicBezTo>
                    <a:lnTo>
                      <a:pt x="9641" y="6341"/>
                    </a:lnTo>
                    <a:cubicBezTo>
                      <a:pt x="9637" y="6337"/>
                      <a:pt x="9634" y="6333"/>
                      <a:pt x="9631" y="6329"/>
                    </a:cubicBezTo>
                    <a:lnTo>
                      <a:pt x="9631" y="6329"/>
                    </a:lnTo>
                    <a:cubicBezTo>
                      <a:pt x="9635" y="6335"/>
                      <a:pt x="9639" y="6341"/>
                      <a:pt x="9645" y="6347"/>
                    </a:cubicBezTo>
                    <a:lnTo>
                      <a:pt x="9645" y="6347"/>
                    </a:lnTo>
                    <a:cubicBezTo>
                      <a:pt x="9643" y="6345"/>
                      <a:pt x="9642" y="6343"/>
                      <a:pt x="9641" y="6341"/>
                    </a:cubicBezTo>
                    <a:lnTo>
                      <a:pt x="9641" y="6341"/>
                    </a:lnTo>
                    <a:cubicBezTo>
                      <a:pt x="9642" y="6343"/>
                      <a:pt x="9643" y="6345"/>
                      <a:pt x="9645" y="6347"/>
                    </a:cubicBezTo>
                    <a:cubicBezTo>
                      <a:pt x="9645" y="6347"/>
                      <a:pt x="9645" y="6347"/>
                      <a:pt x="9645" y="6347"/>
                    </a:cubicBezTo>
                    <a:lnTo>
                      <a:pt x="9645" y="6347"/>
                    </a:lnTo>
                    <a:cubicBezTo>
                      <a:pt x="10895" y="7978"/>
                      <a:pt x="11894" y="9798"/>
                      <a:pt x="12697" y="11689"/>
                    </a:cubicBezTo>
                    <a:lnTo>
                      <a:pt x="12694" y="11681"/>
                    </a:lnTo>
                    <a:lnTo>
                      <a:pt x="12694" y="11681"/>
                    </a:lnTo>
                    <a:cubicBezTo>
                      <a:pt x="13115" y="12685"/>
                      <a:pt x="13481" y="13717"/>
                      <a:pt x="13785" y="14766"/>
                    </a:cubicBezTo>
                    <a:cubicBezTo>
                      <a:pt x="13944" y="15330"/>
                      <a:pt x="14094" y="15896"/>
                      <a:pt x="14223" y="16465"/>
                    </a:cubicBezTo>
                    <a:cubicBezTo>
                      <a:pt x="14357" y="17060"/>
                      <a:pt x="14471" y="17651"/>
                      <a:pt x="14552" y="18251"/>
                    </a:cubicBezTo>
                    <a:cubicBezTo>
                      <a:pt x="14549" y="18237"/>
                      <a:pt x="14549" y="18223"/>
                      <a:pt x="14544" y="18206"/>
                    </a:cubicBezTo>
                    <a:lnTo>
                      <a:pt x="14544" y="18206"/>
                    </a:lnTo>
                    <a:cubicBezTo>
                      <a:pt x="14627" y="18823"/>
                      <a:pt x="14678" y="19448"/>
                      <a:pt x="14675" y="20073"/>
                    </a:cubicBezTo>
                    <a:cubicBezTo>
                      <a:pt x="14675" y="20156"/>
                      <a:pt x="14744" y="20226"/>
                      <a:pt x="14828" y="20226"/>
                    </a:cubicBezTo>
                    <a:cubicBezTo>
                      <a:pt x="14909" y="20226"/>
                      <a:pt x="14976" y="20156"/>
                      <a:pt x="14979" y="20073"/>
                    </a:cubicBezTo>
                    <a:cubicBezTo>
                      <a:pt x="14984" y="19900"/>
                      <a:pt x="14984" y="19732"/>
                      <a:pt x="14976" y="19562"/>
                    </a:cubicBezTo>
                    <a:cubicBezTo>
                      <a:pt x="14957" y="18725"/>
                      <a:pt x="14853" y="17888"/>
                      <a:pt x="14697" y="17062"/>
                    </a:cubicBezTo>
                    <a:cubicBezTo>
                      <a:pt x="14622" y="16649"/>
                      <a:pt x="14530" y="16237"/>
                      <a:pt x="14432" y="15824"/>
                    </a:cubicBezTo>
                    <a:cubicBezTo>
                      <a:pt x="14343" y="15450"/>
                      <a:pt x="14251" y="15073"/>
                      <a:pt x="14147" y="14705"/>
                    </a:cubicBezTo>
                    <a:cubicBezTo>
                      <a:pt x="13746" y="13268"/>
                      <a:pt x="13218" y="11865"/>
                      <a:pt x="12585" y="10520"/>
                    </a:cubicBezTo>
                    <a:cubicBezTo>
                      <a:pt x="11946" y="9167"/>
                      <a:pt x="11193" y="7862"/>
                      <a:pt x="10314" y="6654"/>
                    </a:cubicBezTo>
                    <a:cubicBezTo>
                      <a:pt x="9497" y="5529"/>
                      <a:pt x="8562" y="4492"/>
                      <a:pt x="7538" y="3557"/>
                    </a:cubicBezTo>
                    <a:cubicBezTo>
                      <a:pt x="6478" y="2589"/>
                      <a:pt x="5321" y="1719"/>
                      <a:pt x="4040" y="1060"/>
                    </a:cubicBezTo>
                    <a:cubicBezTo>
                      <a:pt x="3424" y="742"/>
                      <a:pt x="2771" y="474"/>
                      <a:pt x="2101" y="282"/>
                    </a:cubicBezTo>
                    <a:cubicBezTo>
                      <a:pt x="1607" y="142"/>
                      <a:pt x="1105" y="45"/>
                      <a:pt x="5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331;p37">
                <a:extLst>
                  <a:ext uri="{FF2B5EF4-FFF2-40B4-BE49-F238E27FC236}">
                    <a16:creationId xmlns:a16="http://schemas.microsoft.com/office/drawing/2014/main" id="{12E085B4-5259-F7B3-C5CD-85524F608BF0}"/>
                  </a:ext>
                </a:extLst>
              </p:cNvPr>
              <p:cNvSpPr/>
              <p:nvPr/>
            </p:nvSpPr>
            <p:spPr>
              <a:xfrm>
                <a:off x="6143750" y="3213700"/>
                <a:ext cx="225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9" h="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6"/>
                      <a:pt x="3" y="11"/>
                      <a:pt x="9" y="17"/>
                    </a:cubicBezTo>
                    <a:cubicBezTo>
                      <a:pt x="3" y="11"/>
                      <a:pt x="3" y="6"/>
                      <a:pt x="1" y="0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332;p37">
                <a:extLst>
                  <a:ext uri="{FF2B5EF4-FFF2-40B4-BE49-F238E27FC236}">
                    <a16:creationId xmlns:a16="http://schemas.microsoft.com/office/drawing/2014/main" id="{664B5446-3A52-C887-175B-C933FF7C20F5}"/>
                  </a:ext>
                </a:extLst>
              </p:cNvPr>
              <p:cNvSpPr/>
              <p:nvPr/>
            </p:nvSpPr>
            <p:spPr>
              <a:xfrm>
                <a:off x="5478450" y="3326400"/>
                <a:ext cx="722525" cy="102675"/>
              </a:xfrm>
              <a:custGeom>
                <a:avLst/>
                <a:gdLst/>
                <a:ahLst/>
                <a:cxnLst/>
                <a:rect l="l" t="t" r="r" b="b"/>
                <a:pathLst>
                  <a:path w="28901" h="4107" extrusionOk="0">
                    <a:moveTo>
                      <a:pt x="9207" y="400"/>
                    </a:moveTo>
                    <a:cubicBezTo>
                      <a:pt x="9202" y="400"/>
                      <a:pt x="9190" y="400"/>
                      <a:pt x="9185" y="402"/>
                    </a:cubicBezTo>
                    <a:cubicBezTo>
                      <a:pt x="9193" y="402"/>
                      <a:pt x="9202" y="400"/>
                      <a:pt x="9207" y="400"/>
                    </a:cubicBezTo>
                    <a:close/>
                    <a:moveTo>
                      <a:pt x="21058" y="525"/>
                    </a:moveTo>
                    <a:cubicBezTo>
                      <a:pt x="21064" y="528"/>
                      <a:pt x="21072" y="531"/>
                      <a:pt x="21078" y="531"/>
                    </a:cubicBezTo>
                    <a:cubicBezTo>
                      <a:pt x="21072" y="528"/>
                      <a:pt x="21064" y="528"/>
                      <a:pt x="21058" y="525"/>
                    </a:cubicBezTo>
                    <a:close/>
                    <a:moveTo>
                      <a:pt x="8539" y="718"/>
                    </a:moveTo>
                    <a:cubicBezTo>
                      <a:pt x="8535" y="721"/>
                      <a:pt x="8532" y="723"/>
                      <a:pt x="8529" y="726"/>
                    </a:cubicBezTo>
                    <a:lnTo>
                      <a:pt x="8529" y="726"/>
                    </a:lnTo>
                    <a:cubicBezTo>
                      <a:pt x="8532" y="723"/>
                      <a:pt x="8535" y="721"/>
                      <a:pt x="8539" y="718"/>
                    </a:cubicBezTo>
                    <a:close/>
                    <a:moveTo>
                      <a:pt x="14572" y="877"/>
                    </a:moveTo>
                    <a:cubicBezTo>
                      <a:pt x="14569" y="882"/>
                      <a:pt x="14561" y="888"/>
                      <a:pt x="14558" y="893"/>
                    </a:cubicBezTo>
                    <a:cubicBezTo>
                      <a:pt x="14561" y="888"/>
                      <a:pt x="14564" y="882"/>
                      <a:pt x="14572" y="877"/>
                    </a:cubicBezTo>
                    <a:close/>
                    <a:moveTo>
                      <a:pt x="10867" y="1075"/>
                    </a:moveTo>
                    <a:cubicBezTo>
                      <a:pt x="10875" y="1086"/>
                      <a:pt x="10881" y="1091"/>
                      <a:pt x="10887" y="1100"/>
                    </a:cubicBezTo>
                    <a:cubicBezTo>
                      <a:pt x="10881" y="1091"/>
                      <a:pt x="10875" y="1083"/>
                      <a:pt x="10867" y="1075"/>
                    </a:cubicBezTo>
                    <a:close/>
                    <a:moveTo>
                      <a:pt x="17306" y="1354"/>
                    </a:moveTo>
                    <a:lnTo>
                      <a:pt x="17306" y="1354"/>
                    </a:lnTo>
                    <a:cubicBezTo>
                      <a:pt x="17307" y="1354"/>
                      <a:pt x="17307" y="1355"/>
                      <a:pt x="17308" y="1355"/>
                    </a:cubicBezTo>
                    <a:lnTo>
                      <a:pt x="17308" y="1355"/>
                    </a:lnTo>
                    <a:cubicBezTo>
                      <a:pt x="17307" y="1355"/>
                      <a:pt x="17307" y="1354"/>
                      <a:pt x="17306" y="1354"/>
                    </a:cubicBezTo>
                    <a:close/>
                    <a:moveTo>
                      <a:pt x="3706" y="1421"/>
                    </a:moveTo>
                    <a:lnTo>
                      <a:pt x="3683" y="1432"/>
                    </a:lnTo>
                    <a:cubicBezTo>
                      <a:pt x="3692" y="1423"/>
                      <a:pt x="3697" y="1421"/>
                      <a:pt x="3706" y="1421"/>
                    </a:cubicBezTo>
                    <a:close/>
                    <a:moveTo>
                      <a:pt x="18316" y="1476"/>
                    </a:moveTo>
                    <a:cubicBezTo>
                      <a:pt x="18313" y="1476"/>
                      <a:pt x="18310" y="1479"/>
                      <a:pt x="18307" y="1482"/>
                    </a:cubicBezTo>
                    <a:cubicBezTo>
                      <a:pt x="18310" y="1482"/>
                      <a:pt x="18313" y="1479"/>
                      <a:pt x="18316" y="1476"/>
                    </a:cubicBezTo>
                    <a:close/>
                    <a:moveTo>
                      <a:pt x="18312" y="1492"/>
                    </a:moveTo>
                    <a:cubicBezTo>
                      <a:pt x="18311" y="1493"/>
                      <a:pt x="18309" y="1495"/>
                      <a:pt x="18307" y="1496"/>
                    </a:cubicBezTo>
                    <a:cubicBezTo>
                      <a:pt x="18309" y="1494"/>
                      <a:pt x="18311" y="1493"/>
                      <a:pt x="18312" y="1492"/>
                    </a:cubicBezTo>
                    <a:close/>
                    <a:moveTo>
                      <a:pt x="25971" y="1496"/>
                    </a:moveTo>
                    <a:cubicBezTo>
                      <a:pt x="25960" y="1502"/>
                      <a:pt x="25951" y="1502"/>
                      <a:pt x="25943" y="1502"/>
                    </a:cubicBezTo>
                    <a:cubicBezTo>
                      <a:pt x="25954" y="1502"/>
                      <a:pt x="25960" y="1496"/>
                      <a:pt x="25971" y="1496"/>
                    </a:cubicBezTo>
                    <a:close/>
                    <a:moveTo>
                      <a:pt x="26133" y="1496"/>
                    </a:moveTo>
                    <a:cubicBezTo>
                      <a:pt x="26138" y="1496"/>
                      <a:pt x="26147" y="1502"/>
                      <a:pt x="26152" y="1502"/>
                    </a:cubicBezTo>
                    <a:cubicBezTo>
                      <a:pt x="26147" y="1496"/>
                      <a:pt x="26138" y="1496"/>
                      <a:pt x="26133" y="1496"/>
                    </a:cubicBezTo>
                    <a:close/>
                    <a:moveTo>
                      <a:pt x="3312" y="1661"/>
                    </a:moveTo>
                    <a:lnTo>
                      <a:pt x="3312" y="1661"/>
                    </a:lnTo>
                    <a:cubicBezTo>
                      <a:pt x="3301" y="1669"/>
                      <a:pt x="3293" y="1674"/>
                      <a:pt x="3287" y="1677"/>
                    </a:cubicBezTo>
                    <a:lnTo>
                      <a:pt x="3287" y="1677"/>
                    </a:lnTo>
                    <a:cubicBezTo>
                      <a:pt x="3298" y="1672"/>
                      <a:pt x="3304" y="1663"/>
                      <a:pt x="3312" y="1661"/>
                    </a:cubicBezTo>
                    <a:close/>
                    <a:moveTo>
                      <a:pt x="25501" y="1736"/>
                    </a:moveTo>
                    <a:cubicBezTo>
                      <a:pt x="25499" y="1737"/>
                      <a:pt x="25498" y="1738"/>
                      <a:pt x="25497" y="1739"/>
                    </a:cubicBezTo>
                    <a:cubicBezTo>
                      <a:pt x="25498" y="1738"/>
                      <a:pt x="25499" y="1737"/>
                      <a:pt x="25501" y="1736"/>
                    </a:cubicBezTo>
                    <a:close/>
                    <a:moveTo>
                      <a:pt x="26760" y="1906"/>
                    </a:moveTo>
                    <a:lnTo>
                      <a:pt x="26760" y="1906"/>
                    </a:lnTo>
                    <a:cubicBezTo>
                      <a:pt x="26760" y="1909"/>
                      <a:pt x="26763" y="1912"/>
                      <a:pt x="26769" y="1914"/>
                    </a:cubicBezTo>
                    <a:lnTo>
                      <a:pt x="26760" y="1906"/>
                    </a:lnTo>
                    <a:close/>
                    <a:moveTo>
                      <a:pt x="12011" y="2082"/>
                    </a:moveTo>
                    <a:lnTo>
                      <a:pt x="12011" y="2082"/>
                    </a:lnTo>
                    <a:cubicBezTo>
                      <a:pt x="12015" y="2086"/>
                      <a:pt x="12019" y="2087"/>
                      <a:pt x="12022" y="2088"/>
                    </a:cubicBezTo>
                    <a:lnTo>
                      <a:pt x="12022" y="2088"/>
                    </a:lnTo>
                    <a:cubicBezTo>
                      <a:pt x="12018" y="2085"/>
                      <a:pt x="12015" y="2082"/>
                      <a:pt x="12011" y="2082"/>
                    </a:cubicBezTo>
                    <a:close/>
                    <a:moveTo>
                      <a:pt x="12022" y="2088"/>
                    </a:moveTo>
                    <a:lnTo>
                      <a:pt x="12022" y="2088"/>
                    </a:lnTo>
                    <a:cubicBezTo>
                      <a:pt x="12023" y="2089"/>
                      <a:pt x="12024" y="2090"/>
                      <a:pt x="12025" y="2090"/>
                    </a:cubicBezTo>
                    <a:cubicBezTo>
                      <a:pt x="12024" y="2089"/>
                      <a:pt x="12023" y="2089"/>
                      <a:pt x="12022" y="2088"/>
                    </a:cubicBezTo>
                    <a:close/>
                    <a:moveTo>
                      <a:pt x="921" y="3691"/>
                    </a:moveTo>
                    <a:lnTo>
                      <a:pt x="907" y="3696"/>
                    </a:lnTo>
                    <a:lnTo>
                      <a:pt x="907" y="3696"/>
                    </a:lnTo>
                    <a:cubicBezTo>
                      <a:pt x="912" y="3694"/>
                      <a:pt x="917" y="3693"/>
                      <a:pt x="921" y="3691"/>
                    </a:cubicBezTo>
                    <a:close/>
                    <a:moveTo>
                      <a:pt x="907" y="3696"/>
                    </a:moveTo>
                    <a:cubicBezTo>
                      <a:pt x="903" y="3697"/>
                      <a:pt x="898" y="3698"/>
                      <a:pt x="894" y="3700"/>
                    </a:cubicBezTo>
                    <a:lnTo>
                      <a:pt x="907" y="3696"/>
                    </a:lnTo>
                    <a:close/>
                    <a:moveTo>
                      <a:pt x="15409" y="1"/>
                    </a:moveTo>
                    <a:cubicBezTo>
                      <a:pt x="15303" y="9"/>
                      <a:pt x="15216" y="26"/>
                      <a:pt x="15135" y="45"/>
                    </a:cubicBezTo>
                    <a:cubicBezTo>
                      <a:pt x="15032" y="73"/>
                      <a:pt x="14932" y="126"/>
                      <a:pt x="14834" y="182"/>
                    </a:cubicBezTo>
                    <a:cubicBezTo>
                      <a:pt x="14742" y="235"/>
                      <a:pt x="14661" y="302"/>
                      <a:pt x="14586" y="366"/>
                    </a:cubicBezTo>
                    <a:cubicBezTo>
                      <a:pt x="14508" y="433"/>
                      <a:pt x="14438" y="511"/>
                      <a:pt x="14371" y="586"/>
                    </a:cubicBezTo>
                    <a:cubicBezTo>
                      <a:pt x="14114" y="891"/>
                      <a:pt x="13930" y="1250"/>
                      <a:pt x="13688" y="1571"/>
                    </a:cubicBezTo>
                    <a:cubicBezTo>
                      <a:pt x="13594" y="1686"/>
                      <a:pt x="13498" y="1793"/>
                      <a:pt x="13387" y="1893"/>
                    </a:cubicBezTo>
                    <a:lnTo>
                      <a:pt x="13387" y="1893"/>
                    </a:lnTo>
                    <a:cubicBezTo>
                      <a:pt x="13380" y="1895"/>
                      <a:pt x="13377" y="1898"/>
                      <a:pt x="13372" y="1906"/>
                    </a:cubicBezTo>
                    <a:cubicBezTo>
                      <a:pt x="13377" y="1902"/>
                      <a:pt x="13379" y="1899"/>
                      <a:pt x="13384" y="1895"/>
                    </a:cubicBezTo>
                    <a:lnTo>
                      <a:pt x="13384" y="1895"/>
                    </a:lnTo>
                    <a:cubicBezTo>
                      <a:pt x="13380" y="1899"/>
                      <a:pt x="13376" y="1902"/>
                      <a:pt x="13372" y="1906"/>
                    </a:cubicBezTo>
                    <a:cubicBezTo>
                      <a:pt x="13364" y="1909"/>
                      <a:pt x="13361" y="1914"/>
                      <a:pt x="13353" y="1920"/>
                    </a:cubicBezTo>
                    <a:cubicBezTo>
                      <a:pt x="13361" y="1914"/>
                      <a:pt x="13364" y="1909"/>
                      <a:pt x="13367" y="1906"/>
                    </a:cubicBezTo>
                    <a:lnTo>
                      <a:pt x="13367" y="1906"/>
                    </a:lnTo>
                    <a:cubicBezTo>
                      <a:pt x="13266" y="1979"/>
                      <a:pt x="13155" y="2040"/>
                      <a:pt x="13043" y="2090"/>
                    </a:cubicBezTo>
                    <a:cubicBezTo>
                      <a:pt x="12931" y="2135"/>
                      <a:pt x="12817" y="2165"/>
                      <a:pt x="12697" y="2188"/>
                    </a:cubicBezTo>
                    <a:cubicBezTo>
                      <a:pt x="12641" y="2195"/>
                      <a:pt x="12584" y="2199"/>
                      <a:pt x="12527" y="2199"/>
                    </a:cubicBezTo>
                    <a:cubicBezTo>
                      <a:pt x="12475" y="2199"/>
                      <a:pt x="12423" y="2196"/>
                      <a:pt x="12371" y="2191"/>
                    </a:cubicBezTo>
                    <a:cubicBezTo>
                      <a:pt x="12242" y="2171"/>
                      <a:pt x="12122" y="2135"/>
                      <a:pt x="12005" y="2087"/>
                    </a:cubicBezTo>
                    <a:cubicBezTo>
                      <a:pt x="11855" y="2020"/>
                      <a:pt x="11718" y="1934"/>
                      <a:pt x="11590" y="1836"/>
                    </a:cubicBezTo>
                    <a:cubicBezTo>
                      <a:pt x="11325" y="1621"/>
                      <a:pt x="11099" y="1376"/>
                      <a:pt x="10889" y="1111"/>
                    </a:cubicBezTo>
                    <a:cubicBezTo>
                      <a:pt x="10795" y="991"/>
                      <a:pt x="10702" y="874"/>
                      <a:pt x="10602" y="757"/>
                    </a:cubicBezTo>
                    <a:cubicBezTo>
                      <a:pt x="10504" y="645"/>
                      <a:pt x="10393" y="542"/>
                      <a:pt x="10278" y="444"/>
                    </a:cubicBezTo>
                    <a:cubicBezTo>
                      <a:pt x="10100" y="296"/>
                      <a:pt x="9905" y="179"/>
                      <a:pt x="9684" y="109"/>
                    </a:cubicBezTo>
                    <a:cubicBezTo>
                      <a:pt x="9595" y="82"/>
                      <a:pt x="9500" y="65"/>
                      <a:pt x="9411" y="56"/>
                    </a:cubicBezTo>
                    <a:cubicBezTo>
                      <a:pt x="9384" y="54"/>
                      <a:pt x="9359" y="52"/>
                      <a:pt x="9333" y="52"/>
                    </a:cubicBezTo>
                    <a:cubicBezTo>
                      <a:pt x="9258" y="52"/>
                      <a:pt x="9185" y="63"/>
                      <a:pt x="9112" y="73"/>
                    </a:cubicBezTo>
                    <a:cubicBezTo>
                      <a:pt x="9026" y="87"/>
                      <a:pt x="8945" y="112"/>
                      <a:pt x="8870" y="143"/>
                    </a:cubicBezTo>
                    <a:cubicBezTo>
                      <a:pt x="8772" y="182"/>
                      <a:pt x="8677" y="232"/>
                      <a:pt x="8588" y="282"/>
                    </a:cubicBezTo>
                    <a:cubicBezTo>
                      <a:pt x="8401" y="391"/>
                      <a:pt x="8233" y="531"/>
                      <a:pt x="8077" y="679"/>
                    </a:cubicBezTo>
                    <a:cubicBezTo>
                      <a:pt x="7899" y="840"/>
                      <a:pt x="7737" y="1019"/>
                      <a:pt x="7575" y="1200"/>
                    </a:cubicBezTo>
                    <a:cubicBezTo>
                      <a:pt x="7397" y="1395"/>
                      <a:pt x="7226" y="1599"/>
                      <a:pt x="7053" y="1797"/>
                    </a:cubicBezTo>
                    <a:cubicBezTo>
                      <a:pt x="6961" y="1900"/>
                      <a:pt x="6866" y="2006"/>
                      <a:pt x="6769" y="2104"/>
                    </a:cubicBezTo>
                    <a:cubicBezTo>
                      <a:pt x="6677" y="2199"/>
                      <a:pt x="6579" y="2283"/>
                      <a:pt x="6476" y="2361"/>
                    </a:cubicBezTo>
                    <a:cubicBezTo>
                      <a:pt x="6334" y="2470"/>
                      <a:pt x="6180" y="2564"/>
                      <a:pt x="6016" y="2637"/>
                    </a:cubicBezTo>
                    <a:cubicBezTo>
                      <a:pt x="5910" y="2679"/>
                      <a:pt x="5798" y="2709"/>
                      <a:pt x="5686" y="2729"/>
                    </a:cubicBezTo>
                    <a:cubicBezTo>
                      <a:pt x="5647" y="2733"/>
                      <a:pt x="5610" y="2735"/>
                      <a:pt x="5572" y="2735"/>
                    </a:cubicBezTo>
                    <a:cubicBezTo>
                      <a:pt x="5524" y="2735"/>
                      <a:pt x="5477" y="2731"/>
                      <a:pt x="5430" y="2723"/>
                    </a:cubicBezTo>
                    <a:cubicBezTo>
                      <a:pt x="5360" y="2709"/>
                      <a:pt x="5290" y="2693"/>
                      <a:pt x="5226" y="2665"/>
                    </a:cubicBezTo>
                    <a:cubicBezTo>
                      <a:pt x="5142" y="2626"/>
                      <a:pt x="5064" y="2578"/>
                      <a:pt x="4992" y="2523"/>
                    </a:cubicBezTo>
                    <a:cubicBezTo>
                      <a:pt x="4911" y="2455"/>
                      <a:pt x="4838" y="2380"/>
                      <a:pt x="4770" y="2296"/>
                    </a:cubicBezTo>
                    <a:lnTo>
                      <a:pt x="4770" y="2296"/>
                    </a:lnTo>
                    <a:cubicBezTo>
                      <a:pt x="4773" y="2301"/>
                      <a:pt x="4776" y="2306"/>
                      <a:pt x="4780" y="2311"/>
                    </a:cubicBezTo>
                    <a:cubicBezTo>
                      <a:pt x="4771" y="2300"/>
                      <a:pt x="4763" y="2289"/>
                      <a:pt x="4755" y="2278"/>
                    </a:cubicBezTo>
                    <a:lnTo>
                      <a:pt x="4755" y="2278"/>
                    </a:lnTo>
                    <a:cubicBezTo>
                      <a:pt x="4760" y="2284"/>
                      <a:pt x="4765" y="2290"/>
                      <a:pt x="4770" y="2296"/>
                    </a:cubicBezTo>
                    <a:lnTo>
                      <a:pt x="4770" y="2296"/>
                    </a:lnTo>
                    <a:cubicBezTo>
                      <a:pt x="4765" y="2290"/>
                      <a:pt x="4761" y="2283"/>
                      <a:pt x="4755" y="2277"/>
                    </a:cubicBezTo>
                    <a:lnTo>
                      <a:pt x="4755" y="2277"/>
                    </a:lnTo>
                    <a:cubicBezTo>
                      <a:pt x="4755" y="2278"/>
                      <a:pt x="4755" y="2278"/>
                      <a:pt x="4755" y="2278"/>
                    </a:cubicBezTo>
                    <a:lnTo>
                      <a:pt x="4755" y="2278"/>
                    </a:lnTo>
                    <a:cubicBezTo>
                      <a:pt x="4755" y="2278"/>
                      <a:pt x="4755" y="2277"/>
                      <a:pt x="4755" y="2277"/>
                    </a:cubicBezTo>
                    <a:lnTo>
                      <a:pt x="4755" y="2277"/>
                    </a:lnTo>
                    <a:cubicBezTo>
                      <a:pt x="4755" y="2277"/>
                      <a:pt x="4755" y="2277"/>
                      <a:pt x="4755" y="2277"/>
                    </a:cubicBezTo>
                    <a:lnTo>
                      <a:pt x="4755" y="2277"/>
                    </a:lnTo>
                    <a:cubicBezTo>
                      <a:pt x="4645" y="2126"/>
                      <a:pt x="4568" y="1957"/>
                      <a:pt x="4492" y="1786"/>
                    </a:cubicBezTo>
                    <a:cubicBezTo>
                      <a:pt x="4423" y="1630"/>
                      <a:pt x="4361" y="1468"/>
                      <a:pt x="4255" y="1329"/>
                    </a:cubicBezTo>
                    <a:cubicBezTo>
                      <a:pt x="4208" y="1264"/>
                      <a:pt x="4152" y="1211"/>
                      <a:pt x="4085" y="1170"/>
                    </a:cubicBezTo>
                    <a:cubicBezTo>
                      <a:pt x="4018" y="1128"/>
                      <a:pt x="3937" y="1111"/>
                      <a:pt x="3862" y="1105"/>
                    </a:cubicBezTo>
                    <a:cubicBezTo>
                      <a:pt x="3857" y="1105"/>
                      <a:pt x="3853" y="1105"/>
                      <a:pt x="3848" y="1105"/>
                    </a:cubicBezTo>
                    <a:cubicBezTo>
                      <a:pt x="3810" y="1105"/>
                      <a:pt x="3771" y="1114"/>
                      <a:pt x="3734" y="1119"/>
                    </a:cubicBezTo>
                    <a:cubicBezTo>
                      <a:pt x="3689" y="1128"/>
                      <a:pt x="3647" y="1144"/>
                      <a:pt x="3605" y="1158"/>
                    </a:cubicBezTo>
                    <a:cubicBezTo>
                      <a:pt x="3480" y="1211"/>
                      <a:pt x="3368" y="1287"/>
                      <a:pt x="3262" y="1376"/>
                    </a:cubicBezTo>
                    <a:cubicBezTo>
                      <a:pt x="2537" y="1953"/>
                      <a:pt x="2124" y="2832"/>
                      <a:pt x="1401" y="3413"/>
                    </a:cubicBezTo>
                    <a:cubicBezTo>
                      <a:pt x="1248" y="3530"/>
                      <a:pt x="1083" y="3627"/>
                      <a:pt x="905" y="3700"/>
                    </a:cubicBezTo>
                    <a:cubicBezTo>
                      <a:pt x="769" y="3754"/>
                      <a:pt x="628" y="3790"/>
                      <a:pt x="484" y="3815"/>
                    </a:cubicBezTo>
                    <a:lnTo>
                      <a:pt x="484" y="3815"/>
                    </a:lnTo>
                    <a:lnTo>
                      <a:pt x="489" y="3811"/>
                    </a:lnTo>
                    <a:cubicBezTo>
                      <a:pt x="487" y="3811"/>
                      <a:pt x="484" y="3811"/>
                      <a:pt x="482" y="3815"/>
                    </a:cubicBezTo>
                    <a:lnTo>
                      <a:pt x="482" y="3815"/>
                    </a:lnTo>
                    <a:cubicBezTo>
                      <a:pt x="482" y="3815"/>
                      <a:pt x="483" y="3815"/>
                      <a:pt x="484" y="3815"/>
                    </a:cubicBezTo>
                    <a:lnTo>
                      <a:pt x="484" y="3815"/>
                    </a:lnTo>
                    <a:lnTo>
                      <a:pt x="481" y="3817"/>
                    </a:lnTo>
                    <a:cubicBezTo>
                      <a:pt x="481" y="3816"/>
                      <a:pt x="481" y="3816"/>
                      <a:pt x="482" y="3815"/>
                    </a:cubicBezTo>
                    <a:lnTo>
                      <a:pt x="482" y="3815"/>
                    </a:lnTo>
                    <a:cubicBezTo>
                      <a:pt x="478" y="3816"/>
                      <a:pt x="475" y="3817"/>
                      <a:pt x="472" y="3817"/>
                    </a:cubicBezTo>
                    <a:cubicBezTo>
                      <a:pt x="358" y="3831"/>
                      <a:pt x="244" y="3834"/>
                      <a:pt x="124" y="3834"/>
                    </a:cubicBezTo>
                    <a:cubicBezTo>
                      <a:pt x="122" y="3834"/>
                      <a:pt x="120" y="3834"/>
                      <a:pt x="119" y="3834"/>
                    </a:cubicBezTo>
                    <a:cubicBezTo>
                      <a:pt x="54" y="3834"/>
                      <a:pt x="1" y="3891"/>
                      <a:pt x="1" y="3957"/>
                    </a:cubicBezTo>
                    <a:cubicBezTo>
                      <a:pt x="1" y="4021"/>
                      <a:pt x="57" y="4074"/>
                      <a:pt x="124" y="4076"/>
                    </a:cubicBezTo>
                    <a:cubicBezTo>
                      <a:pt x="144" y="4077"/>
                      <a:pt x="165" y="4077"/>
                      <a:pt x="186" y="4077"/>
                    </a:cubicBezTo>
                    <a:cubicBezTo>
                      <a:pt x="350" y="4077"/>
                      <a:pt x="515" y="4058"/>
                      <a:pt x="676" y="4026"/>
                    </a:cubicBezTo>
                    <a:cubicBezTo>
                      <a:pt x="838" y="3990"/>
                      <a:pt x="997" y="3929"/>
                      <a:pt x="1145" y="3851"/>
                    </a:cubicBezTo>
                    <a:cubicBezTo>
                      <a:pt x="1449" y="3700"/>
                      <a:pt x="1711" y="3468"/>
                      <a:pt x="1940" y="3223"/>
                    </a:cubicBezTo>
                    <a:cubicBezTo>
                      <a:pt x="2182" y="2966"/>
                      <a:pt x="2394" y="2682"/>
                      <a:pt x="2615" y="2408"/>
                    </a:cubicBezTo>
                    <a:cubicBezTo>
                      <a:pt x="2830" y="2138"/>
                      <a:pt x="3053" y="1873"/>
                      <a:pt x="3326" y="1661"/>
                    </a:cubicBezTo>
                    <a:cubicBezTo>
                      <a:pt x="3441" y="1574"/>
                      <a:pt x="3558" y="1490"/>
                      <a:pt x="3689" y="1432"/>
                    </a:cubicBezTo>
                    <a:cubicBezTo>
                      <a:pt x="3725" y="1418"/>
                      <a:pt x="3767" y="1407"/>
                      <a:pt x="3809" y="1395"/>
                    </a:cubicBezTo>
                    <a:cubicBezTo>
                      <a:pt x="3819" y="1394"/>
                      <a:pt x="3828" y="1393"/>
                      <a:pt x="3836" y="1393"/>
                    </a:cubicBezTo>
                    <a:cubicBezTo>
                      <a:pt x="3845" y="1393"/>
                      <a:pt x="3854" y="1394"/>
                      <a:pt x="3862" y="1395"/>
                    </a:cubicBezTo>
                    <a:cubicBezTo>
                      <a:pt x="3876" y="1398"/>
                      <a:pt x="3890" y="1404"/>
                      <a:pt x="3907" y="1407"/>
                    </a:cubicBezTo>
                    <a:cubicBezTo>
                      <a:pt x="3920" y="1412"/>
                      <a:pt x="3934" y="1421"/>
                      <a:pt x="3946" y="1432"/>
                    </a:cubicBezTo>
                    <a:cubicBezTo>
                      <a:pt x="3968" y="1449"/>
                      <a:pt x="3985" y="1468"/>
                      <a:pt x="4004" y="1490"/>
                    </a:cubicBezTo>
                    <a:cubicBezTo>
                      <a:pt x="4110" y="1633"/>
                      <a:pt x="4172" y="1803"/>
                      <a:pt x="4241" y="1967"/>
                    </a:cubicBezTo>
                    <a:cubicBezTo>
                      <a:pt x="4280" y="2059"/>
                      <a:pt x="4322" y="2149"/>
                      <a:pt x="4372" y="2235"/>
                    </a:cubicBezTo>
                    <a:cubicBezTo>
                      <a:pt x="4423" y="2338"/>
                      <a:pt x="4490" y="2428"/>
                      <a:pt x="4559" y="2514"/>
                    </a:cubicBezTo>
                    <a:cubicBezTo>
                      <a:pt x="4743" y="2743"/>
                      <a:pt x="4995" y="2919"/>
                      <a:pt x="5279" y="2997"/>
                    </a:cubicBezTo>
                    <a:cubicBezTo>
                      <a:pt x="5371" y="3019"/>
                      <a:pt x="5468" y="3029"/>
                      <a:pt x="5564" y="3029"/>
                    </a:cubicBezTo>
                    <a:cubicBezTo>
                      <a:pt x="5601" y="3029"/>
                      <a:pt x="5639" y="3028"/>
                      <a:pt x="5675" y="3025"/>
                    </a:cubicBezTo>
                    <a:cubicBezTo>
                      <a:pt x="5812" y="3014"/>
                      <a:pt x="5943" y="2980"/>
                      <a:pt x="6074" y="2930"/>
                    </a:cubicBezTo>
                    <a:cubicBezTo>
                      <a:pt x="6334" y="2832"/>
                      <a:pt x="6565" y="2676"/>
                      <a:pt x="6780" y="2500"/>
                    </a:cubicBezTo>
                    <a:cubicBezTo>
                      <a:pt x="7009" y="2316"/>
                      <a:pt x="7198" y="2093"/>
                      <a:pt x="7394" y="1878"/>
                    </a:cubicBezTo>
                    <a:cubicBezTo>
                      <a:pt x="7586" y="1663"/>
                      <a:pt x="7779" y="1449"/>
                      <a:pt x="7974" y="1242"/>
                    </a:cubicBezTo>
                    <a:cubicBezTo>
                      <a:pt x="8155" y="1055"/>
                      <a:pt x="8342" y="868"/>
                      <a:pt x="8549" y="709"/>
                    </a:cubicBezTo>
                    <a:lnTo>
                      <a:pt x="8549" y="709"/>
                    </a:lnTo>
                    <a:cubicBezTo>
                      <a:pt x="8546" y="712"/>
                      <a:pt x="8542" y="715"/>
                      <a:pt x="8539" y="718"/>
                    </a:cubicBezTo>
                    <a:lnTo>
                      <a:pt x="8539" y="718"/>
                    </a:lnTo>
                    <a:cubicBezTo>
                      <a:pt x="8543" y="714"/>
                      <a:pt x="8548" y="711"/>
                      <a:pt x="8552" y="709"/>
                    </a:cubicBezTo>
                    <a:cubicBezTo>
                      <a:pt x="8557" y="706"/>
                      <a:pt x="8560" y="701"/>
                      <a:pt x="8563" y="701"/>
                    </a:cubicBezTo>
                    <a:lnTo>
                      <a:pt x="8563" y="701"/>
                    </a:lnTo>
                    <a:cubicBezTo>
                      <a:pt x="8560" y="706"/>
                      <a:pt x="8557" y="706"/>
                      <a:pt x="8557" y="709"/>
                    </a:cubicBezTo>
                    <a:cubicBezTo>
                      <a:pt x="8677" y="617"/>
                      <a:pt x="8811" y="533"/>
                      <a:pt x="8950" y="472"/>
                    </a:cubicBezTo>
                    <a:cubicBezTo>
                      <a:pt x="9040" y="436"/>
                      <a:pt x="9132" y="408"/>
                      <a:pt x="9229" y="394"/>
                    </a:cubicBezTo>
                    <a:cubicBezTo>
                      <a:pt x="9259" y="392"/>
                      <a:pt x="9290" y="390"/>
                      <a:pt x="9322" y="390"/>
                    </a:cubicBezTo>
                    <a:cubicBezTo>
                      <a:pt x="9366" y="390"/>
                      <a:pt x="9410" y="393"/>
                      <a:pt x="9453" y="400"/>
                    </a:cubicBezTo>
                    <a:cubicBezTo>
                      <a:pt x="9539" y="413"/>
                      <a:pt x="9623" y="436"/>
                      <a:pt x="9704" y="469"/>
                    </a:cubicBezTo>
                    <a:cubicBezTo>
                      <a:pt x="9818" y="520"/>
                      <a:pt x="9927" y="586"/>
                      <a:pt x="10030" y="665"/>
                    </a:cubicBezTo>
                    <a:cubicBezTo>
                      <a:pt x="10237" y="826"/>
                      <a:pt x="10421" y="1022"/>
                      <a:pt x="10588" y="1228"/>
                    </a:cubicBezTo>
                    <a:cubicBezTo>
                      <a:pt x="10677" y="1334"/>
                      <a:pt x="10761" y="1437"/>
                      <a:pt x="10848" y="1538"/>
                    </a:cubicBezTo>
                    <a:cubicBezTo>
                      <a:pt x="10934" y="1635"/>
                      <a:pt x="11026" y="1730"/>
                      <a:pt x="11118" y="1822"/>
                    </a:cubicBezTo>
                    <a:cubicBezTo>
                      <a:pt x="11299" y="1995"/>
                      <a:pt x="11503" y="2152"/>
                      <a:pt x="11724" y="2274"/>
                    </a:cubicBezTo>
                    <a:cubicBezTo>
                      <a:pt x="11827" y="2333"/>
                      <a:pt x="11941" y="2383"/>
                      <a:pt x="12053" y="2422"/>
                    </a:cubicBezTo>
                    <a:cubicBezTo>
                      <a:pt x="12170" y="2464"/>
                      <a:pt x="12287" y="2484"/>
                      <a:pt x="12407" y="2497"/>
                    </a:cubicBezTo>
                    <a:cubicBezTo>
                      <a:pt x="12460" y="2504"/>
                      <a:pt x="12512" y="2507"/>
                      <a:pt x="12565" y="2507"/>
                    </a:cubicBezTo>
                    <a:cubicBezTo>
                      <a:pt x="12771" y="2507"/>
                      <a:pt x="12977" y="2461"/>
                      <a:pt x="13166" y="2386"/>
                    </a:cubicBezTo>
                    <a:cubicBezTo>
                      <a:pt x="13289" y="2338"/>
                      <a:pt x="13403" y="2277"/>
                      <a:pt x="13512" y="2207"/>
                    </a:cubicBezTo>
                    <a:cubicBezTo>
                      <a:pt x="13607" y="2146"/>
                      <a:pt x="13693" y="2068"/>
                      <a:pt x="13774" y="1993"/>
                    </a:cubicBezTo>
                    <a:cubicBezTo>
                      <a:pt x="13936" y="1831"/>
                      <a:pt x="14070" y="1641"/>
                      <a:pt x="14198" y="1451"/>
                    </a:cubicBezTo>
                    <a:cubicBezTo>
                      <a:pt x="14321" y="1270"/>
                      <a:pt x="14435" y="1086"/>
                      <a:pt x="14564" y="910"/>
                    </a:cubicBezTo>
                    <a:cubicBezTo>
                      <a:pt x="14672" y="776"/>
                      <a:pt x="14787" y="651"/>
                      <a:pt x="14923" y="542"/>
                    </a:cubicBezTo>
                    <a:cubicBezTo>
                      <a:pt x="15004" y="483"/>
                      <a:pt x="15094" y="430"/>
                      <a:pt x="15188" y="388"/>
                    </a:cubicBezTo>
                    <a:cubicBezTo>
                      <a:pt x="15247" y="366"/>
                      <a:pt x="15303" y="349"/>
                      <a:pt x="15367" y="338"/>
                    </a:cubicBezTo>
                    <a:cubicBezTo>
                      <a:pt x="15398" y="335"/>
                      <a:pt x="15428" y="334"/>
                      <a:pt x="15458" y="334"/>
                    </a:cubicBezTo>
                    <a:cubicBezTo>
                      <a:pt x="15480" y="334"/>
                      <a:pt x="15501" y="334"/>
                      <a:pt x="15523" y="335"/>
                    </a:cubicBezTo>
                    <a:cubicBezTo>
                      <a:pt x="15590" y="347"/>
                      <a:pt x="15652" y="363"/>
                      <a:pt x="15713" y="388"/>
                    </a:cubicBezTo>
                    <a:cubicBezTo>
                      <a:pt x="15816" y="436"/>
                      <a:pt x="15908" y="497"/>
                      <a:pt x="15997" y="561"/>
                    </a:cubicBezTo>
                    <a:cubicBezTo>
                      <a:pt x="16276" y="785"/>
                      <a:pt x="16508" y="1058"/>
                      <a:pt x="16767" y="1298"/>
                    </a:cubicBezTo>
                    <a:cubicBezTo>
                      <a:pt x="16926" y="1440"/>
                      <a:pt x="17094" y="1577"/>
                      <a:pt x="17264" y="1700"/>
                    </a:cubicBezTo>
                    <a:cubicBezTo>
                      <a:pt x="17395" y="1794"/>
                      <a:pt x="17540" y="1878"/>
                      <a:pt x="17696" y="1926"/>
                    </a:cubicBezTo>
                    <a:cubicBezTo>
                      <a:pt x="17770" y="1951"/>
                      <a:pt x="17847" y="1962"/>
                      <a:pt x="17924" y="1962"/>
                    </a:cubicBezTo>
                    <a:cubicBezTo>
                      <a:pt x="17976" y="1962"/>
                      <a:pt x="18027" y="1957"/>
                      <a:pt x="18079" y="1948"/>
                    </a:cubicBezTo>
                    <a:cubicBezTo>
                      <a:pt x="18143" y="1934"/>
                      <a:pt x="18201" y="1909"/>
                      <a:pt x="18260" y="1881"/>
                    </a:cubicBezTo>
                    <a:cubicBezTo>
                      <a:pt x="18324" y="1853"/>
                      <a:pt x="18383" y="1814"/>
                      <a:pt x="18439" y="1772"/>
                    </a:cubicBezTo>
                    <a:cubicBezTo>
                      <a:pt x="18589" y="1669"/>
                      <a:pt x="18720" y="1546"/>
                      <a:pt x="18854" y="1423"/>
                    </a:cubicBezTo>
                    <a:cubicBezTo>
                      <a:pt x="18927" y="1354"/>
                      <a:pt x="19005" y="1284"/>
                      <a:pt x="19080" y="1214"/>
                    </a:cubicBezTo>
                    <a:cubicBezTo>
                      <a:pt x="19144" y="1156"/>
                      <a:pt x="19214" y="1100"/>
                      <a:pt x="19284" y="1044"/>
                    </a:cubicBezTo>
                    <a:cubicBezTo>
                      <a:pt x="19508" y="871"/>
                      <a:pt x="19752" y="721"/>
                      <a:pt x="20015" y="605"/>
                    </a:cubicBezTo>
                    <a:lnTo>
                      <a:pt x="20015" y="605"/>
                    </a:lnTo>
                    <a:cubicBezTo>
                      <a:pt x="20176" y="539"/>
                      <a:pt x="20341" y="488"/>
                      <a:pt x="20514" y="458"/>
                    </a:cubicBezTo>
                    <a:cubicBezTo>
                      <a:pt x="20575" y="450"/>
                      <a:pt x="20636" y="446"/>
                      <a:pt x="20697" y="446"/>
                    </a:cubicBezTo>
                    <a:cubicBezTo>
                      <a:pt x="20746" y="446"/>
                      <a:pt x="20796" y="449"/>
                      <a:pt x="20846" y="455"/>
                    </a:cubicBezTo>
                    <a:cubicBezTo>
                      <a:pt x="20924" y="469"/>
                      <a:pt x="21002" y="489"/>
                      <a:pt x="21075" y="517"/>
                    </a:cubicBezTo>
                    <a:cubicBezTo>
                      <a:pt x="21142" y="547"/>
                      <a:pt x="21203" y="584"/>
                      <a:pt x="21265" y="628"/>
                    </a:cubicBezTo>
                    <a:cubicBezTo>
                      <a:pt x="21329" y="684"/>
                      <a:pt x="21385" y="748"/>
                      <a:pt x="21440" y="818"/>
                    </a:cubicBezTo>
                    <a:cubicBezTo>
                      <a:pt x="21619" y="1061"/>
                      <a:pt x="21742" y="1342"/>
                      <a:pt x="21870" y="1616"/>
                    </a:cubicBezTo>
                    <a:cubicBezTo>
                      <a:pt x="22007" y="1912"/>
                      <a:pt x="22143" y="2207"/>
                      <a:pt x="22330" y="2478"/>
                    </a:cubicBezTo>
                    <a:cubicBezTo>
                      <a:pt x="22487" y="2701"/>
                      <a:pt x="22690" y="2896"/>
                      <a:pt x="22916" y="3041"/>
                    </a:cubicBezTo>
                    <a:cubicBezTo>
                      <a:pt x="23086" y="3150"/>
                      <a:pt x="23282" y="3217"/>
                      <a:pt x="23485" y="3226"/>
                    </a:cubicBezTo>
                    <a:cubicBezTo>
                      <a:pt x="23501" y="3227"/>
                      <a:pt x="23516" y="3227"/>
                      <a:pt x="23532" y="3227"/>
                    </a:cubicBezTo>
                    <a:cubicBezTo>
                      <a:pt x="23696" y="3227"/>
                      <a:pt x="23853" y="3174"/>
                      <a:pt x="24001" y="3106"/>
                    </a:cubicBezTo>
                    <a:cubicBezTo>
                      <a:pt x="24166" y="3025"/>
                      <a:pt x="24314" y="2905"/>
                      <a:pt x="24451" y="2785"/>
                    </a:cubicBezTo>
                    <a:cubicBezTo>
                      <a:pt x="24746" y="2523"/>
                      <a:pt x="24992" y="2213"/>
                      <a:pt x="25274" y="1937"/>
                    </a:cubicBezTo>
                    <a:cubicBezTo>
                      <a:pt x="25351" y="1862"/>
                      <a:pt x="25431" y="1789"/>
                      <a:pt x="25517" y="1722"/>
                    </a:cubicBezTo>
                    <a:lnTo>
                      <a:pt x="25517" y="1722"/>
                    </a:lnTo>
                    <a:cubicBezTo>
                      <a:pt x="25512" y="1726"/>
                      <a:pt x="25506" y="1731"/>
                      <a:pt x="25501" y="1736"/>
                    </a:cubicBezTo>
                    <a:lnTo>
                      <a:pt x="25501" y="1736"/>
                    </a:lnTo>
                    <a:cubicBezTo>
                      <a:pt x="25600" y="1659"/>
                      <a:pt x="25705" y="1590"/>
                      <a:pt x="25818" y="1543"/>
                    </a:cubicBezTo>
                    <a:cubicBezTo>
                      <a:pt x="25876" y="1521"/>
                      <a:pt x="25937" y="1504"/>
                      <a:pt x="25999" y="1493"/>
                    </a:cubicBezTo>
                    <a:cubicBezTo>
                      <a:pt x="26020" y="1491"/>
                      <a:pt x="26041" y="1490"/>
                      <a:pt x="26063" y="1490"/>
                    </a:cubicBezTo>
                    <a:cubicBezTo>
                      <a:pt x="26092" y="1490"/>
                      <a:pt x="26121" y="1492"/>
                      <a:pt x="26150" y="1493"/>
                    </a:cubicBezTo>
                    <a:cubicBezTo>
                      <a:pt x="26216" y="1504"/>
                      <a:pt x="26278" y="1521"/>
                      <a:pt x="26342" y="1546"/>
                    </a:cubicBezTo>
                    <a:cubicBezTo>
                      <a:pt x="26415" y="1580"/>
                      <a:pt x="26484" y="1621"/>
                      <a:pt x="26551" y="1669"/>
                    </a:cubicBezTo>
                    <a:cubicBezTo>
                      <a:pt x="26643" y="1741"/>
                      <a:pt x="26724" y="1828"/>
                      <a:pt x="26797" y="1923"/>
                    </a:cubicBezTo>
                    <a:cubicBezTo>
                      <a:pt x="27101" y="2338"/>
                      <a:pt x="27251" y="2835"/>
                      <a:pt x="27505" y="3279"/>
                    </a:cubicBezTo>
                    <a:cubicBezTo>
                      <a:pt x="27634" y="3502"/>
                      <a:pt x="27793" y="3708"/>
                      <a:pt x="28002" y="3859"/>
                    </a:cubicBezTo>
                    <a:cubicBezTo>
                      <a:pt x="28052" y="3895"/>
                      <a:pt x="28105" y="3929"/>
                      <a:pt x="28158" y="3959"/>
                    </a:cubicBezTo>
                    <a:cubicBezTo>
                      <a:pt x="28225" y="3993"/>
                      <a:pt x="28295" y="4021"/>
                      <a:pt x="28365" y="4049"/>
                    </a:cubicBezTo>
                    <a:cubicBezTo>
                      <a:pt x="28429" y="4076"/>
                      <a:pt x="28499" y="4099"/>
                      <a:pt x="28574" y="4104"/>
                    </a:cubicBezTo>
                    <a:cubicBezTo>
                      <a:pt x="28589" y="4106"/>
                      <a:pt x="28605" y="4107"/>
                      <a:pt x="28621" y="4107"/>
                    </a:cubicBezTo>
                    <a:cubicBezTo>
                      <a:pt x="28681" y="4107"/>
                      <a:pt x="28742" y="4095"/>
                      <a:pt x="28800" y="4082"/>
                    </a:cubicBezTo>
                    <a:cubicBezTo>
                      <a:pt x="28861" y="4068"/>
                      <a:pt x="28900" y="3993"/>
                      <a:pt x="28884" y="3934"/>
                    </a:cubicBezTo>
                    <a:cubicBezTo>
                      <a:pt x="28872" y="3906"/>
                      <a:pt x="28856" y="3878"/>
                      <a:pt x="28828" y="3862"/>
                    </a:cubicBezTo>
                    <a:cubicBezTo>
                      <a:pt x="28806" y="3850"/>
                      <a:pt x="28786" y="3846"/>
                      <a:pt x="28764" y="3846"/>
                    </a:cubicBezTo>
                    <a:cubicBezTo>
                      <a:pt x="28755" y="3846"/>
                      <a:pt x="28745" y="3847"/>
                      <a:pt x="28736" y="3848"/>
                    </a:cubicBezTo>
                    <a:cubicBezTo>
                      <a:pt x="28730" y="3848"/>
                      <a:pt x="28722" y="3851"/>
                      <a:pt x="28719" y="3851"/>
                    </a:cubicBezTo>
                    <a:cubicBezTo>
                      <a:pt x="28699" y="3852"/>
                      <a:pt x="28679" y="3853"/>
                      <a:pt x="28659" y="3853"/>
                    </a:cubicBezTo>
                    <a:cubicBezTo>
                      <a:pt x="28639" y="3853"/>
                      <a:pt x="28620" y="3852"/>
                      <a:pt x="28602" y="3851"/>
                    </a:cubicBezTo>
                    <a:cubicBezTo>
                      <a:pt x="28565" y="3845"/>
                      <a:pt x="28526" y="3834"/>
                      <a:pt x="28493" y="3820"/>
                    </a:cubicBezTo>
                    <a:cubicBezTo>
                      <a:pt x="28437" y="3795"/>
                      <a:pt x="28379" y="3767"/>
                      <a:pt x="28323" y="3739"/>
                    </a:cubicBezTo>
                    <a:cubicBezTo>
                      <a:pt x="28273" y="3714"/>
                      <a:pt x="28228" y="3683"/>
                      <a:pt x="28183" y="3650"/>
                    </a:cubicBezTo>
                    <a:cubicBezTo>
                      <a:pt x="28088" y="3574"/>
                      <a:pt x="28005" y="3488"/>
                      <a:pt x="27932" y="3390"/>
                    </a:cubicBezTo>
                    <a:lnTo>
                      <a:pt x="27932" y="3390"/>
                    </a:lnTo>
                    <a:lnTo>
                      <a:pt x="27952" y="3421"/>
                    </a:lnTo>
                    <a:cubicBezTo>
                      <a:pt x="27617" y="2980"/>
                      <a:pt x="27475" y="2428"/>
                      <a:pt x="27198" y="1953"/>
                    </a:cubicBezTo>
                    <a:cubicBezTo>
                      <a:pt x="27132" y="1842"/>
                      <a:pt x="27056" y="1733"/>
                      <a:pt x="26973" y="1635"/>
                    </a:cubicBezTo>
                    <a:cubicBezTo>
                      <a:pt x="26880" y="1532"/>
                      <a:pt x="26777" y="1440"/>
                      <a:pt x="26663" y="1362"/>
                    </a:cubicBezTo>
                    <a:cubicBezTo>
                      <a:pt x="26568" y="1298"/>
                      <a:pt x="26462" y="1250"/>
                      <a:pt x="26356" y="1214"/>
                    </a:cubicBezTo>
                    <a:cubicBezTo>
                      <a:pt x="26264" y="1186"/>
                      <a:pt x="26169" y="1172"/>
                      <a:pt x="26080" y="1170"/>
                    </a:cubicBezTo>
                    <a:cubicBezTo>
                      <a:pt x="26076" y="1169"/>
                      <a:pt x="26072" y="1169"/>
                      <a:pt x="26068" y="1169"/>
                    </a:cubicBezTo>
                    <a:cubicBezTo>
                      <a:pt x="25893" y="1169"/>
                      <a:pt x="25728" y="1227"/>
                      <a:pt x="25578" y="1306"/>
                    </a:cubicBezTo>
                    <a:cubicBezTo>
                      <a:pt x="25416" y="1390"/>
                      <a:pt x="25271" y="1510"/>
                      <a:pt x="25134" y="1633"/>
                    </a:cubicBezTo>
                    <a:cubicBezTo>
                      <a:pt x="24841" y="1898"/>
                      <a:pt x="24593" y="2205"/>
                      <a:pt x="24305" y="2478"/>
                    </a:cubicBezTo>
                    <a:cubicBezTo>
                      <a:pt x="24244" y="2534"/>
                      <a:pt x="24186" y="2584"/>
                      <a:pt x="24124" y="2634"/>
                    </a:cubicBezTo>
                    <a:cubicBezTo>
                      <a:pt x="24029" y="2704"/>
                      <a:pt x="23932" y="2765"/>
                      <a:pt x="23823" y="2815"/>
                    </a:cubicBezTo>
                    <a:cubicBezTo>
                      <a:pt x="23756" y="2843"/>
                      <a:pt x="23692" y="2860"/>
                      <a:pt x="23625" y="2874"/>
                    </a:cubicBezTo>
                    <a:cubicBezTo>
                      <a:pt x="23597" y="2878"/>
                      <a:pt x="23569" y="2880"/>
                      <a:pt x="23541" y="2880"/>
                    </a:cubicBezTo>
                    <a:cubicBezTo>
                      <a:pt x="23512" y="2880"/>
                      <a:pt x="23484" y="2878"/>
                      <a:pt x="23455" y="2874"/>
                    </a:cubicBezTo>
                    <a:cubicBezTo>
                      <a:pt x="23390" y="2863"/>
                      <a:pt x="23332" y="2846"/>
                      <a:pt x="23273" y="2821"/>
                    </a:cubicBezTo>
                    <a:cubicBezTo>
                      <a:pt x="23192" y="2785"/>
                      <a:pt x="23120" y="2735"/>
                      <a:pt x="23044" y="2682"/>
                    </a:cubicBezTo>
                    <a:cubicBezTo>
                      <a:pt x="22916" y="2581"/>
                      <a:pt x="22799" y="2464"/>
                      <a:pt x="22693" y="2333"/>
                    </a:cubicBezTo>
                    <a:cubicBezTo>
                      <a:pt x="22556" y="2152"/>
                      <a:pt x="22453" y="1951"/>
                      <a:pt x="22353" y="1753"/>
                    </a:cubicBezTo>
                    <a:cubicBezTo>
                      <a:pt x="22233" y="1510"/>
                      <a:pt x="22124" y="1267"/>
                      <a:pt x="21996" y="1033"/>
                    </a:cubicBezTo>
                    <a:cubicBezTo>
                      <a:pt x="21887" y="835"/>
                      <a:pt x="21761" y="637"/>
                      <a:pt x="21605" y="472"/>
                    </a:cubicBezTo>
                    <a:cubicBezTo>
                      <a:pt x="21438" y="294"/>
                      <a:pt x="21214" y="182"/>
                      <a:pt x="20977" y="137"/>
                    </a:cubicBezTo>
                    <a:cubicBezTo>
                      <a:pt x="20898" y="123"/>
                      <a:pt x="20819" y="116"/>
                      <a:pt x="20739" y="116"/>
                    </a:cubicBezTo>
                    <a:cubicBezTo>
                      <a:pt x="20576" y="116"/>
                      <a:pt x="20411" y="143"/>
                      <a:pt x="20252" y="185"/>
                    </a:cubicBezTo>
                    <a:cubicBezTo>
                      <a:pt x="20124" y="221"/>
                      <a:pt x="19998" y="274"/>
                      <a:pt x="19878" y="324"/>
                    </a:cubicBezTo>
                    <a:cubicBezTo>
                      <a:pt x="19758" y="380"/>
                      <a:pt x="19638" y="444"/>
                      <a:pt x="19521" y="514"/>
                    </a:cubicBezTo>
                    <a:cubicBezTo>
                      <a:pt x="19303" y="642"/>
                      <a:pt x="19103" y="793"/>
                      <a:pt x="18913" y="957"/>
                    </a:cubicBezTo>
                    <a:cubicBezTo>
                      <a:pt x="18810" y="1047"/>
                      <a:pt x="18706" y="1144"/>
                      <a:pt x="18606" y="1239"/>
                    </a:cubicBezTo>
                    <a:cubicBezTo>
                      <a:pt x="18514" y="1323"/>
                      <a:pt x="18422" y="1402"/>
                      <a:pt x="18325" y="1481"/>
                    </a:cubicBezTo>
                    <a:lnTo>
                      <a:pt x="18325" y="1481"/>
                    </a:lnTo>
                    <a:cubicBezTo>
                      <a:pt x="18326" y="1481"/>
                      <a:pt x="18326" y="1480"/>
                      <a:pt x="18327" y="1479"/>
                    </a:cubicBezTo>
                    <a:lnTo>
                      <a:pt x="18327" y="1479"/>
                    </a:lnTo>
                    <a:cubicBezTo>
                      <a:pt x="18254" y="1535"/>
                      <a:pt x="18182" y="1585"/>
                      <a:pt x="18098" y="1621"/>
                    </a:cubicBezTo>
                    <a:cubicBezTo>
                      <a:pt x="18059" y="1641"/>
                      <a:pt x="18017" y="1649"/>
                      <a:pt x="17975" y="1658"/>
                    </a:cubicBezTo>
                    <a:cubicBezTo>
                      <a:pt x="17956" y="1659"/>
                      <a:pt x="17938" y="1660"/>
                      <a:pt x="17920" y="1660"/>
                    </a:cubicBezTo>
                    <a:cubicBezTo>
                      <a:pt x="17901" y="1660"/>
                      <a:pt x="17883" y="1659"/>
                      <a:pt x="17864" y="1658"/>
                    </a:cubicBezTo>
                    <a:cubicBezTo>
                      <a:pt x="17811" y="1647"/>
                      <a:pt x="17758" y="1633"/>
                      <a:pt x="17710" y="1613"/>
                    </a:cubicBezTo>
                    <a:cubicBezTo>
                      <a:pt x="17573" y="1551"/>
                      <a:pt x="17452" y="1464"/>
                      <a:pt x="17332" y="1373"/>
                    </a:cubicBezTo>
                    <a:lnTo>
                      <a:pt x="17332" y="1373"/>
                    </a:lnTo>
                    <a:cubicBezTo>
                      <a:pt x="17333" y="1374"/>
                      <a:pt x="17335" y="1375"/>
                      <a:pt x="17337" y="1376"/>
                    </a:cubicBezTo>
                    <a:cubicBezTo>
                      <a:pt x="17164" y="1239"/>
                      <a:pt x="16996" y="1097"/>
                      <a:pt x="16837" y="938"/>
                    </a:cubicBezTo>
                    <a:cubicBezTo>
                      <a:pt x="16689" y="793"/>
                      <a:pt x="16544" y="637"/>
                      <a:pt x="16391" y="492"/>
                    </a:cubicBezTo>
                    <a:cubicBezTo>
                      <a:pt x="16251" y="358"/>
                      <a:pt x="16103" y="232"/>
                      <a:pt x="15931" y="137"/>
                    </a:cubicBezTo>
                    <a:cubicBezTo>
                      <a:pt x="15771" y="45"/>
                      <a:pt x="15593" y="1"/>
                      <a:pt x="154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333;p37">
                <a:extLst>
                  <a:ext uri="{FF2B5EF4-FFF2-40B4-BE49-F238E27FC236}">
                    <a16:creationId xmlns:a16="http://schemas.microsoft.com/office/drawing/2014/main" id="{F26A512E-FCE0-F217-1A10-2BFF7901484B}"/>
                  </a:ext>
                </a:extLst>
              </p:cNvPr>
              <p:cNvSpPr/>
              <p:nvPr/>
            </p:nvSpPr>
            <p:spPr>
              <a:xfrm>
                <a:off x="5485300" y="3776600"/>
                <a:ext cx="52825" cy="211350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8454" extrusionOk="0">
                    <a:moveTo>
                      <a:pt x="419" y="3108"/>
                    </a:moveTo>
                    <a:cubicBezTo>
                      <a:pt x="421" y="3120"/>
                      <a:pt x="421" y="3128"/>
                      <a:pt x="424" y="3139"/>
                    </a:cubicBezTo>
                    <a:cubicBezTo>
                      <a:pt x="419" y="3128"/>
                      <a:pt x="419" y="3120"/>
                      <a:pt x="419" y="3108"/>
                    </a:cubicBezTo>
                    <a:close/>
                    <a:moveTo>
                      <a:pt x="194" y="1"/>
                    </a:moveTo>
                    <a:cubicBezTo>
                      <a:pt x="135" y="1"/>
                      <a:pt x="89" y="55"/>
                      <a:pt x="87" y="121"/>
                    </a:cubicBezTo>
                    <a:cubicBezTo>
                      <a:pt x="84" y="176"/>
                      <a:pt x="76" y="229"/>
                      <a:pt x="73" y="288"/>
                    </a:cubicBezTo>
                    <a:cubicBezTo>
                      <a:pt x="62" y="363"/>
                      <a:pt x="56" y="439"/>
                      <a:pt x="48" y="517"/>
                    </a:cubicBezTo>
                    <a:cubicBezTo>
                      <a:pt x="45" y="531"/>
                      <a:pt x="42" y="545"/>
                      <a:pt x="42" y="559"/>
                    </a:cubicBezTo>
                    <a:lnTo>
                      <a:pt x="39" y="628"/>
                    </a:lnTo>
                    <a:cubicBezTo>
                      <a:pt x="34" y="642"/>
                      <a:pt x="31" y="653"/>
                      <a:pt x="31" y="667"/>
                    </a:cubicBezTo>
                    <a:cubicBezTo>
                      <a:pt x="31" y="693"/>
                      <a:pt x="28" y="723"/>
                      <a:pt x="28" y="748"/>
                    </a:cubicBezTo>
                    <a:cubicBezTo>
                      <a:pt x="25" y="757"/>
                      <a:pt x="25" y="765"/>
                      <a:pt x="20" y="776"/>
                    </a:cubicBezTo>
                    <a:cubicBezTo>
                      <a:pt x="20" y="804"/>
                      <a:pt x="17" y="835"/>
                      <a:pt x="17" y="863"/>
                    </a:cubicBezTo>
                    <a:cubicBezTo>
                      <a:pt x="14" y="868"/>
                      <a:pt x="14" y="877"/>
                      <a:pt x="14" y="888"/>
                    </a:cubicBezTo>
                    <a:cubicBezTo>
                      <a:pt x="6" y="1133"/>
                      <a:pt x="0" y="1382"/>
                      <a:pt x="3" y="1630"/>
                    </a:cubicBezTo>
                    <a:cubicBezTo>
                      <a:pt x="0" y="1641"/>
                      <a:pt x="0" y="1649"/>
                      <a:pt x="0" y="1658"/>
                    </a:cubicBezTo>
                    <a:lnTo>
                      <a:pt x="3" y="1753"/>
                    </a:lnTo>
                    <a:cubicBezTo>
                      <a:pt x="0" y="1758"/>
                      <a:pt x="0" y="1761"/>
                      <a:pt x="0" y="1769"/>
                    </a:cubicBezTo>
                    <a:cubicBezTo>
                      <a:pt x="3" y="1800"/>
                      <a:pt x="3" y="1831"/>
                      <a:pt x="3" y="1864"/>
                    </a:cubicBezTo>
                    <a:cubicBezTo>
                      <a:pt x="0" y="1870"/>
                      <a:pt x="0" y="1873"/>
                      <a:pt x="0" y="1878"/>
                    </a:cubicBezTo>
                    <a:cubicBezTo>
                      <a:pt x="3" y="1909"/>
                      <a:pt x="3" y="1942"/>
                      <a:pt x="6" y="1976"/>
                    </a:cubicBezTo>
                    <a:cubicBezTo>
                      <a:pt x="3" y="1979"/>
                      <a:pt x="3" y="1981"/>
                      <a:pt x="3" y="1990"/>
                    </a:cubicBezTo>
                    <a:cubicBezTo>
                      <a:pt x="6" y="2004"/>
                      <a:pt x="6" y="2012"/>
                      <a:pt x="6" y="2026"/>
                    </a:cubicBezTo>
                    <a:cubicBezTo>
                      <a:pt x="20" y="2272"/>
                      <a:pt x="34" y="2511"/>
                      <a:pt x="59" y="2757"/>
                    </a:cubicBezTo>
                    <a:lnTo>
                      <a:pt x="59" y="2771"/>
                    </a:lnTo>
                    <a:cubicBezTo>
                      <a:pt x="92" y="3131"/>
                      <a:pt x="145" y="3496"/>
                      <a:pt x="209" y="3853"/>
                    </a:cubicBezTo>
                    <a:cubicBezTo>
                      <a:pt x="243" y="4063"/>
                      <a:pt x="285" y="4269"/>
                      <a:pt x="329" y="4478"/>
                    </a:cubicBezTo>
                    <a:cubicBezTo>
                      <a:pt x="355" y="4590"/>
                      <a:pt x="382" y="4704"/>
                      <a:pt x="410" y="4821"/>
                    </a:cubicBezTo>
                    <a:cubicBezTo>
                      <a:pt x="427" y="4886"/>
                      <a:pt x="447" y="4955"/>
                      <a:pt x="463" y="5019"/>
                    </a:cubicBezTo>
                    <a:cubicBezTo>
                      <a:pt x="466" y="5031"/>
                      <a:pt x="466" y="5039"/>
                      <a:pt x="469" y="5047"/>
                    </a:cubicBezTo>
                    <a:cubicBezTo>
                      <a:pt x="474" y="5050"/>
                      <a:pt x="474" y="5050"/>
                      <a:pt x="474" y="5053"/>
                    </a:cubicBezTo>
                    <a:cubicBezTo>
                      <a:pt x="664" y="5773"/>
                      <a:pt x="912" y="6473"/>
                      <a:pt x="1214" y="7151"/>
                    </a:cubicBezTo>
                    <a:cubicBezTo>
                      <a:pt x="1412" y="7597"/>
                      <a:pt x="1635" y="8032"/>
                      <a:pt x="1881" y="8454"/>
                    </a:cubicBezTo>
                    <a:cubicBezTo>
                      <a:pt x="1900" y="8423"/>
                      <a:pt x="1917" y="8390"/>
                      <a:pt x="1942" y="8362"/>
                    </a:cubicBezTo>
                    <a:cubicBezTo>
                      <a:pt x="1981" y="8311"/>
                      <a:pt x="2020" y="8258"/>
                      <a:pt x="2065" y="8211"/>
                    </a:cubicBezTo>
                    <a:cubicBezTo>
                      <a:pt x="2081" y="8191"/>
                      <a:pt x="2095" y="8175"/>
                      <a:pt x="2112" y="8152"/>
                    </a:cubicBezTo>
                    <a:cubicBezTo>
                      <a:pt x="1839" y="7664"/>
                      <a:pt x="1593" y="7159"/>
                      <a:pt x="1373" y="6643"/>
                    </a:cubicBezTo>
                    <a:cubicBezTo>
                      <a:pt x="1345" y="6576"/>
                      <a:pt x="1317" y="6512"/>
                      <a:pt x="1292" y="6445"/>
                    </a:cubicBezTo>
                    <a:lnTo>
                      <a:pt x="1242" y="6308"/>
                    </a:lnTo>
                    <a:cubicBezTo>
                      <a:pt x="1233" y="6289"/>
                      <a:pt x="1222" y="6258"/>
                      <a:pt x="1214" y="6236"/>
                    </a:cubicBezTo>
                    <a:cubicBezTo>
                      <a:pt x="1052" y="5817"/>
                      <a:pt x="912" y="5390"/>
                      <a:pt x="798" y="4958"/>
                    </a:cubicBezTo>
                    <a:cubicBezTo>
                      <a:pt x="795" y="4952"/>
                      <a:pt x="795" y="4944"/>
                      <a:pt x="793" y="4939"/>
                    </a:cubicBezTo>
                    <a:cubicBezTo>
                      <a:pt x="779" y="4886"/>
                      <a:pt x="765" y="4833"/>
                      <a:pt x="753" y="4782"/>
                    </a:cubicBezTo>
                    <a:lnTo>
                      <a:pt x="700" y="4581"/>
                    </a:lnTo>
                    <a:cubicBezTo>
                      <a:pt x="656" y="4397"/>
                      <a:pt x="614" y="4213"/>
                      <a:pt x="575" y="4024"/>
                    </a:cubicBezTo>
                    <a:cubicBezTo>
                      <a:pt x="511" y="3736"/>
                      <a:pt x="466" y="3443"/>
                      <a:pt x="427" y="3150"/>
                    </a:cubicBezTo>
                    <a:lnTo>
                      <a:pt x="427" y="3150"/>
                    </a:lnTo>
                    <a:lnTo>
                      <a:pt x="435" y="3195"/>
                    </a:lnTo>
                    <a:cubicBezTo>
                      <a:pt x="419" y="3053"/>
                      <a:pt x="399" y="2913"/>
                      <a:pt x="382" y="2768"/>
                    </a:cubicBezTo>
                    <a:cubicBezTo>
                      <a:pt x="382" y="2763"/>
                      <a:pt x="380" y="2760"/>
                      <a:pt x="380" y="2754"/>
                    </a:cubicBezTo>
                    <a:cubicBezTo>
                      <a:pt x="352" y="2500"/>
                      <a:pt x="329" y="2246"/>
                      <a:pt x="321" y="1993"/>
                    </a:cubicBezTo>
                    <a:lnTo>
                      <a:pt x="321" y="1981"/>
                    </a:lnTo>
                    <a:cubicBezTo>
                      <a:pt x="315" y="1951"/>
                      <a:pt x="315" y="1914"/>
                      <a:pt x="313" y="1884"/>
                    </a:cubicBezTo>
                    <a:cubicBezTo>
                      <a:pt x="313" y="1875"/>
                      <a:pt x="313" y="1873"/>
                      <a:pt x="310" y="1870"/>
                    </a:cubicBezTo>
                    <a:cubicBezTo>
                      <a:pt x="307" y="1845"/>
                      <a:pt x="307" y="1817"/>
                      <a:pt x="307" y="1794"/>
                    </a:cubicBezTo>
                    <a:cubicBezTo>
                      <a:pt x="307" y="1786"/>
                      <a:pt x="307" y="1783"/>
                      <a:pt x="301" y="1775"/>
                    </a:cubicBezTo>
                    <a:lnTo>
                      <a:pt x="301" y="1769"/>
                    </a:lnTo>
                    <a:cubicBezTo>
                      <a:pt x="299" y="1733"/>
                      <a:pt x="299" y="1700"/>
                      <a:pt x="299" y="1661"/>
                    </a:cubicBezTo>
                    <a:cubicBezTo>
                      <a:pt x="299" y="1649"/>
                      <a:pt x="296" y="1644"/>
                      <a:pt x="296" y="1633"/>
                    </a:cubicBezTo>
                    <a:cubicBezTo>
                      <a:pt x="288" y="1384"/>
                      <a:pt x="288" y="1136"/>
                      <a:pt x="293" y="891"/>
                    </a:cubicBezTo>
                    <a:cubicBezTo>
                      <a:pt x="296" y="882"/>
                      <a:pt x="293" y="877"/>
                      <a:pt x="293" y="868"/>
                    </a:cubicBezTo>
                    <a:cubicBezTo>
                      <a:pt x="296" y="840"/>
                      <a:pt x="296" y="810"/>
                      <a:pt x="296" y="779"/>
                    </a:cubicBezTo>
                    <a:cubicBezTo>
                      <a:pt x="299" y="771"/>
                      <a:pt x="299" y="765"/>
                      <a:pt x="296" y="757"/>
                    </a:cubicBezTo>
                    <a:cubicBezTo>
                      <a:pt x="299" y="729"/>
                      <a:pt x="299" y="698"/>
                      <a:pt x="299" y="670"/>
                    </a:cubicBezTo>
                    <a:cubicBezTo>
                      <a:pt x="301" y="659"/>
                      <a:pt x="299" y="648"/>
                      <a:pt x="296" y="639"/>
                    </a:cubicBezTo>
                    <a:cubicBezTo>
                      <a:pt x="299" y="614"/>
                      <a:pt x="299" y="586"/>
                      <a:pt x="299" y="561"/>
                    </a:cubicBezTo>
                    <a:cubicBezTo>
                      <a:pt x="301" y="550"/>
                      <a:pt x="299" y="542"/>
                      <a:pt x="296" y="531"/>
                    </a:cubicBezTo>
                    <a:cubicBezTo>
                      <a:pt x="296" y="522"/>
                      <a:pt x="299" y="517"/>
                      <a:pt x="299" y="506"/>
                    </a:cubicBezTo>
                    <a:cubicBezTo>
                      <a:pt x="301" y="430"/>
                      <a:pt x="307" y="355"/>
                      <a:pt x="307" y="280"/>
                    </a:cubicBezTo>
                    <a:lnTo>
                      <a:pt x="321" y="123"/>
                    </a:lnTo>
                    <a:cubicBezTo>
                      <a:pt x="327" y="56"/>
                      <a:pt x="260" y="1"/>
                      <a:pt x="198" y="1"/>
                    </a:cubicBezTo>
                    <a:cubicBezTo>
                      <a:pt x="197" y="1"/>
                      <a:pt x="195" y="1"/>
                      <a:pt x="1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334;p37">
                <a:extLst>
                  <a:ext uri="{FF2B5EF4-FFF2-40B4-BE49-F238E27FC236}">
                    <a16:creationId xmlns:a16="http://schemas.microsoft.com/office/drawing/2014/main" id="{E1ABC7DC-3B8B-B8B4-3279-B51426D41DC4}"/>
                  </a:ext>
                </a:extLst>
              </p:cNvPr>
              <p:cNvSpPr/>
              <p:nvPr/>
            </p:nvSpPr>
            <p:spPr>
              <a:xfrm>
                <a:off x="6144375" y="3786425"/>
                <a:ext cx="47175" cy="19735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7894" extrusionOk="0">
                    <a:moveTo>
                      <a:pt x="1685" y="1"/>
                    </a:moveTo>
                    <a:cubicBezTo>
                      <a:pt x="1633" y="1"/>
                      <a:pt x="1574" y="59"/>
                      <a:pt x="1574" y="135"/>
                    </a:cubicBezTo>
                    <a:cubicBezTo>
                      <a:pt x="1574" y="140"/>
                      <a:pt x="1574" y="146"/>
                      <a:pt x="1569" y="152"/>
                    </a:cubicBezTo>
                    <a:cubicBezTo>
                      <a:pt x="1569" y="168"/>
                      <a:pt x="1569" y="182"/>
                      <a:pt x="1574" y="199"/>
                    </a:cubicBezTo>
                    <a:cubicBezTo>
                      <a:pt x="1569" y="207"/>
                      <a:pt x="1569" y="210"/>
                      <a:pt x="1569" y="219"/>
                    </a:cubicBezTo>
                    <a:cubicBezTo>
                      <a:pt x="1574" y="255"/>
                      <a:pt x="1574" y="294"/>
                      <a:pt x="1574" y="336"/>
                    </a:cubicBezTo>
                    <a:cubicBezTo>
                      <a:pt x="1574" y="344"/>
                      <a:pt x="1569" y="350"/>
                      <a:pt x="1569" y="358"/>
                    </a:cubicBezTo>
                    <a:cubicBezTo>
                      <a:pt x="1574" y="380"/>
                      <a:pt x="1574" y="406"/>
                      <a:pt x="1574" y="431"/>
                    </a:cubicBezTo>
                    <a:cubicBezTo>
                      <a:pt x="1569" y="436"/>
                      <a:pt x="1569" y="442"/>
                      <a:pt x="1569" y="445"/>
                    </a:cubicBezTo>
                    <a:cubicBezTo>
                      <a:pt x="1574" y="486"/>
                      <a:pt x="1574" y="528"/>
                      <a:pt x="1574" y="567"/>
                    </a:cubicBezTo>
                    <a:cubicBezTo>
                      <a:pt x="1569" y="570"/>
                      <a:pt x="1569" y="576"/>
                      <a:pt x="1569" y="576"/>
                    </a:cubicBezTo>
                    <a:cubicBezTo>
                      <a:pt x="1566" y="696"/>
                      <a:pt x="1569" y="818"/>
                      <a:pt x="1566" y="936"/>
                    </a:cubicBezTo>
                    <a:lnTo>
                      <a:pt x="1555" y="1323"/>
                    </a:lnTo>
                    <a:cubicBezTo>
                      <a:pt x="1552" y="1335"/>
                      <a:pt x="1552" y="1346"/>
                      <a:pt x="1552" y="1351"/>
                    </a:cubicBezTo>
                    <a:cubicBezTo>
                      <a:pt x="1549" y="1382"/>
                      <a:pt x="1549" y="1415"/>
                      <a:pt x="1549" y="1449"/>
                    </a:cubicBezTo>
                    <a:cubicBezTo>
                      <a:pt x="1543" y="1457"/>
                      <a:pt x="1543" y="1463"/>
                      <a:pt x="1543" y="1471"/>
                    </a:cubicBezTo>
                    <a:cubicBezTo>
                      <a:pt x="1541" y="1502"/>
                      <a:pt x="1541" y="1533"/>
                      <a:pt x="1541" y="1569"/>
                    </a:cubicBezTo>
                    <a:cubicBezTo>
                      <a:pt x="1538" y="1574"/>
                      <a:pt x="1538" y="1583"/>
                      <a:pt x="1538" y="1588"/>
                    </a:cubicBezTo>
                    <a:cubicBezTo>
                      <a:pt x="1535" y="1619"/>
                      <a:pt x="1535" y="1653"/>
                      <a:pt x="1535" y="1683"/>
                    </a:cubicBezTo>
                    <a:cubicBezTo>
                      <a:pt x="1530" y="1694"/>
                      <a:pt x="1530" y="1703"/>
                      <a:pt x="1530" y="1711"/>
                    </a:cubicBezTo>
                    <a:cubicBezTo>
                      <a:pt x="1527" y="1722"/>
                      <a:pt x="1527" y="1731"/>
                      <a:pt x="1527" y="1739"/>
                    </a:cubicBezTo>
                    <a:cubicBezTo>
                      <a:pt x="1521" y="1784"/>
                      <a:pt x="1521" y="1828"/>
                      <a:pt x="1513" y="1876"/>
                    </a:cubicBezTo>
                    <a:cubicBezTo>
                      <a:pt x="1507" y="1948"/>
                      <a:pt x="1502" y="2021"/>
                      <a:pt x="1496" y="2093"/>
                    </a:cubicBezTo>
                    <a:cubicBezTo>
                      <a:pt x="1485" y="2205"/>
                      <a:pt x="1474" y="2317"/>
                      <a:pt x="1460" y="2425"/>
                    </a:cubicBezTo>
                    <a:cubicBezTo>
                      <a:pt x="1457" y="2436"/>
                      <a:pt x="1457" y="2448"/>
                      <a:pt x="1454" y="2462"/>
                    </a:cubicBezTo>
                    <a:cubicBezTo>
                      <a:pt x="1446" y="2509"/>
                      <a:pt x="1443" y="2554"/>
                      <a:pt x="1437" y="2604"/>
                    </a:cubicBezTo>
                    <a:cubicBezTo>
                      <a:pt x="1429" y="2643"/>
                      <a:pt x="1426" y="2679"/>
                      <a:pt x="1418" y="2721"/>
                    </a:cubicBezTo>
                    <a:cubicBezTo>
                      <a:pt x="1415" y="2729"/>
                      <a:pt x="1415" y="2735"/>
                      <a:pt x="1412" y="2743"/>
                    </a:cubicBezTo>
                    <a:cubicBezTo>
                      <a:pt x="1371" y="3014"/>
                      <a:pt x="1326" y="3279"/>
                      <a:pt x="1276" y="3552"/>
                    </a:cubicBezTo>
                    <a:cubicBezTo>
                      <a:pt x="1256" y="3647"/>
                      <a:pt x="1237" y="3739"/>
                      <a:pt x="1217" y="3834"/>
                    </a:cubicBezTo>
                    <a:cubicBezTo>
                      <a:pt x="1214" y="3843"/>
                      <a:pt x="1214" y="3845"/>
                      <a:pt x="1214" y="3848"/>
                    </a:cubicBezTo>
                    <a:cubicBezTo>
                      <a:pt x="1139" y="4183"/>
                      <a:pt x="1052" y="4515"/>
                      <a:pt x="952" y="4847"/>
                    </a:cubicBezTo>
                    <a:cubicBezTo>
                      <a:pt x="949" y="4850"/>
                      <a:pt x="949" y="4852"/>
                      <a:pt x="949" y="4855"/>
                    </a:cubicBezTo>
                    <a:cubicBezTo>
                      <a:pt x="843" y="5201"/>
                      <a:pt x="729" y="5539"/>
                      <a:pt x="595" y="5873"/>
                    </a:cubicBezTo>
                    <a:cubicBezTo>
                      <a:pt x="589" y="5887"/>
                      <a:pt x="581" y="5907"/>
                      <a:pt x="575" y="5924"/>
                    </a:cubicBezTo>
                    <a:cubicBezTo>
                      <a:pt x="534" y="6028"/>
                      <a:pt x="494" y="6132"/>
                      <a:pt x="451" y="6234"/>
                    </a:cubicBezTo>
                    <a:lnTo>
                      <a:pt x="451" y="6234"/>
                    </a:lnTo>
                    <a:cubicBezTo>
                      <a:pt x="446" y="6244"/>
                      <a:pt x="441" y="6251"/>
                      <a:pt x="439" y="6261"/>
                    </a:cubicBezTo>
                    <a:cubicBezTo>
                      <a:pt x="436" y="6264"/>
                      <a:pt x="436" y="6270"/>
                      <a:pt x="433" y="6272"/>
                    </a:cubicBezTo>
                    <a:cubicBezTo>
                      <a:pt x="386" y="6373"/>
                      <a:pt x="344" y="6473"/>
                      <a:pt x="299" y="6577"/>
                    </a:cubicBezTo>
                    <a:cubicBezTo>
                      <a:pt x="294" y="6590"/>
                      <a:pt x="288" y="6599"/>
                      <a:pt x="285" y="6610"/>
                    </a:cubicBezTo>
                    <a:cubicBezTo>
                      <a:pt x="260" y="6663"/>
                      <a:pt x="238" y="6716"/>
                      <a:pt x="213" y="6772"/>
                    </a:cubicBezTo>
                    <a:cubicBezTo>
                      <a:pt x="204" y="6786"/>
                      <a:pt x="202" y="6794"/>
                      <a:pt x="199" y="6805"/>
                    </a:cubicBezTo>
                    <a:cubicBezTo>
                      <a:pt x="135" y="6945"/>
                      <a:pt x="70" y="7084"/>
                      <a:pt x="1" y="7221"/>
                    </a:cubicBezTo>
                    <a:cubicBezTo>
                      <a:pt x="20" y="7277"/>
                      <a:pt x="37" y="7333"/>
                      <a:pt x="51" y="7391"/>
                    </a:cubicBezTo>
                    <a:cubicBezTo>
                      <a:pt x="65" y="7447"/>
                      <a:pt x="76" y="7500"/>
                      <a:pt x="84" y="7556"/>
                    </a:cubicBezTo>
                    <a:cubicBezTo>
                      <a:pt x="93" y="7625"/>
                      <a:pt x="101" y="7695"/>
                      <a:pt x="104" y="7768"/>
                    </a:cubicBezTo>
                    <a:cubicBezTo>
                      <a:pt x="107" y="7810"/>
                      <a:pt x="112" y="7851"/>
                      <a:pt x="107" y="7893"/>
                    </a:cubicBezTo>
                    <a:cubicBezTo>
                      <a:pt x="271" y="7603"/>
                      <a:pt x="428" y="7307"/>
                      <a:pt x="575" y="7003"/>
                    </a:cubicBezTo>
                    <a:cubicBezTo>
                      <a:pt x="581" y="6998"/>
                      <a:pt x="587" y="6989"/>
                      <a:pt x="587" y="6984"/>
                    </a:cubicBezTo>
                    <a:cubicBezTo>
                      <a:pt x="589" y="6975"/>
                      <a:pt x="592" y="6973"/>
                      <a:pt x="595" y="6967"/>
                    </a:cubicBezTo>
                    <a:lnTo>
                      <a:pt x="670" y="6808"/>
                    </a:lnTo>
                    <a:cubicBezTo>
                      <a:pt x="673" y="6802"/>
                      <a:pt x="679" y="6794"/>
                      <a:pt x="679" y="6789"/>
                    </a:cubicBezTo>
                    <a:cubicBezTo>
                      <a:pt x="790" y="6540"/>
                      <a:pt x="896" y="6289"/>
                      <a:pt x="994" y="6035"/>
                    </a:cubicBezTo>
                    <a:cubicBezTo>
                      <a:pt x="1125" y="5684"/>
                      <a:pt x="1248" y="5324"/>
                      <a:pt x="1348" y="4961"/>
                    </a:cubicBezTo>
                    <a:cubicBezTo>
                      <a:pt x="1354" y="4953"/>
                      <a:pt x="1354" y="4947"/>
                      <a:pt x="1357" y="4939"/>
                    </a:cubicBezTo>
                    <a:cubicBezTo>
                      <a:pt x="1451" y="4613"/>
                      <a:pt x="1530" y="4283"/>
                      <a:pt x="1599" y="3949"/>
                    </a:cubicBezTo>
                    <a:cubicBezTo>
                      <a:pt x="1605" y="3935"/>
                      <a:pt x="1608" y="3926"/>
                      <a:pt x="1608" y="3915"/>
                    </a:cubicBezTo>
                    <a:cubicBezTo>
                      <a:pt x="1624" y="3829"/>
                      <a:pt x="1641" y="3739"/>
                      <a:pt x="1661" y="3656"/>
                    </a:cubicBezTo>
                    <a:lnTo>
                      <a:pt x="1661" y="3653"/>
                    </a:lnTo>
                    <a:cubicBezTo>
                      <a:pt x="1711" y="3368"/>
                      <a:pt x="1761" y="3081"/>
                      <a:pt x="1792" y="2791"/>
                    </a:cubicBezTo>
                    <a:lnTo>
                      <a:pt x="1789" y="2791"/>
                    </a:lnTo>
                    <a:lnTo>
                      <a:pt x="1789" y="2785"/>
                    </a:lnTo>
                    <a:cubicBezTo>
                      <a:pt x="1803" y="2676"/>
                      <a:pt x="1814" y="2568"/>
                      <a:pt x="1822" y="2462"/>
                    </a:cubicBezTo>
                    <a:cubicBezTo>
                      <a:pt x="1828" y="2453"/>
                      <a:pt x="1828" y="2448"/>
                      <a:pt x="1828" y="2442"/>
                    </a:cubicBezTo>
                    <a:cubicBezTo>
                      <a:pt x="1850" y="2202"/>
                      <a:pt x="1870" y="1954"/>
                      <a:pt x="1875" y="1711"/>
                    </a:cubicBezTo>
                    <a:cubicBezTo>
                      <a:pt x="1878" y="1703"/>
                      <a:pt x="1878" y="1700"/>
                      <a:pt x="1875" y="1694"/>
                    </a:cubicBezTo>
                    <a:cubicBezTo>
                      <a:pt x="1878" y="1658"/>
                      <a:pt x="1878" y="1625"/>
                      <a:pt x="1878" y="1588"/>
                    </a:cubicBezTo>
                    <a:cubicBezTo>
                      <a:pt x="1884" y="1583"/>
                      <a:pt x="1884" y="1574"/>
                      <a:pt x="1878" y="1569"/>
                    </a:cubicBezTo>
                    <a:cubicBezTo>
                      <a:pt x="1884" y="1535"/>
                      <a:pt x="1884" y="1505"/>
                      <a:pt x="1884" y="1474"/>
                    </a:cubicBezTo>
                    <a:cubicBezTo>
                      <a:pt x="1887" y="1466"/>
                      <a:pt x="1884" y="1457"/>
                      <a:pt x="1878" y="1449"/>
                    </a:cubicBezTo>
                    <a:cubicBezTo>
                      <a:pt x="1884" y="1418"/>
                      <a:pt x="1884" y="1388"/>
                      <a:pt x="1884" y="1354"/>
                    </a:cubicBezTo>
                    <a:cubicBezTo>
                      <a:pt x="1887" y="1346"/>
                      <a:pt x="1884" y="1337"/>
                      <a:pt x="1884" y="1332"/>
                    </a:cubicBezTo>
                    <a:cubicBezTo>
                      <a:pt x="1887" y="1220"/>
                      <a:pt x="1884" y="1109"/>
                      <a:pt x="1878" y="997"/>
                    </a:cubicBezTo>
                    <a:cubicBezTo>
                      <a:pt x="1875" y="857"/>
                      <a:pt x="1875" y="721"/>
                      <a:pt x="1864" y="581"/>
                    </a:cubicBezTo>
                    <a:cubicBezTo>
                      <a:pt x="1864" y="578"/>
                      <a:pt x="1864" y="573"/>
                      <a:pt x="1862" y="570"/>
                    </a:cubicBezTo>
                    <a:cubicBezTo>
                      <a:pt x="1859" y="528"/>
                      <a:pt x="1859" y="486"/>
                      <a:pt x="1856" y="445"/>
                    </a:cubicBezTo>
                    <a:cubicBezTo>
                      <a:pt x="1856" y="439"/>
                      <a:pt x="1856" y="433"/>
                      <a:pt x="1850" y="428"/>
                    </a:cubicBezTo>
                    <a:cubicBezTo>
                      <a:pt x="1848" y="403"/>
                      <a:pt x="1848" y="378"/>
                      <a:pt x="1848" y="358"/>
                    </a:cubicBezTo>
                    <a:cubicBezTo>
                      <a:pt x="1848" y="347"/>
                      <a:pt x="1845" y="341"/>
                      <a:pt x="1845" y="333"/>
                    </a:cubicBezTo>
                    <a:cubicBezTo>
                      <a:pt x="1842" y="300"/>
                      <a:pt x="1842" y="260"/>
                      <a:pt x="1836" y="221"/>
                    </a:cubicBezTo>
                    <a:cubicBezTo>
                      <a:pt x="1836" y="216"/>
                      <a:pt x="1834" y="207"/>
                      <a:pt x="1834" y="202"/>
                    </a:cubicBezTo>
                    <a:cubicBezTo>
                      <a:pt x="1831" y="188"/>
                      <a:pt x="1831" y="168"/>
                      <a:pt x="1828" y="154"/>
                    </a:cubicBezTo>
                    <a:cubicBezTo>
                      <a:pt x="1831" y="138"/>
                      <a:pt x="1828" y="124"/>
                      <a:pt x="1820" y="110"/>
                    </a:cubicBezTo>
                    <a:cubicBezTo>
                      <a:pt x="1809" y="62"/>
                      <a:pt x="1775" y="23"/>
                      <a:pt x="1722" y="9"/>
                    </a:cubicBezTo>
                    <a:cubicBezTo>
                      <a:pt x="1708" y="7"/>
                      <a:pt x="1697" y="1"/>
                      <a:pt x="1689" y="1"/>
                    </a:cubicBezTo>
                    <a:cubicBezTo>
                      <a:pt x="1687" y="1"/>
                      <a:pt x="1686" y="1"/>
                      <a:pt x="16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335;p37">
                <a:extLst>
                  <a:ext uri="{FF2B5EF4-FFF2-40B4-BE49-F238E27FC236}">
                    <a16:creationId xmlns:a16="http://schemas.microsoft.com/office/drawing/2014/main" id="{06C2E4E0-0EA4-DA2A-65DB-B62E709E9AEE}"/>
                  </a:ext>
                </a:extLst>
              </p:cNvPr>
              <p:cNvSpPr/>
              <p:nvPr/>
            </p:nvSpPr>
            <p:spPr>
              <a:xfrm>
                <a:off x="6155550" y="3942950"/>
                <a:ext cx="7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2" extrusionOk="0">
                    <a:moveTo>
                      <a:pt x="3" y="0"/>
                    </a:moveTo>
                    <a:cubicBezTo>
                      <a:pt x="3" y="3"/>
                      <a:pt x="0" y="9"/>
                      <a:pt x="0" y="11"/>
                    </a:cubicBezTo>
                    <a:cubicBezTo>
                      <a:pt x="3" y="6"/>
                      <a:pt x="3" y="3"/>
                      <a:pt x="3" y="0"/>
                    </a:cubicBezTo>
                    <a:close/>
                  </a:path>
                </a:pathLst>
              </a:custGeom>
              <a:solidFill>
                <a:srgbClr val="F6B1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336;p37">
                <a:extLst>
                  <a:ext uri="{FF2B5EF4-FFF2-40B4-BE49-F238E27FC236}">
                    <a16:creationId xmlns:a16="http://schemas.microsoft.com/office/drawing/2014/main" id="{032261C1-21EE-F868-0C21-E7A547E3247B}"/>
                  </a:ext>
                </a:extLst>
              </p:cNvPr>
              <p:cNvSpPr/>
              <p:nvPr/>
            </p:nvSpPr>
            <p:spPr>
              <a:xfrm>
                <a:off x="5486975" y="3774100"/>
                <a:ext cx="703600" cy="81275"/>
              </a:xfrm>
              <a:custGeom>
                <a:avLst/>
                <a:gdLst/>
                <a:ahLst/>
                <a:cxnLst/>
                <a:rect l="l" t="t" r="r" b="b"/>
                <a:pathLst>
                  <a:path w="28144" h="3251" extrusionOk="0">
                    <a:moveTo>
                      <a:pt x="237" y="282"/>
                    </a:moveTo>
                    <a:cubicBezTo>
                      <a:pt x="229" y="285"/>
                      <a:pt x="226" y="285"/>
                      <a:pt x="218" y="285"/>
                    </a:cubicBezTo>
                    <a:cubicBezTo>
                      <a:pt x="229" y="285"/>
                      <a:pt x="232" y="282"/>
                      <a:pt x="237" y="282"/>
                    </a:cubicBezTo>
                    <a:close/>
                    <a:moveTo>
                      <a:pt x="6958" y="614"/>
                    </a:moveTo>
                    <a:cubicBezTo>
                      <a:pt x="6961" y="615"/>
                      <a:pt x="6963" y="615"/>
                      <a:pt x="6965" y="616"/>
                    </a:cubicBezTo>
                    <a:lnTo>
                      <a:pt x="6965" y="616"/>
                    </a:lnTo>
                    <a:cubicBezTo>
                      <a:pt x="6963" y="615"/>
                      <a:pt x="6961" y="615"/>
                      <a:pt x="6958" y="614"/>
                    </a:cubicBezTo>
                    <a:close/>
                    <a:moveTo>
                      <a:pt x="26924" y="617"/>
                    </a:moveTo>
                    <a:cubicBezTo>
                      <a:pt x="26923" y="617"/>
                      <a:pt x="26922" y="617"/>
                      <a:pt x="26921" y="618"/>
                    </a:cubicBezTo>
                    <a:lnTo>
                      <a:pt x="26921" y="618"/>
                    </a:lnTo>
                    <a:cubicBezTo>
                      <a:pt x="26922" y="618"/>
                      <a:pt x="26923" y="617"/>
                      <a:pt x="26924" y="617"/>
                    </a:cubicBezTo>
                    <a:close/>
                    <a:moveTo>
                      <a:pt x="6995" y="620"/>
                    </a:moveTo>
                    <a:cubicBezTo>
                      <a:pt x="6996" y="620"/>
                      <a:pt x="6996" y="620"/>
                      <a:pt x="6997" y="620"/>
                    </a:cubicBezTo>
                    <a:cubicBezTo>
                      <a:pt x="6996" y="620"/>
                      <a:pt x="6996" y="620"/>
                      <a:pt x="6995" y="620"/>
                    </a:cubicBezTo>
                    <a:close/>
                    <a:moveTo>
                      <a:pt x="26921" y="618"/>
                    </a:moveTo>
                    <a:cubicBezTo>
                      <a:pt x="26914" y="620"/>
                      <a:pt x="26906" y="620"/>
                      <a:pt x="26897" y="625"/>
                    </a:cubicBezTo>
                    <a:cubicBezTo>
                      <a:pt x="26906" y="625"/>
                      <a:pt x="26912" y="621"/>
                      <a:pt x="26921" y="618"/>
                    </a:cubicBezTo>
                    <a:close/>
                    <a:moveTo>
                      <a:pt x="27753" y="631"/>
                    </a:moveTo>
                    <a:cubicBezTo>
                      <a:pt x="27761" y="633"/>
                      <a:pt x="27764" y="633"/>
                      <a:pt x="27767" y="633"/>
                    </a:cubicBezTo>
                    <a:cubicBezTo>
                      <a:pt x="27764" y="633"/>
                      <a:pt x="27759" y="631"/>
                      <a:pt x="27753" y="631"/>
                    </a:cubicBezTo>
                    <a:close/>
                    <a:moveTo>
                      <a:pt x="7479" y="844"/>
                    </a:moveTo>
                    <a:cubicBezTo>
                      <a:pt x="7481" y="846"/>
                      <a:pt x="7484" y="847"/>
                      <a:pt x="7486" y="849"/>
                    </a:cubicBezTo>
                    <a:lnTo>
                      <a:pt x="7486" y="849"/>
                    </a:lnTo>
                    <a:cubicBezTo>
                      <a:pt x="7484" y="847"/>
                      <a:pt x="7481" y="846"/>
                      <a:pt x="7479" y="844"/>
                    </a:cubicBezTo>
                    <a:close/>
                    <a:moveTo>
                      <a:pt x="1501" y="848"/>
                    </a:moveTo>
                    <a:lnTo>
                      <a:pt x="1502" y="849"/>
                    </a:lnTo>
                    <a:lnTo>
                      <a:pt x="1502" y="849"/>
                    </a:lnTo>
                    <a:cubicBezTo>
                      <a:pt x="1502" y="849"/>
                      <a:pt x="1501" y="849"/>
                      <a:pt x="1501" y="848"/>
                    </a:cubicBezTo>
                    <a:close/>
                    <a:moveTo>
                      <a:pt x="5837" y="849"/>
                    </a:moveTo>
                    <a:cubicBezTo>
                      <a:pt x="5834" y="853"/>
                      <a:pt x="5830" y="856"/>
                      <a:pt x="5825" y="859"/>
                    </a:cubicBezTo>
                    <a:cubicBezTo>
                      <a:pt x="5829" y="856"/>
                      <a:pt x="5833" y="853"/>
                      <a:pt x="5837" y="849"/>
                    </a:cubicBezTo>
                    <a:close/>
                    <a:moveTo>
                      <a:pt x="11929" y="1420"/>
                    </a:moveTo>
                    <a:cubicBezTo>
                      <a:pt x="11921" y="1423"/>
                      <a:pt x="11918" y="1429"/>
                      <a:pt x="11915" y="1434"/>
                    </a:cubicBezTo>
                    <a:lnTo>
                      <a:pt x="11929" y="1420"/>
                    </a:lnTo>
                    <a:close/>
                    <a:moveTo>
                      <a:pt x="8289" y="1549"/>
                    </a:moveTo>
                    <a:cubicBezTo>
                      <a:pt x="8291" y="1554"/>
                      <a:pt x="8293" y="1558"/>
                      <a:pt x="8296" y="1561"/>
                    </a:cubicBezTo>
                    <a:lnTo>
                      <a:pt x="8296" y="1561"/>
                    </a:lnTo>
                    <a:cubicBezTo>
                      <a:pt x="8295" y="1561"/>
                      <a:pt x="8295" y="1560"/>
                      <a:pt x="8294" y="1560"/>
                    </a:cubicBezTo>
                    <a:cubicBezTo>
                      <a:pt x="8291" y="1554"/>
                      <a:pt x="8289" y="1551"/>
                      <a:pt x="8289" y="1549"/>
                    </a:cubicBezTo>
                    <a:close/>
                    <a:moveTo>
                      <a:pt x="8955" y="1872"/>
                    </a:moveTo>
                    <a:cubicBezTo>
                      <a:pt x="8961" y="1875"/>
                      <a:pt x="8969" y="1883"/>
                      <a:pt x="8972" y="1889"/>
                    </a:cubicBezTo>
                    <a:cubicBezTo>
                      <a:pt x="8964" y="1883"/>
                      <a:pt x="8961" y="1875"/>
                      <a:pt x="8955" y="1872"/>
                    </a:cubicBezTo>
                    <a:close/>
                    <a:moveTo>
                      <a:pt x="23203" y="2316"/>
                    </a:moveTo>
                    <a:cubicBezTo>
                      <a:pt x="23214" y="2321"/>
                      <a:pt x="23220" y="2327"/>
                      <a:pt x="23228" y="2332"/>
                    </a:cubicBezTo>
                    <a:cubicBezTo>
                      <a:pt x="23220" y="2327"/>
                      <a:pt x="23211" y="2321"/>
                      <a:pt x="23203" y="2316"/>
                    </a:cubicBezTo>
                    <a:close/>
                    <a:moveTo>
                      <a:pt x="10454" y="2472"/>
                    </a:moveTo>
                    <a:cubicBezTo>
                      <a:pt x="10453" y="2473"/>
                      <a:pt x="10451" y="2474"/>
                      <a:pt x="10450" y="2475"/>
                    </a:cubicBezTo>
                    <a:lnTo>
                      <a:pt x="10450" y="2475"/>
                    </a:lnTo>
                    <a:cubicBezTo>
                      <a:pt x="10451" y="2473"/>
                      <a:pt x="10452" y="2472"/>
                      <a:pt x="10454" y="2472"/>
                    </a:cubicBezTo>
                    <a:close/>
                    <a:moveTo>
                      <a:pt x="4207" y="2525"/>
                    </a:moveTo>
                    <a:lnTo>
                      <a:pt x="4207" y="2525"/>
                    </a:lnTo>
                    <a:cubicBezTo>
                      <a:pt x="4202" y="2528"/>
                      <a:pt x="4199" y="2531"/>
                      <a:pt x="4193" y="2531"/>
                    </a:cubicBezTo>
                    <a:cubicBezTo>
                      <a:pt x="4199" y="2528"/>
                      <a:pt x="4202" y="2528"/>
                      <a:pt x="4207" y="2525"/>
                    </a:cubicBezTo>
                    <a:close/>
                    <a:moveTo>
                      <a:pt x="9809" y="2539"/>
                    </a:moveTo>
                    <a:cubicBezTo>
                      <a:pt x="9815" y="2542"/>
                      <a:pt x="9820" y="2542"/>
                      <a:pt x="9826" y="2542"/>
                    </a:cubicBezTo>
                    <a:cubicBezTo>
                      <a:pt x="9820" y="2542"/>
                      <a:pt x="9812" y="2542"/>
                      <a:pt x="9809" y="2539"/>
                    </a:cubicBezTo>
                    <a:close/>
                    <a:moveTo>
                      <a:pt x="10241" y="2556"/>
                    </a:moveTo>
                    <a:cubicBezTo>
                      <a:pt x="10239" y="2558"/>
                      <a:pt x="10233" y="2558"/>
                      <a:pt x="10230" y="2558"/>
                    </a:cubicBezTo>
                    <a:cubicBezTo>
                      <a:pt x="10233" y="2556"/>
                      <a:pt x="10239" y="2556"/>
                      <a:pt x="10241" y="2556"/>
                    </a:cubicBezTo>
                    <a:close/>
                    <a:moveTo>
                      <a:pt x="10225" y="2558"/>
                    </a:moveTo>
                    <a:cubicBezTo>
                      <a:pt x="10216" y="2564"/>
                      <a:pt x="10211" y="2564"/>
                      <a:pt x="10205" y="2567"/>
                    </a:cubicBezTo>
                    <a:cubicBezTo>
                      <a:pt x="10214" y="2561"/>
                      <a:pt x="10216" y="2558"/>
                      <a:pt x="10225" y="2558"/>
                    </a:cubicBezTo>
                    <a:close/>
                    <a:moveTo>
                      <a:pt x="463" y="0"/>
                    </a:moveTo>
                    <a:cubicBezTo>
                      <a:pt x="338" y="20"/>
                      <a:pt x="212" y="42"/>
                      <a:pt x="89" y="81"/>
                    </a:cubicBezTo>
                    <a:cubicBezTo>
                      <a:pt x="28" y="98"/>
                      <a:pt x="0" y="173"/>
                      <a:pt x="20" y="232"/>
                    </a:cubicBezTo>
                    <a:cubicBezTo>
                      <a:pt x="39" y="282"/>
                      <a:pt x="84" y="308"/>
                      <a:pt x="132" y="308"/>
                    </a:cubicBezTo>
                    <a:cubicBezTo>
                      <a:pt x="146" y="308"/>
                      <a:pt x="160" y="306"/>
                      <a:pt x="173" y="302"/>
                    </a:cubicBezTo>
                    <a:cubicBezTo>
                      <a:pt x="190" y="296"/>
                      <a:pt x="204" y="293"/>
                      <a:pt x="221" y="290"/>
                    </a:cubicBezTo>
                    <a:cubicBezTo>
                      <a:pt x="301" y="271"/>
                      <a:pt x="385" y="260"/>
                      <a:pt x="472" y="260"/>
                    </a:cubicBezTo>
                    <a:cubicBezTo>
                      <a:pt x="561" y="265"/>
                      <a:pt x="647" y="279"/>
                      <a:pt x="731" y="299"/>
                    </a:cubicBezTo>
                    <a:cubicBezTo>
                      <a:pt x="832" y="329"/>
                      <a:pt x="926" y="377"/>
                      <a:pt x="1016" y="433"/>
                    </a:cubicBezTo>
                    <a:cubicBezTo>
                      <a:pt x="1197" y="547"/>
                      <a:pt x="1359" y="698"/>
                      <a:pt x="1501" y="851"/>
                    </a:cubicBezTo>
                    <a:cubicBezTo>
                      <a:pt x="1506" y="856"/>
                      <a:pt x="1510" y="860"/>
                      <a:pt x="1515" y="865"/>
                    </a:cubicBezTo>
                    <a:cubicBezTo>
                      <a:pt x="1833" y="1217"/>
                      <a:pt x="2101" y="1607"/>
                      <a:pt x="2402" y="1973"/>
                    </a:cubicBezTo>
                    <a:cubicBezTo>
                      <a:pt x="2673" y="2302"/>
                      <a:pt x="2988" y="2639"/>
                      <a:pt x="3395" y="2793"/>
                    </a:cubicBezTo>
                    <a:cubicBezTo>
                      <a:pt x="3530" y="2843"/>
                      <a:pt x="3673" y="2869"/>
                      <a:pt x="3817" y="2869"/>
                    </a:cubicBezTo>
                    <a:cubicBezTo>
                      <a:pt x="3866" y="2869"/>
                      <a:pt x="3915" y="2866"/>
                      <a:pt x="3964" y="2860"/>
                    </a:cubicBezTo>
                    <a:cubicBezTo>
                      <a:pt x="4135" y="2837"/>
                      <a:pt x="4291" y="2770"/>
                      <a:pt x="4433" y="2678"/>
                    </a:cubicBezTo>
                    <a:cubicBezTo>
                      <a:pt x="4578" y="2584"/>
                      <a:pt x="4698" y="2458"/>
                      <a:pt x="4804" y="2324"/>
                    </a:cubicBezTo>
                    <a:cubicBezTo>
                      <a:pt x="4919" y="2182"/>
                      <a:pt x="5019" y="2023"/>
                      <a:pt x="5117" y="1869"/>
                    </a:cubicBezTo>
                    <a:cubicBezTo>
                      <a:pt x="5206" y="1724"/>
                      <a:pt x="5292" y="1585"/>
                      <a:pt x="5379" y="1443"/>
                    </a:cubicBezTo>
                    <a:cubicBezTo>
                      <a:pt x="5518" y="1228"/>
                      <a:pt x="5666" y="1013"/>
                      <a:pt x="5853" y="837"/>
                    </a:cubicBezTo>
                    <a:lnTo>
                      <a:pt x="5853" y="837"/>
                    </a:lnTo>
                    <a:cubicBezTo>
                      <a:pt x="5851" y="838"/>
                      <a:pt x="5848" y="840"/>
                      <a:pt x="5846" y="841"/>
                    </a:cubicBezTo>
                    <a:lnTo>
                      <a:pt x="5846" y="841"/>
                    </a:lnTo>
                    <a:cubicBezTo>
                      <a:pt x="5927" y="773"/>
                      <a:pt x="6012" y="710"/>
                      <a:pt x="6101" y="661"/>
                    </a:cubicBezTo>
                    <a:cubicBezTo>
                      <a:pt x="6171" y="628"/>
                      <a:pt x="6246" y="600"/>
                      <a:pt x="6325" y="578"/>
                    </a:cubicBezTo>
                    <a:cubicBezTo>
                      <a:pt x="6411" y="561"/>
                      <a:pt x="6495" y="555"/>
                      <a:pt x="6581" y="555"/>
                    </a:cubicBezTo>
                    <a:cubicBezTo>
                      <a:pt x="6715" y="561"/>
                      <a:pt x="6845" y="585"/>
                      <a:pt x="6971" y="617"/>
                    </a:cubicBezTo>
                    <a:lnTo>
                      <a:pt x="6971" y="617"/>
                    </a:lnTo>
                    <a:cubicBezTo>
                      <a:pt x="6969" y="617"/>
                      <a:pt x="6967" y="616"/>
                      <a:pt x="6965" y="616"/>
                    </a:cubicBezTo>
                    <a:lnTo>
                      <a:pt x="6965" y="616"/>
                    </a:lnTo>
                    <a:cubicBezTo>
                      <a:pt x="6973" y="618"/>
                      <a:pt x="6979" y="621"/>
                      <a:pt x="6983" y="625"/>
                    </a:cubicBezTo>
                    <a:cubicBezTo>
                      <a:pt x="6986" y="628"/>
                      <a:pt x="6991" y="628"/>
                      <a:pt x="6994" y="628"/>
                    </a:cubicBezTo>
                    <a:lnTo>
                      <a:pt x="6986" y="625"/>
                    </a:lnTo>
                    <a:lnTo>
                      <a:pt x="6986" y="625"/>
                    </a:lnTo>
                    <a:cubicBezTo>
                      <a:pt x="7160" y="679"/>
                      <a:pt x="7326" y="750"/>
                      <a:pt x="7479" y="844"/>
                    </a:cubicBezTo>
                    <a:lnTo>
                      <a:pt x="7479" y="844"/>
                    </a:lnTo>
                    <a:cubicBezTo>
                      <a:pt x="7477" y="843"/>
                      <a:pt x="7476" y="842"/>
                      <a:pt x="7474" y="840"/>
                    </a:cubicBezTo>
                    <a:lnTo>
                      <a:pt x="7474" y="840"/>
                    </a:lnTo>
                    <a:cubicBezTo>
                      <a:pt x="7481" y="844"/>
                      <a:pt x="7487" y="848"/>
                      <a:pt x="7493" y="853"/>
                    </a:cubicBezTo>
                    <a:lnTo>
                      <a:pt x="7493" y="853"/>
                    </a:lnTo>
                    <a:cubicBezTo>
                      <a:pt x="7491" y="851"/>
                      <a:pt x="7489" y="850"/>
                      <a:pt x="7486" y="849"/>
                    </a:cubicBezTo>
                    <a:lnTo>
                      <a:pt x="7486" y="849"/>
                    </a:lnTo>
                    <a:cubicBezTo>
                      <a:pt x="7490" y="851"/>
                      <a:pt x="7495" y="854"/>
                      <a:pt x="7499" y="857"/>
                    </a:cubicBezTo>
                    <a:cubicBezTo>
                      <a:pt x="7499" y="856"/>
                      <a:pt x="7498" y="856"/>
                      <a:pt x="7497" y="855"/>
                    </a:cubicBezTo>
                    <a:lnTo>
                      <a:pt x="7497" y="855"/>
                    </a:lnTo>
                    <a:cubicBezTo>
                      <a:pt x="7791" y="1048"/>
                      <a:pt x="8038" y="1296"/>
                      <a:pt x="8277" y="1551"/>
                    </a:cubicBezTo>
                    <a:lnTo>
                      <a:pt x="8283" y="1557"/>
                    </a:lnTo>
                    <a:lnTo>
                      <a:pt x="8294" y="1568"/>
                    </a:lnTo>
                    <a:lnTo>
                      <a:pt x="8294" y="1568"/>
                    </a:lnTo>
                    <a:cubicBezTo>
                      <a:pt x="8542" y="1841"/>
                      <a:pt x="8782" y="2123"/>
                      <a:pt x="9056" y="2374"/>
                    </a:cubicBezTo>
                    <a:cubicBezTo>
                      <a:pt x="9293" y="2595"/>
                      <a:pt x="9575" y="2793"/>
                      <a:pt x="9907" y="2840"/>
                    </a:cubicBezTo>
                    <a:cubicBezTo>
                      <a:pt x="9952" y="2847"/>
                      <a:pt x="9997" y="2850"/>
                      <a:pt x="10043" y="2850"/>
                    </a:cubicBezTo>
                    <a:cubicBezTo>
                      <a:pt x="10152" y="2850"/>
                      <a:pt x="10261" y="2832"/>
                      <a:pt x="10367" y="2798"/>
                    </a:cubicBezTo>
                    <a:cubicBezTo>
                      <a:pt x="10454" y="2770"/>
                      <a:pt x="10537" y="2729"/>
                      <a:pt x="10618" y="2687"/>
                    </a:cubicBezTo>
                    <a:cubicBezTo>
                      <a:pt x="10710" y="2639"/>
                      <a:pt x="10794" y="2575"/>
                      <a:pt x="10878" y="2511"/>
                    </a:cubicBezTo>
                    <a:cubicBezTo>
                      <a:pt x="11268" y="2199"/>
                      <a:pt x="11542" y="1775"/>
                      <a:pt x="11901" y="1431"/>
                    </a:cubicBezTo>
                    <a:cubicBezTo>
                      <a:pt x="11993" y="1348"/>
                      <a:pt x="12091" y="1275"/>
                      <a:pt x="12203" y="1208"/>
                    </a:cubicBezTo>
                    <a:cubicBezTo>
                      <a:pt x="12300" y="1161"/>
                      <a:pt x="12398" y="1122"/>
                      <a:pt x="12507" y="1094"/>
                    </a:cubicBezTo>
                    <a:cubicBezTo>
                      <a:pt x="12621" y="1074"/>
                      <a:pt x="12738" y="1063"/>
                      <a:pt x="12856" y="1063"/>
                    </a:cubicBezTo>
                    <a:lnTo>
                      <a:pt x="12858" y="1063"/>
                    </a:lnTo>
                    <a:cubicBezTo>
                      <a:pt x="13051" y="1074"/>
                      <a:pt x="13235" y="1105"/>
                      <a:pt x="13425" y="1158"/>
                    </a:cubicBezTo>
                    <a:cubicBezTo>
                      <a:pt x="13631" y="1222"/>
                      <a:pt x="13821" y="1314"/>
                      <a:pt x="14008" y="1429"/>
                    </a:cubicBezTo>
                    <a:lnTo>
                      <a:pt x="14002" y="1426"/>
                    </a:lnTo>
                    <a:lnTo>
                      <a:pt x="14002" y="1426"/>
                    </a:lnTo>
                    <a:cubicBezTo>
                      <a:pt x="14217" y="1562"/>
                      <a:pt x="14407" y="1722"/>
                      <a:pt x="14596" y="1889"/>
                    </a:cubicBezTo>
                    <a:cubicBezTo>
                      <a:pt x="14806" y="2081"/>
                      <a:pt x="14992" y="2296"/>
                      <a:pt x="15196" y="2500"/>
                    </a:cubicBezTo>
                    <a:cubicBezTo>
                      <a:pt x="15389" y="2692"/>
                      <a:pt x="15590" y="2876"/>
                      <a:pt x="15824" y="3019"/>
                    </a:cubicBezTo>
                    <a:cubicBezTo>
                      <a:pt x="15938" y="3088"/>
                      <a:pt x="16061" y="3147"/>
                      <a:pt x="16189" y="3189"/>
                    </a:cubicBezTo>
                    <a:cubicBezTo>
                      <a:pt x="16253" y="3211"/>
                      <a:pt x="16315" y="3225"/>
                      <a:pt x="16379" y="3236"/>
                    </a:cubicBezTo>
                    <a:cubicBezTo>
                      <a:pt x="16440" y="3245"/>
                      <a:pt x="16510" y="3245"/>
                      <a:pt x="16574" y="3250"/>
                    </a:cubicBezTo>
                    <a:cubicBezTo>
                      <a:pt x="16579" y="3250"/>
                      <a:pt x="16584" y="3250"/>
                      <a:pt x="16590" y="3250"/>
                    </a:cubicBezTo>
                    <a:cubicBezTo>
                      <a:pt x="16705" y="3250"/>
                      <a:pt x="16825" y="3221"/>
                      <a:pt x="16940" y="3186"/>
                    </a:cubicBezTo>
                    <a:cubicBezTo>
                      <a:pt x="17079" y="3141"/>
                      <a:pt x="17208" y="3069"/>
                      <a:pt x="17330" y="2988"/>
                    </a:cubicBezTo>
                    <a:cubicBezTo>
                      <a:pt x="17537" y="2851"/>
                      <a:pt x="17721" y="2678"/>
                      <a:pt x="17891" y="2497"/>
                    </a:cubicBezTo>
                    <a:cubicBezTo>
                      <a:pt x="18223" y="2140"/>
                      <a:pt x="18505" y="1744"/>
                      <a:pt x="18856" y="1409"/>
                    </a:cubicBezTo>
                    <a:cubicBezTo>
                      <a:pt x="19010" y="1264"/>
                      <a:pt x="19177" y="1144"/>
                      <a:pt x="19364" y="1041"/>
                    </a:cubicBezTo>
                    <a:lnTo>
                      <a:pt x="19364" y="1041"/>
                    </a:lnTo>
                    <a:cubicBezTo>
                      <a:pt x="19353" y="1049"/>
                      <a:pt x="19342" y="1052"/>
                      <a:pt x="19331" y="1060"/>
                    </a:cubicBezTo>
                    <a:cubicBezTo>
                      <a:pt x="19495" y="971"/>
                      <a:pt x="19663" y="910"/>
                      <a:pt x="19844" y="865"/>
                    </a:cubicBezTo>
                    <a:cubicBezTo>
                      <a:pt x="20009" y="829"/>
                      <a:pt x="20176" y="812"/>
                      <a:pt x="20343" y="812"/>
                    </a:cubicBezTo>
                    <a:cubicBezTo>
                      <a:pt x="20335" y="812"/>
                      <a:pt x="20332" y="812"/>
                      <a:pt x="20327" y="809"/>
                    </a:cubicBezTo>
                    <a:cubicBezTo>
                      <a:pt x="20332" y="809"/>
                      <a:pt x="20341" y="809"/>
                      <a:pt x="20343" y="812"/>
                    </a:cubicBezTo>
                    <a:lnTo>
                      <a:pt x="20346" y="812"/>
                    </a:lnTo>
                    <a:cubicBezTo>
                      <a:pt x="20539" y="823"/>
                      <a:pt x="20723" y="854"/>
                      <a:pt x="20907" y="907"/>
                    </a:cubicBezTo>
                    <a:cubicBezTo>
                      <a:pt x="21158" y="985"/>
                      <a:pt x="21392" y="1097"/>
                      <a:pt x="21615" y="1236"/>
                    </a:cubicBezTo>
                    <a:cubicBezTo>
                      <a:pt x="21822" y="1370"/>
                      <a:pt x="22014" y="1521"/>
                      <a:pt x="22196" y="1688"/>
                    </a:cubicBezTo>
                    <a:cubicBezTo>
                      <a:pt x="22371" y="1850"/>
                      <a:pt x="22531" y="2037"/>
                      <a:pt x="22698" y="2207"/>
                    </a:cubicBezTo>
                    <a:cubicBezTo>
                      <a:pt x="22762" y="2277"/>
                      <a:pt x="22832" y="2344"/>
                      <a:pt x="22907" y="2405"/>
                    </a:cubicBezTo>
                    <a:cubicBezTo>
                      <a:pt x="22980" y="2469"/>
                      <a:pt x="23061" y="2525"/>
                      <a:pt x="23144" y="2572"/>
                    </a:cubicBezTo>
                    <a:cubicBezTo>
                      <a:pt x="23222" y="2617"/>
                      <a:pt x="23312" y="2645"/>
                      <a:pt x="23401" y="2670"/>
                    </a:cubicBezTo>
                    <a:cubicBezTo>
                      <a:pt x="23461" y="2686"/>
                      <a:pt x="23522" y="2692"/>
                      <a:pt x="23583" y="2692"/>
                    </a:cubicBezTo>
                    <a:cubicBezTo>
                      <a:pt x="23618" y="2692"/>
                      <a:pt x="23654" y="2690"/>
                      <a:pt x="23688" y="2687"/>
                    </a:cubicBezTo>
                    <a:cubicBezTo>
                      <a:pt x="23786" y="2681"/>
                      <a:pt x="23884" y="2656"/>
                      <a:pt x="23976" y="2628"/>
                    </a:cubicBezTo>
                    <a:cubicBezTo>
                      <a:pt x="24096" y="2595"/>
                      <a:pt x="24213" y="2539"/>
                      <a:pt x="24324" y="2483"/>
                    </a:cubicBezTo>
                    <a:cubicBezTo>
                      <a:pt x="24511" y="2385"/>
                      <a:pt x="24684" y="2268"/>
                      <a:pt x="24849" y="2140"/>
                    </a:cubicBezTo>
                    <a:cubicBezTo>
                      <a:pt x="25161" y="1892"/>
                      <a:pt x="25435" y="1599"/>
                      <a:pt x="25728" y="1325"/>
                    </a:cubicBezTo>
                    <a:cubicBezTo>
                      <a:pt x="25951" y="1119"/>
                      <a:pt x="26188" y="929"/>
                      <a:pt x="26456" y="784"/>
                    </a:cubicBezTo>
                    <a:cubicBezTo>
                      <a:pt x="26523" y="753"/>
                      <a:pt x="26590" y="720"/>
                      <a:pt x="26654" y="692"/>
                    </a:cubicBezTo>
                    <a:cubicBezTo>
                      <a:pt x="26732" y="661"/>
                      <a:pt x="26813" y="636"/>
                      <a:pt x="26897" y="617"/>
                    </a:cubicBezTo>
                    <a:cubicBezTo>
                      <a:pt x="27058" y="580"/>
                      <a:pt x="27226" y="564"/>
                      <a:pt x="27393" y="564"/>
                    </a:cubicBezTo>
                    <a:cubicBezTo>
                      <a:pt x="27454" y="567"/>
                      <a:pt x="27513" y="572"/>
                      <a:pt x="27572" y="580"/>
                    </a:cubicBezTo>
                    <a:cubicBezTo>
                      <a:pt x="27627" y="589"/>
                      <a:pt x="27683" y="603"/>
                      <a:pt x="27742" y="617"/>
                    </a:cubicBezTo>
                    <a:lnTo>
                      <a:pt x="27739" y="617"/>
                    </a:lnTo>
                    <a:cubicBezTo>
                      <a:pt x="27817" y="642"/>
                      <a:pt x="27895" y="670"/>
                      <a:pt x="27973" y="700"/>
                    </a:cubicBezTo>
                    <a:cubicBezTo>
                      <a:pt x="27988" y="706"/>
                      <a:pt x="28003" y="708"/>
                      <a:pt x="28018" y="708"/>
                    </a:cubicBezTo>
                    <a:cubicBezTo>
                      <a:pt x="28059" y="708"/>
                      <a:pt x="28098" y="688"/>
                      <a:pt x="28118" y="645"/>
                    </a:cubicBezTo>
                    <a:cubicBezTo>
                      <a:pt x="28144" y="592"/>
                      <a:pt x="28124" y="516"/>
                      <a:pt x="28063" y="497"/>
                    </a:cubicBezTo>
                    <a:cubicBezTo>
                      <a:pt x="27881" y="435"/>
                      <a:pt x="27697" y="394"/>
                      <a:pt x="27505" y="366"/>
                    </a:cubicBezTo>
                    <a:cubicBezTo>
                      <a:pt x="27425" y="353"/>
                      <a:pt x="27343" y="348"/>
                      <a:pt x="27260" y="348"/>
                    </a:cubicBezTo>
                    <a:cubicBezTo>
                      <a:pt x="27178" y="348"/>
                      <a:pt x="27095" y="353"/>
                      <a:pt x="27014" y="363"/>
                    </a:cubicBezTo>
                    <a:cubicBezTo>
                      <a:pt x="26743" y="391"/>
                      <a:pt x="26472" y="480"/>
                      <a:pt x="26230" y="608"/>
                    </a:cubicBezTo>
                    <a:cubicBezTo>
                      <a:pt x="25733" y="879"/>
                      <a:pt x="25354" y="1300"/>
                      <a:pt x="24944" y="1677"/>
                    </a:cubicBezTo>
                    <a:lnTo>
                      <a:pt x="24972" y="1652"/>
                    </a:lnTo>
                    <a:lnTo>
                      <a:pt x="24972" y="1652"/>
                    </a:lnTo>
                    <a:cubicBezTo>
                      <a:pt x="24729" y="1875"/>
                      <a:pt x="24475" y="2084"/>
                      <a:pt x="24185" y="2240"/>
                    </a:cubicBezTo>
                    <a:cubicBezTo>
                      <a:pt x="24057" y="2307"/>
                      <a:pt x="23928" y="2360"/>
                      <a:pt x="23791" y="2399"/>
                    </a:cubicBezTo>
                    <a:cubicBezTo>
                      <a:pt x="23719" y="2413"/>
                      <a:pt x="23646" y="2422"/>
                      <a:pt x="23568" y="2422"/>
                    </a:cubicBezTo>
                    <a:cubicBezTo>
                      <a:pt x="23510" y="2419"/>
                      <a:pt x="23454" y="2408"/>
                      <a:pt x="23395" y="2394"/>
                    </a:cubicBezTo>
                    <a:cubicBezTo>
                      <a:pt x="23326" y="2372"/>
                      <a:pt x="23259" y="2338"/>
                      <a:pt x="23200" y="2302"/>
                    </a:cubicBezTo>
                    <a:cubicBezTo>
                      <a:pt x="22982" y="2154"/>
                      <a:pt x="22809" y="1956"/>
                      <a:pt x="22637" y="1772"/>
                    </a:cubicBezTo>
                    <a:cubicBezTo>
                      <a:pt x="22411" y="1529"/>
                      <a:pt x="22168" y="1306"/>
                      <a:pt x="21897" y="1116"/>
                    </a:cubicBezTo>
                    <a:cubicBezTo>
                      <a:pt x="21632" y="926"/>
                      <a:pt x="21348" y="773"/>
                      <a:pt x="21041" y="670"/>
                    </a:cubicBezTo>
                    <a:cubicBezTo>
                      <a:pt x="20775" y="579"/>
                      <a:pt x="20501" y="533"/>
                      <a:pt x="20220" y="533"/>
                    </a:cubicBezTo>
                    <a:cubicBezTo>
                      <a:pt x="20182" y="533"/>
                      <a:pt x="20144" y="534"/>
                      <a:pt x="20106" y="536"/>
                    </a:cubicBezTo>
                    <a:cubicBezTo>
                      <a:pt x="19942" y="544"/>
                      <a:pt x="19783" y="580"/>
                      <a:pt x="19624" y="622"/>
                    </a:cubicBezTo>
                    <a:cubicBezTo>
                      <a:pt x="19476" y="664"/>
                      <a:pt x="19331" y="728"/>
                      <a:pt x="19197" y="801"/>
                    </a:cubicBezTo>
                    <a:cubicBezTo>
                      <a:pt x="19071" y="868"/>
                      <a:pt x="18954" y="943"/>
                      <a:pt x="18840" y="1032"/>
                    </a:cubicBezTo>
                    <a:cubicBezTo>
                      <a:pt x="18731" y="1119"/>
                      <a:pt x="18628" y="1214"/>
                      <a:pt x="18530" y="1306"/>
                    </a:cubicBezTo>
                    <a:cubicBezTo>
                      <a:pt x="18332" y="1501"/>
                      <a:pt x="18159" y="1719"/>
                      <a:pt x="17978" y="1931"/>
                    </a:cubicBezTo>
                    <a:cubicBezTo>
                      <a:pt x="17807" y="2137"/>
                      <a:pt x="17637" y="2338"/>
                      <a:pt x="17442" y="2525"/>
                    </a:cubicBezTo>
                    <a:cubicBezTo>
                      <a:pt x="17302" y="2650"/>
                      <a:pt x="17155" y="2762"/>
                      <a:pt x="16987" y="2851"/>
                    </a:cubicBezTo>
                    <a:cubicBezTo>
                      <a:pt x="16909" y="2890"/>
                      <a:pt x="16825" y="2921"/>
                      <a:pt x="16742" y="2946"/>
                    </a:cubicBezTo>
                    <a:cubicBezTo>
                      <a:pt x="16666" y="2960"/>
                      <a:pt x="16591" y="2971"/>
                      <a:pt x="16513" y="2971"/>
                    </a:cubicBezTo>
                    <a:cubicBezTo>
                      <a:pt x="16435" y="2963"/>
                      <a:pt x="16354" y="2952"/>
                      <a:pt x="16273" y="2932"/>
                    </a:cubicBezTo>
                    <a:cubicBezTo>
                      <a:pt x="16156" y="2893"/>
                      <a:pt x="16047" y="2840"/>
                      <a:pt x="15938" y="2779"/>
                    </a:cubicBezTo>
                    <a:cubicBezTo>
                      <a:pt x="15662" y="2600"/>
                      <a:pt x="15430" y="2372"/>
                      <a:pt x="15210" y="2129"/>
                    </a:cubicBezTo>
                    <a:lnTo>
                      <a:pt x="15210" y="2129"/>
                    </a:lnTo>
                    <a:lnTo>
                      <a:pt x="15213" y="2134"/>
                    </a:lnTo>
                    <a:cubicBezTo>
                      <a:pt x="14900" y="1791"/>
                      <a:pt x="14574" y="1465"/>
                      <a:pt x="14192" y="1203"/>
                    </a:cubicBezTo>
                    <a:cubicBezTo>
                      <a:pt x="13785" y="929"/>
                      <a:pt x="13305" y="759"/>
                      <a:pt x="12814" y="756"/>
                    </a:cubicBezTo>
                    <a:cubicBezTo>
                      <a:pt x="12806" y="756"/>
                      <a:pt x="12798" y="756"/>
                      <a:pt x="12790" y="756"/>
                    </a:cubicBezTo>
                    <a:cubicBezTo>
                      <a:pt x="12578" y="756"/>
                      <a:pt x="12374" y="793"/>
                      <a:pt x="12180" y="873"/>
                    </a:cubicBezTo>
                    <a:cubicBezTo>
                      <a:pt x="11999" y="952"/>
                      <a:pt x="11837" y="1069"/>
                      <a:pt x="11695" y="1205"/>
                    </a:cubicBezTo>
                    <a:cubicBezTo>
                      <a:pt x="11374" y="1509"/>
                      <a:pt x="11134" y="1886"/>
                      <a:pt x="10816" y="2190"/>
                    </a:cubicBezTo>
                    <a:cubicBezTo>
                      <a:pt x="10705" y="2291"/>
                      <a:pt x="10590" y="2377"/>
                      <a:pt x="10456" y="2455"/>
                    </a:cubicBezTo>
                    <a:cubicBezTo>
                      <a:pt x="10384" y="2489"/>
                      <a:pt x="10306" y="2519"/>
                      <a:pt x="10230" y="2542"/>
                    </a:cubicBezTo>
                    <a:cubicBezTo>
                      <a:pt x="10163" y="2556"/>
                      <a:pt x="10096" y="2561"/>
                      <a:pt x="10032" y="2561"/>
                    </a:cubicBezTo>
                    <a:cubicBezTo>
                      <a:pt x="9965" y="2558"/>
                      <a:pt x="9898" y="2547"/>
                      <a:pt x="9837" y="2531"/>
                    </a:cubicBezTo>
                    <a:cubicBezTo>
                      <a:pt x="9739" y="2500"/>
                      <a:pt x="9650" y="2458"/>
                      <a:pt x="9564" y="2402"/>
                    </a:cubicBezTo>
                    <a:cubicBezTo>
                      <a:pt x="9340" y="2254"/>
                      <a:pt x="9153" y="2067"/>
                      <a:pt x="8972" y="1872"/>
                    </a:cubicBezTo>
                    <a:cubicBezTo>
                      <a:pt x="8964" y="1864"/>
                      <a:pt x="8958" y="1855"/>
                      <a:pt x="8950" y="1847"/>
                    </a:cubicBezTo>
                    <a:lnTo>
                      <a:pt x="8950" y="1847"/>
                    </a:lnTo>
                    <a:lnTo>
                      <a:pt x="8958" y="1855"/>
                    </a:lnTo>
                    <a:cubicBezTo>
                      <a:pt x="8629" y="1493"/>
                      <a:pt x="8319" y="1111"/>
                      <a:pt x="7943" y="798"/>
                    </a:cubicBezTo>
                    <a:cubicBezTo>
                      <a:pt x="7759" y="645"/>
                      <a:pt x="7552" y="511"/>
                      <a:pt x="7329" y="419"/>
                    </a:cubicBezTo>
                    <a:cubicBezTo>
                      <a:pt x="7109" y="327"/>
                      <a:pt x="6874" y="260"/>
                      <a:pt x="6634" y="251"/>
                    </a:cubicBezTo>
                    <a:cubicBezTo>
                      <a:pt x="6613" y="250"/>
                      <a:pt x="6591" y="250"/>
                      <a:pt x="6569" y="250"/>
                    </a:cubicBezTo>
                    <a:cubicBezTo>
                      <a:pt x="6399" y="250"/>
                      <a:pt x="6232" y="280"/>
                      <a:pt x="6074" y="349"/>
                    </a:cubicBezTo>
                    <a:cubicBezTo>
                      <a:pt x="5906" y="419"/>
                      <a:pt x="5764" y="530"/>
                      <a:pt x="5630" y="656"/>
                    </a:cubicBezTo>
                    <a:cubicBezTo>
                      <a:pt x="5502" y="781"/>
                      <a:pt x="5393" y="926"/>
                      <a:pt x="5292" y="1074"/>
                    </a:cubicBezTo>
                    <a:cubicBezTo>
                      <a:pt x="5184" y="1233"/>
                      <a:pt x="5086" y="1401"/>
                      <a:pt x="4988" y="1565"/>
                    </a:cubicBezTo>
                    <a:cubicBezTo>
                      <a:pt x="4941" y="1649"/>
                      <a:pt x="4891" y="1733"/>
                      <a:pt x="4838" y="1816"/>
                    </a:cubicBezTo>
                    <a:cubicBezTo>
                      <a:pt x="4718" y="2012"/>
                      <a:pt x="4584" y="2199"/>
                      <a:pt x="4416" y="2358"/>
                    </a:cubicBezTo>
                    <a:cubicBezTo>
                      <a:pt x="4347" y="2419"/>
                      <a:pt x="4271" y="2472"/>
                      <a:pt x="4188" y="2517"/>
                    </a:cubicBezTo>
                    <a:cubicBezTo>
                      <a:pt x="4126" y="2544"/>
                      <a:pt x="4068" y="2567"/>
                      <a:pt x="4006" y="2584"/>
                    </a:cubicBezTo>
                    <a:cubicBezTo>
                      <a:pt x="3944" y="2597"/>
                      <a:pt x="3884" y="2605"/>
                      <a:pt x="3822" y="2605"/>
                    </a:cubicBezTo>
                    <a:cubicBezTo>
                      <a:pt x="3805" y="2605"/>
                      <a:pt x="3789" y="2604"/>
                      <a:pt x="3772" y="2603"/>
                    </a:cubicBezTo>
                    <a:cubicBezTo>
                      <a:pt x="3691" y="2597"/>
                      <a:pt x="3610" y="2586"/>
                      <a:pt x="3535" y="2567"/>
                    </a:cubicBezTo>
                    <a:cubicBezTo>
                      <a:pt x="3429" y="2533"/>
                      <a:pt x="3337" y="2486"/>
                      <a:pt x="3242" y="2430"/>
                    </a:cubicBezTo>
                    <a:cubicBezTo>
                      <a:pt x="3061" y="2316"/>
                      <a:pt x="2907" y="2168"/>
                      <a:pt x="2759" y="2012"/>
                    </a:cubicBezTo>
                    <a:cubicBezTo>
                      <a:pt x="2341" y="1551"/>
                      <a:pt x="2012" y="1018"/>
                      <a:pt x="1574" y="567"/>
                    </a:cubicBezTo>
                    <a:cubicBezTo>
                      <a:pt x="1384" y="368"/>
                      <a:pt x="1161" y="190"/>
                      <a:pt x="898" y="87"/>
                    </a:cubicBezTo>
                    <a:cubicBezTo>
                      <a:pt x="779" y="36"/>
                      <a:pt x="650" y="9"/>
                      <a:pt x="525" y="3"/>
                    </a:cubicBezTo>
                    <a:cubicBezTo>
                      <a:pt x="505" y="0"/>
                      <a:pt x="486" y="0"/>
                      <a:pt x="4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337;p37">
                <a:extLst>
                  <a:ext uri="{FF2B5EF4-FFF2-40B4-BE49-F238E27FC236}">
                    <a16:creationId xmlns:a16="http://schemas.microsoft.com/office/drawing/2014/main" id="{44280666-79E7-CA89-A5BB-3C7C98BCDCA1}"/>
                  </a:ext>
                </a:extLst>
              </p:cNvPr>
              <p:cNvSpPr/>
              <p:nvPr/>
            </p:nvSpPr>
            <p:spPr>
              <a:xfrm>
                <a:off x="5425100" y="3968400"/>
                <a:ext cx="186100" cy="111275"/>
              </a:xfrm>
              <a:custGeom>
                <a:avLst/>
                <a:gdLst/>
                <a:ahLst/>
                <a:cxnLst/>
                <a:rect l="l" t="t" r="r" b="b"/>
                <a:pathLst>
                  <a:path w="7444" h="4451" extrusionOk="0">
                    <a:moveTo>
                      <a:pt x="5619" y="430"/>
                    </a:moveTo>
                    <a:cubicBezTo>
                      <a:pt x="5620" y="430"/>
                      <a:pt x="5620" y="431"/>
                      <a:pt x="5621" y="431"/>
                    </a:cubicBezTo>
                    <a:lnTo>
                      <a:pt x="5621" y="431"/>
                    </a:lnTo>
                    <a:cubicBezTo>
                      <a:pt x="5620" y="431"/>
                      <a:pt x="5620" y="430"/>
                      <a:pt x="5619" y="430"/>
                    </a:cubicBezTo>
                    <a:close/>
                    <a:moveTo>
                      <a:pt x="6269" y="971"/>
                    </a:moveTo>
                    <a:lnTo>
                      <a:pt x="6269" y="971"/>
                    </a:lnTo>
                    <a:cubicBezTo>
                      <a:pt x="6272" y="977"/>
                      <a:pt x="6275" y="985"/>
                      <a:pt x="6280" y="988"/>
                    </a:cubicBezTo>
                    <a:cubicBezTo>
                      <a:pt x="6278" y="985"/>
                      <a:pt x="6275" y="977"/>
                      <a:pt x="6269" y="971"/>
                    </a:cubicBezTo>
                    <a:close/>
                    <a:moveTo>
                      <a:pt x="2283" y="1242"/>
                    </a:moveTo>
                    <a:lnTo>
                      <a:pt x="2283" y="1242"/>
                    </a:lnTo>
                    <a:cubicBezTo>
                      <a:pt x="2284" y="1243"/>
                      <a:pt x="2285" y="1243"/>
                      <a:pt x="2287" y="1244"/>
                    </a:cubicBezTo>
                    <a:lnTo>
                      <a:pt x="2287" y="1244"/>
                    </a:lnTo>
                    <a:cubicBezTo>
                      <a:pt x="2285" y="1243"/>
                      <a:pt x="2284" y="1243"/>
                      <a:pt x="2283" y="1242"/>
                    </a:cubicBezTo>
                    <a:close/>
                    <a:moveTo>
                      <a:pt x="1061" y="1953"/>
                    </a:moveTo>
                    <a:cubicBezTo>
                      <a:pt x="1061" y="1956"/>
                      <a:pt x="1061" y="1962"/>
                      <a:pt x="1066" y="1965"/>
                    </a:cubicBezTo>
                    <a:cubicBezTo>
                      <a:pt x="1066" y="1962"/>
                      <a:pt x="1061" y="1956"/>
                      <a:pt x="1061" y="1953"/>
                    </a:cubicBezTo>
                    <a:close/>
                    <a:moveTo>
                      <a:pt x="5151" y="1"/>
                    </a:moveTo>
                    <a:cubicBezTo>
                      <a:pt x="5050" y="9"/>
                      <a:pt x="4950" y="17"/>
                      <a:pt x="4855" y="37"/>
                    </a:cubicBezTo>
                    <a:cubicBezTo>
                      <a:pt x="4754" y="54"/>
                      <a:pt x="4657" y="93"/>
                      <a:pt x="4567" y="137"/>
                    </a:cubicBezTo>
                    <a:cubicBezTo>
                      <a:pt x="4403" y="213"/>
                      <a:pt x="4269" y="349"/>
                      <a:pt x="4169" y="497"/>
                    </a:cubicBezTo>
                    <a:cubicBezTo>
                      <a:pt x="4102" y="595"/>
                      <a:pt x="4057" y="701"/>
                      <a:pt x="4018" y="812"/>
                    </a:cubicBezTo>
                    <a:cubicBezTo>
                      <a:pt x="3976" y="932"/>
                      <a:pt x="3954" y="1061"/>
                      <a:pt x="3931" y="1186"/>
                    </a:cubicBezTo>
                    <a:cubicBezTo>
                      <a:pt x="3892" y="1465"/>
                      <a:pt x="3890" y="1747"/>
                      <a:pt x="3904" y="2034"/>
                    </a:cubicBezTo>
                    <a:cubicBezTo>
                      <a:pt x="3917" y="2297"/>
                      <a:pt x="3943" y="2553"/>
                      <a:pt x="3970" y="2813"/>
                    </a:cubicBezTo>
                    <a:cubicBezTo>
                      <a:pt x="3878" y="2626"/>
                      <a:pt x="3781" y="2450"/>
                      <a:pt x="3672" y="2271"/>
                    </a:cubicBezTo>
                    <a:cubicBezTo>
                      <a:pt x="3530" y="2037"/>
                      <a:pt x="3371" y="1817"/>
                      <a:pt x="3192" y="1613"/>
                    </a:cubicBezTo>
                    <a:cubicBezTo>
                      <a:pt x="3025" y="1421"/>
                      <a:pt x="2832" y="1250"/>
                      <a:pt x="2617" y="1119"/>
                    </a:cubicBezTo>
                    <a:cubicBezTo>
                      <a:pt x="2414" y="999"/>
                      <a:pt x="2185" y="924"/>
                      <a:pt x="1951" y="910"/>
                    </a:cubicBezTo>
                    <a:cubicBezTo>
                      <a:pt x="1937" y="909"/>
                      <a:pt x="1923" y="909"/>
                      <a:pt x="1908" y="909"/>
                    </a:cubicBezTo>
                    <a:cubicBezTo>
                      <a:pt x="1803" y="909"/>
                      <a:pt x="1697" y="927"/>
                      <a:pt x="1591" y="946"/>
                    </a:cubicBezTo>
                    <a:cubicBezTo>
                      <a:pt x="1474" y="971"/>
                      <a:pt x="1356" y="1008"/>
                      <a:pt x="1250" y="1063"/>
                    </a:cubicBezTo>
                    <a:cubicBezTo>
                      <a:pt x="1083" y="1147"/>
                      <a:pt x="946" y="1287"/>
                      <a:pt x="877" y="1462"/>
                    </a:cubicBezTo>
                    <a:cubicBezTo>
                      <a:pt x="846" y="1538"/>
                      <a:pt x="826" y="1621"/>
                      <a:pt x="821" y="1705"/>
                    </a:cubicBezTo>
                    <a:cubicBezTo>
                      <a:pt x="810" y="1803"/>
                      <a:pt x="821" y="1900"/>
                      <a:pt x="835" y="1995"/>
                    </a:cubicBezTo>
                    <a:cubicBezTo>
                      <a:pt x="863" y="2199"/>
                      <a:pt x="935" y="2389"/>
                      <a:pt x="1016" y="2578"/>
                    </a:cubicBezTo>
                    <a:cubicBezTo>
                      <a:pt x="1111" y="2793"/>
                      <a:pt x="1223" y="3002"/>
                      <a:pt x="1343" y="3200"/>
                    </a:cubicBezTo>
                    <a:cubicBezTo>
                      <a:pt x="1454" y="3390"/>
                      <a:pt x="1580" y="3574"/>
                      <a:pt x="1705" y="3758"/>
                    </a:cubicBezTo>
                    <a:cubicBezTo>
                      <a:pt x="1761" y="3839"/>
                      <a:pt x="1814" y="3917"/>
                      <a:pt x="1870" y="3996"/>
                    </a:cubicBezTo>
                    <a:cubicBezTo>
                      <a:pt x="1794" y="3976"/>
                      <a:pt x="1714" y="3962"/>
                      <a:pt x="1630" y="3948"/>
                    </a:cubicBezTo>
                    <a:cubicBezTo>
                      <a:pt x="1524" y="3933"/>
                      <a:pt x="1419" y="3926"/>
                      <a:pt x="1314" y="3926"/>
                    </a:cubicBezTo>
                    <a:cubicBezTo>
                      <a:pt x="1239" y="3926"/>
                      <a:pt x="1164" y="3930"/>
                      <a:pt x="1089" y="3937"/>
                    </a:cubicBezTo>
                    <a:cubicBezTo>
                      <a:pt x="723" y="3973"/>
                      <a:pt x="372" y="4099"/>
                      <a:pt x="56" y="4291"/>
                    </a:cubicBezTo>
                    <a:cubicBezTo>
                      <a:pt x="17" y="4314"/>
                      <a:pt x="1" y="4367"/>
                      <a:pt x="26" y="4408"/>
                    </a:cubicBezTo>
                    <a:cubicBezTo>
                      <a:pt x="43" y="4435"/>
                      <a:pt x="71" y="4451"/>
                      <a:pt x="101" y="4451"/>
                    </a:cubicBezTo>
                    <a:cubicBezTo>
                      <a:pt x="115" y="4451"/>
                      <a:pt x="129" y="4447"/>
                      <a:pt x="143" y="4439"/>
                    </a:cubicBezTo>
                    <a:cubicBezTo>
                      <a:pt x="246" y="4378"/>
                      <a:pt x="349" y="4325"/>
                      <a:pt x="458" y="4280"/>
                    </a:cubicBezTo>
                    <a:lnTo>
                      <a:pt x="458" y="4280"/>
                    </a:lnTo>
                    <a:cubicBezTo>
                      <a:pt x="458" y="4280"/>
                      <a:pt x="457" y="4280"/>
                      <a:pt x="457" y="4280"/>
                    </a:cubicBezTo>
                    <a:lnTo>
                      <a:pt x="457" y="4280"/>
                    </a:lnTo>
                    <a:cubicBezTo>
                      <a:pt x="637" y="4208"/>
                      <a:pt x="823" y="4157"/>
                      <a:pt x="1016" y="4129"/>
                    </a:cubicBezTo>
                    <a:cubicBezTo>
                      <a:pt x="1111" y="4118"/>
                      <a:pt x="1205" y="4111"/>
                      <a:pt x="1299" y="4111"/>
                    </a:cubicBezTo>
                    <a:cubicBezTo>
                      <a:pt x="1381" y="4111"/>
                      <a:pt x="1464" y="4116"/>
                      <a:pt x="1546" y="4127"/>
                    </a:cubicBezTo>
                    <a:cubicBezTo>
                      <a:pt x="1716" y="4149"/>
                      <a:pt x="1878" y="4191"/>
                      <a:pt x="2037" y="4255"/>
                    </a:cubicBezTo>
                    <a:lnTo>
                      <a:pt x="2021" y="4246"/>
                    </a:lnTo>
                    <a:lnTo>
                      <a:pt x="2021" y="4246"/>
                    </a:lnTo>
                    <a:cubicBezTo>
                      <a:pt x="2034" y="4253"/>
                      <a:pt x="2046" y="4255"/>
                      <a:pt x="2054" y="4261"/>
                    </a:cubicBezTo>
                    <a:cubicBezTo>
                      <a:pt x="2073" y="4272"/>
                      <a:pt x="2087" y="4274"/>
                      <a:pt x="2104" y="4274"/>
                    </a:cubicBezTo>
                    <a:cubicBezTo>
                      <a:pt x="2129" y="4274"/>
                      <a:pt x="2152" y="4266"/>
                      <a:pt x="2171" y="4247"/>
                    </a:cubicBezTo>
                    <a:cubicBezTo>
                      <a:pt x="2199" y="4219"/>
                      <a:pt x="2205" y="4171"/>
                      <a:pt x="2185" y="4132"/>
                    </a:cubicBezTo>
                    <a:cubicBezTo>
                      <a:pt x="2118" y="4023"/>
                      <a:pt x="2046" y="3917"/>
                      <a:pt x="1970" y="3811"/>
                    </a:cubicBezTo>
                    <a:cubicBezTo>
                      <a:pt x="1884" y="3680"/>
                      <a:pt x="1797" y="3549"/>
                      <a:pt x="1714" y="3418"/>
                    </a:cubicBezTo>
                    <a:cubicBezTo>
                      <a:pt x="1529" y="3122"/>
                      <a:pt x="1351" y="2818"/>
                      <a:pt x="1214" y="2497"/>
                    </a:cubicBezTo>
                    <a:lnTo>
                      <a:pt x="1214" y="2497"/>
                    </a:lnTo>
                    <a:lnTo>
                      <a:pt x="1217" y="2500"/>
                    </a:lnTo>
                    <a:cubicBezTo>
                      <a:pt x="1144" y="2322"/>
                      <a:pt x="1086" y="2140"/>
                      <a:pt x="1058" y="1951"/>
                    </a:cubicBezTo>
                    <a:cubicBezTo>
                      <a:pt x="1047" y="1870"/>
                      <a:pt x="1047" y="1789"/>
                      <a:pt x="1055" y="1708"/>
                    </a:cubicBezTo>
                    <a:cubicBezTo>
                      <a:pt x="1061" y="1658"/>
                      <a:pt x="1075" y="1607"/>
                      <a:pt x="1091" y="1554"/>
                    </a:cubicBezTo>
                    <a:cubicBezTo>
                      <a:pt x="1111" y="1521"/>
                      <a:pt x="1128" y="1485"/>
                      <a:pt x="1153" y="1454"/>
                    </a:cubicBezTo>
                    <a:cubicBezTo>
                      <a:pt x="1181" y="1421"/>
                      <a:pt x="1214" y="1384"/>
                      <a:pt x="1250" y="1354"/>
                    </a:cubicBezTo>
                    <a:cubicBezTo>
                      <a:pt x="1295" y="1323"/>
                      <a:pt x="1343" y="1295"/>
                      <a:pt x="1396" y="1270"/>
                    </a:cubicBezTo>
                    <a:cubicBezTo>
                      <a:pt x="1507" y="1225"/>
                      <a:pt x="1621" y="1197"/>
                      <a:pt x="1744" y="1178"/>
                    </a:cubicBezTo>
                    <a:cubicBezTo>
                      <a:pt x="1794" y="1173"/>
                      <a:pt x="1846" y="1170"/>
                      <a:pt x="1897" y="1170"/>
                    </a:cubicBezTo>
                    <a:cubicBezTo>
                      <a:pt x="1934" y="1170"/>
                      <a:pt x="1970" y="1172"/>
                      <a:pt x="2006" y="1175"/>
                    </a:cubicBezTo>
                    <a:cubicBezTo>
                      <a:pt x="2107" y="1189"/>
                      <a:pt x="2205" y="1217"/>
                      <a:pt x="2299" y="1256"/>
                    </a:cubicBezTo>
                    <a:cubicBezTo>
                      <a:pt x="2414" y="1309"/>
                      <a:pt x="2523" y="1373"/>
                      <a:pt x="2623" y="1448"/>
                    </a:cubicBezTo>
                    <a:lnTo>
                      <a:pt x="2620" y="1443"/>
                    </a:lnTo>
                    <a:lnTo>
                      <a:pt x="2620" y="1443"/>
                    </a:lnTo>
                    <a:cubicBezTo>
                      <a:pt x="2813" y="1594"/>
                      <a:pt x="2980" y="1772"/>
                      <a:pt x="3134" y="1965"/>
                    </a:cubicBezTo>
                    <a:cubicBezTo>
                      <a:pt x="3474" y="2411"/>
                      <a:pt x="3739" y="2913"/>
                      <a:pt x="3959" y="3429"/>
                    </a:cubicBezTo>
                    <a:cubicBezTo>
                      <a:pt x="3987" y="3499"/>
                      <a:pt x="4018" y="3571"/>
                      <a:pt x="4046" y="3641"/>
                    </a:cubicBezTo>
                    <a:cubicBezTo>
                      <a:pt x="4054" y="3661"/>
                      <a:pt x="4063" y="3683"/>
                      <a:pt x="4076" y="3697"/>
                    </a:cubicBezTo>
                    <a:cubicBezTo>
                      <a:pt x="4102" y="3722"/>
                      <a:pt x="4138" y="3736"/>
                      <a:pt x="4171" y="3736"/>
                    </a:cubicBezTo>
                    <a:cubicBezTo>
                      <a:pt x="4241" y="3736"/>
                      <a:pt x="4305" y="3677"/>
                      <a:pt x="4300" y="3602"/>
                    </a:cubicBezTo>
                    <a:cubicBezTo>
                      <a:pt x="4294" y="3438"/>
                      <a:pt x="4280" y="3276"/>
                      <a:pt x="4266" y="3111"/>
                    </a:cubicBezTo>
                    <a:cubicBezTo>
                      <a:pt x="4244" y="2916"/>
                      <a:pt x="4224" y="2718"/>
                      <a:pt x="4208" y="2525"/>
                    </a:cubicBezTo>
                    <a:cubicBezTo>
                      <a:pt x="4171" y="2124"/>
                      <a:pt x="4152" y="1719"/>
                      <a:pt x="4196" y="1323"/>
                    </a:cubicBezTo>
                    <a:cubicBezTo>
                      <a:pt x="4222" y="1158"/>
                      <a:pt x="4255" y="996"/>
                      <a:pt x="4319" y="843"/>
                    </a:cubicBezTo>
                    <a:cubicBezTo>
                      <a:pt x="4353" y="771"/>
                      <a:pt x="4392" y="698"/>
                      <a:pt x="4439" y="631"/>
                    </a:cubicBezTo>
                    <a:cubicBezTo>
                      <a:pt x="4478" y="584"/>
                      <a:pt x="4523" y="536"/>
                      <a:pt x="4573" y="494"/>
                    </a:cubicBezTo>
                    <a:cubicBezTo>
                      <a:pt x="4626" y="461"/>
                      <a:pt x="4676" y="430"/>
                      <a:pt x="4732" y="402"/>
                    </a:cubicBezTo>
                    <a:cubicBezTo>
                      <a:pt x="4802" y="377"/>
                      <a:pt x="4877" y="355"/>
                      <a:pt x="4950" y="346"/>
                    </a:cubicBezTo>
                    <a:cubicBezTo>
                      <a:pt x="5005" y="340"/>
                      <a:pt x="5061" y="338"/>
                      <a:pt x="5116" y="338"/>
                    </a:cubicBezTo>
                    <a:cubicBezTo>
                      <a:pt x="5189" y="338"/>
                      <a:pt x="5263" y="343"/>
                      <a:pt x="5337" y="352"/>
                    </a:cubicBezTo>
                    <a:cubicBezTo>
                      <a:pt x="5435" y="369"/>
                      <a:pt x="5524" y="394"/>
                      <a:pt x="5616" y="430"/>
                    </a:cubicBezTo>
                    <a:cubicBezTo>
                      <a:pt x="5605" y="425"/>
                      <a:pt x="5597" y="422"/>
                      <a:pt x="5591" y="419"/>
                    </a:cubicBezTo>
                    <a:lnTo>
                      <a:pt x="5591" y="419"/>
                    </a:lnTo>
                    <a:cubicBezTo>
                      <a:pt x="5603" y="422"/>
                      <a:pt x="5608" y="425"/>
                      <a:pt x="5619" y="430"/>
                    </a:cubicBezTo>
                    <a:cubicBezTo>
                      <a:pt x="5619" y="430"/>
                      <a:pt x="5619" y="430"/>
                      <a:pt x="5619" y="430"/>
                    </a:cubicBezTo>
                    <a:lnTo>
                      <a:pt x="5619" y="430"/>
                    </a:lnTo>
                    <a:cubicBezTo>
                      <a:pt x="5620" y="431"/>
                      <a:pt x="5622" y="432"/>
                      <a:pt x="5624" y="432"/>
                    </a:cubicBezTo>
                    <a:lnTo>
                      <a:pt x="5624" y="432"/>
                    </a:lnTo>
                    <a:cubicBezTo>
                      <a:pt x="5623" y="432"/>
                      <a:pt x="5622" y="431"/>
                      <a:pt x="5621" y="431"/>
                    </a:cubicBezTo>
                    <a:lnTo>
                      <a:pt x="5621" y="431"/>
                    </a:lnTo>
                    <a:cubicBezTo>
                      <a:pt x="5626" y="433"/>
                      <a:pt x="5631" y="433"/>
                      <a:pt x="5633" y="436"/>
                    </a:cubicBezTo>
                    <a:cubicBezTo>
                      <a:pt x="5631" y="434"/>
                      <a:pt x="5628" y="433"/>
                      <a:pt x="5624" y="432"/>
                    </a:cubicBezTo>
                    <a:lnTo>
                      <a:pt x="5624" y="432"/>
                    </a:lnTo>
                    <a:cubicBezTo>
                      <a:pt x="5726" y="479"/>
                      <a:pt x="5822" y="534"/>
                      <a:pt x="5912" y="603"/>
                    </a:cubicBezTo>
                    <a:cubicBezTo>
                      <a:pt x="6043" y="712"/>
                      <a:pt x="6160" y="835"/>
                      <a:pt x="6266" y="966"/>
                    </a:cubicBezTo>
                    <a:cubicBezTo>
                      <a:pt x="6456" y="1220"/>
                      <a:pt x="6603" y="1495"/>
                      <a:pt x="6729" y="1784"/>
                    </a:cubicBezTo>
                    <a:lnTo>
                      <a:pt x="6729" y="1784"/>
                    </a:lnTo>
                    <a:cubicBezTo>
                      <a:pt x="6938" y="2285"/>
                      <a:pt x="7087" y="2820"/>
                      <a:pt x="7165" y="3359"/>
                    </a:cubicBezTo>
                    <a:lnTo>
                      <a:pt x="7165" y="3354"/>
                    </a:lnTo>
                    <a:lnTo>
                      <a:pt x="7168" y="3376"/>
                    </a:lnTo>
                    <a:cubicBezTo>
                      <a:pt x="7168" y="3379"/>
                      <a:pt x="7170" y="3382"/>
                      <a:pt x="7170" y="3387"/>
                    </a:cubicBezTo>
                    <a:lnTo>
                      <a:pt x="7170" y="3390"/>
                    </a:lnTo>
                    <a:cubicBezTo>
                      <a:pt x="7179" y="3421"/>
                      <a:pt x="7184" y="3449"/>
                      <a:pt x="7209" y="3474"/>
                    </a:cubicBezTo>
                    <a:cubicBezTo>
                      <a:pt x="7235" y="3499"/>
                      <a:pt x="7268" y="3513"/>
                      <a:pt x="7304" y="3513"/>
                    </a:cubicBezTo>
                    <a:cubicBezTo>
                      <a:pt x="7374" y="3513"/>
                      <a:pt x="7444" y="3449"/>
                      <a:pt x="7438" y="3376"/>
                    </a:cubicBezTo>
                    <a:cubicBezTo>
                      <a:pt x="7408" y="2913"/>
                      <a:pt x="7310" y="2447"/>
                      <a:pt x="7170" y="2006"/>
                    </a:cubicBezTo>
                    <a:cubicBezTo>
                      <a:pt x="7014" y="1507"/>
                      <a:pt x="6783" y="1019"/>
                      <a:pt x="6445" y="620"/>
                    </a:cubicBezTo>
                    <a:cubicBezTo>
                      <a:pt x="6292" y="439"/>
                      <a:pt x="6105" y="285"/>
                      <a:pt x="5890" y="174"/>
                    </a:cubicBezTo>
                    <a:cubicBezTo>
                      <a:pt x="5789" y="123"/>
                      <a:pt x="5681" y="81"/>
                      <a:pt x="5575" y="54"/>
                    </a:cubicBezTo>
                    <a:cubicBezTo>
                      <a:pt x="5449" y="20"/>
                      <a:pt x="5315" y="6"/>
                      <a:pt x="5187" y="3"/>
                    </a:cubicBezTo>
                    <a:cubicBezTo>
                      <a:pt x="5176" y="3"/>
                      <a:pt x="5162" y="1"/>
                      <a:pt x="51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338;p37">
                <a:extLst>
                  <a:ext uri="{FF2B5EF4-FFF2-40B4-BE49-F238E27FC236}">
                    <a16:creationId xmlns:a16="http://schemas.microsoft.com/office/drawing/2014/main" id="{792824BF-31BD-9248-C425-52C8CC71F927}"/>
                  </a:ext>
                </a:extLst>
              </p:cNvPr>
              <p:cNvSpPr/>
              <p:nvPr/>
            </p:nvSpPr>
            <p:spPr>
              <a:xfrm>
                <a:off x="5605675" y="3980175"/>
                <a:ext cx="152900" cy="90500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3620" extrusionOk="0">
                    <a:moveTo>
                      <a:pt x="4556" y="280"/>
                    </a:moveTo>
                    <a:lnTo>
                      <a:pt x="4556" y="280"/>
                    </a:lnTo>
                    <a:cubicBezTo>
                      <a:pt x="4559" y="283"/>
                      <a:pt x="4562" y="283"/>
                      <a:pt x="4562" y="283"/>
                    </a:cubicBezTo>
                    <a:cubicBezTo>
                      <a:pt x="4559" y="283"/>
                      <a:pt x="4559" y="283"/>
                      <a:pt x="4556" y="280"/>
                    </a:cubicBezTo>
                    <a:close/>
                    <a:moveTo>
                      <a:pt x="3803" y="313"/>
                    </a:moveTo>
                    <a:lnTo>
                      <a:pt x="3781" y="325"/>
                    </a:lnTo>
                    <a:cubicBezTo>
                      <a:pt x="3789" y="316"/>
                      <a:pt x="3797" y="316"/>
                      <a:pt x="3803" y="313"/>
                    </a:cubicBezTo>
                    <a:close/>
                    <a:moveTo>
                      <a:pt x="3492" y="573"/>
                    </a:moveTo>
                    <a:lnTo>
                      <a:pt x="3492" y="573"/>
                    </a:lnTo>
                    <a:cubicBezTo>
                      <a:pt x="3490" y="574"/>
                      <a:pt x="3489" y="576"/>
                      <a:pt x="3488" y="576"/>
                    </a:cubicBezTo>
                    <a:lnTo>
                      <a:pt x="3492" y="573"/>
                    </a:lnTo>
                    <a:close/>
                    <a:moveTo>
                      <a:pt x="1035" y="2166"/>
                    </a:moveTo>
                    <a:lnTo>
                      <a:pt x="1035" y="2166"/>
                    </a:lnTo>
                    <a:cubicBezTo>
                      <a:pt x="1033" y="2169"/>
                      <a:pt x="1030" y="2169"/>
                      <a:pt x="1027" y="2169"/>
                    </a:cubicBezTo>
                    <a:cubicBezTo>
                      <a:pt x="1030" y="2169"/>
                      <a:pt x="1033" y="2166"/>
                      <a:pt x="1035" y="2166"/>
                    </a:cubicBezTo>
                    <a:close/>
                    <a:moveTo>
                      <a:pt x="2194" y="2513"/>
                    </a:moveTo>
                    <a:cubicBezTo>
                      <a:pt x="2197" y="2517"/>
                      <a:pt x="2203" y="2520"/>
                      <a:pt x="2212" y="2526"/>
                    </a:cubicBezTo>
                    <a:lnTo>
                      <a:pt x="2212" y="2526"/>
                    </a:lnTo>
                    <a:cubicBezTo>
                      <a:pt x="2206" y="2522"/>
                      <a:pt x="2200" y="2518"/>
                      <a:pt x="2194" y="2513"/>
                    </a:cubicBezTo>
                    <a:close/>
                    <a:moveTo>
                      <a:pt x="2212" y="2526"/>
                    </a:moveTo>
                    <a:lnTo>
                      <a:pt x="2212" y="2526"/>
                    </a:lnTo>
                    <a:cubicBezTo>
                      <a:pt x="2213" y="2527"/>
                      <a:pt x="2214" y="2528"/>
                      <a:pt x="2215" y="2529"/>
                    </a:cubicBezTo>
                    <a:cubicBezTo>
                      <a:pt x="2214" y="2528"/>
                      <a:pt x="2213" y="2527"/>
                      <a:pt x="2212" y="2526"/>
                    </a:cubicBezTo>
                    <a:close/>
                    <a:moveTo>
                      <a:pt x="2703" y="2973"/>
                    </a:moveTo>
                    <a:cubicBezTo>
                      <a:pt x="2707" y="2976"/>
                      <a:pt x="2710" y="2979"/>
                      <a:pt x="2715" y="2986"/>
                    </a:cubicBezTo>
                    <a:lnTo>
                      <a:pt x="2704" y="2975"/>
                    </a:lnTo>
                    <a:cubicBezTo>
                      <a:pt x="2704" y="2974"/>
                      <a:pt x="2704" y="2974"/>
                      <a:pt x="2703" y="2973"/>
                    </a:cubicBezTo>
                    <a:close/>
                    <a:moveTo>
                      <a:pt x="4158" y="1"/>
                    </a:moveTo>
                    <a:cubicBezTo>
                      <a:pt x="4153" y="1"/>
                      <a:pt x="4148" y="1"/>
                      <a:pt x="4143" y="1"/>
                    </a:cubicBezTo>
                    <a:cubicBezTo>
                      <a:pt x="3942" y="12"/>
                      <a:pt x="3741" y="71"/>
                      <a:pt x="3574" y="182"/>
                    </a:cubicBezTo>
                    <a:cubicBezTo>
                      <a:pt x="3421" y="283"/>
                      <a:pt x="3303" y="431"/>
                      <a:pt x="3217" y="592"/>
                    </a:cubicBezTo>
                    <a:cubicBezTo>
                      <a:pt x="3161" y="696"/>
                      <a:pt x="3119" y="810"/>
                      <a:pt x="3086" y="922"/>
                    </a:cubicBezTo>
                    <a:cubicBezTo>
                      <a:pt x="3052" y="1039"/>
                      <a:pt x="3027" y="1162"/>
                      <a:pt x="3011" y="1284"/>
                    </a:cubicBezTo>
                    <a:cubicBezTo>
                      <a:pt x="2972" y="1549"/>
                      <a:pt x="2966" y="1817"/>
                      <a:pt x="2972" y="2085"/>
                    </a:cubicBezTo>
                    <a:cubicBezTo>
                      <a:pt x="2980" y="2347"/>
                      <a:pt x="2997" y="2604"/>
                      <a:pt x="3016" y="2863"/>
                    </a:cubicBezTo>
                    <a:cubicBezTo>
                      <a:pt x="3025" y="2927"/>
                      <a:pt x="3027" y="2986"/>
                      <a:pt x="3030" y="3047"/>
                    </a:cubicBezTo>
                    <a:lnTo>
                      <a:pt x="3011" y="3020"/>
                    </a:lnTo>
                    <a:cubicBezTo>
                      <a:pt x="2905" y="2874"/>
                      <a:pt x="2785" y="2738"/>
                      <a:pt x="2653" y="2612"/>
                    </a:cubicBezTo>
                    <a:cubicBezTo>
                      <a:pt x="2522" y="2487"/>
                      <a:pt x="2380" y="2378"/>
                      <a:pt x="2229" y="2277"/>
                    </a:cubicBezTo>
                    <a:cubicBezTo>
                      <a:pt x="2082" y="2183"/>
                      <a:pt x="1925" y="2107"/>
                      <a:pt x="1761" y="2046"/>
                    </a:cubicBezTo>
                    <a:cubicBezTo>
                      <a:pt x="1593" y="1984"/>
                      <a:pt x="1413" y="1949"/>
                      <a:pt x="1233" y="1949"/>
                    </a:cubicBezTo>
                    <a:cubicBezTo>
                      <a:pt x="1091" y="1949"/>
                      <a:pt x="948" y="1971"/>
                      <a:pt x="812" y="2018"/>
                    </a:cubicBezTo>
                    <a:cubicBezTo>
                      <a:pt x="656" y="2074"/>
                      <a:pt x="516" y="2169"/>
                      <a:pt x="394" y="2277"/>
                    </a:cubicBezTo>
                    <a:cubicBezTo>
                      <a:pt x="238" y="2417"/>
                      <a:pt x="120" y="2601"/>
                      <a:pt x="25" y="2791"/>
                    </a:cubicBezTo>
                    <a:cubicBezTo>
                      <a:pt x="0" y="2838"/>
                      <a:pt x="17" y="2897"/>
                      <a:pt x="67" y="2925"/>
                    </a:cubicBezTo>
                    <a:cubicBezTo>
                      <a:pt x="82" y="2933"/>
                      <a:pt x="99" y="2936"/>
                      <a:pt x="116" y="2936"/>
                    </a:cubicBezTo>
                    <a:cubicBezTo>
                      <a:pt x="151" y="2936"/>
                      <a:pt x="187" y="2919"/>
                      <a:pt x="204" y="2888"/>
                    </a:cubicBezTo>
                    <a:cubicBezTo>
                      <a:pt x="243" y="2805"/>
                      <a:pt x="291" y="2724"/>
                      <a:pt x="346" y="2646"/>
                    </a:cubicBezTo>
                    <a:cubicBezTo>
                      <a:pt x="413" y="2556"/>
                      <a:pt x="486" y="2473"/>
                      <a:pt x="572" y="2400"/>
                    </a:cubicBezTo>
                    <a:cubicBezTo>
                      <a:pt x="642" y="2344"/>
                      <a:pt x="715" y="2294"/>
                      <a:pt x="795" y="2255"/>
                    </a:cubicBezTo>
                    <a:cubicBezTo>
                      <a:pt x="879" y="2219"/>
                      <a:pt x="966" y="2194"/>
                      <a:pt x="1058" y="2177"/>
                    </a:cubicBezTo>
                    <a:cubicBezTo>
                      <a:pt x="1120" y="2168"/>
                      <a:pt x="1181" y="2163"/>
                      <a:pt x="1243" y="2163"/>
                    </a:cubicBezTo>
                    <a:cubicBezTo>
                      <a:pt x="1279" y="2163"/>
                      <a:pt x="1315" y="2165"/>
                      <a:pt x="1351" y="2169"/>
                    </a:cubicBezTo>
                    <a:cubicBezTo>
                      <a:pt x="1485" y="2185"/>
                      <a:pt x="1618" y="2222"/>
                      <a:pt x="1747" y="2269"/>
                    </a:cubicBezTo>
                    <a:cubicBezTo>
                      <a:pt x="1904" y="2333"/>
                      <a:pt x="2053" y="2414"/>
                      <a:pt x="2194" y="2513"/>
                    </a:cubicBezTo>
                    <a:lnTo>
                      <a:pt x="2194" y="2513"/>
                    </a:lnTo>
                    <a:cubicBezTo>
                      <a:pt x="2194" y="2513"/>
                      <a:pt x="2193" y="2512"/>
                      <a:pt x="2193" y="2512"/>
                    </a:cubicBezTo>
                    <a:lnTo>
                      <a:pt x="2193" y="2512"/>
                    </a:lnTo>
                    <a:cubicBezTo>
                      <a:pt x="2386" y="2646"/>
                      <a:pt x="2556" y="2808"/>
                      <a:pt x="2709" y="2986"/>
                    </a:cubicBezTo>
                    <a:cubicBezTo>
                      <a:pt x="2717" y="2991"/>
                      <a:pt x="2720" y="2994"/>
                      <a:pt x="2722" y="3000"/>
                    </a:cubicBezTo>
                    <a:lnTo>
                      <a:pt x="2722" y="3000"/>
                    </a:lnTo>
                    <a:cubicBezTo>
                      <a:pt x="2721" y="2998"/>
                      <a:pt x="2719" y="2996"/>
                      <a:pt x="2718" y="2994"/>
                    </a:cubicBezTo>
                    <a:lnTo>
                      <a:pt x="2718" y="2994"/>
                    </a:lnTo>
                    <a:lnTo>
                      <a:pt x="2723" y="3003"/>
                    </a:lnTo>
                    <a:cubicBezTo>
                      <a:pt x="2723" y="3002"/>
                      <a:pt x="2723" y="3001"/>
                      <a:pt x="2722" y="3000"/>
                    </a:cubicBezTo>
                    <a:lnTo>
                      <a:pt x="2722" y="3000"/>
                    </a:lnTo>
                    <a:cubicBezTo>
                      <a:pt x="2840" y="3149"/>
                      <a:pt x="2947" y="3309"/>
                      <a:pt x="3030" y="3480"/>
                    </a:cubicBezTo>
                    <a:cubicBezTo>
                      <a:pt x="3041" y="3502"/>
                      <a:pt x="3052" y="3522"/>
                      <a:pt x="3058" y="3544"/>
                    </a:cubicBezTo>
                    <a:cubicBezTo>
                      <a:pt x="3066" y="3561"/>
                      <a:pt x="3075" y="3578"/>
                      <a:pt x="3089" y="3591"/>
                    </a:cubicBezTo>
                    <a:cubicBezTo>
                      <a:pt x="3111" y="3614"/>
                      <a:pt x="3139" y="3619"/>
                      <a:pt x="3167" y="3619"/>
                    </a:cubicBezTo>
                    <a:cubicBezTo>
                      <a:pt x="3228" y="3617"/>
                      <a:pt x="3270" y="3566"/>
                      <a:pt x="3270" y="3508"/>
                    </a:cubicBezTo>
                    <a:cubicBezTo>
                      <a:pt x="3270" y="3371"/>
                      <a:pt x="3264" y="3237"/>
                      <a:pt x="3253" y="3100"/>
                    </a:cubicBezTo>
                    <a:cubicBezTo>
                      <a:pt x="3242" y="2930"/>
                      <a:pt x="3228" y="2763"/>
                      <a:pt x="3220" y="2590"/>
                    </a:cubicBezTo>
                    <a:cubicBezTo>
                      <a:pt x="3195" y="2224"/>
                      <a:pt x="3184" y="1856"/>
                      <a:pt x="3211" y="1488"/>
                    </a:cubicBezTo>
                    <a:lnTo>
                      <a:pt x="3211" y="1488"/>
                    </a:lnTo>
                    <a:lnTo>
                      <a:pt x="3211" y="1502"/>
                    </a:lnTo>
                    <a:cubicBezTo>
                      <a:pt x="3234" y="1287"/>
                      <a:pt x="3270" y="1075"/>
                      <a:pt x="3345" y="871"/>
                    </a:cubicBezTo>
                    <a:cubicBezTo>
                      <a:pt x="3382" y="777"/>
                      <a:pt x="3429" y="687"/>
                      <a:pt x="3485" y="601"/>
                    </a:cubicBezTo>
                    <a:cubicBezTo>
                      <a:pt x="3529" y="537"/>
                      <a:pt x="3582" y="481"/>
                      <a:pt x="3641" y="428"/>
                    </a:cubicBezTo>
                    <a:cubicBezTo>
                      <a:pt x="3694" y="392"/>
                      <a:pt x="3750" y="355"/>
                      <a:pt x="3808" y="325"/>
                    </a:cubicBezTo>
                    <a:cubicBezTo>
                      <a:pt x="3881" y="294"/>
                      <a:pt x="3954" y="272"/>
                      <a:pt x="4034" y="258"/>
                    </a:cubicBezTo>
                    <a:cubicBezTo>
                      <a:pt x="4103" y="248"/>
                      <a:pt x="4170" y="244"/>
                      <a:pt x="4239" y="244"/>
                    </a:cubicBezTo>
                    <a:cubicBezTo>
                      <a:pt x="4271" y="244"/>
                      <a:pt x="4303" y="245"/>
                      <a:pt x="4336" y="247"/>
                    </a:cubicBezTo>
                    <a:cubicBezTo>
                      <a:pt x="4411" y="258"/>
                      <a:pt x="4489" y="274"/>
                      <a:pt x="4564" y="300"/>
                    </a:cubicBezTo>
                    <a:cubicBezTo>
                      <a:pt x="4645" y="330"/>
                      <a:pt x="4718" y="369"/>
                      <a:pt x="4788" y="419"/>
                    </a:cubicBezTo>
                    <a:cubicBezTo>
                      <a:pt x="4883" y="489"/>
                      <a:pt x="4963" y="565"/>
                      <a:pt x="5039" y="651"/>
                    </a:cubicBezTo>
                    <a:cubicBezTo>
                      <a:pt x="5173" y="813"/>
                      <a:pt x="5273" y="994"/>
                      <a:pt x="5362" y="1181"/>
                    </a:cubicBezTo>
                    <a:lnTo>
                      <a:pt x="5362" y="1178"/>
                    </a:lnTo>
                    <a:cubicBezTo>
                      <a:pt x="5583" y="1663"/>
                      <a:pt x="5713" y="2193"/>
                      <a:pt x="5805" y="2717"/>
                    </a:cubicBezTo>
                    <a:lnTo>
                      <a:pt x="5805" y="2717"/>
                    </a:lnTo>
                    <a:cubicBezTo>
                      <a:pt x="5804" y="2713"/>
                      <a:pt x="5804" y="2710"/>
                      <a:pt x="5803" y="2707"/>
                    </a:cubicBezTo>
                    <a:lnTo>
                      <a:pt x="5803" y="2707"/>
                    </a:lnTo>
                    <a:lnTo>
                      <a:pt x="5809" y="2738"/>
                    </a:lnTo>
                    <a:cubicBezTo>
                      <a:pt x="5808" y="2731"/>
                      <a:pt x="5806" y="2724"/>
                      <a:pt x="5805" y="2717"/>
                    </a:cubicBezTo>
                    <a:lnTo>
                      <a:pt x="5805" y="2717"/>
                    </a:lnTo>
                    <a:cubicBezTo>
                      <a:pt x="5818" y="2783"/>
                      <a:pt x="5829" y="2853"/>
                      <a:pt x="5837" y="2922"/>
                    </a:cubicBezTo>
                    <a:cubicBezTo>
                      <a:pt x="5848" y="2992"/>
                      <a:pt x="5862" y="3061"/>
                      <a:pt x="5870" y="3131"/>
                    </a:cubicBezTo>
                    <a:cubicBezTo>
                      <a:pt x="5873" y="3162"/>
                      <a:pt x="5884" y="3190"/>
                      <a:pt x="5906" y="3215"/>
                    </a:cubicBezTo>
                    <a:cubicBezTo>
                      <a:pt x="5931" y="3237"/>
                      <a:pt x="5962" y="3246"/>
                      <a:pt x="5996" y="3246"/>
                    </a:cubicBezTo>
                    <a:cubicBezTo>
                      <a:pt x="6057" y="3243"/>
                      <a:pt x="6116" y="3187"/>
                      <a:pt x="6110" y="3126"/>
                    </a:cubicBezTo>
                    <a:cubicBezTo>
                      <a:pt x="6099" y="3036"/>
                      <a:pt x="6093" y="2953"/>
                      <a:pt x="6082" y="2866"/>
                    </a:cubicBezTo>
                    <a:cubicBezTo>
                      <a:pt x="6068" y="2757"/>
                      <a:pt x="6054" y="2651"/>
                      <a:pt x="6037" y="2545"/>
                    </a:cubicBezTo>
                    <a:cubicBezTo>
                      <a:pt x="5998" y="2311"/>
                      <a:pt x="5948" y="2079"/>
                      <a:pt x="5887" y="1848"/>
                    </a:cubicBezTo>
                    <a:cubicBezTo>
                      <a:pt x="5823" y="1611"/>
                      <a:pt x="5739" y="1376"/>
                      <a:pt x="5639" y="1153"/>
                    </a:cubicBezTo>
                    <a:cubicBezTo>
                      <a:pt x="5541" y="938"/>
                      <a:pt x="5424" y="735"/>
                      <a:pt x="5276" y="553"/>
                    </a:cubicBezTo>
                    <a:cubicBezTo>
                      <a:pt x="5139" y="386"/>
                      <a:pt x="4977" y="244"/>
                      <a:pt x="4782" y="146"/>
                    </a:cubicBezTo>
                    <a:cubicBezTo>
                      <a:pt x="4606" y="57"/>
                      <a:pt x="4419" y="21"/>
                      <a:pt x="4227" y="21"/>
                    </a:cubicBezTo>
                    <a:cubicBezTo>
                      <a:pt x="4200" y="3"/>
                      <a:pt x="4179" y="1"/>
                      <a:pt x="4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339;p37">
                <a:extLst>
                  <a:ext uri="{FF2B5EF4-FFF2-40B4-BE49-F238E27FC236}">
                    <a16:creationId xmlns:a16="http://schemas.microsoft.com/office/drawing/2014/main" id="{3029B99B-5637-5C73-7271-65DA531E4BC8}"/>
                  </a:ext>
                </a:extLst>
              </p:cNvPr>
              <p:cNvSpPr/>
              <p:nvPr/>
            </p:nvSpPr>
            <p:spPr>
              <a:xfrm>
                <a:off x="5754300" y="3960300"/>
                <a:ext cx="230800" cy="113800"/>
              </a:xfrm>
              <a:custGeom>
                <a:avLst/>
                <a:gdLst/>
                <a:ahLst/>
                <a:cxnLst/>
                <a:rect l="l" t="t" r="r" b="b"/>
                <a:pathLst>
                  <a:path w="9232" h="4552" extrusionOk="0">
                    <a:moveTo>
                      <a:pt x="4796" y="1940"/>
                    </a:moveTo>
                    <a:cubicBezTo>
                      <a:pt x="4807" y="1943"/>
                      <a:pt x="4813" y="1943"/>
                      <a:pt x="4821" y="1943"/>
                    </a:cubicBezTo>
                    <a:cubicBezTo>
                      <a:pt x="4813" y="1943"/>
                      <a:pt x="4807" y="1940"/>
                      <a:pt x="4796" y="1940"/>
                    </a:cubicBezTo>
                    <a:close/>
                    <a:moveTo>
                      <a:pt x="4127" y="2196"/>
                    </a:moveTo>
                    <a:cubicBezTo>
                      <a:pt x="4127" y="2197"/>
                      <a:pt x="4127" y="2199"/>
                      <a:pt x="4126" y="2201"/>
                    </a:cubicBezTo>
                    <a:lnTo>
                      <a:pt x="4126" y="2201"/>
                    </a:lnTo>
                    <a:cubicBezTo>
                      <a:pt x="4126" y="2200"/>
                      <a:pt x="4127" y="2198"/>
                      <a:pt x="4127" y="2196"/>
                    </a:cubicBezTo>
                    <a:close/>
                    <a:moveTo>
                      <a:pt x="4126" y="2201"/>
                    </a:moveTo>
                    <a:cubicBezTo>
                      <a:pt x="4125" y="2202"/>
                      <a:pt x="4124" y="2202"/>
                      <a:pt x="4124" y="2202"/>
                    </a:cubicBezTo>
                    <a:cubicBezTo>
                      <a:pt x="4125" y="2202"/>
                      <a:pt x="4125" y="2201"/>
                      <a:pt x="4126" y="2201"/>
                    </a:cubicBezTo>
                    <a:close/>
                    <a:moveTo>
                      <a:pt x="1144" y="2752"/>
                    </a:moveTo>
                    <a:lnTo>
                      <a:pt x="1125" y="2763"/>
                    </a:lnTo>
                    <a:cubicBezTo>
                      <a:pt x="1128" y="2760"/>
                      <a:pt x="1139" y="2754"/>
                      <a:pt x="1144" y="2752"/>
                    </a:cubicBezTo>
                    <a:close/>
                    <a:moveTo>
                      <a:pt x="8799" y="2777"/>
                    </a:moveTo>
                    <a:lnTo>
                      <a:pt x="8799" y="2777"/>
                    </a:lnTo>
                    <a:cubicBezTo>
                      <a:pt x="8797" y="2788"/>
                      <a:pt x="8797" y="2793"/>
                      <a:pt x="8797" y="2805"/>
                    </a:cubicBezTo>
                    <a:cubicBezTo>
                      <a:pt x="8797" y="2793"/>
                      <a:pt x="8797" y="2782"/>
                      <a:pt x="8799" y="2777"/>
                    </a:cubicBezTo>
                    <a:close/>
                    <a:moveTo>
                      <a:pt x="3806" y="3237"/>
                    </a:moveTo>
                    <a:cubicBezTo>
                      <a:pt x="3805" y="3240"/>
                      <a:pt x="3805" y="3243"/>
                      <a:pt x="3805" y="3245"/>
                    </a:cubicBezTo>
                    <a:lnTo>
                      <a:pt x="3805" y="3245"/>
                    </a:lnTo>
                    <a:cubicBezTo>
                      <a:pt x="3805" y="3242"/>
                      <a:pt x="3806" y="3239"/>
                      <a:pt x="3806" y="3237"/>
                    </a:cubicBezTo>
                    <a:close/>
                    <a:moveTo>
                      <a:pt x="581" y="3243"/>
                    </a:moveTo>
                    <a:cubicBezTo>
                      <a:pt x="575" y="3248"/>
                      <a:pt x="575" y="3248"/>
                      <a:pt x="575" y="3251"/>
                    </a:cubicBezTo>
                    <a:cubicBezTo>
                      <a:pt x="578" y="3248"/>
                      <a:pt x="578" y="3248"/>
                      <a:pt x="581" y="3243"/>
                    </a:cubicBezTo>
                    <a:close/>
                    <a:moveTo>
                      <a:pt x="2274" y="3854"/>
                    </a:moveTo>
                    <a:lnTo>
                      <a:pt x="2274" y="3854"/>
                    </a:lnTo>
                    <a:cubicBezTo>
                      <a:pt x="2271" y="3856"/>
                      <a:pt x="2269" y="3856"/>
                      <a:pt x="2269" y="3856"/>
                    </a:cubicBezTo>
                    <a:cubicBezTo>
                      <a:pt x="2271" y="3856"/>
                      <a:pt x="2271" y="3856"/>
                      <a:pt x="2274" y="3854"/>
                    </a:cubicBezTo>
                    <a:close/>
                    <a:moveTo>
                      <a:pt x="2031" y="4004"/>
                    </a:moveTo>
                    <a:cubicBezTo>
                      <a:pt x="2030" y="4004"/>
                      <a:pt x="2029" y="4005"/>
                      <a:pt x="2028" y="4006"/>
                    </a:cubicBezTo>
                    <a:lnTo>
                      <a:pt x="2028" y="4006"/>
                    </a:lnTo>
                    <a:cubicBezTo>
                      <a:pt x="2029" y="4006"/>
                      <a:pt x="2030" y="4005"/>
                      <a:pt x="2031" y="4004"/>
                    </a:cubicBezTo>
                    <a:close/>
                    <a:moveTo>
                      <a:pt x="2028" y="4006"/>
                    </a:moveTo>
                    <a:cubicBezTo>
                      <a:pt x="2025" y="4007"/>
                      <a:pt x="2023" y="4008"/>
                      <a:pt x="2023" y="4010"/>
                    </a:cubicBezTo>
                    <a:cubicBezTo>
                      <a:pt x="2026" y="4009"/>
                      <a:pt x="2027" y="4007"/>
                      <a:pt x="2028" y="4006"/>
                    </a:cubicBezTo>
                    <a:close/>
                    <a:moveTo>
                      <a:pt x="1864" y="4174"/>
                    </a:moveTo>
                    <a:cubicBezTo>
                      <a:pt x="1861" y="4177"/>
                      <a:pt x="1861" y="4177"/>
                      <a:pt x="1861" y="4180"/>
                    </a:cubicBezTo>
                    <a:cubicBezTo>
                      <a:pt x="1864" y="4177"/>
                      <a:pt x="1864" y="4174"/>
                      <a:pt x="1864" y="4174"/>
                    </a:cubicBezTo>
                    <a:close/>
                    <a:moveTo>
                      <a:pt x="3432" y="4345"/>
                    </a:moveTo>
                    <a:lnTo>
                      <a:pt x="3432" y="4345"/>
                    </a:lnTo>
                    <a:cubicBezTo>
                      <a:pt x="3437" y="4353"/>
                      <a:pt x="3440" y="4364"/>
                      <a:pt x="3443" y="4370"/>
                    </a:cubicBezTo>
                    <a:cubicBezTo>
                      <a:pt x="3440" y="4359"/>
                      <a:pt x="3437" y="4353"/>
                      <a:pt x="3432" y="4345"/>
                    </a:cubicBezTo>
                    <a:close/>
                    <a:moveTo>
                      <a:pt x="7784" y="1"/>
                    </a:moveTo>
                    <a:cubicBezTo>
                      <a:pt x="7650" y="15"/>
                      <a:pt x="7511" y="34"/>
                      <a:pt x="7377" y="90"/>
                    </a:cubicBezTo>
                    <a:cubicBezTo>
                      <a:pt x="7220" y="154"/>
                      <a:pt x="7081" y="252"/>
                      <a:pt x="6967" y="375"/>
                    </a:cubicBezTo>
                    <a:cubicBezTo>
                      <a:pt x="6844" y="500"/>
                      <a:pt x="6743" y="648"/>
                      <a:pt x="6660" y="807"/>
                    </a:cubicBezTo>
                    <a:cubicBezTo>
                      <a:pt x="6565" y="980"/>
                      <a:pt x="6495" y="1164"/>
                      <a:pt x="6431" y="1351"/>
                    </a:cubicBezTo>
                    <a:cubicBezTo>
                      <a:pt x="6367" y="1555"/>
                      <a:pt x="6314" y="1770"/>
                      <a:pt x="6272" y="1984"/>
                    </a:cubicBezTo>
                    <a:cubicBezTo>
                      <a:pt x="6185" y="2403"/>
                      <a:pt x="6135" y="2835"/>
                      <a:pt x="6102" y="3262"/>
                    </a:cubicBezTo>
                    <a:cubicBezTo>
                      <a:pt x="6096" y="3312"/>
                      <a:pt x="6091" y="3365"/>
                      <a:pt x="6088" y="3418"/>
                    </a:cubicBezTo>
                    <a:cubicBezTo>
                      <a:pt x="6038" y="3226"/>
                      <a:pt x="5985" y="3033"/>
                      <a:pt x="5920" y="2849"/>
                    </a:cubicBezTo>
                    <a:cubicBezTo>
                      <a:pt x="5839" y="2621"/>
                      <a:pt x="5733" y="2392"/>
                      <a:pt x="5594" y="2194"/>
                    </a:cubicBezTo>
                    <a:cubicBezTo>
                      <a:pt x="5468" y="2012"/>
                      <a:pt x="5307" y="1856"/>
                      <a:pt x="5103" y="1764"/>
                    </a:cubicBezTo>
                    <a:cubicBezTo>
                      <a:pt x="4973" y="1707"/>
                      <a:pt x="4832" y="1682"/>
                      <a:pt x="4691" y="1682"/>
                    </a:cubicBezTo>
                    <a:cubicBezTo>
                      <a:pt x="4610" y="1682"/>
                      <a:pt x="4529" y="1690"/>
                      <a:pt x="4450" y="1705"/>
                    </a:cubicBezTo>
                    <a:cubicBezTo>
                      <a:pt x="4266" y="1742"/>
                      <a:pt x="4099" y="1848"/>
                      <a:pt x="3976" y="1984"/>
                    </a:cubicBezTo>
                    <a:cubicBezTo>
                      <a:pt x="3845" y="2135"/>
                      <a:pt x="3761" y="2316"/>
                      <a:pt x="3697" y="2503"/>
                    </a:cubicBezTo>
                    <a:cubicBezTo>
                      <a:pt x="3627" y="2707"/>
                      <a:pt x="3596" y="2922"/>
                      <a:pt x="3569" y="3137"/>
                    </a:cubicBezTo>
                    <a:cubicBezTo>
                      <a:pt x="3543" y="3354"/>
                      <a:pt x="3530" y="3575"/>
                      <a:pt x="3516" y="3795"/>
                    </a:cubicBezTo>
                    <a:cubicBezTo>
                      <a:pt x="3513" y="3868"/>
                      <a:pt x="3510" y="3946"/>
                      <a:pt x="3504" y="4018"/>
                    </a:cubicBezTo>
                    <a:cubicBezTo>
                      <a:pt x="3454" y="3951"/>
                      <a:pt x="3398" y="3890"/>
                      <a:pt x="3331" y="3831"/>
                    </a:cubicBezTo>
                    <a:cubicBezTo>
                      <a:pt x="3170" y="3689"/>
                      <a:pt x="2966" y="3603"/>
                      <a:pt x="2751" y="3575"/>
                    </a:cubicBezTo>
                    <a:cubicBezTo>
                      <a:pt x="2709" y="3569"/>
                      <a:pt x="2668" y="3566"/>
                      <a:pt x="2627" y="3566"/>
                    </a:cubicBezTo>
                    <a:cubicBezTo>
                      <a:pt x="2569" y="3566"/>
                      <a:pt x="2511" y="3572"/>
                      <a:pt x="2453" y="3583"/>
                    </a:cubicBezTo>
                    <a:cubicBezTo>
                      <a:pt x="2341" y="3600"/>
                      <a:pt x="2235" y="3633"/>
                      <a:pt x="2135" y="3683"/>
                    </a:cubicBezTo>
                    <a:cubicBezTo>
                      <a:pt x="2045" y="3725"/>
                      <a:pt x="1964" y="3781"/>
                      <a:pt x="1892" y="3842"/>
                    </a:cubicBezTo>
                    <a:cubicBezTo>
                      <a:pt x="1909" y="3739"/>
                      <a:pt x="1920" y="3630"/>
                      <a:pt x="1925" y="3524"/>
                    </a:cubicBezTo>
                    <a:cubicBezTo>
                      <a:pt x="1937" y="3349"/>
                      <a:pt x="1923" y="3167"/>
                      <a:pt x="1878" y="2992"/>
                    </a:cubicBezTo>
                    <a:cubicBezTo>
                      <a:pt x="1844" y="2869"/>
                      <a:pt x="1783" y="2752"/>
                      <a:pt x="1691" y="2657"/>
                    </a:cubicBezTo>
                    <a:cubicBezTo>
                      <a:pt x="1613" y="2576"/>
                      <a:pt x="1504" y="2531"/>
                      <a:pt x="1390" y="2520"/>
                    </a:cubicBezTo>
                    <a:cubicBezTo>
                      <a:pt x="1373" y="2519"/>
                      <a:pt x="1357" y="2518"/>
                      <a:pt x="1340" y="2518"/>
                    </a:cubicBezTo>
                    <a:cubicBezTo>
                      <a:pt x="1094" y="2518"/>
                      <a:pt x="868" y="2670"/>
                      <a:pt x="695" y="2827"/>
                    </a:cubicBezTo>
                    <a:cubicBezTo>
                      <a:pt x="556" y="2958"/>
                      <a:pt x="436" y="3106"/>
                      <a:pt x="335" y="3268"/>
                    </a:cubicBezTo>
                    <a:cubicBezTo>
                      <a:pt x="204" y="3463"/>
                      <a:pt x="101" y="3681"/>
                      <a:pt x="14" y="3901"/>
                    </a:cubicBezTo>
                    <a:cubicBezTo>
                      <a:pt x="3" y="3926"/>
                      <a:pt x="0" y="3943"/>
                      <a:pt x="3" y="3971"/>
                    </a:cubicBezTo>
                    <a:cubicBezTo>
                      <a:pt x="12" y="3996"/>
                      <a:pt x="26" y="4018"/>
                      <a:pt x="51" y="4029"/>
                    </a:cubicBezTo>
                    <a:cubicBezTo>
                      <a:pt x="62" y="4035"/>
                      <a:pt x="76" y="4039"/>
                      <a:pt x="91" y="4039"/>
                    </a:cubicBezTo>
                    <a:cubicBezTo>
                      <a:pt x="124" y="4039"/>
                      <a:pt x="159" y="4024"/>
                      <a:pt x="171" y="3993"/>
                    </a:cubicBezTo>
                    <a:cubicBezTo>
                      <a:pt x="277" y="3728"/>
                      <a:pt x="408" y="3474"/>
                      <a:pt x="575" y="3248"/>
                    </a:cubicBezTo>
                    <a:cubicBezTo>
                      <a:pt x="678" y="3114"/>
                      <a:pt x="790" y="2989"/>
                      <a:pt x="921" y="2888"/>
                    </a:cubicBezTo>
                    <a:lnTo>
                      <a:pt x="921" y="2888"/>
                    </a:lnTo>
                    <a:lnTo>
                      <a:pt x="904" y="2902"/>
                    </a:lnTo>
                    <a:cubicBezTo>
                      <a:pt x="971" y="2849"/>
                      <a:pt x="1044" y="2805"/>
                      <a:pt x="1119" y="2766"/>
                    </a:cubicBezTo>
                    <a:cubicBezTo>
                      <a:pt x="1169" y="2746"/>
                      <a:pt x="1217" y="2732"/>
                      <a:pt x="1270" y="2718"/>
                    </a:cubicBezTo>
                    <a:cubicBezTo>
                      <a:pt x="1300" y="2713"/>
                      <a:pt x="1337" y="2710"/>
                      <a:pt x="1370" y="2710"/>
                    </a:cubicBezTo>
                    <a:cubicBezTo>
                      <a:pt x="1404" y="2713"/>
                      <a:pt x="1434" y="2721"/>
                      <a:pt x="1465" y="2732"/>
                    </a:cubicBezTo>
                    <a:cubicBezTo>
                      <a:pt x="1487" y="2740"/>
                      <a:pt x="1510" y="2752"/>
                      <a:pt x="1529" y="2766"/>
                    </a:cubicBezTo>
                    <a:cubicBezTo>
                      <a:pt x="1552" y="2788"/>
                      <a:pt x="1577" y="2807"/>
                      <a:pt x="1599" y="2833"/>
                    </a:cubicBezTo>
                    <a:cubicBezTo>
                      <a:pt x="1621" y="2863"/>
                      <a:pt x="1644" y="2900"/>
                      <a:pt x="1660" y="2933"/>
                    </a:cubicBezTo>
                    <a:cubicBezTo>
                      <a:pt x="1688" y="3000"/>
                      <a:pt x="1711" y="3070"/>
                      <a:pt x="1719" y="3139"/>
                    </a:cubicBezTo>
                    <a:cubicBezTo>
                      <a:pt x="1744" y="3293"/>
                      <a:pt x="1741" y="3449"/>
                      <a:pt x="1727" y="3605"/>
                    </a:cubicBezTo>
                    <a:lnTo>
                      <a:pt x="1727" y="3603"/>
                    </a:lnTo>
                    <a:cubicBezTo>
                      <a:pt x="1705" y="3798"/>
                      <a:pt x="1669" y="3990"/>
                      <a:pt x="1619" y="4177"/>
                    </a:cubicBezTo>
                    <a:cubicBezTo>
                      <a:pt x="1607" y="4222"/>
                      <a:pt x="1630" y="4269"/>
                      <a:pt x="1669" y="4289"/>
                    </a:cubicBezTo>
                    <a:cubicBezTo>
                      <a:pt x="1685" y="4298"/>
                      <a:pt x="1701" y="4302"/>
                      <a:pt x="1717" y="4302"/>
                    </a:cubicBezTo>
                    <a:cubicBezTo>
                      <a:pt x="1751" y="4302"/>
                      <a:pt x="1784" y="4282"/>
                      <a:pt x="1803" y="4250"/>
                    </a:cubicBezTo>
                    <a:cubicBezTo>
                      <a:pt x="1822" y="4227"/>
                      <a:pt x="1836" y="4202"/>
                      <a:pt x="1853" y="4177"/>
                    </a:cubicBezTo>
                    <a:cubicBezTo>
                      <a:pt x="1909" y="4107"/>
                      <a:pt x="1967" y="4041"/>
                      <a:pt x="2037" y="3985"/>
                    </a:cubicBezTo>
                    <a:cubicBezTo>
                      <a:pt x="2104" y="3935"/>
                      <a:pt x="2174" y="3893"/>
                      <a:pt x="2249" y="3856"/>
                    </a:cubicBezTo>
                    <a:cubicBezTo>
                      <a:pt x="2324" y="3826"/>
                      <a:pt x="2400" y="3803"/>
                      <a:pt x="2478" y="3789"/>
                    </a:cubicBezTo>
                    <a:cubicBezTo>
                      <a:pt x="2524" y="3784"/>
                      <a:pt x="2570" y="3782"/>
                      <a:pt x="2616" y="3782"/>
                    </a:cubicBezTo>
                    <a:cubicBezTo>
                      <a:pt x="2642" y="3782"/>
                      <a:pt x="2669" y="3783"/>
                      <a:pt x="2695" y="3784"/>
                    </a:cubicBezTo>
                    <a:cubicBezTo>
                      <a:pt x="2773" y="3795"/>
                      <a:pt x="2849" y="3812"/>
                      <a:pt x="2927" y="3840"/>
                    </a:cubicBezTo>
                    <a:cubicBezTo>
                      <a:pt x="2994" y="3868"/>
                      <a:pt x="3058" y="3901"/>
                      <a:pt x="3119" y="3943"/>
                    </a:cubicBezTo>
                    <a:cubicBezTo>
                      <a:pt x="3192" y="4004"/>
                      <a:pt x="3262" y="4066"/>
                      <a:pt x="3317" y="4144"/>
                    </a:cubicBezTo>
                    <a:cubicBezTo>
                      <a:pt x="3309" y="4135"/>
                      <a:pt x="3304" y="4124"/>
                      <a:pt x="3295" y="4119"/>
                    </a:cubicBezTo>
                    <a:lnTo>
                      <a:pt x="3295" y="4119"/>
                    </a:lnTo>
                    <a:cubicBezTo>
                      <a:pt x="3357" y="4194"/>
                      <a:pt x="3401" y="4275"/>
                      <a:pt x="3440" y="4359"/>
                    </a:cubicBezTo>
                    <a:cubicBezTo>
                      <a:pt x="3454" y="4395"/>
                      <a:pt x="3463" y="4428"/>
                      <a:pt x="3477" y="4465"/>
                    </a:cubicBezTo>
                    <a:cubicBezTo>
                      <a:pt x="3496" y="4515"/>
                      <a:pt x="3541" y="4551"/>
                      <a:pt x="3594" y="4551"/>
                    </a:cubicBezTo>
                    <a:cubicBezTo>
                      <a:pt x="3641" y="4548"/>
                      <a:pt x="3697" y="4512"/>
                      <a:pt x="3705" y="4459"/>
                    </a:cubicBezTo>
                    <a:cubicBezTo>
                      <a:pt x="3733" y="4275"/>
                      <a:pt x="3742" y="4091"/>
                      <a:pt x="3755" y="3907"/>
                    </a:cubicBezTo>
                    <a:cubicBezTo>
                      <a:pt x="3769" y="3686"/>
                      <a:pt x="3780" y="3466"/>
                      <a:pt x="3805" y="3245"/>
                    </a:cubicBezTo>
                    <a:lnTo>
                      <a:pt x="3805" y="3245"/>
                    </a:lnTo>
                    <a:cubicBezTo>
                      <a:pt x="3804" y="3248"/>
                      <a:pt x="3804" y="3250"/>
                      <a:pt x="3804" y="3252"/>
                    </a:cubicBezTo>
                    <a:lnTo>
                      <a:pt x="3804" y="3252"/>
                    </a:lnTo>
                    <a:cubicBezTo>
                      <a:pt x="3832" y="2989"/>
                      <a:pt x="3874" y="2724"/>
                      <a:pt x="3965" y="2475"/>
                    </a:cubicBezTo>
                    <a:cubicBezTo>
                      <a:pt x="4002" y="2379"/>
                      <a:pt x="4053" y="2287"/>
                      <a:pt x="4112" y="2203"/>
                    </a:cubicBezTo>
                    <a:lnTo>
                      <a:pt x="4112" y="2203"/>
                    </a:lnTo>
                    <a:lnTo>
                      <a:pt x="4124" y="2191"/>
                    </a:lnTo>
                    <a:lnTo>
                      <a:pt x="4130" y="2182"/>
                    </a:lnTo>
                    <a:lnTo>
                      <a:pt x="4130" y="2182"/>
                    </a:lnTo>
                    <a:cubicBezTo>
                      <a:pt x="4129" y="2184"/>
                      <a:pt x="4129" y="2187"/>
                      <a:pt x="4127" y="2191"/>
                    </a:cubicBezTo>
                    <a:cubicBezTo>
                      <a:pt x="4160" y="2143"/>
                      <a:pt x="4202" y="2102"/>
                      <a:pt x="4244" y="2068"/>
                    </a:cubicBezTo>
                    <a:cubicBezTo>
                      <a:pt x="4286" y="2037"/>
                      <a:pt x="4333" y="2012"/>
                      <a:pt x="4378" y="1987"/>
                    </a:cubicBezTo>
                    <a:cubicBezTo>
                      <a:pt x="4433" y="1968"/>
                      <a:pt x="4489" y="1948"/>
                      <a:pt x="4548" y="1940"/>
                    </a:cubicBezTo>
                    <a:cubicBezTo>
                      <a:pt x="4595" y="1933"/>
                      <a:pt x="4643" y="1931"/>
                      <a:pt x="4689" y="1931"/>
                    </a:cubicBezTo>
                    <a:cubicBezTo>
                      <a:pt x="4723" y="1931"/>
                      <a:pt x="4755" y="1932"/>
                      <a:pt x="4788" y="1934"/>
                    </a:cubicBezTo>
                    <a:cubicBezTo>
                      <a:pt x="4852" y="1943"/>
                      <a:pt x="4913" y="1957"/>
                      <a:pt x="4975" y="1982"/>
                    </a:cubicBezTo>
                    <a:cubicBezTo>
                      <a:pt x="5036" y="2010"/>
                      <a:pt x="5095" y="2040"/>
                      <a:pt x="5156" y="2082"/>
                    </a:cubicBezTo>
                    <a:cubicBezTo>
                      <a:pt x="5156" y="2082"/>
                      <a:pt x="5156" y="2082"/>
                      <a:pt x="5156" y="2082"/>
                    </a:cubicBezTo>
                    <a:lnTo>
                      <a:pt x="5156" y="2082"/>
                    </a:lnTo>
                    <a:cubicBezTo>
                      <a:pt x="5159" y="2085"/>
                      <a:pt x="5162" y="2088"/>
                      <a:pt x="5166" y="2090"/>
                    </a:cubicBezTo>
                    <a:lnTo>
                      <a:pt x="5166" y="2090"/>
                    </a:lnTo>
                    <a:cubicBezTo>
                      <a:pt x="5235" y="2147"/>
                      <a:pt x="5298" y="2214"/>
                      <a:pt x="5354" y="2280"/>
                    </a:cubicBezTo>
                    <a:cubicBezTo>
                      <a:pt x="5457" y="2420"/>
                      <a:pt x="5541" y="2573"/>
                      <a:pt x="5616" y="2735"/>
                    </a:cubicBezTo>
                    <a:cubicBezTo>
                      <a:pt x="5722" y="2992"/>
                      <a:pt x="5803" y="3257"/>
                      <a:pt x="5870" y="3530"/>
                    </a:cubicBezTo>
                    <a:cubicBezTo>
                      <a:pt x="5929" y="3773"/>
                      <a:pt x="5979" y="4021"/>
                      <a:pt x="6029" y="4264"/>
                    </a:cubicBezTo>
                    <a:cubicBezTo>
                      <a:pt x="6040" y="4312"/>
                      <a:pt x="6089" y="4345"/>
                      <a:pt x="6135" y="4345"/>
                    </a:cubicBezTo>
                    <a:cubicBezTo>
                      <a:pt x="6137" y="4345"/>
                      <a:pt x="6139" y="4345"/>
                      <a:pt x="6141" y="4345"/>
                    </a:cubicBezTo>
                    <a:cubicBezTo>
                      <a:pt x="6174" y="4342"/>
                      <a:pt x="6202" y="4331"/>
                      <a:pt x="6222" y="4311"/>
                    </a:cubicBezTo>
                    <a:cubicBezTo>
                      <a:pt x="6247" y="4286"/>
                      <a:pt x="6252" y="4258"/>
                      <a:pt x="6252" y="4230"/>
                    </a:cubicBezTo>
                    <a:cubicBezTo>
                      <a:pt x="6280" y="3831"/>
                      <a:pt x="6303" y="3438"/>
                      <a:pt x="6342" y="3042"/>
                    </a:cubicBezTo>
                    <a:cubicBezTo>
                      <a:pt x="6372" y="2740"/>
                      <a:pt x="6414" y="2442"/>
                      <a:pt x="6473" y="2141"/>
                    </a:cubicBezTo>
                    <a:cubicBezTo>
                      <a:pt x="6531" y="1842"/>
                      <a:pt x="6609" y="1544"/>
                      <a:pt x="6718" y="1262"/>
                    </a:cubicBezTo>
                    <a:lnTo>
                      <a:pt x="6718" y="1262"/>
                    </a:lnTo>
                    <a:lnTo>
                      <a:pt x="6704" y="1293"/>
                    </a:lnTo>
                    <a:cubicBezTo>
                      <a:pt x="6782" y="1092"/>
                      <a:pt x="6880" y="894"/>
                      <a:pt x="7006" y="712"/>
                    </a:cubicBezTo>
                    <a:cubicBezTo>
                      <a:pt x="7070" y="631"/>
                      <a:pt x="7140" y="559"/>
                      <a:pt x="7212" y="492"/>
                    </a:cubicBezTo>
                    <a:cubicBezTo>
                      <a:pt x="7279" y="439"/>
                      <a:pt x="7349" y="397"/>
                      <a:pt x="7424" y="364"/>
                    </a:cubicBezTo>
                    <a:cubicBezTo>
                      <a:pt x="7480" y="341"/>
                      <a:pt x="7541" y="325"/>
                      <a:pt x="7603" y="311"/>
                    </a:cubicBezTo>
                    <a:cubicBezTo>
                      <a:pt x="7655" y="303"/>
                      <a:pt x="7707" y="301"/>
                      <a:pt x="7759" y="301"/>
                    </a:cubicBezTo>
                    <a:cubicBezTo>
                      <a:pt x="7785" y="301"/>
                      <a:pt x="7811" y="301"/>
                      <a:pt x="7837" y="302"/>
                    </a:cubicBezTo>
                    <a:cubicBezTo>
                      <a:pt x="7926" y="313"/>
                      <a:pt x="8015" y="336"/>
                      <a:pt x="8102" y="366"/>
                    </a:cubicBezTo>
                    <a:cubicBezTo>
                      <a:pt x="8177" y="397"/>
                      <a:pt x="8247" y="436"/>
                      <a:pt x="8317" y="484"/>
                    </a:cubicBezTo>
                    <a:cubicBezTo>
                      <a:pt x="8378" y="531"/>
                      <a:pt x="8428" y="581"/>
                      <a:pt x="8479" y="637"/>
                    </a:cubicBezTo>
                    <a:cubicBezTo>
                      <a:pt x="8546" y="726"/>
                      <a:pt x="8601" y="818"/>
                      <a:pt x="8646" y="916"/>
                    </a:cubicBezTo>
                    <a:cubicBezTo>
                      <a:pt x="8716" y="1089"/>
                      <a:pt x="8760" y="1262"/>
                      <a:pt x="8788" y="1443"/>
                    </a:cubicBezTo>
                    <a:cubicBezTo>
                      <a:pt x="8852" y="1898"/>
                      <a:pt x="8830" y="2358"/>
                      <a:pt x="8783" y="2810"/>
                    </a:cubicBezTo>
                    <a:lnTo>
                      <a:pt x="8785" y="2805"/>
                    </a:lnTo>
                    <a:lnTo>
                      <a:pt x="8785" y="2805"/>
                    </a:lnTo>
                    <a:cubicBezTo>
                      <a:pt x="8746" y="3156"/>
                      <a:pt x="8691" y="3505"/>
                      <a:pt x="8615" y="3851"/>
                    </a:cubicBezTo>
                    <a:cubicBezTo>
                      <a:pt x="8601" y="3921"/>
                      <a:pt x="8643" y="3990"/>
                      <a:pt x="8707" y="4007"/>
                    </a:cubicBezTo>
                    <a:cubicBezTo>
                      <a:pt x="8718" y="4009"/>
                      <a:pt x="8728" y="4010"/>
                      <a:pt x="8738" y="4010"/>
                    </a:cubicBezTo>
                    <a:cubicBezTo>
                      <a:pt x="8761" y="4010"/>
                      <a:pt x="8784" y="4005"/>
                      <a:pt x="8805" y="3993"/>
                    </a:cubicBezTo>
                    <a:cubicBezTo>
                      <a:pt x="8838" y="3971"/>
                      <a:pt x="8855" y="3943"/>
                      <a:pt x="8866" y="3912"/>
                    </a:cubicBezTo>
                    <a:cubicBezTo>
                      <a:pt x="8998" y="3533"/>
                      <a:pt x="9092" y="3139"/>
                      <a:pt x="9151" y="2738"/>
                    </a:cubicBezTo>
                    <a:cubicBezTo>
                      <a:pt x="9221" y="2255"/>
                      <a:pt x="9232" y="1764"/>
                      <a:pt x="9140" y="1284"/>
                    </a:cubicBezTo>
                    <a:cubicBezTo>
                      <a:pt x="9104" y="1067"/>
                      <a:pt x="9028" y="855"/>
                      <a:pt x="8922" y="665"/>
                    </a:cubicBezTo>
                    <a:cubicBezTo>
                      <a:pt x="8872" y="576"/>
                      <a:pt x="8811" y="492"/>
                      <a:pt x="8744" y="419"/>
                    </a:cubicBezTo>
                    <a:cubicBezTo>
                      <a:pt x="8674" y="338"/>
                      <a:pt x="8587" y="269"/>
                      <a:pt x="8498" y="205"/>
                    </a:cubicBezTo>
                    <a:cubicBezTo>
                      <a:pt x="8412" y="149"/>
                      <a:pt x="8317" y="107"/>
                      <a:pt x="8219" y="73"/>
                    </a:cubicBezTo>
                    <a:cubicBezTo>
                      <a:pt x="8116" y="37"/>
                      <a:pt x="8004" y="18"/>
                      <a:pt x="7893" y="7"/>
                    </a:cubicBezTo>
                    <a:cubicBezTo>
                      <a:pt x="7856" y="4"/>
                      <a:pt x="7820" y="1"/>
                      <a:pt x="77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340;p37">
                <a:extLst>
                  <a:ext uri="{FF2B5EF4-FFF2-40B4-BE49-F238E27FC236}">
                    <a16:creationId xmlns:a16="http://schemas.microsoft.com/office/drawing/2014/main" id="{72AE37D1-A535-1B30-BF8F-6BAFB684D9E9}"/>
                  </a:ext>
                </a:extLst>
              </p:cNvPr>
              <p:cNvSpPr/>
              <p:nvPr/>
            </p:nvSpPr>
            <p:spPr>
              <a:xfrm>
                <a:off x="5972175" y="3954975"/>
                <a:ext cx="294575" cy="106150"/>
              </a:xfrm>
              <a:custGeom>
                <a:avLst/>
                <a:gdLst/>
                <a:ahLst/>
                <a:cxnLst/>
                <a:rect l="l" t="t" r="r" b="b"/>
                <a:pathLst>
                  <a:path w="11783" h="4246" extrusionOk="0">
                    <a:moveTo>
                      <a:pt x="6286" y="186"/>
                    </a:moveTo>
                    <a:cubicBezTo>
                      <a:pt x="6292" y="189"/>
                      <a:pt x="6300" y="189"/>
                      <a:pt x="6306" y="189"/>
                    </a:cubicBezTo>
                    <a:cubicBezTo>
                      <a:pt x="6297" y="189"/>
                      <a:pt x="6292" y="186"/>
                      <a:pt x="6286" y="186"/>
                    </a:cubicBezTo>
                    <a:close/>
                    <a:moveTo>
                      <a:pt x="6760" y="418"/>
                    </a:moveTo>
                    <a:lnTo>
                      <a:pt x="6769" y="429"/>
                    </a:lnTo>
                    <a:cubicBezTo>
                      <a:pt x="6766" y="429"/>
                      <a:pt x="6763" y="423"/>
                      <a:pt x="6760" y="418"/>
                    </a:cubicBezTo>
                    <a:close/>
                    <a:moveTo>
                      <a:pt x="3003" y="814"/>
                    </a:moveTo>
                    <a:cubicBezTo>
                      <a:pt x="3000" y="814"/>
                      <a:pt x="2997" y="814"/>
                      <a:pt x="2994" y="817"/>
                    </a:cubicBezTo>
                    <a:cubicBezTo>
                      <a:pt x="2997" y="817"/>
                      <a:pt x="3000" y="817"/>
                      <a:pt x="3003" y="814"/>
                    </a:cubicBezTo>
                    <a:close/>
                    <a:moveTo>
                      <a:pt x="6917" y="814"/>
                    </a:moveTo>
                    <a:cubicBezTo>
                      <a:pt x="6917" y="819"/>
                      <a:pt x="6917" y="826"/>
                      <a:pt x="6919" y="830"/>
                    </a:cubicBezTo>
                    <a:cubicBezTo>
                      <a:pt x="6919" y="825"/>
                      <a:pt x="6918" y="819"/>
                      <a:pt x="6917" y="814"/>
                    </a:cubicBezTo>
                    <a:close/>
                    <a:moveTo>
                      <a:pt x="3485" y="900"/>
                    </a:moveTo>
                    <a:cubicBezTo>
                      <a:pt x="3488" y="903"/>
                      <a:pt x="3491" y="906"/>
                      <a:pt x="3496" y="906"/>
                    </a:cubicBezTo>
                    <a:cubicBezTo>
                      <a:pt x="3491" y="903"/>
                      <a:pt x="3491" y="900"/>
                      <a:pt x="3485" y="900"/>
                    </a:cubicBezTo>
                    <a:close/>
                    <a:moveTo>
                      <a:pt x="3812" y="1570"/>
                    </a:moveTo>
                    <a:cubicBezTo>
                      <a:pt x="3815" y="1573"/>
                      <a:pt x="3816" y="1577"/>
                      <a:pt x="3817" y="1581"/>
                    </a:cubicBezTo>
                    <a:lnTo>
                      <a:pt x="3817" y="1581"/>
                    </a:lnTo>
                    <a:cubicBezTo>
                      <a:pt x="3816" y="1578"/>
                      <a:pt x="3815" y="1574"/>
                      <a:pt x="3812" y="1570"/>
                    </a:cubicBezTo>
                    <a:close/>
                    <a:moveTo>
                      <a:pt x="3812" y="1581"/>
                    </a:moveTo>
                    <a:cubicBezTo>
                      <a:pt x="3812" y="1581"/>
                      <a:pt x="3812" y="1581"/>
                      <a:pt x="3812" y="1582"/>
                    </a:cubicBezTo>
                    <a:lnTo>
                      <a:pt x="3812" y="1582"/>
                    </a:lnTo>
                    <a:cubicBezTo>
                      <a:pt x="3812" y="1581"/>
                      <a:pt x="3812" y="1581"/>
                      <a:pt x="3812" y="1581"/>
                    </a:cubicBezTo>
                    <a:close/>
                    <a:moveTo>
                      <a:pt x="1976" y="1852"/>
                    </a:moveTo>
                    <a:cubicBezTo>
                      <a:pt x="1976" y="1854"/>
                      <a:pt x="1972" y="1854"/>
                      <a:pt x="1971" y="1857"/>
                    </a:cubicBezTo>
                    <a:lnTo>
                      <a:pt x="1971" y="1857"/>
                    </a:lnTo>
                    <a:cubicBezTo>
                      <a:pt x="1972" y="1857"/>
                      <a:pt x="1976" y="1856"/>
                      <a:pt x="1976" y="1852"/>
                    </a:cubicBezTo>
                    <a:close/>
                    <a:moveTo>
                      <a:pt x="1981" y="1860"/>
                    </a:moveTo>
                    <a:lnTo>
                      <a:pt x="1979" y="1863"/>
                    </a:lnTo>
                    <a:lnTo>
                      <a:pt x="1973" y="1874"/>
                    </a:lnTo>
                    <a:cubicBezTo>
                      <a:pt x="1979" y="1865"/>
                      <a:pt x="1979" y="1863"/>
                      <a:pt x="1981" y="1860"/>
                    </a:cubicBezTo>
                    <a:close/>
                    <a:moveTo>
                      <a:pt x="7466" y="2474"/>
                    </a:moveTo>
                    <a:lnTo>
                      <a:pt x="7466" y="2474"/>
                    </a:lnTo>
                    <a:cubicBezTo>
                      <a:pt x="7461" y="2476"/>
                      <a:pt x="7458" y="2479"/>
                      <a:pt x="7449" y="2485"/>
                    </a:cubicBezTo>
                    <a:cubicBezTo>
                      <a:pt x="7458" y="2476"/>
                      <a:pt x="7463" y="2474"/>
                      <a:pt x="7466" y="2474"/>
                    </a:cubicBezTo>
                    <a:close/>
                    <a:moveTo>
                      <a:pt x="11006" y="3085"/>
                    </a:moveTo>
                    <a:cubicBezTo>
                      <a:pt x="11015" y="3087"/>
                      <a:pt x="11020" y="3090"/>
                      <a:pt x="11029" y="3090"/>
                    </a:cubicBezTo>
                    <a:cubicBezTo>
                      <a:pt x="11020" y="3087"/>
                      <a:pt x="11015" y="3085"/>
                      <a:pt x="11006" y="3085"/>
                    </a:cubicBezTo>
                    <a:close/>
                    <a:moveTo>
                      <a:pt x="6153" y="1"/>
                    </a:moveTo>
                    <a:cubicBezTo>
                      <a:pt x="6132" y="1"/>
                      <a:pt x="6112" y="3"/>
                      <a:pt x="6094" y="7"/>
                    </a:cubicBezTo>
                    <a:cubicBezTo>
                      <a:pt x="5926" y="30"/>
                      <a:pt x="5770" y="94"/>
                      <a:pt x="5631" y="183"/>
                    </a:cubicBezTo>
                    <a:cubicBezTo>
                      <a:pt x="5491" y="270"/>
                      <a:pt x="5363" y="379"/>
                      <a:pt x="5251" y="496"/>
                    </a:cubicBezTo>
                    <a:cubicBezTo>
                      <a:pt x="5123" y="630"/>
                      <a:pt x="5014" y="777"/>
                      <a:pt x="4908" y="928"/>
                    </a:cubicBezTo>
                    <a:cubicBezTo>
                      <a:pt x="4671" y="1271"/>
                      <a:pt x="4481" y="1639"/>
                      <a:pt x="4311" y="2016"/>
                    </a:cubicBezTo>
                    <a:cubicBezTo>
                      <a:pt x="4227" y="2200"/>
                      <a:pt x="4149" y="2387"/>
                      <a:pt x="4077" y="2577"/>
                    </a:cubicBezTo>
                    <a:cubicBezTo>
                      <a:pt x="4105" y="2253"/>
                      <a:pt x="4113" y="1930"/>
                      <a:pt x="4071" y="1606"/>
                    </a:cubicBezTo>
                    <a:cubicBezTo>
                      <a:pt x="4060" y="1511"/>
                      <a:pt x="4043" y="1419"/>
                      <a:pt x="4018" y="1330"/>
                    </a:cubicBezTo>
                    <a:cubicBezTo>
                      <a:pt x="3996" y="1238"/>
                      <a:pt x="3962" y="1151"/>
                      <a:pt x="3923" y="1065"/>
                    </a:cubicBezTo>
                    <a:cubicBezTo>
                      <a:pt x="3892" y="995"/>
                      <a:pt x="3853" y="928"/>
                      <a:pt x="3809" y="870"/>
                    </a:cubicBezTo>
                    <a:cubicBezTo>
                      <a:pt x="3784" y="839"/>
                      <a:pt x="3756" y="805"/>
                      <a:pt x="3728" y="777"/>
                    </a:cubicBezTo>
                    <a:cubicBezTo>
                      <a:pt x="3697" y="744"/>
                      <a:pt x="3658" y="716"/>
                      <a:pt x="3619" y="691"/>
                    </a:cubicBezTo>
                    <a:cubicBezTo>
                      <a:pt x="3480" y="591"/>
                      <a:pt x="3298" y="554"/>
                      <a:pt x="3131" y="554"/>
                    </a:cubicBezTo>
                    <a:cubicBezTo>
                      <a:pt x="3030" y="560"/>
                      <a:pt x="2930" y="577"/>
                      <a:pt x="2832" y="596"/>
                    </a:cubicBezTo>
                    <a:cubicBezTo>
                      <a:pt x="2726" y="621"/>
                      <a:pt x="2629" y="663"/>
                      <a:pt x="2537" y="716"/>
                    </a:cubicBezTo>
                    <a:cubicBezTo>
                      <a:pt x="2419" y="780"/>
                      <a:pt x="2316" y="872"/>
                      <a:pt x="2230" y="973"/>
                    </a:cubicBezTo>
                    <a:cubicBezTo>
                      <a:pt x="2132" y="1082"/>
                      <a:pt x="2048" y="1204"/>
                      <a:pt x="1979" y="1324"/>
                    </a:cubicBezTo>
                    <a:cubicBezTo>
                      <a:pt x="1901" y="1458"/>
                      <a:pt x="1834" y="1600"/>
                      <a:pt x="1778" y="1743"/>
                    </a:cubicBezTo>
                    <a:cubicBezTo>
                      <a:pt x="1719" y="1896"/>
                      <a:pt x="1672" y="2052"/>
                      <a:pt x="1624" y="2209"/>
                    </a:cubicBezTo>
                    <a:cubicBezTo>
                      <a:pt x="1538" y="2521"/>
                      <a:pt x="1482" y="2842"/>
                      <a:pt x="1440" y="3160"/>
                    </a:cubicBezTo>
                    <a:cubicBezTo>
                      <a:pt x="1421" y="3302"/>
                      <a:pt x="1407" y="3450"/>
                      <a:pt x="1393" y="3592"/>
                    </a:cubicBezTo>
                    <a:cubicBezTo>
                      <a:pt x="1387" y="3645"/>
                      <a:pt x="1382" y="3693"/>
                      <a:pt x="1379" y="3743"/>
                    </a:cubicBezTo>
                    <a:cubicBezTo>
                      <a:pt x="1312" y="3687"/>
                      <a:pt x="1239" y="3643"/>
                      <a:pt x="1159" y="3609"/>
                    </a:cubicBezTo>
                    <a:cubicBezTo>
                      <a:pt x="1069" y="3570"/>
                      <a:pt x="972" y="3552"/>
                      <a:pt x="875" y="3552"/>
                    </a:cubicBezTo>
                    <a:cubicBezTo>
                      <a:pt x="833" y="3552"/>
                      <a:pt x="790" y="3555"/>
                      <a:pt x="748" y="3562"/>
                    </a:cubicBezTo>
                    <a:cubicBezTo>
                      <a:pt x="603" y="3581"/>
                      <a:pt x="472" y="3643"/>
                      <a:pt x="358" y="3726"/>
                    </a:cubicBezTo>
                    <a:cubicBezTo>
                      <a:pt x="218" y="3827"/>
                      <a:pt x="110" y="3963"/>
                      <a:pt x="26" y="4108"/>
                    </a:cubicBezTo>
                    <a:cubicBezTo>
                      <a:pt x="1" y="4153"/>
                      <a:pt x="17" y="4209"/>
                      <a:pt x="59" y="4234"/>
                    </a:cubicBezTo>
                    <a:cubicBezTo>
                      <a:pt x="75" y="4242"/>
                      <a:pt x="90" y="4246"/>
                      <a:pt x="105" y="4246"/>
                    </a:cubicBezTo>
                    <a:cubicBezTo>
                      <a:pt x="138" y="4246"/>
                      <a:pt x="167" y="4229"/>
                      <a:pt x="182" y="4201"/>
                    </a:cubicBezTo>
                    <a:cubicBezTo>
                      <a:pt x="207" y="4159"/>
                      <a:pt x="229" y="4120"/>
                      <a:pt x="255" y="4081"/>
                    </a:cubicBezTo>
                    <a:cubicBezTo>
                      <a:pt x="308" y="4014"/>
                      <a:pt x="363" y="3958"/>
                      <a:pt x="428" y="3902"/>
                    </a:cubicBezTo>
                    <a:cubicBezTo>
                      <a:pt x="483" y="3857"/>
                      <a:pt x="542" y="3827"/>
                      <a:pt x="609" y="3796"/>
                    </a:cubicBezTo>
                    <a:cubicBezTo>
                      <a:pt x="656" y="3774"/>
                      <a:pt x="707" y="3763"/>
                      <a:pt x="757" y="3749"/>
                    </a:cubicBezTo>
                    <a:cubicBezTo>
                      <a:pt x="794" y="3745"/>
                      <a:pt x="832" y="3741"/>
                      <a:pt x="869" y="3741"/>
                    </a:cubicBezTo>
                    <a:cubicBezTo>
                      <a:pt x="885" y="3741"/>
                      <a:pt x="900" y="3741"/>
                      <a:pt x="916" y="3743"/>
                    </a:cubicBezTo>
                    <a:cubicBezTo>
                      <a:pt x="972" y="3749"/>
                      <a:pt x="1019" y="3763"/>
                      <a:pt x="1072" y="3782"/>
                    </a:cubicBezTo>
                    <a:cubicBezTo>
                      <a:pt x="1125" y="3802"/>
                      <a:pt x="1170" y="3829"/>
                      <a:pt x="1214" y="3860"/>
                    </a:cubicBezTo>
                    <a:cubicBezTo>
                      <a:pt x="1267" y="3902"/>
                      <a:pt x="1315" y="3952"/>
                      <a:pt x="1362" y="4000"/>
                    </a:cubicBezTo>
                    <a:cubicBezTo>
                      <a:pt x="1368" y="4008"/>
                      <a:pt x="1376" y="4019"/>
                      <a:pt x="1379" y="4025"/>
                    </a:cubicBezTo>
                    <a:cubicBezTo>
                      <a:pt x="1401" y="4054"/>
                      <a:pt x="1430" y="4074"/>
                      <a:pt x="1464" y="4074"/>
                    </a:cubicBezTo>
                    <a:cubicBezTo>
                      <a:pt x="1472" y="4074"/>
                      <a:pt x="1481" y="4072"/>
                      <a:pt x="1490" y="4069"/>
                    </a:cubicBezTo>
                    <a:cubicBezTo>
                      <a:pt x="1538" y="4055"/>
                      <a:pt x="1560" y="4019"/>
                      <a:pt x="1563" y="3972"/>
                    </a:cubicBezTo>
                    <a:cubicBezTo>
                      <a:pt x="1576" y="3835"/>
                      <a:pt x="1584" y="3701"/>
                      <a:pt x="1599" y="3562"/>
                    </a:cubicBezTo>
                    <a:lnTo>
                      <a:pt x="1599" y="3562"/>
                    </a:lnTo>
                    <a:cubicBezTo>
                      <a:pt x="1599" y="3563"/>
                      <a:pt x="1599" y="3564"/>
                      <a:pt x="1599" y="3564"/>
                    </a:cubicBezTo>
                    <a:cubicBezTo>
                      <a:pt x="1658" y="2990"/>
                      <a:pt x="1767" y="2415"/>
                      <a:pt x="1968" y="1871"/>
                    </a:cubicBezTo>
                    <a:lnTo>
                      <a:pt x="1968" y="1871"/>
                    </a:lnTo>
                    <a:cubicBezTo>
                      <a:pt x="1965" y="1874"/>
                      <a:pt x="1965" y="1877"/>
                      <a:pt x="1962" y="1879"/>
                    </a:cubicBezTo>
                    <a:lnTo>
                      <a:pt x="1970" y="1860"/>
                    </a:lnTo>
                    <a:cubicBezTo>
                      <a:pt x="1970" y="1859"/>
                      <a:pt x="1971" y="1858"/>
                      <a:pt x="1971" y="1857"/>
                    </a:cubicBezTo>
                    <a:lnTo>
                      <a:pt x="1971" y="1857"/>
                    </a:lnTo>
                    <a:cubicBezTo>
                      <a:pt x="1971" y="1857"/>
                      <a:pt x="1970" y="1857"/>
                      <a:pt x="1970" y="1857"/>
                    </a:cubicBezTo>
                    <a:cubicBezTo>
                      <a:pt x="2054" y="1651"/>
                      <a:pt x="2152" y="1453"/>
                      <a:pt x="2283" y="1271"/>
                    </a:cubicBezTo>
                    <a:cubicBezTo>
                      <a:pt x="2355" y="1168"/>
                      <a:pt x="2442" y="1079"/>
                      <a:pt x="2539" y="998"/>
                    </a:cubicBezTo>
                    <a:lnTo>
                      <a:pt x="2539" y="998"/>
                    </a:lnTo>
                    <a:lnTo>
                      <a:pt x="2514" y="1015"/>
                    </a:lnTo>
                    <a:cubicBezTo>
                      <a:pt x="2590" y="959"/>
                      <a:pt x="2665" y="911"/>
                      <a:pt x="2746" y="872"/>
                    </a:cubicBezTo>
                    <a:cubicBezTo>
                      <a:pt x="2818" y="844"/>
                      <a:pt x="2897" y="825"/>
                      <a:pt x="2975" y="808"/>
                    </a:cubicBezTo>
                    <a:cubicBezTo>
                      <a:pt x="3030" y="801"/>
                      <a:pt x="3084" y="796"/>
                      <a:pt x="3137" y="796"/>
                    </a:cubicBezTo>
                    <a:cubicBezTo>
                      <a:pt x="3170" y="796"/>
                      <a:pt x="3202" y="798"/>
                      <a:pt x="3234" y="803"/>
                    </a:cubicBezTo>
                    <a:cubicBezTo>
                      <a:pt x="3282" y="808"/>
                      <a:pt x="3332" y="825"/>
                      <a:pt x="3379" y="842"/>
                    </a:cubicBezTo>
                    <a:cubicBezTo>
                      <a:pt x="3421" y="858"/>
                      <a:pt x="3460" y="883"/>
                      <a:pt x="3499" y="906"/>
                    </a:cubicBezTo>
                    <a:cubicBezTo>
                      <a:pt x="3533" y="939"/>
                      <a:pt x="3569" y="970"/>
                      <a:pt x="3600" y="1009"/>
                    </a:cubicBezTo>
                    <a:cubicBezTo>
                      <a:pt x="3644" y="1068"/>
                      <a:pt x="3680" y="1137"/>
                      <a:pt x="3711" y="1204"/>
                    </a:cubicBezTo>
                    <a:cubicBezTo>
                      <a:pt x="3759" y="1319"/>
                      <a:pt x="3786" y="1441"/>
                      <a:pt x="3809" y="1567"/>
                    </a:cubicBezTo>
                    <a:lnTo>
                      <a:pt x="3809" y="1559"/>
                    </a:lnTo>
                    <a:cubicBezTo>
                      <a:pt x="3809" y="1564"/>
                      <a:pt x="3812" y="1567"/>
                      <a:pt x="3812" y="1570"/>
                    </a:cubicBezTo>
                    <a:lnTo>
                      <a:pt x="3812" y="1575"/>
                    </a:lnTo>
                    <a:cubicBezTo>
                      <a:pt x="3812" y="1581"/>
                      <a:pt x="3816" y="1583"/>
                      <a:pt x="3817" y="1586"/>
                    </a:cubicBezTo>
                    <a:lnTo>
                      <a:pt x="3817" y="1586"/>
                    </a:lnTo>
                    <a:cubicBezTo>
                      <a:pt x="3817" y="1584"/>
                      <a:pt x="3817" y="1583"/>
                      <a:pt x="3817" y="1581"/>
                    </a:cubicBezTo>
                    <a:lnTo>
                      <a:pt x="3817" y="1581"/>
                    </a:lnTo>
                    <a:cubicBezTo>
                      <a:pt x="3817" y="1583"/>
                      <a:pt x="3817" y="1585"/>
                      <a:pt x="3817" y="1586"/>
                    </a:cubicBezTo>
                    <a:cubicBezTo>
                      <a:pt x="3817" y="1586"/>
                      <a:pt x="3817" y="1586"/>
                      <a:pt x="3817" y="1586"/>
                    </a:cubicBezTo>
                    <a:lnTo>
                      <a:pt x="3817" y="1586"/>
                    </a:lnTo>
                    <a:cubicBezTo>
                      <a:pt x="3817" y="1588"/>
                      <a:pt x="3817" y="1590"/>
                      <a:pt x="3817" y="1592"/>
                    </a:cubicBezTo>
                    <a:cubicBezTo>
                      <a:pt x="3817" y="1587"/>
                      <a:pt x="3812" y="1584"/>
                      <a:pt x="3812" y="1582"/>
                    </a:cubicBezTo>
                    <a:lnTo>
                      <a:pt x="3812" y="1582"/>
                    </a:lnTo>
                    <a:cubicBezTo>
                      <a:pt x="3866" y="1963"/>
                      <a:pt x="3849" y="2353"/>
                      <a:pt x="3809" y="2740"/>
                    </a:cubicBezTo>
                    <a:lnTo>
                      <a:pt x="3809" y="2740"/>
                    </a:lnTo>
                    <a:cubicBezTo>
                      <a:pt x="3809" y="2739"/>
                      <a:pt x="3809" y="2737"/>
                      <a:pt x="3809" y="2736"/>
                    </a:cubicBezTo>
                    <a:lnTo>
                      <a:pt x="3809" y="2736"/>
                    </a:lnTo>
                    <a:cubicBezTo>
                      <a:pt x="3789" y="2951"/>
                      <a:pt x="3756" y="3163"/>
                      <a:pt x="3722" y="3380"/>
                    </a:cubicBezTo>
                    <a:cubicBezTo>
                      <a:pt x="3708" y="3467"/>
                      <a:pt x="3694" y="3553"/>
                      <a:pt x="3678" y="3645"/>
                    </a:cubicBezTo>
                    <a:cubicBezTo>
                      <a:pt x="3664" y="3726"/>
                      <a:pt x="3650" y="3810"/>
                      <a:pt x="3641" y="3894"/>
                    </a:cubicBezTo>
                    <a:cubicBezTo>
                      <a:pt x="3636" y="3944"/>
                      <a:pt x="3683" y="3991"/>
                      <a:pt x="3728" y="4000"/>
                    </a:cubicBezTo>
                    <a:cubicBezTo>
                      <a:pt x="3737" y="4002"/>
                      <a:pt x="3746" y="4003"/>
                      <a:pt x="3754" y="4003"/>
                    </a:cubicBezTo>
                    <a:cubicBezTo>
                      <a:pt x="3807" y="4003"/>
                      <a:pt x="3855" y="3968"/>
                      <a:pt x="3867" y="3913"/>
                    </a:cubicBezTo>
                    <a:cubicBezTo>
                      <a:pt x="3873" y="3896"/>
                      <a:pt x="3879" y="3880"/>
                      <a:pt x="3881" y="3860"/>
                    </a:cubicBezTo>
                    <a:cubicBezTo>
                      <a:pt x="3920" y="3687"/>
                      <a:pt x="3976" y="3520"/>
                      <a:pt x="4029" y="3350"/>
                    </a:cubicBezTo>
                    <a:cubicBezTo>
                      <a:pt x="4113" y="3076"/>
                      <a:pt x="4211" y="2808"/>
                      <a:pt x="4308" y="2541"/>
                    </a:cubicBezTo>
                    <a:lnTo>
                      <a:pt x="4308" y="2543"/>
                    </a:lnTo>
                    <a:cubicBezTo>
                      <a:pt x="4308" y="2541"/>
                      <a:pt x="4311" y="2541"/>
                      <a:pt x="4311" y="2541"/>
                    </a:cubicBezTo>
                    <a:lnTo>
                      <a:pt x="4317" y="2529"/>
                    </a:lnTo>
                    <a:lnTo>
                      <a:pt x="4317" y="2529"/>
                    </a:lnTo>
                    <a:cubicBezTo>
                      <a:pt x="4317" y="2535"/>
                      <a:pt x="4314" y="2543"/>
                      <a:pt x="4311" y="2549"/>
                    </a:cubicBezTo>
                    <a:cubicBezTo>
                      <a:pt x="4314" y="2549"/>
                      <a:pt x="4314" y="2549"/>
                      <a:pt x="4314" y="2546"/>
                    </a:cubicBezTo>
                    <a:cubicBezTo>
                      <a:pt x="4319" y="2541"/>
                      <a:pt x="4322" y="2535"/>
                      <a:pt x="4317" y="2529"/>
                    </a:cubicBezTo>
                    <a:lnTo>
                      <a:pt x="4317" y="2529"/>
                    </a:lnTo>
                    <a:lnTo>
                      <a:pt x="4322" y="2518"/>
                    </a:lnTo>
                    <a:lnTo>
                      <a:pt x="4322" y="2518"/>
                    </a:lnTo>
                    <a:cubicBezTo>
                      <a:pt x="4322" y="2521"/>
                      <a:pt x="4319" y="2521"/>
                      <a:pt x="4319" y="2527"/>
                    </a:cubicBezTo>
                    <a:cubicBezTo>
                      <a:pt x="4431" y="2239"/>
                      <a:pt x="4556" y="1958"/>
                      <a:pt x="4690" y="1679"/>
                    </a:cubicBezTo>
                    <a:cubicBezTo>
                      <a:pt x="4830" y="1397"/>
                      <a:pt x="4992" y="1121"/>
                      <a:pt x="5179" y="867"/>
                    </a:cubicBezTo>
                    <a:lnTo>
                      <a:pt x="5179" y="867"/>
                    </a:lnTo>
                    <a:lnTo>
                      <a:pt x="5165" y="886"/>
                    </a:lnTo>
                    <a:cubicBezTo>
                      <a:pt x="5299" y="713"/>
                      <a:pt x="5441" y="551"/>
                      <a:pt x="5611" y="412"/>
                    </a:cubicBezTo>
                    <a:cubicBezTo>
                      <a:pt x="5700" y="345"/>
                      <a:pt x="5792" y="286"/>
                      <a:pt x="5896" y="242"/>
                    </a:cubicBezTo>
                    <a:cubicBezTo>
                      <a:pt x="5960" y="217"/>
                      <a:pt x="6029" y="197"/>
                      <a:pt x="6096" y="186"/>
                    </a:cubicBezTo>
                    <a:lnTo>
                      <a:pt x="6096" y="186"/>
                    </a:lnTo>
                    <a:lnTo>
                      <a:pt x="6071" y="189"/>
                    </a:lnTo>
                    <a:cubicBezTo>
                      <a:pt x="6114" y="182"/>
                      <a:pt x="6156" y="178"/>
                      <a:pt x="6197" y="178"/>
                    </a:cubicBezTo>
                    <a:cubicBezTo>
                      <a:pt x="6225" y="178"/>
                      <a:pt x="6251" y="180"/>
                      <a:pt x="6278" y="183"/>
                    </a:cubicBezTo>
                    <a:cubicBezTo>
                      <a:pt x="6350" y="192"/>
                      <a:pt x="6428" y="211"/>
                      <a:pt x="6498" y="239"/>
                    </a:cubicBezTo>
                    <a:cubicBezTo>
                      <a:pt x="6554" y="260"/>
                      <a:pt x="6605" y="287"/>
                      <a:pt x="6656" y="323"/>
                    </a:cubicBezTo>
                    <a:lnTo>
                      <a:pt x="6656" y="323"/>
                    </a:lnTo>
                    <a:lnTo>
                      <a:pt x="6657" y="326"/>
                    </a:lnTo>
                    <a:cubicBezTo>
                      <a:pt x="6657" y="325"/>
                      <a:pt x="6657" y="325"/>
                      <a:pt x="6657" y="324"/>
                    </a:cubicBezTo>
                    <a:lnTo>
                      <a:pt x="6657" y="324"/>
                    </a:lnTo>
                    <a:cubicBezTo>
                      <a:pt x="6659" y="325"/>
                      <a:pt x="6661" y="327"/>
                      <a:pt x="6663" y="328"/>
                    </a:cubicBezTo>
                    <a:cubicBezTo>
                      <a:pt x="6696" y="359"/>
                      <a:pt x="6733" y="392"/>
                      <a:pt x="6763" y="429"/>
                    </a:cubicBezTo>
                    <a:cubicBezTo>
                      <a:pt x="6797" y="476"/>
                      <a:pt x="6825" y="524"/>
                      <a:pt x="6850" y="577"/>
                    </a:cubicBezTo>
                    <a:cubicBezTo>
                      <a:pt x="6878" y="652"/>
                      <a:pt x="6902" y="731"/>
                      <a:pt x="6917" y="814"/>
                    </a:cubicBezTo>
                    <a:lnTo>
                      <a:pt x="6917" y="814"/>
                    </a:lnTo>
                    <a:cubicBezTo>
                      <a:pt x="6917" y="813"/>
                      <a:pt x="6917" y="812"/>
                      <a:pt x="6917" y="811"/>
                    </a:cubicBezTo>
                    <a:lnTo>
                      <a:pt x="6917" y="811"/>
                    </a:lnTo>
                    <a:cubicBezTo>
                      <a:pt x="6945" y="995"/>
                      <a:pt x="6942" y="1182"/>
                      <a:pt x="6922" y="1372"/>
                    </a:cubicBezTo>
                    <a:lnTo>
                      <a:pt x="6922" y="1363"/>
                    </a:lnTo>
                    <a:cubicBezTo>
                      <a:pt x="6886" y="1720"/>
                      <a:pt x="6794" y="2069"/>
                      <a:pt x="6691" y="2407"/>
                    </a:cubicBezTo>
                    <a:cubicBezTo>
                      <a:pt x="6593" y="2716"/>
                      <a:pt x="6481" y="3020"/>
                      <a:pt x="6364" y="3325"/>
                    </a:cubicBezTo>
                    <a:lnTo>
                      <a:pt x="6370" y="3322"/>
                    </a:lnTo>
                    <a:lnTo>
                      <a:pt x="6286" y="3539"/>
                    </a:lnTo>
                    <a:cubicBezTo>
                      <a:pt x="6272" y="3578"/>
                      <a:pt x="6300" y="3629"/>
                      <a:pt x="6331" y="3645"/>
                    </a:cubicBezTo>
                    <a:cubicBezTo>
                      <a:pt x="6344" y="3653"/>
                      <a:pt x="6359" y="3657"/>
                      <a:pt x="6374" y="3657"/>
                    </a:cubicBezTo>
                    <a:cubicBezTo>
                      <a:pt x="6408" y="3657"/>
                      <a:pt x="6442" y="3638"/>
                      <a:pt x="6462" y="3609"/>
                    </a:cubicBezTo>
                    <a:cubicBezTo>
                      <a:pt x="6560" y="3433"/>
                      <a:pt x="6668" y="3260"/>
                      <a:pt x="6791" y="3099"/>
                    </a:cubicBezTo>
                    <a:lnTo>
                      <a:pt x="6791" y="3099"/>
                    </a:lnTo>
                    <a:cubicBezTo>
                      <a:pt x="6791" y="3099"/>
                      <a:pt x="6790" y="3100"/>
                      <a:pt x="6789" y="3100"/>
                    </a:cubicBezTo>
                    <a:lnTo>
                      <a:pt x="6789" y="3100"/>
                    </a:lnTo>
                    <a:cubicBezTo>
                      <a:pt x="6790" y="3099"/>
                      <a:pt x="6790" y="3099"/>
                      <a:pt x="6791" y="3098"/>
                    </a:cubicBezTo>
                    <a:lnTo>
                      <a:pt x="6791" y="3098"/>
                    </a:lnTo>
                    <a:cubicBezTo>
                      <a:pt x="6791" y="3098"/>
                      <a:pt x="6791" y="3098"/>
                      <a:pt x="6791" y="3098"/>
                    </a:cubicBezTo>
                    <a:lnTo>
                      <a:pt x="6791" y="3098"/>
                    </a:lnTo>
                    <a:cubicBezTo>
                      <a:pt x="6791" y="3098"/>
                      <a:pt x="6791" y="3098"/>
                      <a:pt x="6791" y="3098"/>
                    </a:cubicBezTo>
                    <a:lnTo>
                      <a:pt x="6791" y="3098"/>
                    </a:lnTo>
                    <a:cubicBezTo>
                      <a:pt x="6791" y="3093"/>
                      <a:pt x="6791" y="3090"/>
                      <a:pt x="6794" y="3090"/>
                    </a:cubicBezTo>
                    <a:lnTo>
                      <a:pt x="6794" y="3090"/>
                    </a:lnTo>
                    <a:cubicBezTo>
                      <a:pt x="6791" y="3093"/>
                      <a:pt x="6791" y="3093"/>
                      <a:pt x="6791" y="3098"/>
                    </a:cubicBezTo>
                    <a:lnTo>
                      <a:pt x="6791" y="3098"/>
                    </a:lnTo>
                    <a:cubicBezTo>
                      <a:pt x="6792" y="3096"/>
                      <a:pt x="6793" y="3095"/>
                      <a:pt x="6794" y="3093"/>
                    </a:cubicBezTo>
                    <a:cubicBezTo>
                      <a:pt x="6796" y="3091"/>
                      <a:pt x="6796" y="3090"/>
                      <a:pt x="6797" y="3089"/>
                    </a:cubicBezTo>
                    <a:lnTo>
                      <a:pt x="6797" y="3089"/>
                    </a:lnTo>
                    <a:cubicBezTo>
                      <a:pt x="6933" y="2909"/>
                      <a:pt x="7082" y="2743"/>
                      <a:pt x="7257" y="2605"/>
                    </a:cubicBezTo>
                    <a:cubicBezTo>
                      <a:pt x="7318" y="2560"/>
                      <a:pt x="7377" y="2521"/>
                      <a:pt x="7444" y="2490"/>
                    </a:cubicBezTo>
                    <a:cubicBezTo>
                      <a:pt x="7489" y="2474"/>
                      <a:pt x="7533" y="2457"/>
                      <a:pt x="7578" y="2446"/>
                    </a:cubicBezTo>
                    <a:cubicBezTo>
                      <a:pt x="7603" y="2443"/>
                      <a:pt x="7628" y="2443"/>
                      <a:pt x="7653" y="2443"/>
                    </a:cubicBezTo>
                    <a:cubicBezTo>
                      <a:pt x="7667" y="2446"/>
                      <a:pt x="7681" y="2449"/>
                      <a:pt x="7698" y="2451"/>
                    </a:cubicBezTo>
                    <a:cubicBezTo>
                      <a:pt x="7712" y="2460"/>
                      <a:pt x="7726" y="2465"/>
                      <a:pt x="7737" y="2474"/>
                    </a:cubicBezTo>
                    <a:cubicBezTo>
                      <a:pt x="7751" y="2485"/>
                      <a:pt x="7759" y="2499"/>
                      <a:pt x="7770" y="2507"/>
                    </a:cubicBezTo>
                    <a:cubicBezTo>
                      <a:pt x="7784" y="2529"/>
                      <a:pt x="7798" y="2546"/>
                      <a:pt x="7807" y="2571"/>
                    </a:cubicBezTo>
                    <a:cubicBezTo>
                      <a:pt x="7826" y="2624"/>
                      <a:pt x="7840" y="2675"/>
                      <a:pt x="7851" y="2730"/>
                    </a:cubicBezTo>
                    <a:cubicBezTo>
                      <a:pt x="7868" y="2856"/>
                      <a:pt x="7865" y="2987"/>
                      <a:pt x="7854" y="3115"/>
                    </a:cubicBezTo>
                    <a:cubicBezTo>
                      <a:pt x="7834" y="3311"/>
                      <a:pt x="7793" y="3503"/>
                      <a:pt x="7742" y="3693"/>
                    </a:cubicBezTo>
                    <a:cubicBezTo>
                      <a:pt x="7726" y="3770"/>
                      <a:pt x="7788" y="3847"/>
                      <a:pt x="7862" y="3847"/>
                    </a:cubicBezTo>
                    <a:cubicBezTo>
                      <a:pt x="7874" y="3847"/>
                      <a:pt x="7886" y="3845"/>
                      <a:pt x="7899" y="3841"/>
                    </a:cubicBezTo>
                    <a:cubicBezTo>
                      <a:pt x="8247" y="3721"/>
                      <a:pt x="8582" y="3567"/>
                      <a:pt x="8925" y="3433"/>
                    </a:cubicBezTo>
                    <a:cubicBezTo>
                      <a:pt x="9349" y="3260"/>
                      <a:pt x="9787" y="3107"/>
                      <a:pt x="10239" y="3034"/>
                    </a:cubicBezTo>
                    <a:lnTo>
                      <a:pt x="10239" y="3034"/>
                    </a:lnTo>
                    <a:lnTo>
                      <a:pt x="10206" y="3043"/>
                    </a:lnTo>
                    <a:cubicBezTo>
                      <a:pt x="10330" y="3023"/>
                      <a:pt x="10456" y="3012"/>
                      <a:pt x="10582" y="3012"/>
                    </a:cubicBezTo>
                    <a:cubicBezTo>
                      <a:pt x="10634" y="3012"/>
                      <a:pt x="10687" y="3014"/>
                      <a:pt x="10739" y="3018"/>
                    </a:cubicBezTo>
                    <a:cubicBezTo>
                      <a:pt x="10833" y="3029"/>
                      <a:pt x="10920" y="3048"/>
                      <a:pt x="11006" y="3079"/>
                    </a:cubicBezTo>
                    <a:cubicBezTo>
                      <a:pt x="11071" y="3107"/>
                      <a:pt x="11129" y="3140"/>
                      <a:pt x="11188" y="3182"/>
                    </a:cubicBezTo>
                    <a:cubicBezTo>
                      <a:pt x="11238" y="3219"/>
                      <a:pt x="11280" y="3260"/>
                      <a:pt x="11316" y="3308"/>
                    </a:cubicBezTo>
                    <a:cubicBezTo>
                      <a:pt x="11369" y="3372"/>
                      <a:pt x="11408" y="3447"/>
                      <a:pt x="11442" y="3523"/>
                    </a:cubicBezTo>
                    <a:cubicBezTo>
                      <a:pt x="11481" y="3620"/>
                      <a:pt x="11509" y="3718"/>
                      <a:pt x="11531" y="3824"/>
                    </a:cubicBezTo>
                    <a:cubicBezTo>
                      <a:pt x="11539" y="3878"/>
                      <a:pt x="11596" y="3913"/>
                      <a:pt x="11650" y="3913"/>
                    </a:cubicBezTo>
                    <a:cubicBezTo>
                      <a:pt x="11652" y="3913"/>
                      <a:pt x="11654" y="3913"/>
                      <a:pt x="11656" y="3913"/>
                    </a:cubicBezTo>
                    <a:cubicBezTo>
                      <a:pt x="11687" y="3910"/>
                      <a:pt x="11721" y="3899"/>
                      <a:pt x="11743" y="3874"/>
                    </a:cubicBezTo>
                    <a:cubicBezTo>
                      <a:pt x="11762" y="3855"/>
                      <a:pt x="11782" y="3813"/>
                      <a:pt x="11776" y="3782"/>
                    </a:cubicBezTo>
                    <a:cubicBezTo>
                      <a:pt x="11762" y="3676"/>
                      <a:pt x="11746" y="3576"/>
                      <a:pt x="11715" y="3470"/>
                    </a:cubicBezTo>
                    <a:cubicBezTo>
                      <a:pt x="11684" y="3378"/>
                      <a:pt x="11643" y="3283"/>
                      <a:pt x="11590" y="3199"/>
                    </a:cubicBezTo>
                    <a:cubicBezTo>
                      <a:pt x="11495" y="3051"/>
                      <a:pt x="11364" y="2931"/>
                      <a:pt x="11213" y="2850"/>
                    </a:cubicBezTo>
                    <a:cubicBezTo>
                      <a:pt x="11057" y="2764"/>
                      <a:pt x="10881" y="2730"/>
                      <a:pt x="10702" y="2714"/>
                    </a:cubicBezTo>
                    <a:cubicBezTo>
                      <a:pt x="10660" y="2710"/>
                      <a:pt x="10618" y="2708"/>
                      <a:pt x="10575" y="2708"/>
                    </a:cubicBezTo>
                    <a:cubicBezTo>
                      <a:pt x="10427" y="2708"/>
                      <a:pt x="10279" y="2728"/>
                      <a:pt x="10136" y="2750"/>
                    </a:cubicBezTo>
                    <a:cubicBezTo>
                      <a:pt x="9932" y="2781"/>
                      <a:pt x="9734" y="2836"/>
                      <a:pt x="9539" y="2895"/>
                    </a:cubicBezTo>
                    <a:cubicBezTo>
                      <a:pt x="9341" y="2959"/>
                      <a:pt x="9140" y="3032"/>
                      <a:pt x="8945" y="3113"/>
                    </a:cubicBezTo>
                    <a:cubicBezTo>
                      <a:pt x="8761" y="3185"/>
                      <a:pt x="8579" y="3266"/>
                      <a:pt x="8395" y="3344"/>
                    </a:cubicBezTo>
                    <a:cubicBezTo>
                      <a:pt x="8275" y="3397"/>
                      <a:pt x="8155" y="3453"/>
                      <a:pt x="8035" y="3509"/>
                    </a:cubicBezTo>
                    <a:cubicBezTo>
                      <a:pt x="8060" y="3369"/>
                      <a:pt x="8080" y="3227"/>
                      <a:pt x="8091" y="3085"/>
                    </a:cubicBezTo>
                    <a:cubicBezTo>
                      <a:pt x="8102" y="2931"/>
                      <a:pt x="8100" y="2772"/>
                      <a:pt x="8063" y="2624"/>
                    </a:cubicBezTo>
                    <a:cubicBezTo>
                      <a:pt x="8038" y="2518"/>
                      <a:pt x="7993" y="2418"/>
                      <a:pt x="7918" y="2337"/>
                    </a:cubicBezTo>
                    <a:cubicBezTo>
                      <a:pt x="7890" y="2306"/>
                      <a:pt x="7851" y="2281"/>
                      <a:pt x="7812" y="2264"/>
                    </a:cubicBezTo>
                    <a:cubicBezTo>
                      <a:pt x="7759" y="2237"/>
                      <a:pt x="7703" y="2228"/>
                      <a:pt x="7648" y="2225"/>
                    </a:cubicBezTo>
                    <a:cubicBezTo>
                      <a:pt x="7643" y="2225"/>
                      <a:pt x="7638" y="2225"/>
                      <a:pt x="7633" y="2225"/>
                    </a:cubicBezTo>
                    <a:cubicBezTo>
                      <a:pt x="7593" y="2225"/>
                      <a:pt x="7551" y="2235"/>
                      <a:pt x="7514" y="2242"/>
                    </a:cubicBezTo>
                    <a:cubicBezTo>
                      <a:pt x="7458" y="2256"/>
                      <a:pt x="7402" y="2278"/>
                      <a:pt x="7352" y="2306"/>
                    </a:cubicBezTo>
                    <a:cubicBezTo>
                      <a:pt x="7235" y="2365"/>
                      <a:pt x="7123" y="2451"/>
                      <a:pt x="7025" y="2543"/>
                    </a:cubicBezTo>
                    <a:cubicBezTo>
                      <a:pt x="6922" y="2633"/>
                      <a:pt x="6833" y="2736"/>
                      <a:pt x="6749" y="2842"/>
                    </a:cubicBezTo>
                    <a:cubicBezTo>
                      <a:pt x="6794" y="2714"/>
                      <a:pt x="6839" y="2585"/>
                      <a:pt x="6878" y="2451"/>
                    </a:cubicBezTo>
                    <a:cubicBezTo>
                      <a:pt x="6950" y="2209"/>
                      <a:pt x="7017" y="1960"/>
                      <a:pt x="7062" y="1712"/>
                    </a:cubicBezTo>
                    <a:cubicBezTo>
                      <a:pt x="7109" y="1483"/>
                      <a:pt x="7137" y="1246"/>
                      <a:pt x="7126" y="1012"/>
                    </a:cubicBezTo>
                    <a:cubicBezTo>
                      <a:pt x="7117" y="814"/>
                      <a:pt x="7081" y="616"/>
                      <a:pt x="6989" y="437"/>
                    </a:cubicBezTo>
                    <a:cubicBezTo>
                      <a:pt x="6950" y="359"/>
                      <a:pt x="6892" y="289"/>
                      <a:pt x="6833" y="233"/>
                    </a:cubicBezTo>
                    <a:cubicBezTo>
                      <a:pt x="6763" y="169"/>
                      <a:pt x="6677" y="119"/>
                      <a:pt x="6587" y="80"/>
                    </a:cubicBezTo>
                    <a:cubicBezTo>
                      <a:pt x="6467" y="30"/>
                      <a:pt x="6336" y="5"/>
                      <a:pt x="6205" y="5"/>
                    </a:cubicBezTo>
                    <a:cubicBezTo>
                      <a:pt x="6188" y="2"/>
                      <a:pt x="6170" y="1"/>
                      <a:pt x="6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341;p37">
                <a:extLst>
                  <a:ext uri="{FF2B5EF4-FFF2-40B4-BE49-F238E27FC236}">
                    <a16:creationId xmlns:a16="http://schemas.microsoft.com/office/drawing/2014/main" id="{16D8133F-626C-82DD-03F3-0E4BDE2028B7}"/>
                  </a:ext>
                </a:extLst>
              </p:cNvPr>
              <p:cNvSpPr/>
              <p:nvPr/>
            </p:nvSpPr>
            <p:spPr>
              <a:xfrm>
                <a:off x="5706175" y="3389375"/>
                <a:ext cx="1355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540" extrusionOk="0">
                    <a:moveTo>
                      <a:pt x="274" y="1"/>
                    </a:moveTo>
                    <a:cubicBezTo>
                      <a:pt x="126" y="1"/>
                      <a:pt x="0" y="121"/>
                      <a:pt x="0" y="269"/>
                    </a:cubicBezTo>
                    <a:cubicBezTo>
                      <a:pt x="0" y="414"/>
                      <a:pt x="123" y="539"/>
                      <a:pt x="274" y="539"/>
                    </a:cubicBezTo>
                    <a:cubicBezTo>
                      <a:pt x="419" y="539"/>
                      <a:pt x="542" y="419"/>
                      <a:pt x="542" y="269"/>
                    </a:cubicBezTo>
                    <a:cubicBezTo>
                      <a:pt x="542" y="118"/>
                      <a:pt x="419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342;p37">
                <a:extLst>
                  <a:ext uri="{FF2B5EF4-FFF2-40B4-BE49-F238E27FC236}">
                    <a16:creationId xmlns:a16="http://schemas.microsoft.com/office/drawing/2014/main" id="{865CC429-EFF6-5EA3-FB3E-C78663B65DED}"/>
                  </a:ext>
                </a:extLst>
              </p:cNvPr>
              <p:cNvSpPr/>
              <p:nvPr/>
            </p:nvSpPr>
            <p:spPr>
              <a:xfrm>
                <a:off x="5975525" y="3384500"/>
                <a:ext cx="11675" cy="116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467" extrusionOk="0">
                    <a:moveTo>
                      <a:pt x="232" y="0"/>
                    </a:moveTo>
                    <a:cubicBezTo>
                      <a:pt x="104" y="0"/>
                      <a:pt x="1" y="107"/>
                      <a:pt x="1" y="232"/>
                    </a:cubicBezTo>
                    <a:cubicBezTo>
                      <a:pt x="1" y="360"/>
                      <a:pt x="107" y="466"/>
                      <a:pt x="232" y="466"/>
                    </a:cubicBezTo>
                    <a:cubicBezTo>
                      <a:pt x="363" y="466"/>
                      <a:pt x="467" y="358"/>
                      <a:pt x="467" y="232"/>
                    </a:cubicBezTo>
                    <a:cubicBezTo>
                      <a:pt x="467" y="104"/>
                      <a:pt x="358" y="0"/>
                      <a:pt x="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343;p37">
                <a:extLst>
                  <a:ext uri="{FF2B5EF4-FFF2-40B4-BE49-F238E27FC236}">
                    <a16:creationId xmlns:a16="http://schemas.microsoft.com/office/drawing/2014/main" id="{A3BC866A-05D6-D13A-C548-4944886C1C75}"/>
                  </a:ext>
                </a:extLst>
              </p:cNvPr>
              <p:cNvSpPr/>
              <p:nvPr/>
            </p:nvSpPr>
            <p:spPr>
              <a:xfrm>
                <a:off x="5982375" y="3398250"/>
                <a:ext cx="50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0" y="0"/>
                    </a:moveTo>
                    <a:cubicBezTo>
                      <a:pt x="47" y="0"/>
                      <a:pt x="0" y="45"/>
                      <a:pt x="0" y="101"/>
                    </a:cubicBezTo>
                    <a:cubicBezTo>
                      <a:pt x="0" y="156"/>
                      <a:pt x="47" y="204"/>
                      <a:pt x="100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3" y="0"/>
                      <a:pt x="1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344;p37">
                <a:extLst>
                  <a:ext uri="{FF2B5EF4-FFF2-40B4-BE49-F238E27FC236}">
                    <a16:creationId xmlns:a16="http://schemas.microsoft.com/office/drawing/2014/main" id="{64D828CA-30E7-4F21-CA00-AE9391BF5719}"/>
                  </a:ext>
                </a:extLst>
              </p:cNvPr>
              <p:cNvSpPr/>
              <p:nvPr/>
            </p:nvSpPr>
            <p:spPr>
              <a:xfrm>
                <a:off x="5717825" y="3404375"/>
                <a:ext cx="36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146" h="146" extrusionOk="0">
                    <a:moveTo>
                      <a:pt x="73" y="1"/>
                    </a:moveTo>
                    <a:cubicBezTo>
                      <a:pt x="31" y="1"/>
                      <a:pt x="0" y="34"/>
                      <a:pt x="0" y="73"/>
                    </a:cubicBezTo>
                    <a:cubicBezTo>
                      <a:pt x="0" y="112"/>
                      <a:pt x="31" y="146"/>
                      <a:pt x="73" y="146"/>
                    </a:cubicBezTo>
                    <a:cubicBezTo>
                      <a:pt x="115" y="146"/>
                      <a:pt x="145" y="115"/>
                      <a:pt x="145" y="73"/>
                    </a:cubicBezTo>
                    <a:cubicBezTo>
                      <a:pt x="145" y="31"/>
                      <a:pt x="115" y="1"/>
                      <a:pt x="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345;p37">
                <a:extLst>
                  <a:ext uri="{FF2B5EF4-FFF2-40B4-BE49-F238E27FC236}">
                    <a16:creationId xmlns:a16="http://schemas.microsoft.com/office/drawing/2014/main" id="{65513EB7-6328-8ABA-47F7-F25A4E10A2C4}"/>
                  </a:ext>
                </a:extLst>
              </p:cNvPr>
              <p:cNvSpPr/>
              <p:nvPr/>
            </p:nvSpPr>
            <p:spPr>
              <a:xfrm>
                <a:off x="5594075" y="3843400"/>
                <a:ext cx="12600" cy="156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0" name="Google Shape;2072;p38">
            <a:extLst>
              <a:ext uri="{FF2B5EF4-FFF2-40B4-BE49-F238E27FC236}">
                <a16:creationId xmlns:a16="http://schemas.microsoft.com/office/drawing/2014/main" id="{C7D8012E-540F-F80A-DF7C-6750F2837208}"/>
              </a:ext>
            </a:extLst>
          </p:cNvPr>
          <p:cNvSpPr/>
          <p:nvPr/>
        </p:nvSpPr>
        <p:spPr>
          <a:xfrm>
            <a:off x="5145440" y="938371"/>
            <a:ext cx="2696647" cy="712922"/>
          </a:xfrm>
          <a:custGeom>
            <a:avLst/>
            <a:gdLst/>
            <a:ahLst/>
            <a:cxnLst/>
            <a:rect l="l" t="t" r="r" b="b"/>
            <a:pathLst>
              <a:path w="50079" h="21242" extrusionOk="0">
                <a:moveTo>
                  <a:pt x="9097" y="1"/>
                </a:moveTo>
                <a:cubicBezTo>
                  <a:pt x="4072" y="1"/>
                  <a:pt x="0" y="4073"/>
                  <a:pt x="0" y="9097"/>
                </a:cubicBezTo>
                <a:cubicBezTo>
                  <a:pt x="0" y="14134"/>
                  <a:pt x="4072" y="18206"/>
                  <a:pt x="9097" y="18206"/>
                </a:cubicBezTo>
                <a:lnTo>
                  <a:pt x="20598" y="18206"/>
                </a:lnTo>
                <a:lnTo>
                  <a:pt x="23634" y="21242"/>
                </a:lnTo>
                <a:lnTo>
                  <a:pt x="26682" y="18206"/>
                </a:lnTo>
                <a:lnTo>
                  <a:pt x="40982" y="18206"/>
                </a:lnTo>
                <a:cubicBezTo>
                  <a:pt x="46006" y="18206"/>
                  <a:pt x="50078" y="14134"/>
                  <a:pt x="50078" y="9097"/>
                </a:cubicBezTo>
                <a:cubicBezTo>
                  <a:pt x="50078" y="4073"/>
                  <a:pt x="46006" y="1"/>
                  <a:pt x="4098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70C0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Suy tư về hạnh phúc</a:t>
            </a:r>
            <a:endParaRPr lang="en" sz="1200" b="1" dirty="0">
              <a:solidFill>
                <a:srgbClr val="0070C0"/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1" name="Rectangle: Rounded Corners 1170">
            <a:extLst>
              <a:ext uri="{FF2B5EF4-FFF2-40B4-BE49-F238E27FC236}">
                <a16:creationId xmlns:a16="http://schemas.microsoft.com/office/drawing/2014/main" id="{21444726-95C2-97A3-2A10-E69F5B53E889}"/>
              </a:ext>
            </a:extLst>
          </p:cNvPr>
          <p:cNvSpPr/>
          <p:nvPr/>
        </p:nvSpPr>
        <p:spPr>
          <a:xfrm>
            <a:off x="3704095" y="1876814"/>
            <a:ext cx="5036947" cy="866388"/>
          </a:xfrm>
          <a:prstGeom prst="roundRect">
            <a:avLst>
              <a:gd name="adj" fmla="val 22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Tiếng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trưa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+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Mang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bao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hạnh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</a:p>
          <a:p>
            <a:pPr marL="1603375" marR="30480" indent="-1573213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                              +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Giấc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ngủ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hồng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sắc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trứng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172" name="Rectangle: Rounded Corners 1171">
            <a:extLst>
              <a:ext uri="{FF2B5EF4-FFF2-40B4-BE49-F238E27FC236}">
                <a16:creationId xmlns:a16="http://schemas.microsoft.com/office/drawing/2014/main" id="{D8A09F2C-6EED-9BFD-7D58-1C0502EBED0C}"/>
              </a:ext>
            </a:extLst>
          </p:cNvPr>
          <p:cNvSpPr/>
          <p:nvPr/>
        </p:nvSpPr>
        <p:spPr>
          <a:xfrm>
            <a:off x="3704095" y="2968784"/>
            <a:ext cx="5036947" cy="866388"/>
          </a:xfrm>
          <a:prstGeom prst="roundRect">
            <a:avLst>
              <a:gd name="adj" fmla="val 22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Biện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pháp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nghệ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thuật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Ẩn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dụ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giấc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ngủ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hông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”: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giấc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ngủ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của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sự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hạnh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174" name="Rectangle: Rounded Corners 1173">
            <a:extLst>
              <a:ext uri="{FF2B5EF4-FFF2-40B4-BE49-F238E27FC236}">
                <a16:creationId xmlns:a16="http://schemas.microsoft.com/office/drawing/2014/main" id="{B5F6F681-30CA-5EE5-4330-C2BCE79C8A5F}"/>
              </a:ext>
            </a:extLst>
          </p:cNvPr>
          <p:cNvSpPr/>
          <p:nvPr/>
        </p:nvSpPr>
        <p:spPr>
          <a:xfrm>
            <a:off x="3704095" y="4063392"/>
            <a:ext cx="5036947" cy="866388"/>
          </a:xfrm>
          <a:prstGeom prst="roundRect">
            <a:avLst>
              <a:gd name="adj" fmla="val 22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Tâm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hồn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trong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sáng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giàu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ước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mơ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luôn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suy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tư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về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điều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tốt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hạnh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phúc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4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70" grpId="0" animBg="1"/>
      <p:bldP spid="1171" grpId="0" animBg="1"/>
      <p:bldP spid="1172" grpId="0" animBg="1"/>
      <p:bldP spid="11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468051-B008-6796-77AB-2DC76B7B1E2B}"/>
              </a:ext>
            </a:extLst>
          </p:cNvPr>
          <p:cNvSpPr/>
          <p:nvPr/>
        </p:nvSpPr>
        <p:spPr>
          <a:xfrm>
            <a:off x="2057529" y="213720"/>
            <a:ext cx="5028941" cy="5024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c/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gà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trưa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gợi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tư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  <a:cs typeface="Times New Roman" panose="02020603050405020304" pitchFamily="18" charset="0"/>
            </a:endParaRPr>
          </a:p>
        </p:txBody>
      </p:sp>
      <p:sp>
        <p:nvSpPr>
          <p:cNvPr id="1170" name="Google Shape;2072;p38">
            <a:extLst>
              <a:ext uri="{FF2B5EF4-FFF2-40B4-BE49-F238E27FC236}">
                <a16:creationId xmlns:a16="http://schemas.microsoft.com/office/drawing/2014/main" id="{C7D8012E-540F-F80A-DF7C-6750F2837208}"/>
              </a:ext>
            </a:extLst>
          </p:cNvPr>
          <p:cNvSpPr/>
          <p:nvPr/>
        </p:nvSpPr>
        <p:spPr>
          <a:xfrm>
            <a:off x="248731" y="1042304"/>
            <a:ext cx="2378232" cy="898316"/>
          </a:xfrm>
          <a:custGeom>
            <a:avLst/>
            <a:gdLst/>
            <a:ahLst/>
            <a:cxnLst/>
            <a:rect l="l" t="t" r="r" b="b"/>
            <a:pathLst>
              <a:path w="50079" h="21242" extrusionOk="0">
                <a:moveTo>
                  <a:pt x="9097" y="1"/>
                </a:moveTo>
                <a:cubicBezTo>
                  <a:pt x="4072" y="1"/>
                  <a:pt x="0" y="4073"/>
                  <a:pt x="0" y="9097"/>
                </a:cubicBezTo>
                <a:cubicBezTo>
                  <a:pt x="0" y="14134"/>
                  <a:pt x="4072" y="18206"/>
                  <a:pt x="9097" y="18206"/>
                </a:cubicBezTo>
                <a:lnTo>
                  <a:pt x="20598" y="18206"/>
                </a:lnTo>
                <a:lnTo>
                  <a:pt x="23634" y="21242"/>
                </a:lnTo>
                <a:lnTo>
                  <a:pt x="26682" y="18206"/>
                </a:lnTo>
                <a:lnTo>
                  <a:pt x="40982" y="18206"/>
                </a:lnTo>
                <a:cubicBezTo>
                  <a:pt x="46006" y="18206"/>
                  <a:pt x="50078" y="14134"/>
                  <a:pt x="50078" y="9097"/>
                </a:cubicBezTo>
                <a:cubicBezTo>
                  <a:pt x="50078" y="4073"/>
                  <a:pt x="46006" y="1"/>
                  <a:pt x="4098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1828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70C0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Suy tư về mục đích chiến đấu</a:t>
            </a:r>
            <a:endParaRPr lang="en" sz="1200" b="1" dirty="0">
              <a:solidFill>
                <a:srgbClr val="0070C0"/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171" name="Rectangle: Rounded Corners 1170">
            <a:extLst>
              <a:ext uri="{FF2B5EF4-FFF2-40B4-BE49-F238E27FC236}">
                <a16:creationId xmlns:a16="http://schemas.microsoft.com/office/drawing/2014/main" id="{21444726-95C2-97A3-2A10-E69F5B53E889}"/>
              </a:ext>
            </a:extLst>
          </p:cNvPr>
          <p:cNvSpPr/>
          <p:nvPr/>
        </p:nvSpPr>
        <p:spPr>
          <a:xfrm>
            <a:off x="3533613" y="1109647"/>
            <a:ext cx="5269424" cy="1072975"/>
          </a:xfrm>
          <a:prstGeom prst="roundRect">
            <a:avLst>
              <a:gd name="adj" fmla="val 22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*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Điệp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“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vì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”: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Lòng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yêu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Tổ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quốc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;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Xóm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;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;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tiếng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; Ổ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trứng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hồng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Mục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đích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chiến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đấu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bắt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nguồn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từ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những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gì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thường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giản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dị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nhất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172" name="Rectangle: Rounded Corners 1171">
            <a:extLst>
              <a:ext uri="{FF2B5EF4-FFF2-40B4-BE49-F238E27FC236}">
                <a16:creationId xmlns:a16="http://schemas.microsoft.com/office/drawing/2014/main" id="{D8A09F2C-6EED-9BFD-7D58-1C0502EBED0C}"/>
              </a:ext>
            </a:extLst>
          </p:cNvPr>
          <p:cNvSpPr/>
          <p:nvPr/>
        </p:nvSpPr>
        <p:spPr>
          <a:xfrm>
            <a:off x="3533613" y="2410843"/>
            <a:ext cx="5269424" cy="866388"/>
          </a:xfrm>
          <a:prstGeom prst="roundRect">
            <a:avLst>
              <a:gd name="adj" fmla="val 22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0" marR="30480"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Khẳng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định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niềm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tin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tính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chất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cuộc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chiến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mục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đích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chiến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đấu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cao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cả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thiêng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liêng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rima Madurai" panose="00000500000000000000" pitchFamily="2" charset="0"/>
              <a:ea typeface="Times New Roman" panose="02020603050405020304" pitchFamily="18" charset="0"/>
              <a:cs typeface="#9Slide03 Arima Madurai" panose="00000500000000000000" pitchFamily="2" charset="0"/>
            </a:endParaRPr>
          </a:p>
        </p:txBody>
      </p:sp>
      <p:sp>
        <p:nvSpPr>
          <p:cNvPr id="1174" name="Rectangle: Rounded Corners 1173">
            <a:extLst>
              <a:ext uri="{FF2B5EF4-FFF2-40B4-BE49-F238E27FC236}">
                <a16:creationId xmlns:a16="http://schemas.microsoft.com/office/drawing/2014/main" id="{B5F6F681-30CA-5EE5-4330-C2BCE79C8A5F}"/>
              </a:ext>
            </a:extLst>
          </p:cNvPr>
          <p:cNvSpPr/>
          <p:nvPr/>
        </p:nvSpPr>
        <p:spPr>
          <a:xfrm>
            <a:off x="3533613" y="3505450"/>
            <a:ext cx="5269424" cy="1330021"/>
          </a:xfrm>
          <a:prstGeom prst="roundRect">
            <a:avLst>
              <a:gd name="adj" fmla="val 22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Những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ảnh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nỗi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nhớ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về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bà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trở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thành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động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lực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để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cháu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vững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tay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súng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chống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lại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kẻ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thù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</a:p>
          <a:p>
            <a:pPr algn="just"/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cảm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gia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đình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hòa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quyện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và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làm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sâu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sắc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thêm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tình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yêu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  <a:sym typeface="Wingdings" panose="05000000000000000000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Tổ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quốc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5" name="Picture 2" descr="Kết Bài Chiếc Lược Ngà ❤️️20 Đoạn Văn Ngắn Gọn Hay Nhất">
            <a:extLst>
              <a:ext uri="{FF2B5EF4-FFF2-40B4-BE49-F238E27FC236}">
                <a16:creationId xmlns:a16="http://schemas.microsoft.com/office/drawing/2014/main" id="{5DA2BABE-476E-3623-FE4E-93FD15E1F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556" l="2500" r="96094">
                        <a14:foregroundMark x1="28594" y1="12222" x2="28594" y2="12222"/>
                        <a14:foregroundMark x1="23672" y1="15972" x2="23672" y2="15972"/>
                        <a14:foregroundMark x1="23047" y1="20694" x2="23047" y2="21944"/>
                        <a14:foregroundMark x1="22031" y1="30278" x2="22031" y2="30278"/>
                        <a14:foregroundMark x1="16250" y1="27639" x2="16250" y2="27639"/>
                        <a14:foregroundMark x1="14531" y1="23056" x2="14531" y2="23056"/>
                        <a14:foregroundMark x1="12188" y1="23750" x2="12188" y2="23750"/>
                        <a14:foregroundMark x1="13438" y1="22639" x2="13438" y2="22639"/>
                        <a14:foregroundMark x1="11641" y1="25417" x2="11641" y2="27222"/>
                        <a14:foregroundMark x1="11641" y1="28472" x2="12344" y2="29028"/>
                        <a14:foregroundMark x1="13672" y1="29167" x2="14922" y2="29167"/>
                        <a14:foregroundMark x1="19453" y1="31806" x2="19688" y2="33611"/>
                        <a14:foregroundMark x1="16563" y1="40278" x2="16563" y2="40278"/>
                        <a14:foregroundMark x1="16328" y1="44444" x2="16563" y2="46111"/>
                        <a14:foregroundMark x1="17109" y1="48472" x2="17344" y2="49028"/>
                        <a14:foregroundMark x1="16328" y1="38750" x2="16328" y2="38194"/>
                        <a14:foregroundMark x1="15313" y1="31806" x2="15313" y2="32778"/>
                        <a14:foregroundMark x1="17031" y1="44306" x2="17109" y2="44861"/>
                        <a14:foregroundMark x1="16641" y1="46667" x2="16641" y2="46667"/>
                        <a14:foregroundMark x1="15313" y1="47500" x2="15313" y2="47500"/>
                        <a14:foregroundMark x1="13359" y1="49167" x2="13359" y2="49167"/>
                        <a14:foregroundMark x1="12656" y1="51389" x2="12656" y2="52639"/>
                        <a14:foregroundMark x1="12656" y1="54722" x2="12656" y2="54722"/>
                        <a14:foregroundMark x1="12969" y1="55139" x2="16641" y2="55972"/>
                        <a14:foregroundMark x1="26484" y1="36389" x2="27031" y2="35000"/>
                        <a14:foregroundMark x1="27109" y1="29444" x2="27109" y2="29444"/>
                        <a14:foregroundMark x1="21875" y1="29167" x2="21875" y2="29167"/>
                        <a14:foregroundMark x1="18125" y1="26806" x2="18359" y2="33611"/>
                        <a14:foregroundMark x1="22109" y1="23056" x2="23438" y2="20694"/>
                        <a14:foregroundMark x1="29609" y1="9444" x2="29609" y2="9444"/>
                        <a14:foregroundMark x1="30625" y1="23333" x2="30625" y2="24306"/>
                        <a14:foregroundMark x1="31172" y1="26389" x2="31953" y2="27083"/>
                        <a14:foregroundMark x1="33906" y1="27083" x2="33906" y2="27778"/>
                        <a14:foregroundMark x1="31797" y1="36806" x2="31563" y2="37778"/>
                        <a14:foregroundMark x1="29922" y1="42917" x2="29922" y2="42917"/>
                        <a14:foregroundMark x1="30391" y1="47639" x2="30391" y2="47639"/>
                        <a14:foregroundMark x1="29844" y1="43750" x2="29844" y2="43750"/>
                        <a14:foregroundMark x1="23672" y1="55000" x2="23672" y2="56528"/>
                        <a14:foregroundMark x1="21797" y1="62361" x2="21797" y2="62361"/>
                        <a14:foregroundMark x1="21328" y1="60139" x2="21328" y2="60139"/>
                        <a14:foregroundMark x1="12578" y1="65000" x2="12578" y2="65000"/>
                        <a14:foregroundMark x1="8516" y1="67222" x2="7969" y2="69444"/>
                        <a14:foregroundMark x1="5313" y1="73333" x2="5313" y2="73333"/>
                        <a14:foregroundMark x1="11328" y1="75694" x2="12656" y2="75694"/>
                        <a14:foregroundMark x1="17031" y1="74583" x2="18672" y2="75000"/>
                        <a14:foregroundMark x1="19375" y1="75556" x2="19766" y2="77083"/>
                        <a14:foregroundMark x1="17656" y1="82917" x2="17656" y2="82917"/>
                        <a14:foregroundMark x1="17656" y1="82917" x2="17656" y2="82917"/>
                        <a14:foregroundMark x1="17031" y1="81667" x2="16875" y2="83333"/>
                        <a14:foregroundMark x1="16484" y1="86806" x2="16875" y2="86806"/>
                        <a14:foregroundMark x1="18672" y1="86667" x2="20703" y2="86389"/>
                        <a14:foregroundMark x1="23047" y1="84861" x2="23906" y2="84722"/>
                        <a14:foregroundMark x1="27734" y1="82917" x2="28125" y2="82917"/>
                        <a14:foregroundMark x1="29141" y1="81944" x2="29922" y2="81111"/>
                        <a14:foregroundMark x1="31953" y1="79306" x2="34063" y2="77361"/>
                        <a14:foregroundMark x1="35703" y1="74306" x2="36172" y2="73333"/>
                        <a14:foregroundMark x1="36953" y1="70000" x2="36953" y2="70000"/>
                        <a14:foregroundMark x1="37188" y1="67083" x2="37188" y2="67083"/>
                        <a14:foregroundMark x1="37031" y1="66389" x2="37031" y2="66389"/>
                        <a14:foregroundMark x1="35391" y1="66250" x2="35391" y2="66250"/>
                        <a14:foregroundMark x1="35234" y1="66250" x2="35234" y2="66250"/>
                        <a14:foregroundMark x1="33516" y1="64722" x2="32969" y2="64028"/>
                        <a14:foregroundMark x1="31172" y1="60556" x2="31172" y2="60556"/>
                        <a14:foregroundMark x1="30234" y1="59306" x2="30234" y2="59306"/>
                        <a14:foregroundMark x1="29063" y1="59306" x2="27578" y2="60556"/>
                        <a14:foregroundMark x1="25156" y1="62639" x2="24141" y2="65000"/>
                        <a14:foregroundMark x1="23672" y1="68472" x2="23672" y2="70556"/>
                        <a14:foregroundMark x1="23672" y1="71389" x2="23672" y2="72222"/>
                        <a14:foregroundMark x1="20547" y1="66667" x2="20547" y2="66667"/>
                        <a14:foregroundMark x1="19531" y1="65417" x2="19141" y2="65278"/>
                        <a14:foregroundMark x1="14688" y1="64028" x2="14688" y2="64028"/>
                        <a14:foregroundMark x1="14141" y1="63472" x2="14141" y2="63472"/>
                        <a14:foregroundMark x1="12891" y1="63333" x2="12891" y2="63333"/>
                        <a14:foregroundMark x1="12422" y1="63056" x2="11797" y2="63056"/>
                        <a14:foregroundMark x1="13984" y1="62639" x2="19688" y2="62639"/>
                        <a14:foregroundMark x1="24766" y1="60139" x2="24766" y2="60139"/>
                        <a14:foregroundMark x1="24609" y1="59722" x2="23906" y2="59167"/>
                        <a14:foregroundMark x1="20938" y1="57083" x2="20938" y2="57083"/>
                        <a14:foregroundMark x1="20547" y1="56944" x2="19531" y2="57083"/>
                        <a14:foregroundMark x1="15547" y1="60694" x2="13359" y2="61667"/>
                        <a14:foregroundMark x1="10625" y1="63056" x2="7656" y2="66667"/>
                        <a14:foregroundMark x1="6797" y1="68472" x2="6328" y2="71667"/>
                        <a14:foregroundMark x1="4766" y1="73333" x2="4531" y2="74028"/>
                        <a14:foregroundMark x1="4219" y1="75417" x2="4063" y2="76528"/>
                        <a14:foregroundMark x1="3438" y1="77778" x2="3438" y2="77778"/>
                        <a14:foregroundMark x1="3281" y1="78472" x2="3281" y2="78472"/>
                        <a14:foregroundMark x1="3281" y1="78750" x2="3281" y2="78750"/>
                        <a14:foregroundMark x1="3047" y1="79722" x2="2734" y2="82083"/>
                        <a14:foregroundMark x1="27500" y1="83333" x2="28047" y2="83333"/>
                        <a14:foregroundMark x1="28672" y1="90556" x2="28594" y2="91250"/>
                        <a14:foregroundMark x1="25781" y1="93194" x2="25781" y2="93194"/>
                        <a14:foregroundMark x1="28672" y1="92917" x2="29063" y2="92778"/>
                        <a14:foregroundMark x1="29063" y1="92778" x2="30938" y2="92222"/>
                        <a14:foregroundMark x1="31250" y1="91944" x2="31719" y2="91944"/>
                        <a14:foregroundMark x1="33125" y1="92361" x2="34375" y2="92361"/>
                        <a14:foregroundMark x1="34688" y1="92361" x2="34688" y2="92361"/>
                        <a14:foregroundMark x1="35234" y1="92361" x2="35625" y2="92361"/>
                        <a14:foregroundMark x1="49531" y1="52639" x2="49531" y2="52639"/>
                        <a14:foregroundMark x1="52188" y1="51250" x2="52656" y2="51250"/>
                        <a14:foregroundMark x1="55781" y1="49583" x2="55781" y2="49583"/>
                        <a14:foregroundMark x1="54297" y1="45278" x2="54297" y2="45278"/>
                        <a14:foregroundMark x1="54063" y1="42639" x2="54063" y2="42639"/>
                        <a14:foregroundMark x1="52656" y1="42083" x2="52656" y2="42083"/>
                        <a14:foregroundMark x1="76172" y1="21250" x2="76172" y2="21250"/>
                        <a14:foregroundMark x1="75703" y1="14444" x2="75625" y2="13611"/>
                        <a14:foregroundMark x1="73281" y1="9583" x2="73281" y2="9583"/>
                        <a14:foregroundMark x1="70391" y1="9444" x2="70391" y2="9444"/>
                        <a14:foregroundMark x1="71563" y1="15972" x2="74141" y2="18750"/>
                        <a14:foregroundMark x1="76953" y1="18750" x2="77500" y2="20139"/>
                        <a14:foregroundMark x1="77969" y1="23472" x2="78281" y2="25417"/>
                        <a14:foregroundMark x1="78281" y1="25417" x2="78281" y2="25417"/>
                        <a14:foregroundMark x1="76563" y1="23750" x2="76563" y2="23750"/>
                        <a14:foregroundMark x1="72344" y1="11250" x2="71484" y2="10972"/>
                        <a14:foregroundMark x1="69609" y1="8889" x2="69609" y2="8889"/>
                        <a14:foregroundMark x1="69141" y1="8889" x2="68828" y2="8889"/>
                        <a14:foregroundMark x1="68125" y1="9583" x2="67578" y2="10833"/>
                        <a14:foregroundMark x1="67344" y1="10833" x2="67344" y2="10833"/>
                        <a14:foregroundMark x1="67891" y1="10972" x2="68438" y2="11806"/>
                        <a14:foregroundMark x1="72891" y1="13056" x2="74453" y2="13611"/>
                        <a14:foregroundMark x1="78281" y1="13611" x2="78594" y2="13750"/>
                        <a14:foregroundMark x1="78906" y1="11806" x2="78359" y2="9861"/>
                        <a14:foregroundMark x1="78047" y1="8472" x2="78047" y2="8472"/>
                        <a14:foregroundMark x1="78047" y1="8472" x2="80078" y2="8472"/>
                        <a14:foregroundMark x1="82969" y1="10000" x2="84531" y2="11667"/>
                        <a14:foregroundMark x1="86094" y1="12778" x2="86094" y2="12778"/>
                        <a14:foregroundMark x1="86719" y1="13056" x2="86719" y2="13056"/>
                        <a14:foregroundMark x1="82031" y1="14028" x2="84375" y2="14583"/>
                        <a14:foregroundMark x1="85313" y1="14583" x2="86484" y2="14583"/>
                        <a14:foregroundMark x1="87500" y1="14444" x2="84609" y2="15139"/>
                        <a14:foregroundMark x1="77500" y1="19583" x2="79844" y2="21667"/>
                        <a14:foregroundMark x1="80859" y1="20972" x2="81406" y2="20972"/>
                        <a14:foregroundMark x1="81719" y1="20972" x2="82266" y2="21250"/>
                        <a14:foregroundMark x1="82422" y1="21528" x2="84297" y2="22639"/>
                        <a14:foregroundMark x1="85625" y1="23472" x2="87734" y2="25694"/>
                        <a14:foregroundMark x1="87734" y1="25694" x2="87734" y2="25694"/>
                        <a14:foregroundMark x1="87500" y1="25417" x2="86953" y2="25278"/>
                        <a14:foregroundMark x1="85313" y1="25139" x2="85313" y2="25139"/>
                        <a14:foregroundMark x1="84844" y1="25417" x2="84531" y2="26111"/>
                        <a14:foregroundMark x1="84375" y1="26667" x2="84141" y2="27500"/>
                        <a14:foregroundMark x1="83516" y1="27500" x2="83516" y2="27500"/>
                        <a14:foregroundMark x1="83359" y1="28889" x2="83359" y2="28889"/>
                        <a14:foregroundMark x1="88594" y1="24306" x2="88594" y2="24306"/>
                        <a14:foregroundMark x1="88516" y1="25278" x2="88438" y2="25833"/>
                        <a14:foregroundMark x1="74688" y1="30972" x2="74688" y2="30972"/>
                        <a14:foregroundMark x1="75781" y1="30556" x2="75781" y2="30556"/>
                        <a14:backgroundMark x1="54219" y1="60556" x2="54219" y2="60556"/>
                        <a14:backgroundMark x1="52656" y1="62500" x2="51953" y2="63056"/>
                        <a14:backgroundMark x1="49297" y1="63889" x2="48828" y2="64722"/>
                        <a14:backgroundMark x1="48438" y1="66389" x2="48438" y2="68056"/>
                        <a14:backgroundMark x1="48438" y1="69167" x2="48516" y2="70556"/>
                        <a14:backgroundMark x1="48750" y1="71806" x2="48750" y2="72361"/>
                        <a14:backgroundMark x1="58438" y1="76528" x2="62969" y2="77500"/>
                        <a14:backgroundMark x1="67031" y1="75972" x2="71719" y2="76389"/>
                        <a14:backgroundMark x1="75469" y1="75000" x2="83906" y2="74167"/>
                        <a14:backgroundMark x1="85313" y1="73056" x2="87188" y2="73194"/>
                        <a14:backgroundMark x1="88828" y1="72222" x2="89922" y2="72222"/>
                        <a14:backgroundMark x1="91719" y1="66806" x2="64453" y2="66389"/>
                        <a14:backgroundMark x1="64375" y1="66389" x2="62187" y2="65278"/>
                        <a14:backgroundMark x1="58750" y1="63889" x2="56406" y2="63889"/>
                        <a14:backgroundMark x1="53438" y1="65417" x2="52344" y2="66111"/>
                        <a14:backgroundMark x1="49844" y1="67639" x2="49219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887"/>
          <a:stretch/>
        </p:blipFill>
        <p:spPr bwMode="auto">
          <a:xfrm>
            <a:off x="0" y="2062208"/>
            <a:ext cx="3184902" cy="308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3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70" grpId="0" animBg="1"/>
      <p:bldP spid="1171" grpId="0" animBg="1"/>
      <p:bldP spid="1172" grpId="0" animBg="1"/>
      <p:bldP spid="117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86E989E-8724-13EE-B780-F8D410E8DA93}"/>
              </a:ext>
            </a:extLst>
          </p:cNvPr>
          <p:cNvGrpSpPr/>
          <p:nvPr/>
        </p:nvGrpSpPr>
        <p:grpSpPr>
          <a:xfrm>
            <a:off x="324320" y="100160"/>
            <a:ext cx="2616596" cy="4351073"/>
            <a:chOff x="324320" y="160542"/>
            <a:chExt cx="2616596" cy="43510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19449C-4577-B467-0F5B-A7819EA5D9A8}"/>
                </a:ext>
              </a:extLst>
            </p:cNvPr>
            <p:cNvSpPr/>
            <p:nvPr/>
          </p:nvSpPr>
          <p:spPr>
            <a:xfrm>
              <a:off x="324320" y="960912"/>
              <a:ext cx="2616596" cy="3550703"/>
            </a:xfrm>
            <a:prstGeom prst="roundRect">
              <a:avLst>
                <a:gd name="adj" fmla="val 1396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Khơi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dậy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</a:p>
            <a:p>
              <a:pPr algn="ctr"/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làng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quê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</a:t>
              </a:r>
            </a:p>
            <a:p>
              <a:pPr algn="ctr"/>
              <a:endPara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517525" indent="-344488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Sâu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đậm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517525" indent="-344488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Thân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thuộc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517525" indent="-344488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Gắn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bó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173037" algn="just"/>
              <a:endParaRPr lang="en-US" sz="8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just"/>
              <a:endParaRPr lang="en-US" sz="9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EC0A5A-FE9B-6E81-89AC-1B1D1F0CB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667" b="83500" l="1667" r="99500">
                          <a14:foregroundMark x1="14083" y1="25833" x2="14083" y2="25833"/>
                          <a14:foregroundMark x1="14083" y1="25833" x2="14083" y2="25833"/>
                          <a14:foregroundMark x1="6417" y1="22833" x2="6417" y2="22833"/>
                          <a14:foregroundMark x1="6250" y1="48833" x2="6250" y2="48833"/>
                          <a14:foregroundMark x1="48167" y1="27000" x2="48167" y2="27000"/>
                          <a14:foregroundMark x1="84083" y1="26000" x2="91583" y2="25500"/>
                          <a14:foregroundMark x1="87583" y1="45083" x2="99500" y2="46833"/>
                          <a14:foregroundMark x1="13417" y1="21667" x2="15583" y2="26667"/>
                          <a14:foregroundMark x1="1667" y1="48333" x2="3167" y2="48000"/>
                        </a14:backgroundRemoval>
                      </a14:imgEffect>
                    </a14:imgLayer>
                  </a14:imgProps>
                </a:ext>
              </a:extLst>
            </a:blip>
            <a:srcRect t="10553" b="8260"/>
            <a:stretch/>
          </p:blipFill>
          <p:spPr>
            <a:xfrm>
              <a:off x="838463" y="160542"/>
              <a:ext cx="1652486" cy="13416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E57240-D6EF-1270-4329-47C721770FF5}"/>
              </a:ext>
            </a:extLst>
          </p:cNvPr>
          <p:cNvGrpSpPr/>
          <p:nvPr/>
        </p:nvGrpSpPr>
        <p:grpSpPr>
          <a:xfrm>
            <a:off x="3263702" y="298910"/>
            <a:ext cx="2616596" cy="4152322"/>
            <a:chOff x="3263702" y="359292"/>
            <a:chExt cx="2616596" cy="415232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C0A12C0-5B9F-3188-DA11-67F735140539}"/>
                </a:ext>
              </a:extLst>
            </p:cNvPr>
            <p:cNvSpPr/>
            <p:nvPr/>
          </p:nvSpPr>
          <p:spPr>
            <a:xfrm>
              <a:off x="3263702" y="960911"/>
              <a:ext cx="2616596" cy="3550703"/>
            </a:xfrm>
            <a:prstGeom prst="roundRect">
              <a:avLst>
                <a:gd name="adj" fmla="val 1396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Gợi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kỉ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niệm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tuổi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thơ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cháu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</a:t>
              </a:r>
              <a:endPara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233363" indent="-233363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Kỉ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niệm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đẹp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đẽ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,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hồn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nhiên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233363" indent="-233363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cháu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sâu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nặng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just"/>
              <a:endParaRPr lang="en-US" sz="9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12" name="Picture 11" descr="—Pngtree—filial granddaughter decorative element_4063244.png">
              <a:extLst>
                <a:ext uri="{FF2B5EF4-FFF2-40B4-BE49-F238E27FC236}">
                  <a16:creationId xmlns:a16="http://schemas.microsoft.com/office/drawing/2014/main" id="{44D61139-D367-0A02-5C5F-0FBA340EB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4046" y="359292"/>
              <a:ext cx="1203237" cy="1203237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8E4EA3-EA4B-2A72-10DE-84DE3C854049}"/>
              </a:ext>
            </a:extLst>
          </p:cNvPr>
          <p:cNvGrpSpPr/>
          <p:nvPr/>
        </p:nvGrpSpPr>
        <p:grpSpPr>
          <a:xfrm>
            <a:off x="6203084" y="412912"/>
            <a:ext cx="2616596" cy="4038320"/>
            <a:chOff x="6203084" y="473294"/>
            <a:chExt cx="2616596" cy="40383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EF1EA3E-869F-BC07-9303-4D6D2AAC7AAC}"/>
                </a:ext>
              </a:extLst>
            </p:cNvPr>
            <p:cNvSpPr/>
            <p:nvPr/>
          </p:nvSpPr>
          <p:spPr>
            <a:xfrm>
              <a:off x="6203084" y="960911"/>
              <a:ext cx="2616596" cy="3550703"/>
            </a:xfrm>
            <a:prstGeom prst="roundRect">
              <a:avLst>
                <a:gd name="adj" fmla="val 1396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endPara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endParaRPr lang="en-US" sz="20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ctr"/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Gợi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suy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tư</a:t>
              </a:r>
              <a:r>
                <a:rPr lang="en-US" sz="2000" dirty="0">
                  <a:solidFill>
                    <a:srgbClr val="0070C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</a:t>
              </a:r>
              <a:endParaRPr lang="en-US" sz="1200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233363" indent="-233363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hạnh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phúc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Tuổi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thơ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;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bà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cháu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;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Ước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mơ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</a:p>
            <a:p>
              <a:pPr marL="233363" indent="-233363" algn="just">
                <a:buFont typeface="Wingdings" panose="05000000000000000000" pitchFamily="2" charset="2"/>
                <a:buChar char="§"/>
              </a:pP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Về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cuộc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chiến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Vì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những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điều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nhỏ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bé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trong</a:t>
              </a:r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 c/</a:t>
              </a:r>
              <a:r>
                <a:rPr lang="en-US" sz="2000" dirty="0" err="1">
                  <a:solidFill>
                    <a:schemeClr val="bg2">
                      <a:lumMod val="10000"/>
                    </a:schemeClr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sống</a:t>
              </a:r>
              <a:endParaRPr lang="en-US" sz="20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algn="just"/>
              <a:endParaRPr lang="en-US" sz="5400" dirty="0">
                <a:solidFill>
                  <a:schemeClr val="bg2">
                    <a:lumMod val="10000"/>
                  </a:schemeClr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  <p:pic>
          <p:nvPicPr>
            <p:cNvPr id="18" name="Picture 17" descr="—Pngtree—sticks of the chicken_2973338.png">
              <a:extLst>
                <a:ext uri="{FF2B5EF4-FFF2-40B4-BE49-F238E27FC236}">
                  <a16:creationId xmlns:a16="http://schemas.microsoft.com/office/drawing/2014/main" id="{44CDD83F-1F7C-D78B-4552-A7DBFFC6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08007" y="473294"/>
              <a:ext cx="806750" cy="975232"/>
            </a:xfrm>
            <a:prstGeom prst="rect">
              <a:avLst/>
            </a:prstGeom>
          </p:spPr>
        </p:pic>
      </p:grpSp>
      <p:sp>
        <p:nvSpPr>
          <p:cNvPr id="20" name="Arrow: Left-Right 19">
            <a:extLst>
              <a:ext uri="{FF2B5EF4-FFF2-40B4-BE49-F238E27FC236}">
                <a16:creationId xmlns:a16="http://schemas.microsoft.com/office/drawing/2014/main" id="{6DE01FD8-EBE6-3514-EA00-0B7F619ACDEB}"/>
              </a:ext>
            </a:extLst>
          </p:cNvPr>
          <p:cNvSpPr/>
          <p:nvPr/>
        </p:nvSpPr>
        <p:spPr>
          <a:xfrm>
            <a:off x="168215" y="3864635"/>
            <a:ext cx="8807570" cy="1173193"/>
          </a:xfrm>
          <a:prstGeom prst="left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#9Slide03 Ample" panose="02000000000000000000" pitchFamily="2" charset="0"/>
              </a:rPr>
              <a:t>TIẾNG GÀ TRƯA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340678-3337-DA52-ED8E-FA35D783A49F}"/>
              </a:ext>
            </a:extLst>
          </p:cNvPr>
          <p:cNvGrpSpPr/>
          <p:nvPr/>
        </p:nvGrpSpPr>
        <p:grpSpPr>
          <a:xfrm>
            <a:off x="69743" y="247972"/>
            <a:ext cx="4269783" cy="4269783"/>
            <a:chOff x="247973" y="294467"/>
            <a:chExt cx="4269783" cy="4269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94670B-252C-67C2-1272-AB7F7535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73" y="294467"/>
              <a:ext cx="4269783" cy="426978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C3BBBA-6CD1-247E-C297-46FAB2B973A1}"/>
                </a:ext>
              </a:extLst>
            </p:cNvPr>
            <p:cNvSpPr/>
            <p:nvPr/>
          </p:nvSpPr>
          <p:spPr>
            <a:xfrm>
              <a:off x="1198885" y="2633744"/>
              <a:ext cx="2367957" cy="655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600" b="1" dirty="0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 err="1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Nghệ</a:t>
              </a:r>
              <a:r>
                <a:rPr lang="en-US" sz="3600" b="1" dirty="0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thuật</a:t>
              </a:r>
              <a:endParaRPr lang="en-US" sz="3600" dirty="0">
                <a:solidFill>
                  <a:srgbClr val="0070C0"/>
                </a:solidFill>
                <a:latin typeface="#9Slide04 HLT Aquu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Google Shape;264;p17">
            <a:extLst>
              <a:ext uri="{FF2B5EF4-FFF2-40B4-BE49-F238E27FC236}">
                <a16:creationId xmlns:a16="http://schemas.microsoft.com/office/drawing/2014/main" id="{D826F043-5D7E-98D1-3F58-21F464910A50}"/>
              </a:ext>
            </a:extLst>
          </p:cNvPr>
          <p:cNvSpPr/>
          <p:nvPr/>
        </p:nvSpPr>
        <p:spPr>
          <a:xfrm>
            <a:off x="4440264" y="523131"/>
            <a:ext cx="4347275" cy="1135188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5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chữ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gọn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hàm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súc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Google Shape;264;p17">
            <a:extLst>
              <a:ext uri="{FF2B5EF4-FFF2-40B4-BE49-F238E27FC236}">
                <a16:creationId xmlns:a16="http://schemas.microsoft.com/office/drawing/2014/main" id="{23494043-30BD-DE01-4DE1-68E6BBBB859E}"/>
              </a:ext>
            </a:extLst>
          </p:cNvPr>
          <p:cNvSpPr/>
          <p:nvPr/>
        </p:nvSpPr>
        <p:spPr>
          <a:xfrm>
            <a:off x="4440264" y="2004156"/>
            <a:ext cx="4347275" cy="1135188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Xây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dựng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ảnh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”, “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người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giản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dị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mộc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mạc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thật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Google Shape;264;p17">
            <a:extLst>
              <a:ext uri="{FF2B5EF4-FFF2-40B4-BE49-F238E27FC236}">
                <a16:creationId xmlns:a16="http://schemas.microsoft.com/office/drawing/2014/main" id="{3A907C6C-AB6D-A99A-9519-93369E19D364}"/>
              </a:ext>
            </a:extLst>
          </p:cNvPr>
          <p:cNvSpPr/>
          <p:nvPr/>
        </p:nvSpPr>
        <p:spPr>
          <a:xfrm>
            <a:off x="4440263" y="3485181"/>
            <a:ext cx="4347275" cy="1135188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Sử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dụng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BPTT so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sánh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điệp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ngữ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…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sức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gợi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cảm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1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F2AD3458-018E-9F05-260C-2E444BEEE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590" y="987787"/>
            <a:ext cx="2773416" cy="479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đường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hành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quân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Dừng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bên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xóm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nhỏ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nhảy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ổ :</a:t>
            </a: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“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...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</a:t>
            </a:r>
          </a:p>
          <a:p>
            <a:pPr>
              <a:lnSpc>
                <a:spcPct val="114000"/>
              </a:lnSpc>
              <a:defRPr/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xao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động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trưa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chân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đỡ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mỏi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gọi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5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</a:p>
          <a:p>
            <a:pPr>
              <a:lnSpc>
                <a:spcPct val="114000"/>
              </a:lnSpc>
              <a:defRPr/>
            </a:pPr>
            <a:endParaRPr lang="en-US" sz="28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trưa</a:t>
            </a:r>
            <a:endParaRPr lang="en-US" sz="1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Ổ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rơm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trứng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mơ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Khắp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mình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hoa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đốm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trắng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Này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con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vàng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Lông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óng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như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màu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[…]</a:t>
            </a:r>
          </a:p>
          <a:p>
            <a:pPr>
              <a:lnSpc>
                <a:spcPct val="114000"/>
              </a:lnSpc>
              <a:defRPr/>
            </a:pPr>
            <a:endParaRPr lang="en-US" sz="1500" b="1" dirty="0">
              <a:effectLst>
                <a:outerShdw blurRad="38100" dist="38100" dir="2700000" algn="tl">
                  <a:srgbClr val="000000"/>
                </a:outerShdw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endParaRPr lang="en-US" sz="1500" b="1" dirty="0">
              <a:effectLst>
                <a:outerShdw blurRad="38100" dist="38100" dir="2700000" algn="tl">
                  <a:srgbClr val="000000"/>
                </a:outerShdw>
              </a:effectLst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defRPr/>
            </a:pP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0AF8F-FC3E-F044-D3C1-90AB25C6B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964" y="985931"/>
            <a:ext cx="21717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trưa</a:t>
            </a:r>
            <a:endParaRPr lang="en-US" sz="1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Tay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khum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soi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trứng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Dành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quả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chắt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chiu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 con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mái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ấp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Cứ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hàng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gió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mùa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tới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lo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đàn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toi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Mong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trời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đừng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sương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muối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cuối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năm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mới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quần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chéo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go</a:t>
            </a: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Ống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rộng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dài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quét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đất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Ôi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áo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trúc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bâu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sột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soạt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 </a:t>
            </a:r>
          </a:p>
          <a:p>
            <a:pPr>
              <a:lnSpc>
                <a:spcPct val="114000"/>
              </a:lnSpc>
            </a:pP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A4549C2C-7BBE-6018-30DA-4EB1D1DB1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2" y="985931"/>
            <a:ext cx="2613804" cy="31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trưa</a:t>
            </a:r>
            <a:endParaRPr lang="en-US" sz="15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Mang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bao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nhiêu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hạnh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phúc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Đêm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nằm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mơ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ngủ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trứng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spcBef>
                <a:spcPct val="40000"/>
              </a:spcBef>
            </a:pP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  <a:spcBef>
                <a:spcPct val="40000"/>
              </a:spcBef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Cháu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đấu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hôm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nay</a:t>
            </a: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lòng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Tổ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quốc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xóm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thân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thuộc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ơi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cũng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Vì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gà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cục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endParaRPr lang="en-US" sz="15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  <a:p>
            <a:pPr>
              <a:lnSpc>
                <a:spcPct val="114000"/>
              </a:lnSpc>
            </a:pP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Ổ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trứng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hồng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15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15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891E4-0D03-49C5-AE17-C77FB91A8712}"/>
              </a:ext>
            </a:extLst>
          </p:cNvPr>
          <p:cNvSpPr txBox="1"/>
          <p:nvPr/>
        </p:nvSpPr>
        <p:spPr>
          <a:xfrm>
            <a:off x="3472980" y="261365"/>
            <a:ext cx="2198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Tiếng</a:t>
            </a:r>
            <a:r>
              <a:rPr lang="en-US" sz="24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gà</a:t>
            </a:r>
            <a:r>
              <a:rPr lang="en-US" sz="2400" b="1" dirty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trưa</a:t>
            </a:r>
            <a:endParaRPr lang="en-US" sz="2400" b="1" dirty="0">
              <a:solidFill>
                <a:srgbClr val="FF0000"/>
              </a:solidFill>
              <a:latin typeface="#9Slide05 SVNQuarzo" panose="04000000000000000000" pitchFamily="82" charset="0"/>
              <a:ea typeface="#9Slide05 SVNQuarzo" panose="04000000000000000000" pitchFamily="8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1662F2-7B35-AE84-37A4-A4D10AFA61DB}"/>
              </a:ext>
            </a:extLst>
          </p:cNvPr>
          <p:cNvGrpSpPr/>
          <p:nvPr/>
        </p:nvGrpSpPr>
        <p:grpSpPr>
          <a:xfrm>
            <a:off x="6185144" y="4234420"/>
            <a:ext cx="2743198" cy="709522"/>
            <a:chOff x="6271408" y="4243047"/>
            <a:chExt cx="2743198" cy="709522"/>
          </a:xfrm>
        </p:grpSpPr>
        <p:pic>
          <p:nvPicPr>
            <p:cNvPr id="13" name="Picture 12" descr="—Pngtree—rooster hen eggs_1599780.png">
              <a:extLst>
                <a:ext uri="{FF2B5EF4-FFF2-40B4-BE49-F238E27FC236}">
                  <a16:creationId xmlns:a16="http://schemas.microsoft.com/office/drawing/2014/main" id="{ED12952E-E8E7-3E0E-BACF-C0C1E8C3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05084" y="4243047"/>
              <a:ext cx="709522" cy="709522"/>
            </a:xfrm>
            <a:prstGeom prst="rect">
              <a:avLst/>
            </a:prstGeom>
          </p:spPr>
        </p:pic>
        <p:pic>
          <p:nvPicPr>
            <p:cNvPr id="15" name="Picture 14" descr="—Pngtree—vector growing chickens_2054348.png">
              <a:extLst>
                <a:ext uri="{FF2B5EF4-FFF2-40B4-BE49-F238E27FC236}">
                  <a16:creationId xmlns:a16="http://schemas.microsoft.com/office/drawing/2014/main" id="{C14505EE-A431-A8DD-DA72-C2D28FE07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5747" b="34253"/>
            <a:stretch>
              <a:fillRect/>
            </a:stretch>
          </p:blipFill>
          <p:spPr>
            <a:xfrm>
              <a:off x="6271408" y="4243047"/>
              <a:ext cx="2171701" cy="703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48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340678-3337-DA52-ED8E-FA35D783A49F}"/>
              </a:ext>
            </a:extLst>
          </p:cNvPr>
          <p:cNvGrpSpPr/>
          <p:nvPr/>
        </p:nvGrpSpPr>
        <p:grpSpPr>
          <a:xfrm>
            <a:off x="69743" y="232473"/>
            <a:ext cx="4269783" cy="4269783"/>
            <a:chOff x="247973" y="294467"/>
            <a:chExt cx="4269783" cy="4269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94670B-252C-67C2-1272-AB7F7535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73" y="294467"/>
              <a:ext cx="4269783" cy="426978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C3BBBA-6CD1-247E-C297-46FAB2B973A1}"/>
                </a:ext>
              </a:extLst>
            </p:cNvPr>
            <p:cNvSpPr/>
            <p:nvPr/>
          </p:nvSpPr>
          <p:spPr>
            <a:xfrm>
              <a:off x="1570782" y="2428389"/>
              <a:ext cx="1624163" cy="12924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600" b="1" dirty="0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ĐỀ TÀI, </a:t>
              </a:r>
            </a:p>
            <a:p>
              <a:pPr algn="ctr">
                <a:lnSpc>
                  <a:spcPct val="115000"/>
                </a:lnSpc>
              </a:pPr>
              <a:r>
                <a:rPr lang="en-US" sz="3600" b="1" dirty="0" err="1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3600" b="1" dirty="0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endParaRPr lang="en-US" sz="3600" dirty="0">
                <a:solidFill>
                  <a:srgbClr val="0070C0"/>
                </a:solidFill>
                <a:latin typeface="#9Slide04 HLT Aquu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27340C-BB36-E39B-D0BC-B13B1454E14F}"/>
              </a:ext>
            </a:extLst>
          </p:cNvPr>
          <p:cNvGrpSpPr/>
          <p:nvPr/>
        </p:nvGrpSpPr>
        <p:grpSpPr>
          <a:xfrm>
            <a:off x="4572000" y="685864"/>
            <a:ext cx="4122548" cy="949207"/>
            <a:chOff x="4572000" y="949335"/>
            <a:chExt cx="4122548" cy="3094759"/>
          </a:xfrm>
        </p:grpSpPr>
        <p:sp>
          <p:nvSpPr>
            <p:cNvPr id="6" name="Google Shape;264;p17">
              <a:extLst>
                <a:ext uri="{FF2B5EF4-FFF2-40B4-BE49-F238E27FC236}">
                  <a16:creationId xmlns:a16="http://schemas.microsoft.com/office/drawing/2014/main" id="{D826F043-5D7E-98D1-3F58-21F464910A50}"/>
                </a:ext>
              </a:extLst>
            </p:cNvPr>
            <p:cNvSpPr/>
            <p:nvPr/>
          </p:nvSpPr>
          <p:spPr>
            <a:xfrm>
              <a:off x="4572000" y="949335"/>
              <a:ext cx="4122548" cy="3094759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1417" y="1"/>
                  </a:move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lnTo>
                    <a:pt x="37934" y="5037"/>
                  </a:ln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endParaRPr lang="en-US" sz="2400" dirty="0">
                <a:latin typeface="#9Slide03 Ample" panose="020000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A1C23C-28F3-B76D-D0BC-99598723B7B4}"/>
                </a:ext>
              </a:extLst>
            </p:cNvPr>
            <p:cNvSpPr txBox="1"/>
            <p:nvPr/>
          </p:nvSpPr>
          <p:spPr>
            <a:xfrm>
              <a:off x="4831596" y="1132499"/>
              <a:ext cx="3603356" cy="12126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Đề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tài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cảm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con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người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trong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chiến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tranh</a:t>
              </a:r>
              <a:endParaRPr lang="en-US" sz="2400" dirty="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68F9ABF-340D-385E-6CD9-E9C3B2C6778C}"/>
              </a:ext>
            </a:extLst>
          </p:cNvPr>
          <p:cNvGrpSpPr/>
          <p:nvPr/>
        </p:nvGrpSpPr>
        <p:grpSpPr>
          <a:xfrm>
            <a:off x="4572000" y="2072900"/>
            <a:ext cx="4122548" cy="2607588"/>
            <a:chOff x="4572000" y="949335"/>
            <a:chExt cx="4122548" cy="3497895"/>
          </a:xfrm>
        </p:grpSpPr>
        <p:sp>
          <p:nvSpPr>
            <p:cNvPr id="7" name="Google Shape;264;p17">
              <a:extLst>
                <a:ext uri="{FF2B5EF4-FFF2-40B4-BE49-F238E27FC236}">
                  <a16:creationId xmlns:a16="http://schemas.microsoft.com/office/drawing/2014/main" id="{BE6C2559-1880-2CD7-5035-5630FB7A5E27}"/>
                </a:ext>
              </a:extLst>
            </p:cNvPr>
            <p:cNvSpPr/>
            <p:nvPr/>
          </p:nvSpPr>
          <p:spPr>
            <a:xfrm>
              <a:off x="4572000" y="949335"/>
              <a:ext cx="4122548" cy="3397940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1417" y="1"/>
                  </a:move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lnTo>
                    <a:pt x="37934" y="5037"/>
                  </a:ln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just"/>
              <a:endParaRPr lang="en-US" sz="2400" dirty="0">
                <a:latin typeface="#9Slide03 Ample" panose="020000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F5FA4C-FDC8-5F43-BE52-23749E0AF784}"/>
                </a:ext>
              </a:extLst>
            </p:cNvPr>
            <p:cNvSpPr txBox="1"/>
            <p:nvPr/>
          </p:nvSpPr>
          <p:spPr>
            <a:xfrm>
              <a:off x="4802863" y="1078817"/>
              <a:ext cx="3603356" cy="3368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Chủ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đề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: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Kỉ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niệm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đẹp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đẻ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của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tuổi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thơ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và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bà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cháu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được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gợi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qua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tiếng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gà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trưa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.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cảm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gia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đình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đã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làm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sâu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sắc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thêm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tình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quê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hương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đất</a:t>
              </a:r>
              <a:r>
                <a:rPr lang="en-US" sz="2400" dirty="0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 </a:t>
              </a:r>
              <a:r>
                <a:rPr lang="en-US" sz="2400" dirty="0" err="1">
                  <a:latin typeface="#9Slide03 Ample" panose="02000000000000000000" pitchFamily="2" charset="0"/>
                  <a:cs typeface="#9Slide03 Arima Madurai" panose="00000500000000000000" pitchFamily="2" charset="0"/>
                </a:rPr>
                <a:t>nước</a:t>
              </a:r>
              <a:endParaRPr lang="en-US" sz="2400" dirty="0">
                <a:latin typeface="#9Slide03 Ample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4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64;p17">
            <a:extLst>
              <a:ext uri="{FF2B5EF4-FFF2-40B4-BE49-F238E27FC236}">
                <a16:creationId xmlns:a16="http://schemas.microsoft.com/office/drawing/2014/main" id="{3A77691C-3844-11A8-4E8D-AEC36E3D793C}"/>
              </a:ext>
            </a:extLst>
          </p:cNvPr>
          <p:cNvSpPr/>
          <p:nvPr/>
        </p:nvSpPr>
        <p:spPr>
          <a:xfrm>
            <a:off x="4657241" y="530881"/>
            <a:ext cx="4099302" cy="812630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Luôn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trân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kỉ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tuổi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thơ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Google Shape;264;p17">
            <a:extLst>
              <a:ext uri="{FF2B5EF4-FFF2-40B4-BE49-F238E27FC236}">
                <a16:creationId xmlns:a16="http://schemas.microsoft.com/office/drawing/2014/main" id="{5F2366D3-BDB9-0C23-F76F-6BD1FC78625F}"/>
              </a:ext>
            </a:extLst>
          </p:cNvPr>
          <p:cNvSpPr/>
          <p:nvPr/>
        </p:nvSpPr>
        <p:spPr>
          <a:xfrm>
            <a:off x="4657240" y="1622543"/>
            <a:ext cx="4099302" cy="812630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Trân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tình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gia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đình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Google Shape;264;p17">
            <a:extLst>
              <a:ext uri="{FF2B5EF4-FFF2-40B4-BE49-F238E27FC236}">
                <a16:creationId xmlns:a16="http://schemas.microsoft.com/office/drawing/2014/main" id="{021FCF35-FBE6-4F7E-B289-CFF5A6B6338B}"/>
              </a:ext>
            </a:extLst>
          </p:cNvPr>
          <p:cNvSpPr/>
          <p:nvPr/>
        </p:nvSpPr>
        <p:spPr>
          <a:xfrm>
            <a:off x="4657240" y="2709549"/>
            <a:ext cx="4099302" cy="812630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Trân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trọng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điều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bình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dị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340678-3337-DA52-ED8E-FA35D783A49F}"/>
              </a:ext>
            </a:extLst>
          </p:cNvPr>
          <p:cNvGrpSpPr/>
          <p:nvPr/>
        </p:nvGrpSpPr>
        <p:grpSpPr>
          <a:xfrm>
            <a:off x="69743" y="232473"/>
            <a:ext cx="4269783" cy="4269783"/>
            <a:chOff x="247973" y="294467"/>
            <a:chExt cx="4269783" cy="42697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D94670B-252C-67C2-1272-AB7F7535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973" y="294467"/>
              <a:ext cx="4269783" cy="426978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C3BBBA-6CD1-247E-C297-46FAB2B973A1}"/>
                </a:ext>
              </a:extLst>
            </p:cNvPr>
            <p:cNvSpPr/>
            <p:nvPr/>
          </p:nvSpPr>
          <p:spPr>
            <a:xfrm>
              <a:off x="1533113" y="2633744"/>
              <a:ext cx="1699504" cy="6553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3600" b="1" dirty="0">
                  <a:solidFill>
                    <a:srgbClr val="0070C0"/>
                  </a:solidFill>
                  <a:latin typeface="#9Slide04 HLT Aquus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BÀI HỌC</a:t>
              </a:r>
              <a:endParaRPr lang="en-US" sz="3600" dirty="0">
                <a:solidFill>
                  <a:srgbClr val="0070C0"/>
                </a:solidFill>
                <a:latin typeface="#9Slide04 HLT Aquu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Google Shape;264;p17">
            <a:extLst>
              <a:ext uri="{FF2B5EF4-FFF2-40B4-BE49-F238E27FC236}">
                <a16:creationId xmlns:a16="http://schemas.microsoft.com/office/drawing/2014/main" id="{AABAA588-B630-0BC0-0707-F7FFAFC53658}"/>
              </a:ext>
            </a:extLst>
          </p:cNvPr>
          <p:cNvSpPr/>
          <p:nvPr/>
        </p:nvSpPr>
        <p:spPr>
          <a:xfrm>
            <a:off x="4657240" y="3796555"/>
            <a:ext cx="4099302" cy="812630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trách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nhiệm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hương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yêu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đất</a:t>
            </a:r>
            <a:r>
              <a:rPr lang="en-US" sz="20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nước</a:t>
            </a:r>
            <a:endParaRPr lang="en-US" sz="2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B76CA-4C55-65E7-7EAB-4026CBD859B4}"/>
              </a:ext>
            </a:extLst>
          </p:cNvPr>
          <p:cNvSpPr txBox="1"/>
          <p:nvPr/>
        </p:nvSpPr>
        <p:spPr>
          <a:xfrm>
            <a:off x="3701660" y="364882"/>
            <a:ext cx="1729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giả</a:t>
            </a:r>
            <a:endParaRPr lang="en-US" sz="3200" b="1" dirty="0">
              <a:solidFill>
                <a:srgbClr val="FF0000"/>
              </a:solidFill>
              <a:latin typeface="#9Slide05 SVNQuarzo" panose="04000000000000000000" pitchFamily="82" charset="0"/>
              <a:ea typeface="#9Slide05 SVNQuarzo" panose="04000000000000000000" pitchFamily="82" charset="0"/>
            </a:endParaRPr>
          </a:p>
        </p:txBody>
      </p:sp>
      <p:pic>
        <p:nvPicPr>
          <p:cNvPr id="3" name="Picture 2" descr="Nhà thơ Xuân Quỳnh là nam hay nữ? Tiểu sử và cuộc đời - WRHC">
            <a:extLst>
              <a:ext uri="{FF2B5EF4-FFF2-40B4-BE49-F238E27FC236}">
                <a16:creationId xmlns:a16="http://schemas.microsoft.com/office/drawing/2014/main" id="{E4FA4CD0-B3B0-E5F8-280B-1B3A16E38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/>
          <a:stretch/>
        </p:blipFill>
        <p:spPr bwMode="auto">
          <a:xfrm flipH="1">
            <a:off x="779080" y="1471611"/>
            <a:ext cx="2494117" cy="3069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4" name="Google Shape;2717;p45">
            <a:extLst>
              <a:ext uri="{FF2B5EF4-FFF2-40B4-BE49-F238E27FC236}">
                <a16:creationId xmlns:a16="http://schemas.microsoft.com/office/drawing/2014/main" id="{2FF6A6A8-D97E-2DC0-B87C-B345E62DFEEA}"/>
              </a:ext>
            </a:extLst>
          </p:cNvPr>
          <p:cNvGrpSpPr/>
          <p:nvPr/>
        </p:nvGrpSpPr>
        <p:grpSpPr>
          <a:xfrm>
            <a:off x="3570147" y="1637224"/>
            <a:ext cx="421000" cy="278275"/>
            <a:chOff x="4613075" y="3193050"/>
            <a:chExt cx="421000" cy="278275"/>
          </a:xfrm>
        </p:grpSpPr>
        <p:sp>
          <p:nvSpPr>
            <p:cNvPr id="17" name="Google Shape;2718;p45">
              <a:extLst>
                <a:ext uri="{FF2B5EF4-FFF2-40B4-BE49-F238E27FC236}">
                  <a16:creationId xmlns:a16="http://schemas.microsoft.com/office/drawing/2014/main" id="{07BDA7CF-98C2-C8C4-A279-B14AB4116103}"/>
                </a:ext>
              </a:extLst>
            </p:cNvPr>
            <p:cNvSpPr/>
            <p:nvPr/>
          </p:nvSpPr>
          <p:spPr>
            <a:xfrm>
              <a:off x="4613075" y="3193050"/>
              <a:ext cx="421000" cy="278275"/>
            </a:xfrm>
            <a:custGeom>
              <a:avLst/>
              <a:gdLst/>
              <a:ahLst/>
              <a:cxnLst/>
              <a:rect l="l" t="t" r="r" b="b"/>
              <a:pathLst>
                <a:path w="16840" h="11131" extrusionOk="0">
                  <a:moveTo>
                    <a:pt x="7971" y="1"/>
                  </a:moveTo>
                  <a:cubicBezTo>
                    <a:pt x="7786" y="1"/>
                    <a:pt x="7633" y="17"/>
                    <a:pt x="7535" y="31"/>
                  </a:cubicBezTo>
                  <a:lnTo>
                    <a:pt x="7513" y="34"/>
                  </a:lnTo>
                  <a:cubicBezTo>
                    <a:pt x="7368" y="56"/>
                    <a:pt x="7231" y="84"/>
                    <a:pt x="7095" y="118"/>
                  </a:cubicBezTo>
                  <a:lnTo>
                    <a:pt x="7078" y="121"/>
                  </a:lnTo>
                  <a:lnTo>
                    <a:pt x="7061" y="126"/>
                  </a:lnTo>
                  <a:cubicBezTo>
                    <a:pt x="6871" y="176"/>
                    <a:pt x="6723" y="238"/>
                    <a:pt x="6612" y="285"/>
                  </a:cubicBezTo>
                  <a:lnTo>
                    <a:pt x="6604" y="288"/>
                  </a:lnTo>
                  <a:cubicBezTo>
                    <a:pt x="6305" y="413"/>
                    <a:pt x="6029" y="592"/>
                    <a:pt x="5781" y="804"/>
                  </a:cubicBezTo>
                  <a:cubicBezTo>
                    <a:pt x="5616" y="754"/>
                    <a:pt x="5446" y="715"/>
                    <a:pt x="5276" y="684"/>
                  </a:cubicBezTo>
                  <a:cubicBezTo>
                    <a:pt x="5066" y="648"/>
                    <a:pt x="4857" y="631"/>
                    <a:pt x="4648" y="631"/>
                  </a:cubicBezTo>
                  <a:cubicBezTo>
                    <a:pt x="4458" y="631"/>
                    <a:pt x="4271" y="645"/>
                    <a:pt x="4084" y="673"/>
                  </a:cubicBezTo>
                  <a:cubicBezTo>
                    <a:pt x="3708" y="729"/>
                    <a:pt x="3342" y="846"/>
                    <a:pt x="2999" y="1022"/>
                  </a:cubicBezTo>
                  <a:cubicBezTo>
                    <a:pt x="2617" y="1217"/>
                    <a:pt x="2277" y="1482"/>
                    <a:pt x="1986" y="1808"/>
                  </a:cubicBezTo>
                  <a:lnTo>
                    <a:pt x="1981" y="1817"/>
                  </a:lnTo>
                  <a:cubicBezTo>
                    <a:pt x="1693" y="2143"/>
                    <a:pt x="1470" y="2528"/>
                    <a:pt x="1325" y="2949"/>
                  </a:cubicBezTo>
                  <a:cubicBezTo>
                    <a:pt x="1236" y="3195"/>
                    <a:pt x="1191" y="3421"/>
                    <a:pt x="1163" y="3602"/>
                  </a:cubicBezTo>
                  <a:cubicBezTo>
                    <a:pt x="912" y="3828"/>
                    <a:pt x="700" y="4088"/>
                    <a:pt x="527" y="4367"/>
                  </a:cubicBezTo>
                  <a:cubicBezTo>
                    <a:pt x="156" y="4980"/>
                    <a:pt x="0" y="5714"/>
                    <a:pt x="92" y="6434"/>
                  </a:cubicBezTo>
                  <a:cubicBezTo>
                    <a:pt x="179" y="7123"/>
                    <a:pt x="472" y="7759"/>
                    <a:pt x="937" y="8272"/>
                  </a:cubicBezTo>
                  <a:cubicBezTo>
                    <a:pt x="1331" y="8707"/>
                    <a:pt x="1852" y="9034"/>
                    <a:pt x="2452" y="9221"/>
                  </a:cubicBezTo>
                  <a:cubicBezTo>
                    <a:pt x="2728" y="9307"/>
                    <a:pt x="2968" y="9344"/>
                    <a:pt x="3133" y="9366"/>
                  </a:cubicBezTo>
                  <a:cubicBezTo>
                    <a:pt x="3281" y="9385"/>
                    <a:pt x="3429" y="9397"/>
                    <a:pt x="3582" y="9399"/>
                  </a:cubicBezTo>
                  <a:cubicBezTo>
                    <a:pt x="3825" y="9768"/>
                    <a:pt x="4140" y="10088"/>
                    <a:pt x="4514" y="10331"/>
                  </a:cubicBezTo>
                  <a:cubicBezTo>
                    <a:pt x="4944" y="10613"/>
                    <a:pt x="5435" y="10780"/>
                    <a:pt x="5973" y="10830"/>
                  </a:cubicBezTo>
                  <a:cubicBezTo>
                    <a:pt x="6065" y="10842"/>
                    <a:pt x="6160" y="10844"/>
                    <a:pt x="6255" y="10844"/>
                  </a:cubicBezTo>
                  <a:cubicBezTo>
                    <a:pt x="6397" y="10844"/>
                    <a:pt x="6539" y="10833"/>
                    <a:pt x="6687" y="10814"/>
                  </a:cubicBezTo>
                  <a:cubicBezTo>
                    <a:pt x="6927" y="10780"/>
                    <a:pt x="7148" y="10730"/>
                    <a:pt x="7357" y="10655"/>
                  </a:cubicBezTo>
                  <a:cubicBezTo>
                    <a:pt x="7580" y="10579"/>
                    <a:pt x="7795" y="10482"/>
                    <a:pt x="8001" y="10359"/>
                  </a:cubicBezTo>
                  <a:cubicBezTo>
                    <a:pt x="8013" y="10352"/>
                    <a:pt x="8028" y="10349"/>
                    <a:pt x="8046" y="10349"/>
                  </a:cubicBezTo>
                  <a:cubicBezTo>
                    <a:pt x="8261" y="10349"/>
                    <a:pt x="8864" y="10811"/>
                    <a:pt x="9006" y="10875"/>
                  </a:cubicBezTo>
                  <a:cubicBezTo>
                    <a:pt x="9366" y="11036"/>
                    <a:pt x="9715" y="11131"/>
                    <a:pt x="10086" y="11131"/>
                  </a:cubicBezTo>
                  <a:cubicBezTo>
                    <a:pt x="10249" y="11131"/>
                    <a:pt x="10416" y="11112"/>
                    <a:pt x="10590" y="11073"/>
                  </a:cubicBezTo>
                  <a:cubicBezTo>
                    <a:pt x="12390" y="10669"/>
                    <a:pt x="14206" y="9065"/>
                    <a:pt x="15698" y="8038"/>
                  </a:cubicBezTo>
                  <a:cubicBezTo>
                    <a:pt x="16002" y="7829"/>
                    <a:pt x="16312" y="7608"/>
                    <a:pt x="16535" y="7315"/>
                  </a:cubicBezTo>
                  <a:cubicBezTo>
                    <a:pt x="16758" y="7011"/>
                    <a:pt x="16839" y="6643"/>
                    <a:pt x="16825" y="6258"/>
                  </a:cubicBezTo>
                  <a:cubicBezTo>
                    <a:pt x="16795" y="5513"/>
                    <a:pt x="16390" y="4710"/>
                    <a:pt x="15933" y="4249"/>
                  </a:cubicBezTo>
                  <a:lnTo>
                    <a:pt x="15916" y="4233"/>
                  </a:lnTo>
                  <a:cubicBezTo>
                    <a:pt x="15785" y="4104"/>
                    <a:pt x="15645" y="3990"/>
                    <a:pt x="15497" y="3884"/>
                  </a:cubicBezTo>
                  <a:cubicBezTo>
                    <a:pt x="15310" y="3223"/>
                    <a:pt x="14903" y="2631"/>
                    <a:pt x="14356" y="2221"/>
                  </a:cubicBezTo>
                  <a:lnTo>
                    <a:pt x="14351" y="2218"/>
                  </a:lnTo>
                  <a:cubicBezTo>
                    <a:pt x="13851" y="1842"/>
                    <a:pt x="13254" y="1627"/>
                    <a:pt x="12585" y="1580"/>
                  </a:cubicBezTo>
                  <a:cubicBezTo>
                    <a:pt x="12498" y="1571"/>
                    <a:pt x="12423" y="1568"/>
                    <a:pt x="12364" y="1568"/>
                  </a:cubicBezTo>
                  <a:lnTo>
                    <a:pt x="12328" y="1568"/>
                  </a:lnTo>
                  <a:cubicBezTo>
                    <a:pt x="11999" y="1568"/>
                    <a:pt x="11667" y="1621"/>
                    <a:pt x="11346" y="1719"/>
                  </a:cubicBezTo>
                  <a:cubicBezTo>
                    <a:pt x="11148" y="1585"/>
                    <a:pt x="10933" y="1479"/>
                    <a:pt x="10713" y="1398"/>
                  </a:cubicBezTo>
                  <a:cubicBezTo>
                    <a:pt x="10532" y="1144"/>
                    <a:pt x="10317" y="916"/>
                    <a:pt x="10080" y="726"/>
                  </a:cubicBezTo>
                  <a:cubicBezTo>
                    <a:pt x="9851" y="539"/>
                    <a:pt x="9600" y="386"/>
                    <a:pt x="9335" y="274"/>
                  </a:cubicBezTo>
                  <a:cubicBezTo>
                    <a:pt x="9050" y="154"/>
                    <a:pt x="8760" y="73"/>
                    <a:pt x="8434" y="31"/>
                  </a:cubicBezTo>
                  <a:lnTo>
                    <a:pt x="8411" y="28"/>
                  </a:lnTo>
                  <a:cubicBezTo>
                    <a:pt x="8328" y="17"/>
                    <a:pt x="8244" y="9"/>
                    <a:pt x="8160" y="6"/>
                  </a:cubicBezTo>
                  <a:cubicBezTo>
                    <a:pt x="8096" y="3"/>
                    <a:pt x="8035" y="1"/>
                    <a:pt x="79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19;p45">
              <a:extLst>
                <a:ext uri="{FF2B5EF4-FFF2-40B4-BE49-F238E27FC236}">
                  <a16:creationId xmlns:a16="http://schemas.microsoft.com/office/drawing/2014/main" id="{84778036-DB02-FE30-E722-78F285E61A78}"/>
                </a:ext>
              </a:extLst>
            </p:cNvPr>
            <p:cNvSpPr/>
            <p:nvPr/>
          </p:nvSpPr>
          <p:spPr>
            <a:xfrm>
              <a:off x="4679050" y="3256725"/>
              <a:ext cx="286800" cy="149775"/>
            </a:xfrm>
            <a:custGeom>
              <a:avLst/>
              <a:gdLst/>
              <a:ahLst/>
              <a:cxnLst/>
              <a:rect l="l" t="t" r="r" b="b"/>
              <a:pathLst>
                <a:path w="11472" h="5991" extrusionOk="0">
                  <a:moveTo>
                    <a:pt x="5368" y="1"/>
                  </a:moveTo>
                  <a:cubicBezTo>
                    <a:pt x="5326" y="1"/>
                    <a:pt x="5284" y="6"/>
                    <a:pt x="5242" y="12"/>
                  </a:cubicBezTo>
                  <a:cubicBezTo>
                    <a:pt x="5184" y="23"/>
                    <a:pt x="5133" y="40"/>
                    <a:pt x="5089" y="56"/>
                  </a:cubicBezTo>
                  <a:cubicBezTo>
                    <a:pt x="5027" y="79"/>
                    <a:pt x="4980" y="98"/>
                    <a:pt x="4930" y="123"/>
                  </a:cubicBezTo>
                  <a:cubicBezTo>
                    <a:pt x="4832" y="176"/>
                    <a:pt x="4760" y="243"/>
                    <a:pt x="4712" y="316"/>
                  </a:cubicBezTo>
                  <a:lnTo>
                    <a:pt x="4693" y="344"/>
                  </a:lnTo>
                  <a:lnTo>
                    <a:pt x="4648" y="414"/>
                  </a:lnTo>
                  <a:cubicBezTo>
                    <a:pt x="4623" y="453"/>
                    <a:pt x="4609" y="494"/>
                    <a:pt x="4589" y="536"/>
                  </a:cubicBezTo>
                  <a:lnTo>
                    <a:pt x="4581" y="556"/>
                  </a:lnTo>
                  <a:lnTo>
                    <a:pt x="4575" y="578"/>
                  </a:lnTo>
                  <a:cubicBezTo>
                    <a:pt x="4545" y="648"/>
                    <a:pt x="4522" y="698"/>
                    <a:pt x="4517" y="759"/>
                  </a:cubicBezTo>
                  <a:cubicBezTo>
                    <a:pt x="4506" y="835"/>
                    <a:pt x="4495" y="916"/>
                    <a:pt x="4492" y="997"/>
                  </a:cubicBezTo>
                  <a:cubicBezTo>
                    <a:pt x="4489" y="1080"/>
                    <a:pt x="4489" y="1164"/>
                    <a:pt x="4492" y="1248"/>
                  </a:cubicBezTo>
                  <a:cubicBezTo>
                    <a:pt x="4497" y="1359"/>
                    <a:pt x="4495" y="1449"/>
                    <a:pt x="4483" y="1532"/>
                  </a:cubicBezTo>
                  <a:cubicBezTo>
                    <a:pt x="4481" y="1557"/>
                    <a:pt x="4475" y="1582"/>
                    <a:pt x="4467" y="1605"/>
                  </a:cubicBezTo>
                  <a:lnTo>
                    <a:pt x="4461" y="1633"/>
                  </a:lnTo>
                  <a:cubicBezTo>
                    <a:pt x="4447" y="1619"/>
                    <a:pt x="4422" y="1610"/>
                    <a:pt x="4397" y="1602"/>
                  </a:cubicBezTo>
                  <a:cubicBezTo>
                    <a:pt x="4338" y="1585"/>
                    <a:pt x="4283" y="1577"/>
                    <a:pt x="4190" y="1568"/>
                  </a:cubicBezTo>
                  <a:cubicBezTo>
                    <a:pt x="4177" y="1563"/>
                    <a:pt x="4160" y="1563"/>
                    <a:pt x="4146" y="1563"/>
                  </a:cubicBezTo>
                  <a:cubicBezTo>
                    <a:pt x="4098" y="1563"/>
                    <a:pt x="4051" y="1571"/>
                    <a:pt x="4006" y="1577"/>
                  </a:cubicBezTo>
                  <a:cubicBezTo>
                    <a:pt x="3959" y="1585"/>
                    <a:pt x="3917" y="1596"/>
                    <a:pt x="3878" y="1610"/>
                  </a:cubicBezTo>
                  <a:cubicBezTo>
                    <a:pt x="3750" y="1658"/>
                    <a:pt x="3624" y="1730"/>
                    <a:pt x="3487" y="1836"/>
                  </a:cubicBezTo>
                  <a:cubicBezTo>
                    <a:pt x="3473" y="1794"/>
                    <a:pt x="3460" y="1769"/>
                    <a:pt x="3446" y="1744"/>
                  </a:cubicBezTo>
                  <a:lnTo>
                    <a:pt x="3429" y="1694"/>
                  </a:lnTo>
                  <a:cubicBezTo>
                    <a:pt x="3418" y="1661"/>
                    <a:pt x="3407" y="1633"/>
                    <a:pt x="3395" y="1605"/>
                  </a:cubicBezTo>
                  <a:cubicBezTo>
                    <a:pt x="3379" y="1571"/>
                    <a:pt x="3362" y="1535"/>
                    <a:pt x="3340" y="1502"/>
                  </a:cubicBezTo>
                  <a:lnTo>
                    <a:pt x="3331" y="1479"/>
                  </a:lnTo>
                  <a:lnTo>
                    <a:pt x="3312" y="1451"/>
                  </a:lnTo>
                  <a:cubicBezTo>
                    <a:pt x="3289" y="1418"/>
                    <a:pt x="3256" y="1379"/>
                    <a:pt x="3220" y="1337"/>
                  </a:cubicBezTo>
                  <a:cubicBezTo>
                    <a:pt x="3197" y="1312"/>
                    <a:pt x="3172" y="1292"/>
                    <a:pt x="3150" y="1270"/>
                  </a:cubicBezTo>
                  <a:lnTo>
                    <a:pt x="3122" y="1242"/>
                  </a:lnTo>
                  <a:cubicBezTo>
                    <a:pt x="3089" y="1211"/>
                    <a:pt x="3055" y="1181"/>
                    <a:pt x="3024" y="1150"/>
                  </a:cubicBezTo>
                  <a:cubicBezTo>
                    <a:pt x="2888" y="1016"/>
                    <a:pt x="2748" y="905"/>
                    <a:pt x="2606" y="818"/>
                  </a:cubicBezTo>
                  <a:cubicBezTo>
                    <a:pt x="2475" y="737"/>
                    <a:pt x="2332" y="709"/>
                    <a:pt x="2193" y="695"/>
                  </a:cubicBezTo>
                  <a:cubicBezTo>
                    <a:pt x="2146" y="690"/>
                    <a:pt x="2095" y="690"/>
                    <a:pt x="2048" y="690"/>
                  </a:cubicBezTo>
                  <a:cubicBezTo>
                    <a:pt x="2014" y="690"/>
                    <a:pt x="1984" y="690"/>
                    <a:pt x="1953" y="692"/>
                  </a:cubicBezTo>
                  <a:cubicBezTo>
                    <a:pt x="1903" y="695"/>
                    <a:pt x="1858" y="704"/>
                    <a:pt x="1811" y="709"/>
                  </a:cubicBezTo>
                  <a:lnTo>
                    <a:pt x="1775" y="720"/>
                  </a:lnTo>
                  <a:lnTo>
                    <a:pt x="1747" y="723"/>
                  </a:lnTo>
                  <a:cubicBezTo>
                    <a:pt x="1699" y="732"/>
                    <a:pt x="1663" y="740"/>
                    <a:pt x="1629" y="754"/>
                  </a:cubicBezTo>
                  <a:cubicBezTo>
                    <a:pt x="1604" y="765"/>
                    <a:pt x="1579" y="776"/>
                    <a:pt x="1560" y="787"/>
                  </a:cubicBezTo>
                  <a:cubicBezTo>
                    <a:pt x="1537" y="796"/>
                    <a:pt x="1518" y="810"/>
                    <a:pt x="1493" y="832"/>
                  </a:cubicBezTo>
                  <a:cubicBezTo>
                    <a:pt x="1437" y="877"/>
                    <a:pt x="1387" y="916"/>
                    <a:pt x="1345" y="963"/>
                  </a:cubicBezTo>
                  <a:cubicBezTo>
                    <a:pt x="1309" y="1002"/>
                    <a:pt x="1267" y="1055"/>
                    <a:pt x="1242" y="1114"/>
                  </a:cubicBezTo>
                  <a:lnTo>
                    <a:pt x="1225" y="1139"/>
                  </a:lnTo>
                  <a:cubicBezTo>
                    <a:pt x="1203" y="1164"/>
                    <a:pt x="1183" y="1192"/>
                    <a:pt x="1169" y="1223"/>
                  </a:cubicBezTo>
                  <a:cubicBezTo>
                    <a:pt x="1144" y="1267"/>
                    <a:pt x="1127" y="1317"/>
                    <a:pt x="1108" y="1362"/>
                  </a:cubicBezTo>
                  <a:cubicBezTo>
                    <a:pt x="1085" y="1423"/>
                    <a:pt x="1080" y="1479"/>
                    <a:pt x="1077" y="1532"/>
                  </a:cubicBezTo>
                  <a:cubicBezTo>
                    <a:pt x="1074" y="1555"/>
                    <a:pt x="1074" y="1571"/>
                    <a:pt x="1074" y="1591"/>
                  </a:cubicBezTo>
                  <a:lnTo>
                    <a:pt x="1074" y="1619"/>
                  </a:lnTo>
                  <a:lnTo>
                    <a:pt x="1074" y="1647"/>
                  </a:lnTo>
                  <a:lnTo>
                    <a:pt x="1074" y="1674"/>
                  </a:lnTo>
                  <a:cubicBezTo>
                    <a:pt x="1071" y="1772"/>
                    <a:pt x="1080" y="1856"/>
                    <a:pt x="1099" y="1934"/>
                  </a:cubicBezTo>
                  <a:cubicBezTo>
                    <a:pt x="1116" y="2020"/>
                    <a:pt x="1147" y="2132"/>
                    <a:pt x="1205" y="2238"/>
                  </a:cubicBezTo>
                  <a:cubicBezTo>
                    <a:pt x="1219" y="2266"/>
                    <a:pt x="1242" y="2294"/>
                    <a:pt x="1258" y="2325"/>
                  </a:cubicBezTo>
                  <a:cubicBezTo>
                    <a:pt x="1281" y="2355"/>
                    <a:pt x="1289" y="2372"/>
                    <a:pt x="1303" y="2394"/>
                  </a:cubicBezTo>
                  <a:cubicBezTo>
                    <a:pt x="1314" y="2411"/>
                    <a:pt x="1323" y="2428"/>
                    <a:pt x="1328" y="2447"/>
                  </a:cubicBezTo>
                  <a:cubicBezTo>
                    <a:pt x="1289" y="2461"/>
                    <a:pt x="1247" y="2470"/>
                    <a:pt x="1205" y="2484"/>
                  </a:cubicBezTo>
                  <a:lnTo>
                    <a:pt x="1183" y="2495"/>
                  </a:lnTo>
                  <a:cubicBezTo>
                    <a:pt x="1122" y="2517"/>
                    <a:pt x="1066" y="2531"/>
                    <a:pt x="1005" y="2545"/>
                  </a:cubicBezTo>
                  <a:cubicBezTo>
                    <a:pt x="940" y="2562"/>
                    <a:pt x="893" y="2573"/>
                    <a:pt x="848" y="2590"/>
                  </a:cubicBezTo>
                  <a:cubicBezTo>
                    <a:pt x="742" y="2623"/>
                    <a:pt x="620" y="2665"/>
                    <a:pt x="516" y="2743"/>
                  </a:cubicBezTo>
                  <a:cubicBezTo>
                    <a:pt x="466" y="2774"/>
                    <a:pt x="419" y="2813"/>
                    <a:pt x="374" y="2852"/>
                  </a:cubicBezTo>
                  <a:cubicBezTo>
                    <a:pt x="349" y="2871"/>
                    <a:pt x="327" y="2894"/>
                    <a:pt x="310" y="2916"/>
                  </a:cubicBezTo>
                  <a:lnTo>
                    <a:pt x="290" y="2938"/>
                  </a:lnTo>
                  <a:cubicBezTo>
                    <a:pt x="257" y="2972"/>
                    <a:pt x="226" y="3011"/>
                    <a:pt x="198" y="3053"/>
                  </a:cubicBezTo>
                  <a:cubicBezTo>
                    <a:pt x="179" y="3083"/>
                    <a:pt x="159" y="3117"/>
                    <a:pt x="142" y="3147"/>
                  </a:cubicBezTo>
                  <a:lnTo>
                    <a:pt x="131" y="3164"/>
                  </a:lnTo>
                  <a:cubicBezTo>
                    <a:pt x="98" y="3223"/>
                    <a:pt x="56" y="3290"/>
                    <a:pt x="31" y="3362"/>
                  </a:cubicBezTo>
                  <a:cubicBezTo>
                    <a:pt x="17" y="3410"/>
                    <a:pt x="6" y="3457"/>
                    <a:pt x="3" y="3502"/>
                  </a:cubicBezTo>
                  <a:cubicBezTo>
                    <a:pt x="0" y="3549"/>
                    <a:pt x="6" y="3597"/>
                    <a:pt x="25" y="3652"/>
                  </a:cubicBezTo>
                  <a:cubicBezTo>
                    <a:pt x="42" y="3705"/>
                    <a:pt x="59" y="3753"/>
                    <a:pt x="87" y="3800"/>
                  </a:cubicBezTo>
                  <a:cubicBezTo>
                    <a:pt x="112" y="3845"/>
                    <a:pt x="151" y="3887"/>
                    <a:pt x="187" y="3920"/>
                  </a:cubicBezTo>
                  <a:cubicBezTo>
                    <a:pt x="243" y="3973"/>
                    <a:pt x="307" y="4023"/>
                    <a:pt x="391" y="4065"/>
                  </a:cubicBezTo>
                  <a:lnTo>
                    <a:pt x="430" y="4088"/>
                  </a:lnTo>
                  <a:lnTo>
                    <a:pt x="449" y="4099"/>
                  </a:lnTo>
                  <a:lnTo>
                    <a:pt x="488" y="4121"/>
                  </a:lnTo>
                  <a:cubicBezTo>
                    <a:pt x="536" y="4149"/>
                    <a:pt x="592" y="4169"/>
                    <a:pt x="653" y="4185"/>
                  </a:cubicBezTo>
                  <a:cubicBezTo>
                    <a:pt x="712" y="4205"/>
                    <a:pt x="767" y="4213"/>
                    <a:pt x="829" y="4224"/>
                  </a:cubicBezTo>
                  <a:cubicBezTo>
                    <a:pt x="918" y="4238"/>
                    <a:pt x="993" y="4252"/>
                    <a:pt x="1071" y="4261"/>
                  </a:cubicBezTo>
                  <a:cubicBezTo>
                    <a:pt x="1122" y="4266"/>
                    <a:pt x="1172" y="4266"/>
                    <a:pt x="1219" y="4266"/>
                  </a:cubicBezTo>
                  <a:cubicBezTo>
                    <a:pt x="1300" y="4266"/>
                    <a:pt x="1381" y="4261"/>
                    <a:pt x="1470" y="4249"/>
                  </a:cubicBezTo>
                  <a:cubicBezTo>
                    <a:pt x="1532" y="4241"/>
                    <a:pt x="1604" y="4233"/>
                    <a:pt x="1674" y="4213"/>
                  </a:cubicBezTo>
                  <a:cubicBezTo>
                    <a:pt x="1722" y="4199"/>
                    <a:pt x="1772" y="4185"/>
                    <a:pt x="1816" y="4169"/>
                  </a:cubicBezTo>
                  <a:cubicBezTo>
                    <a:pt x="1855" y="4155"/>
                    <a:pt x="1897" y="4141"/>
                    <a:pt x="1936" y="4124"/>
                  </a:cubicBezTo>
                  <a:lnTo>
                    <a:pt x="1959" y="4113"/>
                  </a:lnTo>
                  <a:cubicBezTo>
                    <a:pt x="1987" y="4102"/>
                    <a:pt x="2009" y="4096"/>
                    <a:pt x="2026" y="4088"/>
                  </a:cubicBezTo>
                  <a:lnTo>
                    <a:pt x="2051" y="4096"/>
                  </a:lnTo>
                  <a:lnTo>
                    <a:pt x="2070" y="4110"/>
                  </a:lnTo>
                  <a:lnTo>
                    <a:pt x="2067" y="4113"/>
                  </a:lnTo>
                  <a:cubicBezTo>
                    <a:pt x="2123" y="4163"/>
                    <a:pt x="2173" y="4219"/>
                    <a:pt x="2215" y="4275"/>
                  </a:cubicBezTo>
                  <a:cubicBezTo>
                    <a:pt x="2232" y="4297"/>
                    <a:pt x="2249" y="4322"/>
                    <a:pt x="2271" y="4347"/>
                  </a:cubicBezTo>
                  <a:cubicBezTo>
                    <a:pt x="2299" y="4378"/>
                    <a:pt x="2332" y="4406"/>
                    <a:pt x="2360" y="4422"/>
                  </a:cubicBezTo>
                  <a:cubicBezTo>
                    <a:pt x="2405" y="4456"/>
                    <a:pt x="2458" y="4478"/>
                    <a:pt x="2503" y="4498"/>
                  </a:cubicBezTo>
                  <a:cubicBezTo>
                    <a:pt x="2550" y="4514"/>
                    <a:pt x="2595" y="4531"/>
                    <a:pt x="2648" y="4545"/>
                  </a:cubicBezTo>
                  <a:cubicBezTo>
                    <a:pt x="2695" y="4556"/>
                    <a:pt x="2745" y="4559"/>
                    <a:pt x="2787" y="4559"/>
                  </a:cubicBezTo>
                  <a:cubicBezTo>
                    <a:pt x="2849" y="4556"/>
                    <a:pt x="2904" y="4548"/>
                    <a:pt x="2974" y="4528"/>
                  </a:cubicBezTo>
                  <a:cubicBezTo>
                    <a:pt x="3016" y="4514"/>
                    <a:pt x="3058" y="4501"/>
                    <a:pt x="3102" y="4487"/>
                  </a:cubicBezTo>
                  <a:lnTo>
                    <a:pt x="3136" y="4473"/>
                  </a:lnTo>
                  <a:lnTo>
                    <a:pt x="3155" y="4464"/>
                  </a:lnTo>
                  <a:lnTo>
                    <a:pt x="3155" y="4464"/>
                  </a:lnTo>
                  <a:cubicBezTo>
                    <a:pt x="3125" y="4489"/>
                    <a:pt x="3102" y="4517"/>
                    <a:pt x="3086" y="4554"/>
                  </a:cubicBezTo>
                  <a:cubicBezTo>
                    <a:pt x="3069" y="4584"/>
                    <a:pt x="3058" y="4618"/>
                    <a:pt x="3047" y="4651"/>
                  </a:cubicBezTo>
                  <a:cubicBezTo>
                    <a:pt x="3027" y="4715"/>
                    <a:pt x="3010" y="4791"/>
                    <a:pt x="2991" y="4863"/>
                  </a:cubicBezTo>
                  <a:lnTo>
                    <a:pt x="2985" y="4883"/>
                  </a:lnTo>
                  <a:cubicBezTo>
                    <a:pt x="2963" y="4966"/>
                    <a:pt x="2960" y="5042"/>
                    <a:pt x="2969" y="5117"/>
                  </a:cubicBezTo>
                  <a:cubicBezTo>
                    <a:pt x="2977" y="5184"/>
                    <a:pt x="2996" y="5245"/>
                    <a:pt x="3013" y="5296"/>
                  </a:cubicBezTo>
                  <a:cubicBezTo>
                    <a:pt x="3027" y="5337"/>
                    <a:pt x="3044" y="5393"/>
                    <a:pt x="3080" y="5438"/>
                  </a:cubicBezTo>
                  <a:cubicBezTo>
                    <a:pt x="3111" y="5488"/>
                    <a:pt x="3155" y="5530"/>
                    <a:pt x="3214" y="5561"/>
                  </a:cubicBezTo>
                  <a:cubicBezTo>
                    <a:pt x="3270" y="5591"/>
                    <a:pt x="3334" y="5614"/>
                    <a:pt x="3418" y="5628"/>
                  </a:cubicBezTo>
                  <a:cubicBezTo>
                    <a:pt x="3501" y="5642"/>
                    <a:pt x="3577" y="5647"/>
                    <a:pt x="3646" y="5647"/>
                  </a:cubicBezTo>
                  <a:cubicBezTo>
                    <a:pt x="3666" y="5647"/>
                    <a:pt x="3680" y="5647"/>
                    <a:pt x="3697" y="5644"/>
                  </a:cubicBezTo>
                  <a:cubicBezTo>
                    <a:pt x="3828" y="5636"/>
                    <a:pt x="3965" y="5600"/>
                    <a:pt x="4098" y="5524"/>
                  </a:cubicBezTo>
                  <a:cubicBezTo>
                    <a:pt x="4160" y="5491"/>
                    <a:pt x="4218" y="5449"/>
                    <a:pt x="4271" y="5396"/>
                  </a:cubicBezTo>
                  <a:cubicBezTo>
                    <a:pt x="4316" y="5351"/>
                    <a:pt x="4355" y="5298"/>
                    <a:pt x="4397" y="5240"/>
                  </a:cubicBezTo>
                  <a:lnTo>
                    <a:pt x="4414" y="5215"/>
                  </a:lnTo>
                  <a:cubicBezTo>
                    <a:pt x="4483" y="5114"/>
                    <a:pt x="4534" y="5000"/>
                    <a:pt x="4575" y="4891"/>
                  </a:cubicBezTo>
                  <a:cubicBezTo>
                    <a:pt x="4592" y="4849"/>
                    <a:pt x="4603" y="4807"/>
                    <a:pt x="4615" y="4766"/>
                  </a:cubicBezTo>
                  <a:cubicBezTo>
                    <a:pt x="4623" y="4729"/>
                    <a:pt x="4634" y="4693"/>
                    <a:pt x="4648" y="4657"/>
                  </a:cubicBezTo>
                  <a:cubicBezTo>
                    <a:pt x="4659" y="4640"/>
                    <a:pt x="4670" y="4618"/>
                    <a:pt x="4679" y="4601"/>
                  </a:cubicBezTo>
                  <a:lnTo>
                    <a:pt x="4698" y="4595"/>
                  </a:lnTo>
                  <a:lnTo>
                    <a:pt x="4715" y="4601"/>
                  </a:lnTo>
                  <a:lnTo>
                    <a:pt x="4715" y="4604"/>
                  </a:lnTo>
                  <a:lnTo>
                    <a:pt x="4740" y="4618"/>
                  </a:lnTo>
                  <a:cubicBezTo>
                    <a:pt x="4782" y="4643"/>
                    <a:pt x="4799" y="4654"/>
                    <a:pt x="4813" y="4665"/>
                  </a:cubicBezTo>
                  <a:cubicBezTo>
                    <a:pt x="4868" y="4693"/>
                    <a:pt x="4927" y="4713"/>
                    <a:pt x="4983" y="4729"/>
                  </a:cubicBezTo>
                  <a:cubicBezTo>
                    <a:pt x="5064" y="4754"/>
                    <a:pt x="5131" y="4771"/>
                    <a:pt x="5195" y="4785"/>
                  </a:cubicBezTo>
                  <a:cubicBezTo>
                    <a:pt x="5265" y="4796"/>
                    <a:pt x="5332" y="4805"/>
                    <a:pt x="5390" y="4805"/>
                  </a:cubicBezTo>
                  <a:cubicBezTo>
                    <a:pt x="5418" y="4805"/>
                    <a:pt x="5446" y="4805"/>
                    <a:pt x="5471" y="4799"/>
                  </a:cubicBezTo>
                  <a:cubicBezTo>
                    <a:pt x="5594" y="4791"/>
                    <a:pt x="5730" y="4763"/>
                    <a:pt x="5898" y="4707"/>
                  </a:cubicBezTo>
                  <a:cubicBezTo>
                    <a:pt x="5973" y="4682"/>
                    <a:pt x="6054" y="4646"/>
                    <a:pt x="6141" y="4601"/>
                  </a:cubicBezTo>
                  <a:cubicBezTo>
                    <a:pt x="6221" y="4556"/>
                    <a:pt x="6280" y="4506"/>
                    <a:pt x="6319" y="4448"/>
                  </a:cubicBezTo>
                  <a:cubicBezTo>
                    <a:pt x="6322" y="4470"/>
                    <a:pt x="6325" y="4489"/>
                    <a:pt x="6333" y="4512"/>
                  </a:cubicBezTo>
                  <a:cubicBezTo>
                    <a:pt x="6339" y="4531"/>
                    <a:pt x="6344" y="4554"/>
                    <a:pt x="6350" y="4573"/>
                  </a:cubicBezTo>
                  <a:cubicBezTo>
                    <a:pt x="6364" y="4623"/>
                    <a:pt x="6378" y="4673"/>
                    <a:pt x="6394" y="4721"/>
                  </a:cubicBezTo>
                  <a:cubicBezTo>
                    <a:pt x="6406" y="4749"/>
                    <a:pt x="6417" y="4780"/>
                    <a:pt x="6422" y="4810"/>
                  </a:cubicBezTo>
                  <a:lnTo>
                    <a:pt x="6442" y="4866"/>
                  </a:lnTo>
                  <a:cubicBezTo>
                    <a:pt x="6461" y="4922"/>
                    <a:pt x="6484" y="4978"/>
                    <a:pt x="6506" y="5036"/>
                  </a:cubicBezTo>
                  <a:lnTo>
                    <a:pt x="6528" y="5084"/>
                  </a:lnTo>
                  <a:lnTo>
                    <a:pt x="6556" y="5162"/>
                  </a:lnTo>
                  <a:lnTo>
                    <a:pt x="6573" y="5209"/>
                  </a:lnTo>
                  <a:lnTo>
                    <a:pt x="6587" y="5243"/>
                  </a:lnTo>
                  <a:cubicBezTo>
                    <a:pt x="6609" y="5293"/>
                    <a:pt x="6637" y="5354"/>
                    <a:pt x="6673" y="5413"/>
                  </a:cubicBezTo>
                  <a:lnTo>
                    <a:pt x="6712" y="5469"/>
                  </a:lnTo>
                  <a:lnTo>
                    <a:pt x="6735" y="5496"/>
                  </a:lnTo>
                  <a:lnTo>
                    <a:pt x="6752" y="5524"/>
                  </a:lnTo>
                  <a:cubicBezTo>
                    <a:pt x="6765" y="5544"/>
                    <a:pt x="6777" y="5561"/>
                    <a:pt x="6785" y="5580"/>
                  </a:cubicBezTo>
                  <a:cubicBezTo>
                    <a:pt x="6818" y="5630"/>
                    <a:pt x="6849" y="5683"/>
                    <a:pt x="6888" y="5728"/>
                  </a:cubicBezTo>
                  <a:cubicBezTo>
                    <a:pt x="6922" y="5767"/>
                    <a:pt x="6961" y="5803"/>
                    <a:pt x="7017" y="5842"/>
                  </a:cubicBezTo>
                  <a:cubicBezTo>
                    <a:pt x="7061" y="5873"/>
                    <a:pt x="7111" y="5895"/>
                    <a:pt x="7167" y="5921"/>
                  </a:cubicBezTo>
                  <a:cubicBezTo>
                    <a:pt x="7245" y="5951"/>
                    <a:pt x="7323" y="5965"/>
                    <a:pt x="7393" y="5971"/>
                  </a:cubicBezTo>
                  <a:cubicBezTo>
                    <a:pt x="7418" y="5976"/>
                    <a:pt x="7441" y="5976"/>
                    <a:pt x="7463" y="5979"/>
                  </a:cubicBezTo>
                  <a:lnTo>
                    <a:pt x="7516" y="5982"/>
                  </a:lnTo>
                  <a:cubicBezTo>
                    <a:pt x="7561" y="5985"/>
                    <a:pt x="7605" y="5990"/>
                    <a:pt x="7647" y="5990"/>
                  </a:cubicBezTo>
                  <a:cubicBezTo>
                    <a:pt x="7717" y="5985"/>
                    <a:pt x="7787" y="5976"/>
                    <a:pt x="7853" y="5954"/>
                  </a:cubicBezTo>
                  <a:cubicBezTo>
                    <a:pt x="7923" y="5934"/>
                    <a:pt x="7990" y="5907"/>
                    <a:pt x="8040" y="5873"/>
                  </a:cubicBezTo>
                  <a:cubicBezTo>
                    <a:pt x="8124" y="5826"/>
                    <a:pt x="8191" y="5762"/>
                    <a:pt x="8244" y="5711"/>
                  </a:cubicBezTo>
                  <a:cubicBezTo>
                    <a:pt x="8305" y="5647"/>
                    <a:pt x="8361" y="5572"/>
                    <a:pt x="8414" y="5480"/>
                  </a:cubicBezTo>
                  <a:cubicBezTo>
                    <a:pt x="8459" y="5407"/>
                    <a:pt x="8495" y="5329"/>
                    <a:pt x="8520" y="5254"/>
                  </a:cubicBezTo>
                  <a:cubicBezTo>
                    <a:pt x="8534" y="5218"/>
                    <a:pt x="8543" y="5187"/>
                    <a:pt x="8551" y="5148"/>
                  </a:cubicBezTo>
                  <a:cubicBezTo>
                    <a:pt x="8565" y="5111"/>
                    <a:pt x="8576" y="5070"/>
                    <a:pt x="8590" y="5031"/>
                  </a:cubicBezTo>
                  <a:cubicBezTo>
                    <a:pt x="8607" y="4989"/>
                    <a:pt x="8618" y="4950"/>
                    <a:pt x="8626" y="4905"/>
                  </a:cubicBezTo>
                  <a:cubicBezTo>
                    <a:pt x="8637" y="4846"/>
                    <a:pt x="8640" y="4791"/>
                    <a:pt x="8646" y="4729"/>
                  </a:cubicBezTo>
                  <a:cubicBezTo>
                    <a:pt x="8646" y="4673"/>
                    <a:pt x="8640" y="4618"/>
                    <a:pt x="8635" y="4559"/>
                  </a:cubicBezTo>
                  <a:cubicBezTo>
                    <a:pt x="8632" y="4528"/>
                    <a:pt x="8626" y="4498"/>
                    <a:pt x="8626" y="4464"/>
                  </a:cubicBezTo>
                  <a:cubicBezTo>
                    <a:pt x="8623" y="4436"/>
                    <a:pt x="8623" y="4408"/>
                    <a:pt x="8623" y="4378"/>
                  </a:cubicBezTo>
                  <a:lnTo>
                    <a:pt x="8637" y="4378"/>
                  </a:lnTo>
                  <a:cubicBezTo>
                    <a:pt x="8665" y="4378"/>
                    <a:pt x="8690" y="4372"/>
                    <a:pt x="8710" y="4364"/>
                  </a:cubicBezTo>
                  <a:lnTo>
                    <a:pt x="8735" y="4353"/>
                  </a:lnTo>
                  <a:cubicBezTo>
                    <a:pt x="8830" y="4316"/>
                    <a:pt x="8916" y="4261"/>
                    <a:pt x="8994" y="4196"/>
                  </a:cubicBezTo>
                  <a:cubicBezTo>
                    <a:pt x="9022" y="4171"/>
                    <a:pt x="9045" y="4149"/>
                    <a:pt x="9070" y="4121"/>
                  </a:cubicBezTo>
                  <a:lnTo>
                    <a:pt x="9101" y="4079"/>
                  </a:lnTo>
                  <a:cubicBezTo>
                    <a:pt x="9151" y="4107"/>
                    <a:pt x="9195" y="4135"/>
                    <a:pt x="9234" y="4163"/>
                  </a:cubicBezTo>
                  <a:lnTo>
                    <a:pt x="9265" y="4185"/>
                  </a:lnTo>
                  <a:lnTo>
                    <a:pt x="9315" y="4224"/>
                  </a:lnTo>
                  <a:cubicBezTo>
                    <a:pt x="9332" y="4238"/>
                    <a:pt x="9349" y="4249"/>
                    <a:pt x="9371" y="4255"/>
                  </a:cubicBezTo>
                  <a:lnTo>
                    <a:pt x="9402" y="4277"/>
                  </a:lnTo>
                  <a:lnTo>
                    <a:pt x="9430" y="4294"/>
                  </a:lnTo>
                  <a:lnTo>
                    <a:pt x="9458" y="4311"/>
                  </a:lnTo>
                  <a:lnTo>
                    <a:pt x="9474" y="4322"/>
                  </a:lnTo>
                  <a:lnTo>
                    <a:pt x="9499" y="4336"/>
                  </a:lnTo>
                  <a:cubicBezTo>
                    <a:pt x="9544" y="4361"/>
                    <a:pt x="9594" y="4386"/>
                    <a:pt x="9639" y="4408"/>
                  </a:cubicBezTo>
                  <a:cubicBezTo>
                    <a:pt x="9725" y="4450"/>
                    <a:pt x="9795" y="4478"/>
                    <a:pt x="9862" y="4501"/>
                  </a:cubicBezTo>
                  <a:cubicBezTo>
                    <a:pt x="9946" y="4526"/>
                    <a:pt x="10030" y="4534"/>
                    <a:pt x="10102" y="4545"/>
                  </a:cubicBezTo>
                  <a:lnTo>
                    <a:pt x="10127" y="4548"/>
                  </a:lnTo>
                  <a:lnTo>
                    <a:pt x="10172" y="4556"/>
                  </a:lnTo>
                  <a:lnTo>
                    <a:pt x="10211" y="4559"/>
                  </a:lnTo>
                  <a:lnTo>
                    <a:pt x="10250" y="4562"/>
                  </a:lnTo>
                  <a:cubicBezTo>
                    <a:pt x="10300" y="4570"/>
                    <a:pt x="10350" y="4570"/>
                    <a:pt x="10398" y="4573"/>
                  </a:cubicBezTo>
                  <a:lnTo>
                    <a:pt x="10451" y="4576"/>
                  </a:lnTo>
                  <a:cubicBezTo>
                    <a:pt x="10509" y="4576"/>
                    <a:pt x="10571" y="4573"/>
                    <a:pt x="10629" y="4567"/>
                  </a:cubicBezTo>
                  <a:cubicBezTo>
                    <a:pt x="10716" y="4556"/>
                    <a:pt x="10794" y="4542"/>
                    <a:pt x="10872" y="4526"/>
                  </a:cubicBezTo>
                  <a:cubicBezTo>
                    <a:pt x="10947" y="4506"/>
                    <a:pt x="11023" y="4478"/>
                    <a:pt x="11104" y="4434"/>
                  </a:cubicBezTo>
                  <a:cubicBezTo>
                    <a:pt x="11151" y="4408"/>
                    <a:pt x="11201" y="4372"/>
                    <a:pt x="11257" y="4319"/>
                  </a:cubicBezTo>
                  <a:cubicBezTo>
                    <a:pt x="11344" y="4233"/>
                    <a:pt x="11383" y="4124"/>
                    <a:pt x="11422" y="4012"/>
                  </a:cubicBezTo>
                  <a:lnTo>
                    <a:pt x="11427" y="3990"/>
                  </a:lnTo>
                  <a:lnTo>
                    <a:pt x="11436" y="3970"/>
                  </a:lnTo>
                  <a:cubicBezTo>
                    <a:pt x="11438" y="3957"/>
                    <a:pt x="11441" y="3945"/>
                    <a:pt x="11444" y="3931"/>
                  </a:cubicBezTo>
                  <a:cubicBezTo>
                    <a:pt x="11455" y="3898"/>
                    <a:pt x="11463" y="3856"/>
                    <a:pt x="11466" y="3814"/>
                  </a:cubicBezTo>
                  <a:cubicBezTo>
                    <a:pt x="11472" y="3747"/>
                    <a:pt x="11455" y="3678"/>
                    <a:pt x="11430" y="3619"/>
                  </a:cubicBezTo>
                  <a:cubicBezTo>
                    <a:pt x="11374" y="3496"/>
                    <a:pt x="11246" y="3438"/>
                    <a:pt x="11115" y="3385"/>
                  </a:cubicBezTo>
                  <a:cubicBezTo>
                    <a:pt x="11045" y="3357"/>
                    <a:pt x="10964" y="3334"/>
                    <a:pt x="10894" y="3320"/>
                  </a:cubicBezTo>
                  <a:cubicBezTo>
                    <a:pt x="10794" y="3301"/>
                    <a:pt x="10710" y="3287"/>
                    <a:pt x="10627" y="3273"/>
                  </a:cubicBezTo>
                  <a:cubicBezTo>
                    <a:pt x="10445" y="3251"/>
                    <a:pt x="10267" y="3248"/>
                    <a:pt x="10096" y="3245"/>
                  </a:cubicBezTo>
                  <a:cubicBezTo>
                    <a:pt x="10027" y="3242"/>
                    <a:pt x="9957" y="3237"/>
                    <a:pt x="9890" y="3231"/>
                  </a:cubicBezTo>
                  <a:lnTo>
                    <a:pt x="9904" y="3220"/>
                  </a:lnTo>
                  <a:lnTo>
                    <a:pt x="9932" y="3192"/>
                  </a:lnTo>
                  <a:lnTo>
                    <a:pt x="9963" y="3150"/>
                  </a:lnTo>
                  <a:lnTo>
                    <a:pt x="9977" y="3134"/>
                  </a:lnTo>
                  <a:cubicBezTo>
                    <a:pt x="10007" y="3092"/>
                    <a:pt x="10043" y="3053"/>
                    <a:pt x="10077" y="3014"/>
                  </a:cubicBezTo>
                  <a:lnTo>
                    <a:pt x="10116" y="2972"/>
                  </a:lnTo>
                  <a:cubicBezTo>
                    <a:pt x="10155" y="2930"/>
                    <a:pt x="10183" y="2885"/>
                    <a:pt x="10208" y="2843"/>
                  </a:cubicBezTo>
                  <a:cubicBezTo>
                    <a:pt x="10230" y="2790"/>
                    <a:pt x="10255" y="2740"/>
                    <a:pt x="10278" y="2687"/>
                  </a:cubicBezTo>
                  <a:cubicBezTo>
                    <a:pt x="10297" y="2631"/>
                    <a:pt x="10314" y="2578"/>
                    <a:pt x="10325" y="2523"/>
                  </a:cubicBezTo>
                  <a:cubicBezTo>
                    <a:pt x="10334" y="2464"/>
                    <a:pt x="10336" y="2405"/>
                    <a:pt x="10339" y="2344"/>
                  </a:cubicBezTo>
                  <a:lnTo>
                    <a:pt x="10342" y="2325"/>
                  </a:lnTo>
                  <a:lnTo>
                    <a:pt x="10348" y="2294"/>
                  </a:lnTo>
                  <a:cubicBezTo>
                    <a:pt x="10350" y="2258"/>
                    <a:pt x="10350" y="2232"/>
                    <a:pt x="10350" y="2216"/>
                  </a:cubicBezTo>
                  <a:cubicBezTo>
                    <a:pt x="10348" y="2188"/>
                    <a:pt x="10342" y="2163"/>
                    <a:pt x="10339" y="2135"/>
                  </a:cubicBezTo>
                  <a:cubicBezTo>
                    <a:pt x="10328" y="2062"/>
                    <a:pt x="10320" y="2018"/>
                    <a:pt x="10306" y="1981"/>
                  </a:cubicBezTo>
                  <a:cubicBezTo>
                    <a:pt x="10292" y="1948"/>
                    <a:pt x="10281" y="1926"/>
                    <a:pt x="10267" y="1906"/>
                  </a:cubicBezTo>
                  <a:cubicBezTo>
                    <a:pt x="10253" y="1884"/>
                    <a:pt x="10236" y="1864"/>
                    <a:pt x="10208" y="1836"/>
                  </a:cubicBezTo>
                  <a:cubicBezTo>
                    <a:pt x="10158" y="1792"/>
                    <a:pt x="10096" y="1758"/>
                    <a:pt x="10018" y="1739"/>
                  </a:cubicBezTo>
                  <a:cubicBezTo>
                    <a:pt x="9937" y="1716"/>
                    <a:pt x="9848" y="1708"/>
                    <a:pt x="9762" y="1708"/>
                  </a:cubicBezTo>
                  <a:lnTo>
                    <a:pt x="9725" y="1708"/>
                  </a:lnTo>
                  <a:cubicBezTo>
                    <a:pt x="9639" y="1711"/>
                    <a:pt x="9552" y="1730"/>
                    <a:pt x="9485" y="1753"/>
                  </a:cubicBezTo>
                  <a:cubicBezTo>
                    <a:pt x="9430" y="1767"/>
                    <a:pt x="9377" y="1792"/>
                    <a:pt x="9315" y="1820"/>
                  </a:cubicBezTo>
                  <a:lnTo>
                    <a:pt x="9276" y="1836"/>
                  </a:lnTo>
                  <a:cubicBezTo>
                    <a:pt x="9237" y="1853"/>
                    <a:pt x="9195" y="1870"/>
                    <a:pt x="9156" y="1892"/>
                  </a:cubicBezTo>
                  <a:cubicBezTo>
                    <a:pt x="9092" y="1931"/>
                    <a:pt x="9028" y="1973"/>
                    <a:pt x="8972" y="2029"/>
                  </a:cubicBezTo>
                  <a:cubicBezTo>
                    <a:pt x="8939" y="2062"/>
                    <a:pt x="8911" y="2101"/>
                    <a:pt x="8883" y="2140"/>
                  </a:cubicBezTo>
                  <a:lnTo>
                    <a:pt x="8849" y="2185"/>
                  </a:lnTo>
                  <a:lnTo>
                    <a:pt x="8816" y="2238"/>
                  </a:lnTo>
                  <a:lnTo>
                    <a:pt x="8752" y="2322"/>
                  </a:lnTo>
                  <a:lnTo>
                    <a:pt x="8704" y="2380"/>
                  </a:lnTo>
                  <a:lnTo>
                    <a:pt x="8668" y="2425"/>
                  </a:lnTo>
                  <a:cubicBezTo>
                    <a:pt x="8640" y="2461"/>
                    <a:pt x="8612" y="2495"/>
                    <a:pt x="8584" y="2534"/>
                  </a:cubicBezTo>
                  <a:cubicBezTo>
                    <a:pt x="8537" y="2601"/>
                    <a:pt x="8487" y="2662"/>
                    <a:pt x="8439" y="2729"/>
                  </a:cubicBezTo>
                  <a:lnTo>
                    <a:pt x="8470" y="2707"/>
                  </a:lnTo>
                  <a:lnTo>
                    <a:pt x="8470" y="2707"/>
                  </a:lnTo>
                  <a:cubicBezTo>
                    <a:pt x="8437" y="2735"/>
                    <a:pt x="8409" y="2768"/>
                    <a:pt x="8381" y="2802"/>
                  </a:cubicBezTo>
                  <a:lnTo>
                    <a:pt x="8311" y="2882"/>
                  </a:lnTo>
                  <a:lnTo>
                    <a:pt x="8278" y="2922"/>
                  </a:lnTo>
                  <a:lnTo>
                    <a:pt x="8269" y="2896"/>
                  </a:lnTo>
                  <a:lnTo>
                    <a:pt x="8247" y="2871"/>
                  </a:lnTo>
                  <a:lnTo>
                    <a:pt x="8227" y="2846"/>
                  </a:lnTo>
                  <a:lnTo>
                    <a:pt x="8177" y="2790"/>
                  </a:lnTo>
                  <a:lnTo>
                    <a:pt x="8163" y="2774"/>
                  </a:lnTo>
                  <a:cubicBezTo>
                    <a:pt x="8144" y="2749"/>
                    <a:pt x="8124" y="2729"/>
                    <a:pt x="8102" y="2707"/>
                  </a:cubicBezTo>
                  <a:cubicBezTo>
                    <a:pt x="8079" y="2687"/>
                    <a:pt x="8054" y="2670"/>
                    <a:pt x="8035" y="2651"/>
                  </a:cubicBezTo>
                  <a:cubicBezTo>
                    <a:pt x="8018" y="2637"/>
                    <a:pt x="7999" y="2631"/>
                    <a:pt x="7971" y="2620"/>
                  </a:cubicBezTo>
                  <a:cubicBezTo>
                    <a:pt x="7926" y="2601"/>
                    <a:pt x="7895" y="2595"/>
                    <a:pt x="7865" y="2592"/>
                  </a:cubicBezTo>
                  <a:cubicBezTo>
                    <a:pt x="7817" y="2587"/>
                    <a:pt x="7787" y="2581"/>
                    <a:pt x="7756" y="2581"/>
                  </a:cubicBezTo>
                  <a:cubicBezTo>
                    <a:pt x="7664" y="2587"/>
                    <a:pt x="7577" y="2601"/>
                    <a:pt x="7496" y="2617"/>
                  </a:cubicBezTo>
                  <a:cubicBezTo>
                    <a:pt x="7438" y="2629"/>
                    <a:pt x="7382" y="2643"/>
                    <a:pt x="7326" y="2656"/>
                  </a:cubicBezTo>
                  <a:lnTo>
                    <a:pt x="7349" y="2637"/>
                  </a:lnTo>
                  <a:lnTo>
                    <a:pt x="7368" y="2609"/>
                  </a:lnTo>
                  <a:lnTo>
                    <a:pt x="7382" y="2590"/>
                  </a:lnTo>
                  <a:cubicBezTo>
                    <a:pt x="7421" y="2539"/>
                    <a:pt x="7452" y="2506"/>
                    <a:pt x="7474" y="2467"/>
                  </a:cubicBezTo>
                  <a:cubicBezTo>
                    <a:pt x="7496" y="2422"/>
                    <a:pt x="7519" y="2366"/>
                    <a:pt x="7533" y="2299"/>
                  </a:cubicBezTo>
                  <a:cubicBezTo>
                    <a:pt x="7538" y="2260"/>
                    <a:pt x="7544" y="2224"/>
                    <a:pt x="7547" y="2182"/>
                  </a:cubicBezTo>
                  <a:cubicBezTo>
                    <a:pt x="7552" y="2104"/>
                    <a:pt x="7558" y="2062"/>
                    <a:pt x="7558" y="2018"/>
                  </a:cubicBezTo>
                  <a:cubicBezTo>
                    <a:pt x="7558" y="1965"/>
                    <a:pt x="7544" y="1912"/>
                    <a:pt x="7530" y="1864"/>
                  </a:cubicBezTo>
                  <a:lnTo>
                    <a:pt x="7508" y="1792"/>
                  </a:lnTo>
                  <a:lnTo>
                    <a:pt x="7494" y="1750"/>
                  </a:lnTo>
                  <a:lnTo>
                    <a:pt x="7477" y="1694"/>
                  </a:lnTo>
                  <a:cubicBezTo>
                    <a:pt x="7449" y="1599"/>
                    <a:pt x="7418" y="1502"/>
                    <a:pt x="7349" y="1435"/>
                  </a:cubicBezTo>
                  <a:cubicBezTo>
                    <a:pt x="7293" y="1382"/>
                    <a:pt x="7240" y="1351"/>
                    <a:pt x="7184" y="1337"/>
                  </a:cubicBezTo>
                  <a:cubicBezTo>
                    <a:pt x="7148" y="1326"/>
                    <a:pt x="7106" y="1323"/>
                    <a:pt x="7061" y="1323"/>
                  </a:cubicBezTo>
                  <a:cubicBezTo>
                    <a:pt x="7022" y="1323"/>
                    <a:pt x="6986" y="1326"/>
                    <a:pt x="6947" y="1334"/>
                  </a:cubicBezTo>
                  <a:cubicBezTo>
                    <a:pt x="6874" y="1345"/>
                    <a:pt x="6807" y="1376"/>
                    <a:pt x="6726" y="1415"/>
                  </a:cubicBezTo>
                  <a:lnTo>
                    <a:pt x="6707" y="1423"/>
                  </a:lnTo>
                  <a:cubicBezTo>
                    <a:pt x="6668" y="1446"/>
                    <a:pt x="6645" y="1451"/>
                    <a:pt x="6629" y="1465"/>
                  </a:cubicBezTo>
                  <a:cubicBezTo>
                    <a:pt x="6576" y="1493"/>
                    <a:pt x="6531" y="1529"/>
                    <a:pt x="6492" y="1563"/>
                  </a:cubicBezTo>
                  <a:cubicBezTo>
                    <a:pt x="6422" y="1630"/>
                    <a:pt x="6364" y="1700"/>
                    <a:pt x="6322" y="1772"/>
                  </a:cubicBezTo>
                  <a:lnTo>
                    <a:pt x="6305" y="1806"/>
                  </a:lnTo>
                  <a:lnTo>
                    <a:pt x="6305" y="1772"/>
                  </a:lnTo>
                  <a:lnTo>
                    <a:pt x="6297" y="1702"/>
                  </a:lnTo>
                  <a:cubicBezTo>
                    <a:pt x="6291" y="1633"/>
                    <a:pt x="6294" y="1560"/>
                    <a:pt x="6302" y="1476"/>
                  </a:cubicBezTo>
                  <a:lnTo>
                    <a:pt x="6305" y="1446"/>
                  </a:lnTo>
                  <a:cubicBezTo>
                    <a:pt x="6311" y="1320"/>
                    <a:pt x="6288" y="1195"/>
                    <a:pt x="6266" y="1086"/>
                  </a:cubicBezTo>
                  <a:lnTo>
                    <a:pt x="6261" y="1044"/>
                  </a:lnTo>
                  <a:cubicBezTo>
                    <a:pt x="6255" y="1027"/>
                    <a:pt x="6252" y="1013"/>
                    <a:pt x="6249" y="997"/>
                  </a:cubicBezTo>
                  <a:lnTo>
                    <a:pt x="6247" y="969"/>
                  </a:lnTo>
                  <a:cubicBezTo>
                    <a:pt x="6238" y="932"/>
                    <a:pt x="6235" y="902"/>
                    <a:pt x="6227" y="865"/>
                  </a:cubicBezTo>
                  <a:cubicBezTo>
                    <a:pt x="6213" y="807"/>
                    <a:pt x="6191" y="751"/>
                    <a:pt x="6166" y="706"/>
                  </a:cubicBezTo>
                  <a:cubicBezTo>
                    <a:pt x="6115" y="595"/>
                    <a:pt x="6065" y="508"/>
                    <a:pt x="6009" y="427"/>
                  </a:cubicBezTo>
                  <a:cubicBezTo>
                    <a:pt x="5982" y="388"/>
                    <a:pt x="5948" y="344"/>
                    <a:pt x="5912" y="307"/>
                  </a:cubicBezTo>
                  <a:cubicBezTo>
                    <a:pt x="5898" y="294"/>
                    <a:pt x="5884" y="280"/>
                    <a:pt x="5864" y="271"/>
                  </a:cubicBezTo>
                  <a:lnTo>
                    <a:pt x="5831" y="238"/>
                  </a:lnTo>
                  <a:cubicBezTo>
                    <a:pt x="5820" y="229"/>
                    <a:pt x="5814" y="218"/>
                    <a:pt x="5803" y="210"/>
                  </a:cubicBezTo>
                  <a:cubicBezTo>
                    <a:pt x="5789" y="193"/>
                    <a:pt x="5775" y="182"/>
                    <a:pt x="5758" y="174"/>
                  </a:cubicBezTo>
                  <a:cubicBezTo>
                    <a:pt x="5711" y="140"/>
                    <a:pt x="5675" y="121"/>
                    <a:pt x="5633" y="107"/>
                  </a:cubicBezTo>
                  <a:cubicBezTo>
                    <a:pt x="5580" y="84"/>
                    <a:pt x="5527" y="82"/>
                    <a:pt x="5479" y="76"/>
                  </a:cubicBezTo>
                  <a:lnTo>
                    <a:pt x="5446" y="70"/>
                  </a:lnTo>
                  <a:cubicBezTo>
                    <a:pt x="5424" y="1"/>
                    <a:pt x="5396" y="1"/>
                    <a:pt x="5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20;p45">
              <a:extLst>
                <a:ext uri="{FF2B5EF4-FFF2-40B4-BE49-F238E27FC236}">
                  <a16:creationId xmlns:a16="http://schemas.microsoft.com/office/drawing/2014/main" id="{647CB6D8-08D9-3E14-69DF-51BC6D212423}"/>
                </a:ext>
              </a:extLst>
            </p:cNvPr>
            <p:cNvSpPr/>
            <p:nvPr/>
          </p:nvSpPr>
          <p:spPr>
            <a:xfrm>
              <a:off x="4675350" y="3318375"/>
              <a:ext cx="124800" cy="84625"/>
            </a:xfrm>
            <a:custGeom>
              <a:avLst/>
              <a:gdLst/>
              <a:ahLst/>
              <a:cxnLst/>
              <a:rect l="l" t="t" r="r" b="b"/>
              <a:pathLst>
                <a:path w="4992" h="3385" extrusionOk="0">
                  <a:moveTo>
                    <a:pt x="772" y="345"/>
                  </a:moveTo>
                  <a:lnTo>
                    <a:pt x="772" y="345"/>
                  </a:lnTo>
                  <a:cubicBezTo>
                    <a:pt x="770" y="346"/>
                    <a:pt x="769" y="346"/>
                    <a:pt x="768" y="347"/>
                  </a:cubicBezTo>
                  <a:cubicBezTo>
                    <a:pt x="769" y="346"/>
                    <a:pt x="770" y="346"/>
                    <a:pt x="772" y="345"/>
                  </a:cubicBezTo>
                  <a:close/>
                  <a:moveTo>
                    <a:pt x="494" y="517"/>
                  </a:moveTo>
                  <a:cubicBezTo>
                    <a:pt x="489" y="517"/>
                    <a:pt x="489" y="520"/>
                    <a:pt x="486" y="525"/>
                  </a:cubicBezTo>
                  <a:lnTo>
                    <a:pt x="494" y="517"/>
                  </a:lnTo>
                  <a:close/>
                  <a:moveTo>
                    <a:pt x="2129" y="1516"/>
                  </a:moveTo>
                  <a:lnTo>
                    <a:pt x="2129" y="1516"/>
                  </a:lnTo>
                  <a:cubicBezTo>
                    <a:pt x="2126" y="1516"/>
                    <a:pt x="2124" y="1518"/>
                    <a:pt x="2121" y="1519"/>
                  </a:cubicBezTo>
                  <a:lnTo>
                    <a:pt x="2121" y="1519"/>
                  </a:lnTo>
                  <a:cubicBezTo>
                    <a:pt x="2124" y="1518"/>
                    <a:pt x="2126" y="1517"/>
                    <a:pt x="2129" y="1516"/>
                  </a:cubicBezTo>
                  <a:close/>
                  <a:moveTo>
                    <a:pt x="1471" y="1697"/>
                  </a:moveTo>
                  <a:cubicBezTo>
                    <a:pt x="1465" y="1700"/>
                    <a:pt x="1462" y="1700"/>
                    <a:pt x="1459" y="1700"/>
                  </a:cubicBezTo>
                  <a:cubicBezTo>
                    <a:pt x="1465" y="1700"/>
                    <a:pt x="1465" y="1697"/>
                    <a:pt x="1471" y="1697"/>
                  </a:cubicBezTo>
                  <a:close/>
                  <a:moveTo>
                    <a:pt x="921" y="1703"/>
                  </a:moveTo>
                  <a:cubicBezTo>
                    <a:pt x="929" y="1703"/>
                    <a:pt x="935" y="1705"/>
                    <a:pt x="941" y="1705"/>
                  </a:cubicBezTo>
                  <a:cubicBezTo>
                    <a:pt x="935" y="1705"/>
                    <a:pt x="929" y="1705"/>
                    <a:pt x="921" y="1703"/>
                  </a:cubicBezTo>
                  <a:close/>
                  <a:moveTo>
                    <a:pt x="3315" y="2788"/>
                  </a:moveTo>
                  <a:cubicBezTo>
                    <a:pt x="3317" y="2791"/>
                    <a:pt x="3317" y="2793"/>
                    <a:pt x="3317" y="2799"/>
                  </a:cubicBezTo>
                  <a:cubicBezTo>
                    <a:pt x="3317" y="2793"/>
                    <a:pt x="3315" y="2791"/>
                    <a:pt x="3315" y="2788"/>
                  </a:cubicBezTo>
                  <a:close/>
                  <a:moveTo>
                    <a:pt x="4263" y="2911"/>
                  </a:moveTo>
                  <a:lnTo>
                    <a:pt x="4263" y="2911"/>
                  </a:lnTo>
                  <a:cubicBezTo>
                    <a:pt x="4255" y="2916"/>
                    <a:pt x="4252" y="2919"/>
                    <a:pt x="4244" y="2924"/>
                  </a:cubicBezTo>
                  <a:cubicBezTo>
                    <a:pt x="4249" y="2916"/>
                    <a:pt x="4255" y="2913"/>
                    <a:pt x="4263" y="2911"/>
                  </a:cubicBezTo>
                  <a:close/>
                  <a:moveTo>
                    <a:pt x="1395" y="1"/>
                  </a:moveTo>
                  <a:cubicBezTo>
                    <a:pt x="1256" y="12"/>
                    <a:pt x="1116" y="29"/>
                    <a:pt x="982" y="65"/>
                  </a:cubicBezTo>
                  <a:cubicBezTo>
                    <a:pt x="807" y="107"/>
                    <a:pt x="636" y="177"/>
                    <a:pt x="486" y="269"/>
                  </a:cubicBezTo>
                  <a:cubicBezTo>
                    <a:pt x="341" y="361"/>
                    <a:pt x="210" y="475"/>
                    <a:pt x="123" y="626"/>
                  </a:cubicBezTo>
                  <a:cubicBezTo>
                    <a:pt x="34" y="771"/>
                    <a:pt x="0" y="947"/>
                    <a:pt x="23" y="1114"/>
                  </a:cubicBezTo>
                  <a:cubicBezTo>
                    <a:pt x="48" y="1301"/>
                    <a:pt x="126" y="1479"/>
                    <a:pt x="251" y="1622"/>
                  </a:cubicBezTo>
                  <a:cubicBezTo>
                    <a:pt x="369" y="1750"/>
                    <a:pt x="528" y="1831"/>
                    <a:pt x="692" y="1881"/>
                  </a:cubicBezTo>
                  <a:cubicBezTo>
                    <a:pt x="776" y="1909"/>
                    <a:pt x="865" y="1923"/>
                    <a:pt x="954" y="1934"/>
                  </a:cubicBezTo>
                  <a:cubicBezTo>
                    <a:pt x="1030" y="1945"/>
                    <a:pt x="1103" y="1949"/>
                    <a:pt x="1177" y="1949"/>
                  </a:cubicBezTo>
                  <a:cubicBezTo>
                    <a:pt x="1198" y="1949"/>
                    <a:pt x="1220" y="1949"/>
                    <a:pt x="1242" y="1948"/>
                  </a:cubicBezTo>
                  <a:cubicBezTo>
                    <a:pt x="1432" y="1942"/>
                    <a:pt x="1618" y="1920"/>
                    <a:pt x="1808" y="1878"/>
                  </a:cubicBezTo>
                  <a:cubicBezTo>
                    <a:pt x="1920" y="1853"/>
                    <a:pt x="2031" y="1823"/>
                    <a:pt x="2140" y="1783"/>
                  </a:cubicBezTo>
                  <a:cubicBezTo>
                    <a:pt x="2146" y="1795"/>
                    <a:pt x="2148" y="1803"/>
                    <a:pt x="2157" y="1811"/>
                  </a:cubicBezTo>
                  <a:cubicBezTo>
                    <a:pt x="2188" y="1867"/>
                    <a:pt x="2227" y="1915"/>
                    <a:pt x="2268" y="1962"/>
                  </a:cubicBezTo>
                  <a:cubicBezTo>
                    <a:pt x="2341" y="2040"/>
                    <a:pt x="2436" y="2107"/>
                    <a:pt x="2533" y="2152"/>
                  </a:cubicBezTo>
                  <a:cubicBezTo>
                    <a:pt x="2637" y="2202"/>
                    <a:pt x="2748" y="2227"/>
                    <a:pt x="2860" y="2230"/>
                  </a:cubicBezTo>
                  <a:cubicBezTo>
                    <a:pt x="2869" y="2230"/>
                    <a:pt x="2879" y="2231"/>
                    <a:pt x="2888" y="2231"/>
                  </a:cubicBezTo>
                  <a:cubicBezTo>
                    <a:pt x="2931" y="2231"/>
                    <a:pt x="2972" y="2226"/>
                    <a:pt x="3011" y="2219"/>
                  </a:cubicBezTo>
                  <a:lnTo>
                    <a:pt x="3011" y="2219"/>
                  </a:lnTo>
                  <a:cubicBezTo>
                    <a:pt x="2969" y="2481"/>
                    <a:pt x="2983" y="2757"/>
                    <a:pt x="3105" y="2994"/>
                  </a:cubicBezTo>
                  <a:cubicBezTo>
                    <a:pt x="3164" y="3106"/>
                    <a:pt x="3256" y="3198"/>
                    <a:pt x="3359" y="3268"/>
                  </a:cubicBezTo>
                  <a:cubicBezTo>
                    <a:pt x="3465" y="3337"/>
                    <a:pt x="3591" y="3371"/>
                    <a:pt x="3711" y="3379"/>
                  </a:cubicBezTo>
                  <a:cubicBezTo>
                    <a:pt x="3732" y="3383"/>
                    <a:pt x="3753" y="3384"/>
                    <a:pt x="3774" y="3384"/>
                  </a:cubicBezTo>
                  <a:cubicBezTo>
                    <a:pt x="3807" y="3384"/>
                    <a:pt x="3840" y="3380"/>
                    <a:pt x="3873" y="3374"/>
                  </a:cubicBezTo>
                  <a:cubicBezTo>
                    <a:pt x="3942" y="3362"/>
                    <a:pt x="4009" y="3351"/>
                    <a:pt x="4079" y="3329"/>
                  </a:cubicBezTo>
                  <a:cubicBezTo>
                    <a:pt x="4219" y="3279"/>
                    <a:pt x="4338" y="3206"/>
                    <a:pt x="4450" y="3114"/>
                  </a:cubicBezTo>
                  <a:cubicBezTo>
                    <a:pt x="4570" y="3022"/>
                    <a:pt x="4670" y="2899"/>
                    <a:pt x="4751" y="2771"/>
                  </a:cubicBezTo>
                  <a:cubicBezTo>
                    <a:pt x="4846" y="2623"/>
                    <a:pt x="4908" y="2459"/>
                    <a:pt x="4949" y="2291"/>
                  </a:cubicBezTo>
                  <a:cubicBezTo>
                    <a:pt x="4963" y="2235"/>
                    <a:pt x="4975" y="2177"/>
                    <a:pt x="4986" y="2118"/>
                  </a:cubicBezTo>
                  <a:cubicBezTo>
                    <a:pt x="4991" y="2082"/>
                    <a:pt x="4991" y="2054"/>
                    <a:pt x="4972" y="2023"/>
                  </a:cubicBezTo>
                  <a:cubicBezTo>
                    <a:pt x="4952" y="1995"/>
                    <a:pt x="4924" y="1976"/>
                    <a:pt x="4896" y="1968"/>
                  </a:cubicBezTo>
                  <a:cubicBezTo>
                    <a:pt x="4887" y="1965"/>
                    <a:pt x="4877" y="1964"/>
                    <a:pt x="4867" y="1964"/>
                  </a:cubicBezTo>
                  <a:cubicBezTo>
                    <a:pt x="4812" y="1964"/>
                    <a:pt x="4755" y="2000"/>
                    <a:pt x="4743" y="2054"/>
                  </a:cubicBezTo>
                  <a:cubicBezTo>
                    <a:pt x="4723" y="2163"/>
                    <a:pt x="4693" y="2269"/>
                    <a:pt x="4654" y="2369"/>
                  </a:cubicBezTo>
                  <a:cubicBezTo>
                    <a:pt x="4601" y="2484"/>
                    <a:pt x="4542" y="2592"/>
                    <a:pt x="4470" y="2690"/>
                  </a:cubicBezTo>
                  <a:cubicBezTo>
                    <a:pt x="4408" y="2765"/>
                    <a:pt x="4338" y="2832"/>
                    <a:pt x="4266" y="2897"/>
                  </a:cubicBezTo>
                  <a:cubicBezTo>
                    <a:pt x="4196" y="2947"/>
                    <a:pt x="4124" y="2994"/>
                    <a:pt x="4043" y="3028"/>
                  </a:cubicBezTo>
                  <a:cubicBezTo>
                    <a:pt x="3981" y="3053"/>
                    <a:pt x="3912" y="3072"/>
                    <a:pt x="3845" y="3083"/>
                  </a:cubicBezTo>
                  <a:cubicBezTo>
                    <a:pt x="3818" y="3088"/>
                    <a:pt x="3793" y="3090"/>
                    <a:pt x="3768" y="3090"/>
                  </a:cubicBezTo>
                  <a:cubicBezTo>
                    <a:pt x="3743" y="3090"/>
                    <a:pt x="3718" y="3088"/>
                    <a:pt x="3691" y="3083"/>
                  </a:cubicBezTo>
                  <a:cubicBezTo>
                    <a:pt x="3647" y="3078"/>
                    <a:pt x="3605" y="3067"/>
                    <a:pt x="3563" y="3050"/>
                  </a:cubicBezTo>
                  <a:cubicBezTo>
                    <a:pt x="3529" y="3036"/>
                    <a:pt x="3502" y="3017"/>
                    <a:pt x="3474" y="2997"/>
                  </a:cubicBezTo>
                  <a:cubicBezTo>
                    <a:pt x="3443" y="2972"/>
                    <a:pt x="3415" y="2944"/>
                    <a:pt x="3390" y="2913"/>
                  </a:cubicBezTo>
                  <a:cubicBezTo>
                    <a:pt x="3368" y="2877"/>
                    <a:pt x="3343" y="2841"/>
                    <a:pt x="3326" y="2802"/>
                  </a:cubicBezTo>
                  <a:cubicBezTo>
                    <a:pt x="3301" y="2738"/>
                    <a:pt x="3287" y="2676"/>
                    <a:pt x="3273" y="2609"/>
                  </a:cubicBezTo>
                  <a:cubicBezTo>
                    <a:pt x="3259" y="2492"/>
                    <a:pt x="3262" y="2369"/>
                    <a:pt x="3278" y="2247"/>
                  </a:cubicBezTo>
                  <a:cubicBezTo>
                    <a:pt x="3290" y="2185"/>
                    <a:pt x="3301" y="2118"/>
                    <a:pt x="3315" y="2054"/>
                  </a:cubicBezTo>
                  <a:cubicBezTo>
                    <a:pt x="3326" y="2007"/>
                    <a:pt x="3315" y="1956"/>
                    <a:pt x="3278" y="1923"/>
                  </a:cubicBezTo>
                  <a:cubicBezTo>
                    <a:pt x="3262" y="1906"/>
                    <a:pt x="3245" y="1895"/>
                    <a:pt x="3220" y="1887"/>
                  </a:cubicBezTo>
                  <a:cubicBezTo>
                    <a:pt x="3208" y="1884"/>
                    <a:pt x="3196" y="1883"/>
                    <a:pt x="3186" y="1883"/>
                  </a:cubicBezTo>
                  <a:cubicBezTo>
                    <a:pt x="3161" y="1883"/>
                    <a:pt x="3140" y="1889"/>
                    <a:pt x="3117" y="1901"/>
                  </a:cubicBezTo>
                  <a:cubicBezTo>
                    <a:pt x="3108" y="1906"/>
                    <a:pt x="3105" y="1909"/>
                    <a:pt x="3103" y="1909"/>
                  </a:cubicBezTo>
                  <a:cubicBezTo>
                    <a:pt x="3050" y="1929"/>
                    <a:pt x="2997" y="1942"/>
                    <a:pt x="2941" y="1954"/>
                  </a:cubicBezTo>
                  <a:cubicBezTo>
                    <a:pt x="2917" y="1955"/>
                    <a:pt x="2893" y="1956"/>
                    <a:pt x="2868" y="1956"/>
                  </a:cubicBezTo>
                  <a:cubicBezTo>
                    <a:pt x="2844" y="1956"/>
                    <a:pt x="2819" y="1955"/>
                    <a:pt x="2796" y="1954"/>
                  </a:cubicBezTo>
                  <a:cubicBezTo>
                    <a:pt x="2743" y="1942"/>
                    <a:pt x="2690" y="1934"/>
                    <a:pt x="2642" y="1912"/>
                  </a:cubicBezTo>
                  <a:cubicBezTo>
                    <a:pt x="2595" y="1892"/>
                    <a:pt x="2553" y="1867"/>
                    <a:pt x="2517" y="1839"/>
                  </a:cubicBezTo>
                  <a:cubicBezTo>
                    <a:pt x="2469" y="1803"/>
                    <a:pt x="2433" y="1767"/>
                    <a:pt x="2397" y="1719"/>
                  </a:cubicBezTo>
                  <a:cubicBezTo>
                    <a:pt x="2358" y="1669"/>
                    <a:pt x="2327" y="1613"/>
                    <a:pt x="2302" y="1557"/>
                  </a:cubicBezTo>
                  <a:cubicBezTo>
                    <a:pt x="2288" y="1530"/>
                    <a:pt x="2257" y="1507"/>
                    <a:pt x="2229" y="1502"/>
                  </a:cubicBezTo>
                  <a:cubicBezTo>
                    <a:pt x="2218" y="1498"/>
                    <a:pt x="2207" y="1496"/>
                    <a:pt x="2196" y="1496"/>
                  </a:cubicBezTo>
                  <a:cubicBezTo>
                    <a:pt x="2176" y="1496"/>
                    <a:pt x="2156" y="1503"/>
                    <a:pt x="2132" y="1516"/>
                  </a:cubicBezTo>
                  <a:lnTo>
                    <a:pt x="2101" y="1530"/>
                  </a:lnTo>
                  <a:cubicBezTo>
                    <a:pt x="2109" y="1526"/>
                    <a:pt x="2115" y="1522"/>
                    <a:pt x="2121" y="1519"/>
                  </a:cubicBezTo>
                  <a:lnTo>
                    <a:pt x="2121" y="1519"/>
                  </a:lnTo>
                  <a:cubicBezTo>
                    <a:pt x="1915" y="1605"/>
                    <a:pt x="1698" y="1657"/>
                    <a:pt x="1475" y="1687"/>
                  </a:cubicBezTo>
                  <a:lnTo>
                    <a:pt x="1475" y="1687"/>
                  </a:lnTo>
                  <a:cubicBezTo>
                    <a:pt x="1476" y="1687"/>
                    <a:pt x="1478" y="1686"/>
                    <a:pt x="1479" y="1686"/>
                  </a:cubicBezTo>
                  <a:lnTo>
                    <a:pt x="1479" y="1686"/>
                  </a:lnTo>
                  <a:cubicBezTo>
                    <a:pt x="1477" y="1686"/>
                    <a:pt x="1474" y="1687"/>
                    <a:pt x="1471" y="1688"/>
                  </a:cubicBezTo>
                  <a:lnTo>
                    <a:pt x="1471" y="1688"/>
                  </a:lnTo>
                  <a:cubicBezTo>
                    <a:pt x="1472" y="1688"/>
                    <a:pt x="1474" y="1687"/>
                    <a:pt x="1475" y="1687"/>
                  </a:cubicBezTo>
                  <a:lnTo>
                    <a:pt x="1475" y="1687"/>
                  </a:lnTo>
                  <a:cubicBezTo>
                    <a:pt x="1473" y="1688"/>
                    <a:pt x="1471" y="1688"/>
                    <a:pt x="1468" y="1688"/>
                  </a:cubicBezTo>
                  <a:lnTo>
                    <a:pt x="1468" y="1688"/>
                  </a:lnTo>
                  <a:cubicBezTo>
                    <a:pt x="1469" y="1688"/>
                    <a:pt x="1470" y="1688"/>
                    <a:pt x="1471" y="1688"/>
                  </a:cubicBezTo>
                  <a:lnTo>
                    <a:pt x="1471" y="1688"/>
                  </a:lnTo>
                  <a:cubicBezTo>
                    <a:pt x="1469" y="1688"/>
                    <a:pt x="1468" y="1688"/>
                    <a:pt x="1466" y="1688"/>
                  </a:cubicBezTo>
                  <a:lnTo>
                    <a:pt x="1466" y="1688"/>
                  </a:lnTo>
                  <a:cubicBezTo>
                    <a:pt x="1463" y="1689"/>
                    <a:pt x="1460" y="1689"/>
                    <a:pt x="1457" y="1689"/>
                  </a:cubicBezTo>
                  <a:cubicBezTo>
                    <a:pt x="1451" y="1689"/>
                    <a:pt x="1448" y="1689"/>
                    <a:pt x="1448" y="1691"/>
                  </a:cubicBezTo>
                  <a:lnTo>
                    <a:pt x="1457" y="1691"/>
                  </a:lnTo>
                  <a:cubicBezTo>
                    <a:pt x="1358" y="1704"/>
                    <a:pt x="1259" y="1711"/>
                    <a:pt x="1161" y="1711"/>
                  </a:cubicBezTo>
                  <a:cubicBezTo>
                    <a:pt x="1087" y="1711"/>
                    <a:pt x="1013" y="1707"/>
                    <a:pt x="941" y="1700"/>
                  </a:cubicBezTo>
                  <a:cubicBezTo>
                    <a:pt x="837" y="1686"/>
                    <a:pt x="740" y="1661"/>
                    <a:pt x="648" y="1627"/>
                  </a:cubicBezTo>
                  <a:cubicBezTo>
                    <a:pt x="583" y="1599"/>
                    <a:pt x="525" y="1563"/>
                    <a:pt x="466" y="1521"/>
                  </a:cubicBezTo>
                  <a:cubicBezTo>
                    <a:pt x="427" y="1491"/>
                    <a:pt x="391" y="1454"/>
                    <a:pt x="360" y="1418"/>
                  </a:cubicBezTo>
                  <a:cubicBezTo>
                    <a:pt x="327" y="1368"/>
                    <a:pt x="299" y="1315"/>
                    <a:pt x="274" y="1265"/>
                  </a:cubicBezTo>
                  <a:cubicBezTo>
                    <a:pt x="251" y="1203"/>
                    <a:pt x="235" y="1145"/>
                    <a:pt x="224" y="1083"/>
                  </a:cubicBezTo>
                  <a:cubicBezTo>
                    <a:pt x="218" y="1030"/>
                    <a:pt x="218" y="977"/>
                    <a:pt x="224" y="924"/>
                  </a:cubicBezTo>
                  <a:cubicBezTo>
                    <a:pt x="232" y="880"/>
                    <a:pt x="246" y="838"/>
                    <a:pt x="260" y="793"/>
                  </a:cubicBezTo>
                  <a:cubicBezTo>
                    <a:pt x="285" y="740"/>
                    <a:pt x="313" y="695"/>
                    <a:pt x="343" y="651"/>
                  </a:cubicBezTo>
                  <a:cubicBezTo>
                    <a:pt x="391" y="595"/>
                    <a:pt x="441" y="545"/>
                    <a:pt x="500" y="500"/>
                  </a:cubicBezTo>
                  <a:cubicBezTo>
                    <a:pt x="587" y="437"/>
                    <a:pt x="679" y="386"/>
                    <a:pt x="776" y="343"/>
                  </a:cubicBezTo>
                  <a:lnTo>
                    <a:pt x="776" y="343"/>
                  </a:lnTo>
                  <a:cubicBezTo>
                    <a:pt x="774" y="344"/>
                    <a:pt x="773" y="344"/>
                    <a:pt x="772" y="345"/>
                  </a:cubicBezTo>
                  <a:lnTo>
                    <a:pt x="772" y="345"/>
                  </a:lnTo>
                  <a:cubicBezTo>
                    <a:pt x="907" y="290"/>
                    <a:pt x="1045" y="252"/>
                    <a:pt x="1192" y="235"/>
                  </a:cubicBezTo>
                  <a:cubicBezTo>
                    <a:pt x="1259" y="228"/>
                    <a:pt x="1324" y="224"/>
                    <a:pt x="1390" y="224"/>
                  </a:cubicBezTo>
                  <a:cubicBezTo>
                    <a:pt x="1423" y="224"/>
                    <a:pt x="1457" y="225"/>
                    <a:pt x="1490" y="227"/>
                  </a:cubicBezTo>
                  <a:cubicBezTo>
                    <a:pt x="1494" y="227"/>
                    <a:pt x="1497" y="227"/>
                    <a:pt x="1501" y="227"/>
                  </a:cubicBezTo>
                  <a:cubicBezTo>
                    <a:pt x="1555" y="227"/>
                    <a:pt x="1602" y="168"/>
                    <a:pt x="1602" y="115"/>
                  </a:cubicBezTo>
                  <a:cubicBezTo>
                    <a:pt x="1602" y="54"/>
                    <a:pt x="1549" y="9"/>
                    <a:pt x="1490" y="4"/>
                  </a:cubicBezTo>
                  <a:cubicBezTo>
                    <a:pt x="1459" y="1"/>
                    <a:pt x="1429" y="1"/>
                    <a:pt x="13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21;p45">
              <a:extLst>
                <a:ext uri="{FF2B5EF4-FFF2-40B4-BE49-F238E27FC236}">
                  <a16:creationId xmlns:a16="http://schemas.microsoft.com/office/drawing/2014/main" id="{764C63AE-F9DE-D675-66FB-A4D1A9B51CE4}"/>
                </a:ext>
              </a:extLst>
            </p:cNvPr>
            <p:cNvSpPr/>
            <p:nvPr/>
          </p:nvSpPr>
          <p:spPr>
            <a:xfrm>
              <a:off x="4794900" y="3362950"/>
              <a:ext cx="103800" cy="47750"/>
            </a:xfrm>
            <a:custGeom>
              <a:avLst/>
              <a:gdLst/>
              <a:ahLst/>
              <a:cxnLst/>
              <a:rect l="l" t="t" r="r" b="b"/>
              <a:pathLst>
                <a:path w="4152" h="1910" extrusionOk="0">
                  <a:moveTo>
                    <a:pt x="1546" y="126"/>
                  </a:moveTo>
                  <a:lnTo>
                    <a:pt x="1546" y="126"/>
                  </a:lnTo>
                  <a:cubicBezTo>
                    <a:pt x="1543" y="129"/>
                    <a:pt x="1537" y="137"/>
                    <a:pt x="1534" y="140"/>
                  </a:cubicBezTo>
                  <a:cubicBezTo>
                    <a:pt x="1534" y="132"/>
                    <a:pt x="1537" y="129"/>
                    <a:pt x="1546" y="126"/>
                  </a:cubicBezTo>
                  <a:close/>
                  <a:moveTo>
                    <a:pt x="2051" y="876"/>
                  </a:moveTo>
                  <a:cubicBezTo>
                    <a:pt x="2051" y="879"/>
                    <a:pt x="2053" y="885"/>
                    <a:pt x="2059" y="890"/>
                  </a:cubicBezTo>
                  <a:cubicBezTo>
                    <a:pt x="2053" y="885"/>
                    <a:pt x="2053" y="879"/>
                    <a:pt x="2051" y="876"/>
                  </a:cubicBezTo>
                  <a:close/>
                  <a:moveTo>
                    <a:pt x="3473" y="1468"/>
                  </a:moveTo>
                  <a:lnTo>
                    <a:pt x="3473" y="1468"/>
                  </a:lnTo>
                  <a:cubicBezTo>
                    <a:pt x="3471" y="1471"/>
                    <a:pt x="3468" y="1476"/>
                    <a:pt x="3459" y="1479"/>
                  </a:cubicBezTo>
                  <a:cubicBezTo>
                    <a:pt x="3462" y="1476"/>
                    <a:pt x="3468" y="1471"/>
                    <a:pt x="3473" y="1468"/>
                  </a:cubicBezTo>
                  <a:close/>
                  <a:moveTo>
                    <a:pt x="4003" y="0"/>
                  </a:moveTo>
                  <a:cubicBezTo>
                    <a:pt x="3942" y="3"/>
                    <a:pt x="3878" y="59"/>
                    <a:pt x="3881" y="126"/>
                  </a:cubicBezTo>
                  <a:cubicBezTo>
                    <a:pt x="3892" y="285"/>
                    <a:pt x="3889" y="450"/>
                    <a:pt x="3872" y="611"/>
                  </a:cubicBezTo>
                  <a:cubicBezTo>
                    <a:pt x="3850" y="770"/>
                    <a:pt x="3811" y="932"/>
                    <a:pt x="3750" y="1086"/>
                  </a:cubicBezTo>
                  <a:cubicBezTo>
                    <a:pt x="3710" y="1172"/>
                    <a:pt x="3666" y="1247"/>
                    <a:pt x="3610" y="1326"/>
                  </a:cubicBezTo>
                  <a:cubicBezTo>
                    <a:pt x="3560" y="1381"/>
                    <a:pt x="3512" y="1434"/>
                    <a:pt x="3454" y="1482"/>
                  </a:cubicBezTo>
                  <a:cubicBezTo>
                    <a:pt x="3398" y="1521"/>
                    <a:pt x="3342" y="1554"/>
                    <a:pt x="3275" y="1582"/>
                  </a:cubicBezTo>
                  <a:cubicBezTo>
                    <a:pt x="3206" y="1610"/>
                    <a:pt x="3133" y="1630"/>
                    <a:pt x="3058" y="1644"/>
                  </a:cubicBezTo>
                  <a:cubicBezTo>
                    <a:pt x="3006" y="1649"/>
                    <a:pt x="2953" y="1653"/>
                    <a:pt x="2900" y="1653"/>
                  </a:cubicBezTo>
                  <a:cubicBezTo>
                    <a:pt x="2864" y="1653"/>
                    <a:pt x="2828" y="1651"/>
                    <a:pt x="2793" y="1646"/>
                  </a:cubicBezTo>
                  <a:cubicBezTo>
                    <a:pt x="2734" y="1635"/>
                    <a:pt x="2678" y="1621"/>
                    <a:pt x="2622" y="1596"/>
                  </a:cubicBezTo>
                  <a:cubicBezTo>
                    <a:pt x="2567" y="1574"/>
                    <a:pt x="2519" y="1540"/>
                    <a:pt x="2469" y="1507"/>
                  </a:cubicBezTo>
                  <a:cubicBezTo>
                    <a:pt x="2402" y="1454"/>
                    <a:pt x="2346" y="1395"/>
                    <a:pt x="2296" y="1328"/>
                  </a:cubicBezTo>
                  <a:cubicBezTo>
                    <a:pt x="2187" y="1186"/>
                    <a:pt x="2106" y="1024"/>
                    <a:pt x="2037" y="857"/>
                  </a:cubicBezTo>
                  <a:cubicBezTo>
                    <a:pt x="1989" y="737"/>
                    <a:pt x="1942" y="614"/>
                    <a:pt x="1900" y="491"/>
                  </a:cubicBezTo>
                  <a:cubicBezTo>
                    <a:pt x="1858" y="366"/>
                    <a:pt x="1822" y="240"/>
                    <a:pt x="1769" y="118"/>
                  </a:cubicBezTo>
                  <a:cubicBezTo>
                    <a:pt x="1752" y="81"/>
                    <a:pt x="1730" y="48"/>
                    <a:pt x="1688" y="40"/>
                  </a:cubicBezTo>
                  <a:cubicBezTo>
                    <a:pt x="1677" y="37"/>
                    <a:pt x="1667" y="35"/>
                    <a:pt x="1657" y="35"/>
                  </a:cubicBezTo>
                  <a:cubicBezTo>
                    <a:pt x="1617" y="35"/>
                    <a:pt x="1582" y="56"/>
                    <a:pt x="1560" y="90"/>
                  </a:cubicBezTo>
                  <a:cubicBezTo>
                    <a:pt x="1551" y="101"/>
                    <a:pt x="1548" y="109"/>
                    <a:pt x="1543" y="115"/>
                  </a:cubicBezTo>
                  <a:cubicBezTo>
                    <a:pt x="1487" y="187"/>
                    <a:pt x="1420" y="254"/>
                    <a:pt x="1350" y="310"/>
                  </a:cubicBezTo>
                  <a:cubicBezTo>
                    <a:pt x="1286" y="360"/>
                    <a:pt x="1216" y="397"/>
                    <a:pt x="1147" y="430"/>
                  </a:cubicBezTo>
                  <a:cubicBezTo>
                    <a:pt x="1074" y="458"/>
                    <a:pt x="999" y="480"/>
                    <a:pt x="918" y="491"/>
                  </a:cubicBezTo>
                  <a:cubicBezTo>
                    <a:pt x="883" y="496"/>
                    <a:pt x="847" y="498"/>
                    <a:pt x="811" y="498"/>
                  </a:cubicBezTo>
                  <a:cubicBezTo>
                    <a:pt x="775" y="498"/>
                    <a:pt x="738" y="496"/>
                    <a:pt x="700" y="491"/>
                  </a:cubicBezTo>
                  <a:cubicBezTo>
                    <a:pt x="625" y="478"/>
                    <a:pt x="547" y="461"/>
                    <a:pt x="474" y="430"/>
                  </a:cubicBezTo>
                  <a:cubicBezTo>
                    <a:pt x="402" y="394"/>
                    <a:pt x="335" y="355"/>
                    <a:pt x="273" y="307"/>
                  </a:cubicBezTo>
                  <a:cubicBezTo>
                    <a:pt x="246" y="285"/>
                    <a:pt x="220" y="263"/>
                    <a:pt x="195" y="240"/>
                  </a:cubicBezTo>
                  <a:cubicBezTo>
                    <a:pt x="173" y="221"/>
                    <a:pt x="145" y="210"/>
                    <a:pt x="117" y="210"/>
                  </a:cubicBezTo>
                  <a:cubicBezTo>
                    <a:pt x="90" y="210"/>
                    <a:pt x="64" y="220"/>
                    <a:pt x="42" y="240"/>
                  </a:cubicBezTo>
                  <a:cubicBezTo>
                    <a:pt x="3" y="279"/>
                    <a:pt x="0" y="352"/>
                    <a:pt x="42" y="394"/>
                  </a:cubicBezTo>
                  <a:cubicBezTo>
                    <a:pt x="106" y="452"/>
                    <a:pt x="170" y="505"/>
                    <a:pt x="240" y="550"/>
                  </a:cubicBezTo>
                  <a:cubicBezTo>
                    <a:pt x="307" y="597"/>
                    <a:pt x="379" y="628"/>
                    <a:pt x="458" y="656"/>
                  </a:cubicBezTo>
                  <a:cubicBezTo>
                    <a:pt x="569" y="700"/>
                    <a:pt x="690" y="718"/>
                    <a:pt x="809" y="718"/>
                  </a:cubicBezTo>
                  <a:cubicBezTo>
                    <a:pt x="851" y="718"/>
                    <a:pt x="892" y="716"/>
                    <a:pt x="932" y="712"/>
                  </a:cubicBezTo>
                  <a:cubicBezTo>
                    <a:pt x="1085" y="695"/>
                    <a:pt x="1230" y="645"/>
                    <a:pt x="1364" y="570"/>
                  </a:cubicBezTo>
                  <a:cubicBezTo>
                    <a:pt x="1459" y="517"/>
                    <a:pt x="1543" y="452"/>
                    <a:pt x="1615" y="377"/>
                  </a:cubicBezTo>
                  <a:cubicBezTo>
                    <a:pt x="1646" y="478"/>
                    <a:pt x="1682" y="578"/>
                    <a:pt x="1716" y="681"/>
                  </a:cubicBezTo>
                  <a:cubicBezTo>
                    <a:pt x="1774" y="857"/>
                    <a:pt x="1844" y="1033"/>
                    <a:pt x="1928" y="1200"/>
                  </a:cubicBezTo>
                  <a:cubicBezTo>
                    <a:pt x="2006" y="1356"/>
                    <a:pt x="2109" y="1507"/>
                    <a:pt x="2235" y="1632"/>
                  </a:cubicBezTo>
                  <a:cubicBezTo>
                    <a:pt x="2360" y="1755"/>
                    <a:pt x="2519" y="1844"/>
                    <a:pt x="2692" y="1884"/>
                  </a:cubicBezTo>
                  <a:cubicBezTo>
                    <a:pt x="2768" y="1902"/>
                    <a:pt x="2846" y="1910"/>
                    <a:pt x="2925" y="1910"/>
                  </a:cubicBezTo>
                  <a:cubicBezTo>
                    <a:pt x="3053" y="1910"/>
                    <a:pt x="3181" y="1888"/>
                    <a:pt x="3300" y="1850"/>
                  </a:cubicBezTo>
                  <a:cubicBezTo>
                    <a:pt x="3482" y="1797"/>
                    <a:pt x="3649" y="1688"/>
                    <a:pt x="3775" y="1543"/>
                  </a:cubicBezTo>
                  <a:cubicBezTo>
                    <a:pt x="4034" y="1259"/>
                    <a:pt x="4137" y="860"/>
                    <a:pt x="4146" y="480"/>
                  </a:cubicBezTo>
                  <a:cubicBezTo>
                    <a:pt x="4151" y="349"/>
                    <a:pt x="4140" y="218"/>
                    <a:pt x="4123" y="90"/>
                  </a:cubicBezTo>
                  <a:cubicBezTo>
                    <a:pt x="4115" y="70"/>
                    <a:pt x="4104" y="53"/>
                    <a:pt x="4090" y="34"/>
                  </a:cubicBezTo>
                  <a:cubicBezTo>
                    <a:pt x="4068" y="12"/>
                    <a:pt x="4034" y="0"/>
                    <a:pt x="4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22;p45">
              <a:extLst>
                <a:ext uri="{FF2B5EF4-FFF2-40B4-BE49-F238E27FC236}">
                  <a16:creationId xmlns:a16="http://schemas.microsoft.com/office/drawing/2014/main" id="{94218E3A-14A7-2A48-4BE6-4BF7994171CE}"/>
                </a:ext>
              </a:extLst>
            </p:cNvPr>
            <p:cNvSpPr/>
            <p:nvPr/>
          </p:nvSpPr>
          <p:spPr>
            <a:xfrm>
              <a:off x="4858775" y="3293425"/>
              <a:ext cx="112525" cy="80950"/>
            </a:xfrm>
            <a:custGeom>
              <a:avLst/>
              <a:gdLst/>
              <a:ahLst/>
              <a:cxnLst/>
              <a:rect l="l" t="t" r="r" b="b"/>
              <a:pathLst>
                <a:path w="4501" h="3238" extrusionOk="0">
                  <a:moveTo>
                    <a:pt x="572" y="1110"/>
                  </a:moveTo>
                  <a:cubicBezTo>
                    <a:pt x="567" y="1113"/>
                    <a:pt x="564" y="1113"/>
                    <a:pt x="556" y="1113"/>
                  </a:cubicBezTo>
                  <a:cubicBezTo>
                    <a:pt x="564" y="1110"/>
                    <a:pt x="567" y="1110"/>
                    <a:pt x="572" y="1110"/>
                  </a:cubicBezTo>
                  <a:close/>
                  <a:moveTo>
                    <a:pt x="1616" y="2728"/>
                  </a:moveTo>
                  <a:lnTo>
                    <a:pt x="1616" y="2728"/>
                  </a:lnTo>
                  <a:cubicBezTo>
                    <a:pt x="1615" y="2729"/>
                    <a:pt x="1614" y="2730"/>
                    <a:pt x="1613" y="2730"/>
                  </a:cubicBezTo>
                  <a:lnTo>
                    <a:pt x="1613" y="2730"/>
                  </a:lnTo>
                  <a:cubicBezTo>
                    <a:pt x="1614" y="2730"/>
                    <a:pt x="1615" y="2729"/>
                    <a:pt x="1616" y="2728"/>
                  </a:cubicBezTo>
                  <a:close/>
                  <a:moveTo>
                    <a:pt x="1613" y="2730"/>
                  </a:moveTo>
                  <a:cubicBezTo>
                    <a:pt x="1609" y="2732"/>
                    <a:pt x="1604" y="2733"/>
                    <a:pt x="1602" y="2737"/>
                  </a:cubicBezTo>
                  <a:cubicBezTo>
                    <a:pt x="1604" y="2737"/>
                    <a:pt x="1608" y="2733"/>
                    <a:pt x="1613" y="2730"/>
                  </a:cubicBezTo>
                  <a:close/>
                  <a:moveTo>
                    <a:pt x="1605" y="2745"/>
                  </a:moveTo>
                  <a:cubicBezTo>
                    <a:pt x="1605" y="2745"/>
                    <a:pt x="1603" y="2745"/>
                    <a:pt x="1600" y="2749"/>
                  </a:cubicBezTo>
                  <a:lnTo>
                    <a:pt x="1600" y="2749"/>
                  </a:lnTo>
                  <a:cubicBezTo>
                    <a:pt x="1602" y="2748"/>
                    <a:pt x="1603" y="2747"/>
                    <a:pt x="1605" y="2745"/>
                  </a:cubicBezTo>
                  <a:close/>
                  <a:moveTo>
                    <a:pt x="2573" y="2865"/>
                  </a:moveTo>
                  <a:cubicBezTo>
                    <a:pt x="2575" y="2865"/>
                    <a:pt x="2575" y="2868"/>
                    <a:pt x="2578" y="2868"/>
                  </a:cubicBezTo>
                  <a:cubicBezTo>
                    <a:pt x="2575" y="2865"/>
                    <a:pt x="2575" y="2865"/>
                    <a:pt x="2573" y="2865"/>
                  </a:cubicBezTo>
                  <a:close/>
                  <a:moveTo>
                    <a:pt x="3454" y="2991"/>
                  </a:moveTo>
                  <a:cubicBezTo>
                    <a:pt x="3446" y="2991"/>
                    <a:pt x="3440" y="2991"/>
                    <a:pt x="3438" y="2993"/>
                  </a:cubicBezTo>
                  <a:cubicBezTo>
                    <a:pt x="3443" y="2993"/>
                    <a:pt x="3446" y="2991"/>
                    <a:pt x="3454" y="2991"/>
                  </a:cubicBezTo>
                  <a:close/>
                  <a:moveTo>
                    <a:pt x="3432" y="2993"/>
                  </a:moveTo>
                  <a:cubicBezTo>
                    <a:pt x="3429" y="2993"/>
                    <a:pt x="3426" y="2993"/>
                    <a:pt x="3424" y="2996"/>
                  </a:cubicBezTo>
                  <a:lnTo>
                    <a:pt x="3432" y="2993"/>
                  </a:lnTo>
                  <a:close/>
                  <a:moveTo>
                    <a:pt x="2448" y="1"/>
                  </a:moveTo>
                  <a:cubicBezTo>
                    <a:pt x="2290" y="1"/>
                    <a:pt x="2125" y="59"/>
                    <a:pt x="1978" y="145"/>
                  </a:cubicBezTo>
                  <a:cubicBezTo>
                    <a:pt x="1892" y="193"/>
                    <a:pt x="1814" y="257"/>
                    <a:pt x="1741" y="324"/>
                  </a:cubicBezTo>
                  <a:cubicBezTo>
                    <a:pt x="1660" y="393"/>
                    <a:pt x="1588" y="477"/>
                    <a:pt x="1521" y="561"/>
                  </a:cubicBezTo>
                  <a:cubicBezTo>
                    <a:pt x="1390" y="723"/>
                    <a:pt x="1278" y="901"/>
                    <a:pt x="1178" y="1085"/>
                  </a:cubicBezTo>
                  <a:cubicBezTo>
                    <a:pt x="1172" y="1094"/>
                    <a:pt x="1167" y="1099"/>
                    <a:pt x="1164" y="1110"/>
                  </a:cubicBezTo>
                  <a:cubicBezTo>
                    <a:pt x="1142" y="1082"/>
                    <a:pt x="1122" y="1055"/>
                    <a:pt x="1097" y="1027"/>
                  </a:cubicBezTo>
                  <a:cubicBezTo>
                    <a:pt x="1055" y="976"/>
                    <a:pt x="1002" y="940"/>
                    <a:pt x="946" y="912"/>
                  </a:cubicBezTo>
                  <a:cubicBezTo>
                    <a:pt x="890" y="884"/>
                    <a:pt x="832" y="857"/>
                    <a:pt x="768" y="843"/>
                  </a:cubicBezTo>
                  <a:cubicBezTo>
                    <a:pt x="714" y="830"/>
                    <a:pt x="660" y="823"/>
                    <a:pt x="605" y="823"/>
                  </a:cubicBezTo>
                  <a:cubicBezTo>
                    <a:pt x="388" y="823"/>
                    <a:pt x="171" y="922"/>
                    <a:pt x="37" y="1096"/>
                  </a:cubicBezTo>
                  <a:cubicBezTo>
                    <a:pt x="14" y="1124"/>
                    <a:pt x="1" y="1149"/>
                    <a:pt x="1" y="1186"/>
                  </a:cubicBezTo>
                  <a:cubicBezTo>
                    <a:pt x="1" y="1219"/>
                    <a:pt x="14" y="1253"/>
                    <a:pt x="37" y="1278"/>
                  </a:cubicBezTo>
                  <a:cubicBezTo>
                    <a:pt x="62" y="1303"/>
                    <a:pt x="93" y="1317"/>
                    <a:pt x="126" y="1317"/>
                  </a:cubicBezTo>
                  <a:cubicBezTo>
                    <a:pt x="162" y="1317"/>
                    <a:pt x="190" y="1303"/>
                    <a:pt x="218" y="1278"/>
                  </a:cubicBezTo>
                  <a:cubicBezTo>
                    <a:pt x="229" y="1269"/>
                    <a:pt x="238" y="1261"/>
                    <a:pt x="246" y="1253"/>
                  </a:cubicBezTo>
                  <a:cubicBezTo>
                    <a:pt x="291" y="1219"/>
                    <a:pt x="341" y="1191"/>
                    <a:pt x="391" y="1166"/>
                  </a:cubicBezTo>
                  <a:cubicBezTo>
                    <a:pt x="444" y="1144"/>
                    <a:pt x="494" y="1130"/>
                    <a:pt x="545" y="1122"/>
                  </a:cubicBezTo>
                  <a:cubicBezTo>
                    <a:pt x="568" y="1119"/>
                    <a:pt x="591" y="1117"/>
                    <a:pt x="614" y="1117"/>
                  </a:cubicBezTo>
                  <a:cubicBezTo>
                    <a:pt x="636" y="1117"/>
                    <a:pt x="657" y="1119"/>
                    <a:pt x="678" y="1122"/>
                  </a:cubicBezTo>
                  <a:cubicBezTo>
                    <a:pt x="717" y="1127"/>
                    <a:pt x="754" y="1138"/>
                    <a:pt x="793" y="1152"/>
                  </a:cubicBezTo>
                  <a:cubicBezTo>
                    <a:pt x="821" y="1166"/>
                    <a:pt x="849" y="1180"/>
                    <a:pt x="874" y="1200"/>
                  </a:cubicBezTo>
                  <a:cubicBezTo>
                    <a:pt x="899" y="1222"/>
                    <a:pt x="921" y="1241"/>
                    <a:pt x="941" y="1267"/>
                  </a:cubicBezTo>
                  <a:cubicBezTo>
                    <a:pt x="957" y="1292"/>
                    <a:pt x="971" y="1320"/>
                    <a:pt x="985" y="1345"/>
                  </a:cubicBezTo>
                  <a:cubicBezTo>
                    <a:pt x="999" y="1381"/>
                    <a:pt x="1010" y="1423"/>
                    <a:pt x="1016" y="1465"/>
                  </a:cubicBezTo>
                  <a:cubicBezTo>
                    <a:pt x="1024" y="1507"/>
                    <a:pt x="1066" y="1543"/>
                    <a:pt x="1108" y="1557"/>
                  </a:cubicBezTo>
                  <a:cubicBezTo>
                    <a:pt x="1117" y="1559"/>
                    <a:pt x="1127" y="1561"/>
                    <a:pt x="1137" y="1561"/>
                  </a:cubicBezTo>
                  <a:cubicBezTo>
                    <a:pt x="1182" y="1561"/>
                    <a:pt x="1230" y="1537"/>
                    <a:pt x="1250" y="1498"/>
                  </a:cubicBezTo>
                  <a:cubicBezTo>
                    <a:pt x="1376" y="1255"/>
                    <a:pt x="1513" y="1016"/>
                    <a:pt x="1674" y="795"/>
                  </a:cubicBezTo>
                  <a:cubicBezTo>
                    <a:pt x="1772" y="675"/>
                    <a:pt x="1878" y="558"/>
                    <a:pt x="2001" y="463"/>
                  </a:cubicBezTo>
                  <a:cubicBezTo>
                    <a:pt x="2071" y="410"/>
                    <a:pt x="2143" y="363"/>
                    <a:pt x="2218" y="329"/>
                  </a:cubicBezTo>
                  <a:cubicBezTo>
                    <a:pt x="2288" y="301"/>
                    <a:pt x="2358" y="279"/>
                    <a:pt x="2433" y="271"/>
                  </a:cubicBezTo>
                  <a:cubicBezTo>
                    <a:pt x="2463" y="267"/>
                    <a:pt x="2494" y="265"/>
                    <a:pt x="2525" y="265"/>
                  </a:cubicBezTo>
                  <a:cubicBezTo>
                    <a:pt x="2562" y="265"/>
                    <a:pt x="2598" y="267"/>
                    <a:pt x="2634" y="273"/>
                  </a:cubicBezTo>
                  <a:cubicBezTo>
                    <a:pt x="2693" y="285"/>
                    <a:pt x="2748" y="299"/>
                    <a:pt x="2804" y="318"/>
                  </a:cubicBezTo>
                  <a:cubicBezTo>
                    <a:pt x="2841" y="338"/>
                    <a:pt x="2880" y="357"/>
                    <a:pt x="2913" y="382"/>
                  </a:cubicBezTo>
                  <a:cubicBezTo>
                    <a:pt x="2938" y="402"/>
                    <a:pt x="2963" y="427"/>
                    <a:pt x="2983" y="452"/>
                  </a:cubicBezTo>
                  <a:cubicBezTo>
                    <a:pt x="3008" y="483"/>
                    <a:pt x="3027" y="519"/>
                    <a:pt x="3041" y="555"/>
                  </a:cubicBezTo>
                  <a:cubicBezTo>
                    <a:pt x="3061" y="605"/>
                    <a:pt x="3075" y="658"/>
                    <a:pt x="3080" y="709"/>
                  </a:cubicBezTo>
                  <a:cubicBezTo>
                    <a:pt x="3089" y="784"/>
                    <a:pt x="3089" y="859"/>
                    <a:pt x="3078" y="937"/>
                  </a:cubicBezTo>
                  <a:cubicBezTo>
                    <a:pt x="3061" y="1043"/>
                    <a:pt x="3033" y="1149"/>
                    <a:pt x="2991" y="1250"/>
                  </a:cubicBezTo>
                  <a:cubicBezTo>
                    <a:pt x="2944" y="1348"/>
                    <a:pt x="2894" y="1442"/>
                    <a:pt x="2829" y="1529"/>
                  </a:cubicBezTo>
                  <a:cubicBezTo>
                    <a:pt x="2785" y="1585"/>
                    <a:pt x="2740" y="1635"/>
                    <a:pt x="2687" y="1679"/>
                  </a:cubicBezTo>
                  <a:cubicBezTo>
                    <a:pt x="2656" y="1707"/>
                    <a:pt x="2642" y="1760"/>
                    <a:pt x="2656" y="1802"/>
                  </a:cubicBezTo>
                  <a:cubicBezTo>
                    <a:pt x="2670" y="1850"/>
                    <a:pt x="2715" y="1895"/>
                    <a:pt x="2767" y="1895"/>
                  </a:cubicBezTo>
                  <a:cubicBezTo>
                    <a:pt x="2770" y="1895"/>
                    <a:pt x="2773" y="1895"/>
                    <a:pt x="2776" y="1894"/>
                  </a:cubicBezTo>
                  <a:cubicBezTo>
                    <a:pt x="2875" y="1885"/>
                    <a:pt x="2975" y="1881"/>
                    <a:pt x="3073" y="1881"/>
                  </a:cubicBezTo>
                  <a:cubicBezTo>
                    <a:pt x="3217" y="1881"/>
                    <a:pt x="3360" y="1890"/>
                    <a:pt x="3502" y="1908"/>
                  </a:cubicBezTo>
                  <a:cubicBezTo>
                    <a:pt x="3666" y="1933"/>
                    <a:pt x="3831" y="1964"/>
                    <a:pt x="3987" y="2028"/>
                  </a:cubicBezTo>
                  <a:cubicBezTo>
                    <a:pt x="4040" y="2053"/>
                    <a:pt x="4093" y="2081"/>
                    <a:pt x="4138" y="2115"/>
                  </a:cubicBezTo>
                  <a:cubicBezTo>
                    <a:pt x="4157" y="2131"/>
                    <a:pt x="4180" y="2151"/>
                    <a:pt x="4196" y="2173"/>
                  </a:cubicBezTo>
                  <a:cubicBezTo>
                    <a:pt x="4210" y="2193"/>
                    <a:pt x="4221" y="2210"/>
                    <a:pt x="4227" y="2229"/>
                  </a:cubicBezTo>
                  <a:cubicBezTo>
                    <a:pt x="4235" y="2249"/>
                    <a:pt x="4238" y="2263"/>
                    <a:pt x="4241" y="2279"/>
                  </a:cubicBezTo>
                  <a:cubicBezTo>
                    <a:pt x="4247" y="2299"/>
                    <a:pt x="4247" y="2321"/>
                    <a:pt x="4241" y="2341"/>
                  </a:cubicBezTo>
                  <a:cubicBezTo>
                    <a:pt x="4235" y="2377"/>
                    <a:pt x="4224" y="2410"/>
                    <a:pt x="4213" y="2444"/>
                  </a:cubicBezTo>
                  <a:cubicBezTo>
                    <a:pt x="4182" y="2514"/>
                    <a:pt x="4141" y="2575"/>
                    <a:pt x="4096" y="2639"/>
                  </a:cubicBezTo>
                  <a:cubicBezTo>
                    <a:pt x="4043" y="2703"/>
                    <a:pt x="3987" y="2765"/>
                    <a:pt x="3926" y="2815"/>
                  </a:cubicBezTo>
                  <a:cubicBezTo>
                    <a:pt x="3862" y="2865"/>
                    <a:pt x="3795" y="2904"/>
                    <a:pt x="3725" y="2932"/>
                  </a:cubicBezTo>
                  <a:cubicBezTo>
                    <a:pt x="3627" y="2968"/>
                    <a:pt x="3527" y="2993"/>
                    <a:pt x="3424" y="3007"/>
                  </a:cubicBezTo>
                  <a:cubicBezTo>
                    <a:pt x="3358" y="3014"/>
                    <a:pt x="3294" y="3018"/>
                    <a:pt x="3230" y="3018"/>
                  </a:cubicBezTo>
                  <a:cubicBezTo>
                    <a:pt x="3160" y="3018"/>
                    <a:pt x="3090" y="3013"/>
                    <a:pt x="3022" y="3005"/>
                  </a:cubicBezTo>
                  <a:cubicBezTo>
                    <a:pt x="2860" y="2980"/>
                    <a:pt x="2701" y="2938"/>
                    <a:pt x="2548" y="2876"/>
                  </a:cubicBezTo>
                  <a:cubicBezTo>
                    <a:pt x="2419" y="2821"/>
                    <a:pt x="2299" y="2754"/>
                    <a:pt x="2185" y="2670"/>
                  </a:cubicBezTo>
                  <a:cubicBezTo>
                    <a:pt x="2112" y="2611"/>
                    <a:pt x="2045" y="2544"/>
                    <a:pt x="1981" y="2472"/>
                  </a:cubicBezTo>
                  <a:cubicBezTo>
                    <a:pt x="1967" y="2453"/>
                    <a:pt x="1941" y="2444"/>
                    <a:pt x="1917" y="2444"/>
                  </a:cubicBezTo>
                  <a:cubicBezTo>
                    <a:pt x="1909" y="2444"/>
                    <a:pt x="1902" y="2445"/>
                    <a:pt x="1895" y="2447"/>
                  </a:cubicBezTo>
                  <a:cubicBezTo>
                    <a:pt x="1864" y="2458"/>
                    <a:pt x="1842" y="2477"/>
                    <a:pt x="1833" y="2508"/>
                  </a:cubicBezTo>
                  <a:cubicBezTo>
                    <a:pt x="1825" y="2522"/>
                    <a:pt x="1822" y="2533"/>
                    <a:pt x="1819" y="2547"/>
                  </a:cubicBezTo>
                  <a:cubicBezTo>
                    <a:pt x="1805" y="2578"/>
                    <a:pt x="1786" y="2611"/>
                    <a:pt x="1766" y="2639"/>
                  </a:cubicBezTo>
                  <a:cubicBezTo>
                    <a:pt x="1752" y="2656"/>
                    <a:pt x="1736" y="2673"/>
                    <a:pt x="1716" y="2687"/>
                  </a:cubicBezTo>
                  <a:cubicBezTo>
                    <a:pt x="1683" y="2712"/>
                    <a:pt x="1641" y="2731"/>
                    <a:pt x="1599" y="2751"/>
                  </a:cubicBezTo>
                  <a:cubicBezTo>
                    <a:pt x="1599" y="2750"/>
                    <a:pt x="1600" y="2749"/>
                    <a:pt x="1600" y="2749"/>
                  </a:cubicBezTo>
                  <a:lnTo>
                    <a:pt x="1600" y="2749"/>
                  </a:lnTo>
                  <a:cubicBezTo>
                    <a:pt x="1595" y="2752"/>
                    <a:pt x="1590" y="2754"/>
                    <a:pt x="1588" y="2754"/>
                  </a:cubicBezTo>
                  <a:lnTo>
                    <a:pt x="1585" y="2754"/>
                  </a:lnTo>
                  <a:lnTo>
                    <a:pt x="1407" y="2826"/>
                  </a:lnTo>
                  <a:cubicBezTo>
                    <a:pt x="1365" y="2843"/>
                    <a:pt x="1354" y="2904"/>
                    <a:pt x="1376" y="2940"/>
                  </a:cubicBezTo>
                  <a:cubicBezTo>
                    <a:pt x="1391" y="2970"/>
                    <a:pt x="1415" y="2982"/>
                    <a:pt x="1441" y="2982"/>
                  </a:cubicBezTo>
                  <a:cubicBezTo>
                    <a:pt x="1457" y="2982"/>
                    <a:pt x="1474" y="2977"/>
                    <a:pt x="1490" y="2968"/>
                  </a:cubicBezTo>
                  <a:cubicBezTo>
                    <a:pt x="1499" y="2966"/>
                    <a:pt x="1501" y="2966"/>
                    <a:pt x="1504" y="2963"/>
                  </a:cubicBezTo>
                  <a:cubicBezTo>
                    <a:pt x="1602" y="2921"/>
                    <a:pt x="1708" y="2890"/>
                    <a:pt x="1797" y="2834"/>
                  </a:cubicBezTo>
                  <a:cubicBezTo>
                    <a:pt x="1839" y="2807"/>
                    <a:pt x="1875" y="2770"/>
                    <a:pt x="1906" y="2731"/>
                  </a:cubicBezTo>
                  <a:cubicBezTo>
                    <a:pt x="1917" y="2717"/>
                    <a:pt x="1925" y="2709"/>
                    <a:pt x="1934" y="2695"/>
                  </a:cubicBezTo>
                  <a:cubicBezTo>
                    <a:pt x="2020" y="2787"/>
                    <a:pt x="2121" y="2868"/>
                    <a:pt x="2232" y="2938"/>
                  </a:cubicBezTo>
                  <a:cubicBezTo>
                    <a:pt x="2397" y="3046"/>
                    <a:pt x="2587" y="3119"/>
                    <a:pt x="2774" y="3172"/>
                  </a:cubicBezTo>
                  <a:cubicBezTo>
                    <a:pt x="2928" y="3215"/>
                    <a:pt x="3089" y="3237"/>
                    <a:pt x="3250" y="3237"/>
                  </a:cubicBezTo>
                  <a:cubicBezTo>
                    <a:pt x="3289" y="3237"/>
                    <a:pt x="3329" y="3236"/>
                    <a:pt x="3368" y="3233"/>
                  </a:cubicBezTo>
                  <a:cubicBezTo>
                    <a:pt x="3563" y="3225"/>
                    <a:pt x="3750" y="3175"/>
                    <a:pt x="3926" y="3088"/>
                  </a:cubicBezTo>
                  <a:cubicBezTo>
                    <a:pt x="4101" y="2996"/>
                    <a:pt x="4235" y="2854"/>
                    <a:pt x="4350" y="2698"/>
                  </a:cubicBezTo>
                  <a:cubicBezTo>
                    <a:pt x="4436" y="2578"/>
                    <a:pt x="4500" y="2433"/>
                    <a:pt x="4498" y="2285"/>
                  </a:cubicBezTo>
                  <a:cubicBezTo>
                    <a:pt x="4492" y="2157"/>
                    <a:pt x="4433" y="2042"/>
                    <a:pt x="4347" y="1956"/>
                  </a:cubicBezTo>
                  <a:cubicBezTo>
                    <a:pt x="4252" y="1861"/>
                    <a:pt x="4127" y="1802"/>
                    <a:pt x="4001" y="1755"/>
                  </a:cubicBezTo>
                  <a:cubicBezTo>
                    <a:pt x="3795" y="1679"/>
                    <a:pt x="3566" y="1652"/>
                    <a:pt x="3348" y="1635"/>
                  </a:cubicBezTo>
                  <a:cubicBezTo>
                    <a:pt x="3256" y="1626"/>
                    <a:pt x="3161" y="1624"/>
                    <a:pt x="3066" y="1624"/>
                  </a:cubicBezTo>
                  <a:cubicBezTo>
                    <a:pt x="3097" y="1573"/>
                    <a:pt x="3131" y="1526"/>
                    <a:pt x="3161" y="1473"/>
                  </a:cubicBezTo>
                  <a:cubicBezTo>
                    <a:pt x="3237" y="1331"/>
                    <a:pt x="3292" y="1169"/>
                    <a:pt x="3320" y="1010"/>
                  </a:cubicBezTo>
                  <a:cubicBezTo>
                    <a:pt x="3345" y="854"/>
                    <a:pt x="3345" y="692"/>
                    <a:pt x="3304" y="538"/>
                  </a:cubicBezTo>
                  <a:cubicBezTo>
                    <a:pt x="3262" y="388"/>
                    <a:pt x="3172" y="257"/>
                    <a:pt x="3047" y="165"/>
                  </a:cubicBezTo>
                  <a:cubicBezTo>
                    <a:pt x="2902" y="59"/>
                    <a:pt x="2726" y="17"/>
                    <a:pt x="2550" y="6"/>
                  </a:cubicBezTo>
                  <a:cubicBezTo>
                    <a:pt x="2534" y="3"/>
                    <a:pt x="2517" y="3"/>
                    <a:pt x="2497" y="3"/>
                  </a:cubicBezTo>
                  <a:cubicBezTo>
                    <a:pt x="2481" y="2"/>
                    <a:pt x="2464" y="1"/>
                    <a:pt x="24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23;p45">
              <a:extLst>
                <a:ext uri="{FF2B5EF4-FFF2-40B4-BE49-F238E27FC236}">
                  <a16:creationId xmlns:a16="http://schemas.microsoft.com/office/drawing/2014/main" id="{175CFE6B-DD12-338C-DE48-ABE8FE7F40C4}"/>
                </a:ext>
              </a:extLst>
            </p:cNvPr>
            <p:cNvSpPr/>
            <p:nvPr/>
          </p:nvSpPr>
          <p:spPr>
            <a:xfrm>
              <a:off x="4702050" y="3254050"/>
              <a:ext cx="170350" cy="72200"/>
            </a:xfrm>
            <a:custGeom>
              <a:avLst/>
              <a:gdLst/>
              <a:ahLst/>
              <a:cxnLst/>
              <a:rect l="l" t="t" r="r" b="b"/>
              <a:pathLst>
                <a:path w="6814" h="2888" extrusionOk="0">
                  <a:moveTo>
                    <a:pt x="1532" y="958"/>
                  </a:moveTo>
                  <a:cubicBezTo>
                    <a:pt x="1534" y="961"/>
                    <a:pt x="1535" y="962"/>
                    <a:pt x="1537" y="963"/>
                  </a:cubicBezTo>
                  <a:lnTo>
                    <a:pt x="1537" y="963"/>
                  </a:lnTo>
                  <a:cubicBezTo>
                    <a:pt x="1536" y="962"/>
                    <a:pt x="1534" y="960"/>
                    <a:pt x="1532" y="958"/>
                  </a:cubicBezTo>
                  <a:close/>
                  <a:moveTo>
                    <a:pt x="1537" y="963"/>
                  </a:moveTo>
                  <a:lnTo>
                    <a:pt x="1537" y="963"/>
                  </a:lnTo>
                  <a:cubicBezTo>
                    <a:pt x="1541" y="966"/>
                    <a:pt x="1544" y="967"/>
                    <a:pt x="1549" y="967"/>
                  </a:cubicBezTo>
                  <a:cubicBezTo>
                    <a:pt x="1544" y="965"/>
                    <a:pt x="1540" y="965"/>
                    <a:pt x="1537" y="963"/>
                  </a:cubicBezTo>
                  <a:close/>
                  <a:moveTo>
                    <a:pt x="5229" y="1201"/>
                  </a:moveTo>
                  <a:cubicBezTo>
                    <a:pt x="5229" y="1204"/>
                    <a:pt x="5229" y="1210"/>
                    <a:pt x="5232" y="1215"/>
                  </a:cubicBezTo>
                  <a:cubicBezTo>
                    <a:pt x="5232" y="1210"/>
                    <a:pt x="5229" y="1204"/>
                    <a:pt x="5229" y="1201"/>
                  </a:cubicBezTo>
                  <a:close/>
                  <a:moveTo>
                    <a:pt x="6043" y="1414"/>
                  </a:moveTo>
                  <a:cubicBezTo>
                    <a:pt x="6040" y="1415"/>
                    <a:pt x="6036" y="1416"/>
                    <a:pt x="6032" y="1416"/>
                  </a:cubicBezTo>
                  <a:lnTo>
                    <a:pt x="6043" y="1414"/>
                  </a:lnTo>
                  <a:close/>
                  <a:moveTo>
                    <a:pt x="5956" y="1438"/>
                  </a:moveTo>
                  <a:cubicBezTo>
                    <a:pt x="5954" y="1439"/>
                    <a:pt x="5954" y="1441"/>
                    <a:pt x="5949" y="1441"/>
                  </a:cubicBezTo>
                  <a:cubicBezTo>
                    <a:pt x="5953" y="1439"/>
                    <a:pt x="5955" y="1439"/>
                    <a:pt x="5956" y="1438"/>
                  </a:cubicBezTo>
                  <a:close/>
                  <a:moveTo>
                    <a:pt x="6320" y="1480"/>
                  </a:moveTo>
                  <a:lnTo>
                    <a:pt x="6320" y="1480"/>
                  </a:lnTo>
                  <a:cubicBezTo>
                    <a:pt x="6323" y="1483"/>
                    <a:pt x="6331" y="1486"/>
                    <a:pt x="6334" y="1489"/>
                  </a:cubicBezTo>
                  <a:cubicBezTo>
                    <a:pt x="6331" y="1486"/>
                    <a:pt x="6325" y="1483"/>
                    <a:pt x="6320" y="1480"/>
                  </a:cubicBezTo>
                  <a:close/>
                  <a:moveTo>
                    <a:pt x="3282" y="1709"/>
                  </a:moveTo>
                  <a:cubicBezTo>
                    <a:pt x="3284" y="1709"/>
                    <a:pt x="3287" y="1709"/>
                    <a:pt x="3293" y="1712"/>
                  </a:cubicBezTo>
                  <a:cubicBezTo>
                    <a:pt x="3284" y="1709"/>
                    <a:pt x="3282" y="1709"/>
                    <a:pt x="3282" y="1709"/>
                  </a:cubicBezTo>
                  <a:close/>
                  <a:moveTo>
                    <a:pt x="5633" y="1706"/>
                  </a:moveTo>
                  <a:lnTo>
                    <a:pt x="5633" y="1706"/>
                  </a:lnTo>
                  <a:cubicBezTo>
                    <a:pt x="5628" y="1712"/>
                    <a:pt x="5625" y="1717"/>
                    <a:pt x="5619" y="1723"/>
                  </a:cubicBezTo>
                  <a:cubicBezTo>
                    <a:pt x="5622" y="1717"/>
                    <a:pt x="5628" y="1709"/>
                    <a:pt x="5633" y="1706"/>
                  </a:cubicBezTo>
                  <a:close/>
                  <a:moveTo>
                    <a:pt x="2938" y="1750"/>
                  </a:moveTo>
                  <a:lnTo>
                    <a:pt x="2938" y="1750"/>
                  </a:lnTo>
                  <a:cubicBezTo>
                    <a:pt x="2937" y="1750"/>
                    <a:pt x="2937" y="1751"/>
                    <a:pt x="2936" y="1751"/>
                  </a:cubicBezTo>
                  <a:lnTo>
                    <a:pt x="2938" y="1750"/>
                  </a:lnTo>
                  <a:close/>
                  <a:moveTo>
                    <a:pt x="6576" y="1923"/>
                  </a:moveTo>
                  <a:cubicBezTo>
                    <a:pt x="6576" y="1931"/>
                    <a:pt x="6577" y="1937"/>
                    <a:pt x="6579" y="1946"/>
                  </a:cubicBezTo>
                  <a:cubicBezTo>
                    <a:pt x="6578" y="1938"/>
                    <a:pt x="6577" y="1931"/>
                    <a:pt x="6576" y="1923"/>
                  </a:cubicBezTo>
                  <a:close/>
                  <a:moveTo>
                    <a:pt x="391" y="2351"/>
                  </a:moveTo>
                  <a:lnTo>
                    <a:pt x="391" y="2351"/>
                  </a:lnTo>
                  <a:cubicBezTo>
                    <a:pt x="394" y="2353"/>
                    <a:pt x="394" y="2359"/>
                    <a:pt x="394" y="2362"/>
                  </a:cubicBezTo>
                  <a:cubicBezTo>
                    <a:pt x="391" y="2359"/>
                    <a:pt x="391" y="2353"/>
                    <a:pt x="391" y="2351"/>
                  </a:cubicBezTo>
                  <a:close/>
                  <a:moveTo>
                    <a:pt x="4400" y="1"/>
                  </a:moveTo>
                  <a:cubicBezTo>
                    <a:pt x="4362" y="1"/>
                    <a:pt x="4329" y="5"/>
                    <a:pt x="4297" y="10"/>
                  </a:cubicBezTo>
                  <a:cubicBezTo>
                    <a:pt x="4244" y="18"/>
                    <a:pt x="4197" y="29"/>
                    <a:pt x="4146" y="38"/>
                  </a:cubicBezTo>
                  <a:cubicBezTo>
                    <a:pt x="4093" y="52"/>
                    <a:pt x="4046" y="74"/>
                    <a:pt x="3996" y="94"/>
                  </a:cubicBezTo>
                  <a:cubicBezTo>
                    <a:pt x="3845" y="158"/>
                    <a:pt x="3725" y="281"/>
                    <a:pt x="3644" y="420"/>
                  </a:cubicBezTo>
                  <a:cubicBezTo>
                    <a:pt x="3563" y="562"/>
                    <a:pt x="3533" y="727"/>
                    <a:pt x="3510" y="889"/>
                  </a:cubicBezTo>
                  <a:cubicBezTo>
                    <a:pt x="3482" y="1112"/>
                    <a:pt x="3491" y="1335"/>
                    <a:pt x="3477" y="1558"/>
                  </a:cubicBezTo>
                  <a:cubicBezTo>
                    <a:pt x="3418" y="1539"/>
                    <a:pt x="3354" y="1525"/>
                    <a:pt x="3293" y="1514"/>
                  </a:cubicBezTo>
                  <a:cubicBezTo>
                    <a:pt x="3250" y="1508"/>
                    <a:pt x="3208" y="1505"/>
                    <a:pt x="3166" y="1505"/>
                  </a:cubicBezTo>
                  <a:cubicBezTo>
                    <a:pt x="3101" y="1505"/>
                    <a:pt x="3038" y="1512"/>
                    <a:pt x="2975" y="1528"/>
                  </a:cubicBezTo>
                  <a:cubicBezTo>
                    <a:pt x="2874" y="1550"/>
                    <a:pt x="2777" y="1600"/>
                    <a:pt x="2696" y="1664"/>
                  </a:cubicBezTo>
                  <a:cubicBezTo>
                    <a:pt x="2660" y="1692"/>
                    <a:pt x="2629" y="1720"/>
                    <a:pt x="2601" y="1754"/>
                  </a:cubicBezTo>
                  <a:cubicBezTo>
                    <a:pt x="2548" y="1639"/>
                    <a:pt x="2489" y="1530"/>
                    <a:pt x="2420" y="1427"/>
                  </a:cubicBezTo>
                  <a:cubicBezTo>
                    <a:pt x="2325" y="1285"/>
                    <a:pt x="2213" y="1151"/>
                    <a:pt x="2085" y="1039"/>
                  </a:cubicBezTo>
                  <a:cubicBezTo>
                    <a:pt x="1864" y="844"/>
                    <a:pt x="1597" y="702"/>
                    <a:pt x="1304" y="652"/>
                  </a:cubicBezTo>
                  <a:cubicBezTo>
                    <a:pt x="1233" y="640"/>
                    <a:pt x="1163" y="635"/>
                    <a:pt x="1093" y="635"/>
                  </a:cubicBezTo>
                  <a:cubicBezTo>
                    <a:pt x="1028" y="635"/>
                    <a:pt x="962" y="639"/>
                    <a:pt x="896" y="649"/>
                  </a:cubicBezTo>
                  <a:cubicBezTo>
                    <a:pt x="774" y="666"/>
                    <a:pt x="656" y="705"/>
                    <a:pt x="545" y="760"/>
                  </a:cubicBezTo>
                  <a:cubicBezTo>
                    <a:pt x="436" y="816"/>
                    <a:pt x="341" y="894"/>
                    <a:pt x="260" y="984"/>
                  </a:cubicBezTo>
                  <a:cubicBezTo>
                    <a:pt x="174" y="1084"/>
                    <a:pt x="112" y="1201"/>
                    <a:pt x="65" y="1327"/>
                  </a:cubicBezTo>
                  <a:cubicBezTo>
                    <a:pt x="34" y="1416"/>
                    <a:pt x="18" y="1514"/>
                    <a:pt x="9" y="1609"/>
                  </a:cubicBezTo>
                  <a:cubicBezTo>
                    <a:pt x="1" y="1720"/>
                    <a:pt x="6" y="1834"/>
                    <a:pt x="23" y="1949"/>
                  </a:cubicBezTo>
                  <a:cubicBezTo>
                    <a:pt x="62" y="2228"/>
                    <a:pt x="174" y="2490"/>
                    <a:pt x="308" y="2738"/>
                  </a:cubicBezTo>
                  <a:cubicBezTo>
                    <a:pt x="328" y="2778"/>
                    <a:pt x="373" y="2801"/>
                    <a:pt x="417" y="2801"/>
                  </a:cubicBezTo>
                  <a:cubicBezTo>
                    <a:pt x="439" y="2801"/>
                    <a:pt x="461" y="2795"/>
                    <a:pt x="481" y="2783"/>
                  </a:cubicBezTo>
                  <a:cubicBezTo>
                    <a:pt x="539" y="2750"/>
                    <a:pt x="559" y="2671"/>
                    <a:pt x="525" y="2610"/>
                  </a:cubicBezTo>
                  <a:cubicBezTo>
                    <a:pt x="483" y="2532"/>
                    <a:pt x="447" y="2451"/>
                    <a:pt x="411" y="2367"/>
                  </a:cubicBezTo>
                  <a:cubicBezTo>
                    <a:pt x="344" y="2206"/>
                    <a:pt x="294" y="2038"/>
                    <a:pt x="269" y="1860"/>
                  </a:cubicBezTo>
                  <a:lnTo>
                    <a:pt x="269" y="1860"/>
                  </a:lnTo>
                  <a:cubicBezTo>
                    <a:pt x="271" y="1871"/>
                    <a:pt x="271" y="1879"/>
                    <a:pt x="274" y="1890"/>
                  </a:cubicBezTo>
                  <a:cubicBezTo>
                    <a:pt x="260" y="1781"/>
                    <a:pt x="258" y="1675"/>
                    <a:pt x="271" y="1567"/>
                  </a:cubicBezTo>
                  <a:cubicBezTo>
                    <a:pt x="285" y="1489"/>
                    <a:pt x="302" y="1416"/>
                    <a:pt x="330" y="1343"/>
                  </a:cubicBezTo>
                  <a:cubicBezTo>
                    <a:pt x="358" y="1285"/>
                    <a:pt x="391" y="1229"/>
                    <a:pt x="428" y="1179"/>
                  </a:cubicBezTo>
                  <a:cubicBezTo>
                    <a:pt x="470" y="1126"/>
                    <a:pt x="520" y="1081"/>
                    <a:pt x="573" y="1037"/>
                  </a:cubicBezTo>
                  <a:cubicBezTo>
                    <a:pt x="623" y="998"/>
                    <a:pt x="679" y="967"/>
                    <a:pt x="740" y="939"/>
                  </a:cubicBezTo>
                  <a:cubicBezTo>
                    <a:pt x="813" y="911"/>
                    <a:pt x="888" y="886"/>
                    <a:pt x="966" y="875"/>
                  </a:cubicBezTo>
                  <a:cubicBezTo>
                    <a:pt x="1009" y="871"/>
                    <a:pt x="1051" y="869"/>
                    <a:pt x="1094" y="869"/>
                  </a:cubicBezTo>
                  <a:cubicBezTo>
                    <a:pt x="1148" y="869"/>
                    <a:pt x="1203" y="873"/>
                    <a:pt x="1256" y="880"/>
                  </a:cubicBezTo>
                  <a:cubicBezTo>
                    <a:pt x="1362" y="897"/>
                    <a:pt x="1468" y="928"/>
                    <a:pt x="1569" y="970"/>
                  </a:cubicBezTo>
                  <a:cubicBezTo>
                    <a:pt x="1680" y="1023"/>
                    <a:pt x="1789" y="1084"/>
                    <a:pt x="1887" y="1159"/>
                  </a:cubicBezTo>
                  <a:cubicBezTo>
                    <a:pt x="2001" y="1251"/>
                    <a:pt x="2102" y="1357"/>
                    <a:pt x="2194" y="1472"/>
                  </a:cubicBezTo>
                  <a:lnTo>
                    <a:pt x="2177" y="1452"/>
                  </a:lnTo>
                  <a:lnTo>
                    <a:pt x="2177" y="1452"/>
                  </a:lnTo>
                  <a:cubicBezTo>
                    <a:pt x="2291" y="1604"/>
                    <a:pt x="2386" y="1770"/>
                    <a:pt x="2466" y="1948"/>
                  </a:cubicBezTo>
                  <a:lnTo>
                    <a:pt x="2466" y="1948"/>
                  </a:lnTo>
                  <a:cubicBezTo>
                    <a:pt x="2464" y="1945"/>
                    <a:pt x="2463" y="1943"/>
                    <a:pt x="2461" y="1941"/>
                  </a:cubicBezTo>
                  <a:lnTo>
                    <a:pt x="2461" y="1941"/>
                  </a:lnTo>
                  <a:cubicBezTo>
                    <a:pt x="2473" y="1963"/>
                    <a:pt x="2478" y="1985"/>
                    <a:pt x="2489" y="2010"/>
                  </a:cubicBezTo>
                  <a:cubicBezTo>
                    <a:pt x="2503" y="2044"/>
                    <a:pt x="2526" y="2072"/>
                    <a:pt x="2567" y="2083"/>
                  </a:cubicBezTo>
                  <a:cubicBezTo>
                    <a:pt x="2576" y="2086"/>
                    <a:pt x="2586" y="2087"/>
                    <a:pt x="2595" y="2087"/>
                  </a:cubicBezTo>
                  <a:cubicBezTo>
                    <a:pt x="2633" y="2087"/>
                    <a:pt x="2671" y="2066"/>
                    <a:pt x="2685" y="2033"/>
                  </a:cubicBezTo>
                  <a:cubicBezTo>
                    <a:pt x="2707" y="1988"/>
                    <a:pt x="2729" y="1946"/>
                    <a:pt x="2757" y="1913"/>
                  </a:cubicBezTo>
                  <a:cubicBezTo>
                    <a:pt x="2785" y="1879"/>
                    <a:pt x="2813" y="1848"/>
                    <a:pt x="2846" y="1821"/>
                  </a:cubicBezTo>
                  <a:cubicBezTo>
                    <a:pt x="2883" y="1793"/>
                    <a:pt x="2922" y="1768"/>
                    <a:pt x="2964" y="1751"/>
                  </a:cubicBezTo>
                  <a:cubicBezTo>
                    <a:pt x="3017" y="1731"/>
                    <a:pt x="3070" y="1720"/>
                    <a:pt x="3120" y="1709"/>
                  </a:cubicBezTo>
                  <a:cubicBezTo>
                    <a:pt x="3143" y="1708"/>
                    <a:pt x="3166" y="1707"/>
                    <a:pt x="3188" y="1707"/>
                  </a:cubicBezTo>
                  <a:cubicBezTo>
                    <a:pt x="3220" y="1707"/>
                    <a:pt x="3251" y="1708"/>
                    <a:pt x="3282" y="1712"/>
                  </a:cubicBezTo>
                  <a:cubicBezTo>
                    <a:pt x="3354" y="1723"/>
                    <a:pt x="3424" y="1745"/>
                    <a:pt x="3494" y="1773"/>
                  </a:cubicBezTo>
                  <a:cubicBezTo>
                    <a:pt x="3505" y="1776"/>
                    <a:pt x="3516" y="1781"/>
                    <a:pt x="3522" y="1787"/>
                  </a:cubicBezTo>
                  <a:cubicBezTo>
                    <a:pt x="3538" y="1794"/>
                    <a:pt x="3555" y="1799"/>
                    <a:pt x="3573" y="1799"/>
                  </a:cubicBezTo>
                  <a:cubicBezTo>
                    <a:pt x="3589" y="1799"/>
                    <a:pt x="3605" y="1795"/>
                    <a:pt x="3619" y="1787"/>
                  </a:cubicBezTo>
                  <a:cubicBezTo>
                    <a:pt x="3650" y="1768"/>
                    <a:pt x="3664" y="1737"/>
                    <a:pt x="3669" y="1703"/>
                  </a:cubicBezTo>
                  <a:cubicBezTo>
                    <a:pt x="3691" y="1434"/>
                    <a:pt x="3678" y="1163"/>
                    <a:pt x="3711" y="897"/>
                  </a:cubicBezTo>
                  <a:lnTo>
                    <a:pt x="3711" y="897"/>
                  </a:lnTo>
                  <a:cubicBezTo>
                    <a:pt x="3711" y="898"/>
                    <a:pt x="3711" y="899"/>
                    <a:pt x="3711" y="900"/>
                  </a:cubicBezTo>
                  <a:cubicBezTo>
                    <a:pt x="3725" y="788"/>
                    <a:pt x="3748" y="677"/>
                    <a:pt x="3795" y="574"/>
                  </a:cubicBezTo>
                  <a:cubicBezTo>
                    <a:pt x="3814" y="526"/>
                    <a:pt x="3842" y="481"/>
                    <a:pt x="3870" y="440"/>
                  </a:cubicBezTo>
                  <a:cubicBezTo>
                    <a:pt x="3901" y="401"/>
                    <a:pt x="3937" y="367"/>
                    <a:pt x="3976" y="334"/>
                  </a:cubicBezTo>
                  <a:cubicBezTo>
                    <a:pt x="4021" y="303"/>
                    <a:pt x="4068" y="275"/>
                    <a:pt x="4119" y="255"/>
                  </a:cubicBezTo>
                  <a:cubicBezTo>
                    <a:pt x="4191" y="228"/>
                    <a:pt x="4272" y="208"/>
                    <a:pt x="4353" y="200"/>
                  </a:cubicBezTo>
                  <a:cubicBezTo>
                    <a:pt x="4392" y="195"/>
                    <a:pt x="4431" y="192"/>
                    <a:pt x="4472" y="192"/>
                  </a:cubicBezTo>
                  <a:cubicBezTo>
                    <a:pt x="4507" y="192"/>
                    <a:pt x="4543" y="194"/>
                    <a:pt x="4579" y="200"/>
                  </a:cubicBezTo>
                  <a:cubicBezTo>
                    <a:pt x="4632" y="208"/>
                    <a:pt x="4679" y="219"/>
                    <a:pt x="4730" y="242"/>
                  </a:cubicBezTo>
                  <a:cubicBezTo>
                    <a:pt x="4774" y="261"/>
                    <a:pt x="4816" y="286"/>
                    <a:pt x="4858" y="314"/>
                  </a:cubicBezTo>
                  <a:cubicBezTo>
                    <a:pt x="4903" y="348"/>
                    <a:pt x="4944" y="389"/>
                    <a:pt x="4981" y="437"/>
                  </a:cubicBezTo>
                  <a:cubicBezTo>
                    <a:pt x="5031" y="507"/>
                    <a:pt x="5073" y="582"/>
                    <a:pt x="5112" y="663"/>
                  </a:cubicBezTo>
                  <a:cubicBezTo>
                    <a:pt x="5181" y="833"/>
                    <a:pt x="5221" y="1012"/>
                    <a:pt x="5248" y="1193"/>
                  </a:cubicBezTo>
                  <a:cubicBezTo>
                    <a:pt x="5279" y="1447"/>
                    <a:pt x="5287" y="1701"/>
                    <a:pt x="5287" y="1960"/>
                  </a:cubicBezTo>
                  <a:cubicBezTo>
                    <a:pt x="5287" y="2005"/>
                    <a:pt x="5318" y="2044"/>
                    <a:pt x="5360" y="2058"/>
                  </a:cubicBezTo>
                  <a:cubicBezTo>
                    <a:pt x="5367" y="2060"/>
                    <a:pt x="5375" y="2061"/>
                    <a:pt x="5384" y="2061"/>
                  </a:cubicBezTo>
                  <a:cubicBezTo>
                    <a:pt x="5419" y="2061"/>
                    <a:pt x="5458" y="2042"/>
                    <a:pt x="5472" y="2013"/>
                  </a:cubicBezTo>
                  <a:cubicBezTo>
                    <a:pt x="5525" y="1907"/>
                    <a:pt x="5583" y="1807"/>
                    <a:pt x="5656" y="1709"/>
                  </a:cubicBezTo>
                  <a:cubicBezTo>
                    <a:pt x="5709" y="1645"/>
                    <a:pt x="5765" y="1586"/>
                    <a:pt x="5826" y="1530"/>
                  </a:cubicBezTo>
                  <a:cubicBezTo>
                    <a:pt x="5873" y="1500"/>
                    <a:pt x="5918" y="1469"/>
                    <a:pt x="5965" y="1447"/>
                  </a:cubicBezTo>
                  <a:cubicBezTo>
                    <a:pt x="6004" y="1433"/>
                    <a:pt x="6044" y="1422"/>
                    <a:pt x="6083" y="1416"/>
                  </a:cubicBezTo>
                  <a:cubicBezTo>
                    <a:pt x="6098" y="1415"/>
                    <a:pt x="6113" y="1414"/>
                    <a:pt x="6129" y="1414"/>
                  </a:cubicBezTo>
                  <a:cubicBezTo>
                    <a:pt x="6144" y="1414"/>
                    <a:pt x="6159" y="1415"/>
                    <a:pt x="6175" y="1416"/>
                  </a:cubicBezTo>
                  <a:cubicBezTo>
                    <a:pt x="6208" y="1422"/>
                    <a:pt x="6239" y="1430"/>
                    <a:pt x="6267" y="1441"/>
                  </a:cubicBezTo>
                  <a:cubicBezTo>
                    <a:pt x="6297" y="1458"/>
                    <a:pt x="6328" y="1475"/>
                    <a:pt x="6362" y="1497"/>
                  </a:cubicBezTo>
                  <a:cubicBezTo>
                    <a:pt x="6392" y="1525"/>
                    <a:pt x="6420" y="1556"/>
                    <a:pt x="6448" y="1586"/>
                  </a:cubicBezTo>
                  <a:cubicBezTo>
                    <a:pt x="6476" y="1628"/>
                    <a:pt x="6504" y="1673"/>
                    <a:pt x="6523" y="1723"/>
                  </a:cubicBezTo>
                  <a:cubicBezTo>
                    <a:pt x="6549" y="1788"/>
                    <a:pt x="6567" y="1854"/>
                    <a:pt x="6576" y="1923"/>
                  </a:cubicBezTo>
                  <a:lnTo>
                    <a:pt x="6576" y="1923"/>
                  </a:lnTo>
                  <a:cubicBezTo>
                    <a:pt x="6576" y="1922"/>
                    <a:pt x="6576" y="1920"/>
                    <a:pt x="6576" y="1918"/>
                  </a:cubicBezTo>
                  <a:lnTo>
                    <a:pt x="6576" y="1918"/>
                  </a:lnTo>
                  <a:cubicBezTo>
                    <a:pt x="6588" y="2005"/>
                    <a:pt x="6588" y="2091"/>
                    <a:pt x="6576" y="2180"/>
                  </a:cubicBezTo>
                  <a:cubicBezTo>
                    <a:pt x="6560" y="2281"/>
                    <a:pt x="6532" y="2376"/>
                    <a:pt x="6495" y="2468"/>
                  </a:cubicBezTo>
                  <a:cubicBezTo>
                    <a:pt x="6459" y="2560"/>
                    <a:pt x="6409" y="2644"/>
                    <a:pt x="6353" y="2727"/>
                  </a:cubicBezTo>
                  <a:cubicBezTo>
                    <a:pt x="6323" y="2775"/>
                    <a:pt x="6342" y="2844"/>
                    <a:pt x="6392" y="2872"/>
                  </a:cubicBezTo>
                  <a:cubicBezTo>
                    <a:pt x="6409" y="2882"/>
                    <a:pt x="6429" y="2887"/>
                    <a:pt x="6449" y="2887"/>
                  </a:cubicBezTo>
                  <a:cubicBezTo>
                    <a:pt x="6458" y="2887"/>
                    <a:pt x="6467" y="2886"/>
                    <a:pt x="6476" y="2883"/>
                  </a:cubicBezTo>
                  <a:cubicBezTo>
                    <a:pt x="6504" y="2878"/>
                    <a:pt x="6523" y="2858"/>
                    <a:pt x="6537" y="2836"/>
                  </a:cubicBezTo>
                  <a:cubicBezTo>
                    <a:pt x="6710" y="2591"/>
                    <a:pt x="6814" y="2298"/>
                    <a:pt x="6800" y="1999"/>
                  </a:cubicBezTo>
                  <a:cubicBezTo>
                    <a:pt x="6786" y="1768"/>
                    <a:pt x="6699" y="1530"/>
                    <a:pt x="6529" y="1374"/>
                  </a:cubicBezTo>
                  <a:cubicBezTo>
                    <a:pt x="6451" y="1304"/>
                    <a:pt x="6356" y="1254"/>
                    <a:pt x="6258" y="1232"/>
                  </a:cubicBezTo>
                  <a:cubicBezTo>
                    <a:pt x="6220" y="1223"/>
                    <a:pt x="6180" y="1218"/>
                    <a:pt x="6140" y="1218"/>
                  </a:cubicBezTo>
                  <a:cubicBezTo>
                    <a:pt x="6073" y="1218"/>
                    <a:pt x="6006" y="1230"/>
                    <a:pt x="5943" y="1251"/>
                  </a:cubicBezTo>
                  <a:cubicBezTo>
                    <a:pt x="5820" y="1290"/>
                    <a:pt x="5712" y="1371"/>
                    <a:pt x="5622" y="1461"/>
                  </a:cubicBezTo>
                  <a:cubicBezTo>
                    <a:pt x="5572" y="1511"/>
                    <a:pt x="5527" y="1561"/>
                    <a:pt x="5488" y="1617"/>
                  </a:cubicBezTo>
                  <a:cubicBezTo>
                    <a:pt x="5477" y="1416"/>
                    <a:pt x="5460" y="1212"/>
                    <a:pt x="5421" y="1014"/>
                  </a:cubicBezTo>
                  <a:cubicBezTo>
                    <a:pt x="5391" y="855"/>
                    <a:pt x="5346" y="693"/>
                    <a:pt x="5276" y="543"/>
                  </a:cubicBezTo>
                  <a:cubicBezTo>
                    <a:pt x="5212" y="409"/>
                    <a:pt x="5126" y="283"/>
                    <a:pt x="5009" y="189"/>
                  </a:cubicBezTo>
                  <a:cubicBezTo>
                    <a:pt x="4953" y="144"/>
                    <a:pt x="4891" y="105"/>
                    <a:pt x="4827" y="77"/>
                  </a:cubicBezTo>
                  <a:cubicBezTo>
                    <a:pt x="4749" y="41"/>
                    <a:pt x="4668" y="24"/>
                    <a:pt x="4582" y="13"/>
                  </a:cubicBezTo>
                  <a:cubicBezTo>
                    <a:pt x="4551" y="10"/>
                    <a:pt x="4520" y="7"/>
                    <a:pt x="4487" y="7"/>
                  </a:cubicBezTo>
                  <a:cubicBezTo>
                    <a:pt x="4454" y="3"/>
                    <a:pt x="4426" y="1"/>
                    <a:pt x="44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724;p45">
            <a:extLst>
              <a:ext uri="{FF2B5EF4-FFF2-40B4-BE49-F238E27FC236}">
                <a16:creationId xmlns:a16="http://schemas.microsoft.com/office/drawing/2014/main" id="{4FBA7B37-ABF9-7D4B-3498-1E3581A8FDB9}"/>
              </a:ext>
            </a:extLst>
          </p:cNvPr>
          <p:cNvGrpSpPr/>
          <p:nvPr/>
        </p:nvGrpSpPr>
        <p:grpSpPr>
          <a:xfrm>
            <a:off x="3003556" y="4195325"/>
            <a:ext cx="960203" cy="605400"/>
            <a:chOff x="5792925" y="4301350"/>
            <a:chExt cx="545725" cy="344075"/>
          </a:xfrm>
        </p:grpSpPr>
        <p:sp>
          <p:nvSpPr>
            <p:cNvPr id="29" name="Google Shape;2725;p45">
              <a:extLst>
                <a:ext uri="{FF2B5EF4-FFF2-40B4-BE49-F238E27FC236}">
                  <a16:creationId xmlns:a16="http://schemas.microsoft.com/office/drawing/2014/main" id="{3A40BF28-A412-58C6-CD4B-9D1442225686}"/>
                </a:ext>
              </a:extLst>
            </p:cNvPr>
            <p:cNvSpPr/>
            <p:nvPr/>
          </p:nvSpPr>
          <p:spPr>
            <a:xfrm>
              <a:off x="5792925" y="4301350"/>
              <a:ext cx="545725" cy="344075"/>
            </a:xfrm>
            <a:custGeom>
              <a:avLst/>
              <a:gdLst/>
              <a:ahLst/>
              <a:cxnLst/>
              <a:rect l="l" t="t" r="r" b="b"/>
              <a:pathLst>
                <a:path w="21829" h="13763" extrusionOk="0">
                  <a:moveTo>
                    <a:pt x="6468" y="10019"/>
                  </a:moveTo>
                  <a:lnTo>
                    <a:pt x="6334" y="10086"/>
                  </a:lnTo>
                  <a:lnTo>
                    <a:pt x="6337" y="10058"/>
                  </a:lnTo>
                  <a:lnTo>
                    <a:pt x="6468" y="10019"/>
                  </a:lnTo>
                  <a:close/>
                  <a:moveTo>
                    <a:pt x="10055" y="1"/>
                  </a:moveTo>
                  <a:cubicBezTo>
                    <a:pt x="9765" y="1"/>
                    <a:pt x="9472" y="32"/>
                    <a:pt x="9151" y="93"/>
                  </a:cubicBezTo>
                  <a:lnTo>
                    <a:pt x="9135" y="99"/>
                  </a:lnTo>
                  <a:lnTo>
                    <a:pt x="9118" y="101"/>
                  </a:lnTo>
                  <a:cubicBezTo>
                    <a:pt x="8786" y="171"/>
                    <a:pt x="8451" y="286"/>
                    <a:pt x="8119" y="442"/>
                  </a:cubicBezTo>
                  <a:cubicBezTo>
                    <a:pt x="7584" y="693"/>
                    <a:pt x="7090" y="1053"/>
                    <a:pt x="6616" y="1535"/>
                  </a:cubicBezTo>
                  <a:cubicBezTo>
                    <a:pt x="6239" y="1915"/>
                    <a:pt x="5901" y="2358"/>
                    <a:pt x="5583" y="2891"/>
                  </a:cubicBezTo>
                  <a:cubicBezTo>
                    <a:pt x="5092" y="3706"/>
                    <a:pt x="4710" y="4635"/>
                    <a:pt x="4367" y="5820"/>
                  </a:cubicBezTo>
                  <a:cubicBezTo>
                    <a:pt x="4350" y="5879"/>
                    <a:pt x="4334" y="5943"/>
                    <a:pt x="4314" y="6002"/>
                  </a:cubicBezTo>
                  <a:cubicBezTo>
                    <a:pt x="4096" y="6169"/>
                    <a:pt x="3893" y="6364"/>
                    <a:pt x="3709" y="6585"/>
                  </a:cubicBezTo>
                  <a:cubicBezTo>
                    <a:pt x="3497" y="6839"/>
                    <a:pt x="3315" y="7118"/>
                    <a:pt x="3167" y="7425"/>
                  </a:cubicBezTo>
                  <a:cubicBezTo>
                    <a:pt x="2785" y="7492"/>
                    <a:pt x="2423" y="7617"/>
                    <a:pt x="2079" y="7793"/>
                  </a:cubicBezTo>
                  <a:cubicBezTo>
                    <a:pt x="1678" y="8008"/>
                    <a:pt x="1315" y="8295"/>
                    <a:pt x="1005" y="8655"/>
                  </a:cubicBezTo>
                  <a:cubicBezTo>
                    <a:pt x="724" y="8978"/>
                    <a:pt x="492" y="9361"/>
                    <a:pt x="302" y="9815"/>
                  </a:cubicBezTo>
                  <a:cubicBezTo>
                    <a:pt x="1" y="10524"/>
                    <a:pt x="37" y="11322"/>
                    <a:pt x="405" y="12014"/>
                  </a:cubicBezTo>
                  <a:lnTo>
                    <a:pt x="419" y="12042"/>
                  </a:lnTo>
                  <a:lnTo>
                    <a:pt x="433" y="12070"/>
                  </a:lnTo>
                  <a:cubicBezTo>
                    <a:pt x="771" y="12667"/>
                    <a:pt x="1340" y="13107"/>
                    <a:pt x="2004" y="13283"/>
                  </a:cubicBezTo>
                  <a:cubicBezTo>
                    <a:pt x="2219" y="13342"/>
                    <a:pt x="2442" y="13370"/>
                    <a:pt x="2665" y="13370"/>
                  </a:cubicBezTo>
                  <a:cubicBezTo>
                    <a:pt x="3039" y="13370"/>
                    <a:pt x="3405" y="13289"/>
                    <a:pt x="3739" y="13132"/>
                  </a:cubicBezTo>
                  <a:cubicBezTo>
                    <a:pt x="3868" y="13244"/>
                    <a:pt x="3990" y="13331"/>
                    <a:pt x="4102" y="13397"/>
                  </a:cubicBezTo>
                  <a:lnTo>
                    <a:pt x="4141" y="13423"/>
                  </a:lnTo>
                  <a:lnTo>
                    <a:pt x="4183" y="13442"/>
                  </a:lnTo>
                  <a:cubicBezTo>
                    <a:pt x="4565" y="13651"/>
                    <a:pt x="4997" y="13763"/>
                    <a:pt x="5435" y="13763"/>
                  </a:cubicBezTo>
                  <a:cubicBezTo>
                    <a:pt x="5664" y="13763"/>
                    <a:pt x="5896" y="13732"/>
                    <a:pt x="6119" y="13674"/>
                  </a:cubicBezTo>
                  <a:lnTo>
                    <a:pt x="6147" y="13665"/>
                  </a:lnTo>
                  <a:cubicBezTo>
                    <a:pt x="6588" y="13540"/>
                    <a:pt x="6984" y="13303"/>
                    <a:pt x="7293" y="12979"/>
                  </a:cubicBezTo>
                  <a:cubicBezTo>
                    <a:pt x="7645" y="13149"/>
                    <a:pt x="8036" y="13244"/>
                    <a:pt x="8448" y="13244"/>
                  </a:cubicBezTo>
                  <a:cubicBezTo>
                    <a:pt x="8937" y="13244"/>
                    <a:pt x="9414" y="13105"/>
                    <a:pt x="9824" y="12853"/>
                  </a:cubicBezTo>
                  <a:cubicBezTo>
                    <a:pt x="10100" y="12951"/>
                    <a:pt x="10396" y="13004"/>
                    <a:pt x="10697" y="13004"/>
                  </a:cubicBezTo>
                  <a:cubicBezTo>
                    <a:pt x="10926" y="13004"/>
                    <a:pt x="11157" y="12973"/>
                    <a:pt x="11378" y="12912"/>
                  </a:cubicBezTo>
                  <a:lnTo>
                    <a:pt x="11425" y="12901"/>
                  </a:lnTo>
                  <a:lnTo>
                    <a:pt x="11470" y="12887"/>
                  </a:lnTo>
                  <a:cubicBezTo>
                    <a:pt x="11880" y="12761"/>
                    <a:pt x="12248" y="12533"/>
                    <a:pt x="12549" y="12237"/>
                  </a:cubicBezTo>
                  <a:lnTo>
                    <a:pt x="12583" y="12212"/>
                  </a:lnTo>
                  <a:lnTo>
                    <a:pt x="12605" y="12192"/>
                  </a:lnTo>
                  <a:cubicBezTo>
                    <a:pt x="12650" y="12142"/>
                    <a:pt x="12697" y="12086"/>
                    <a:pt x="12748" y="12025"/>
                  </a:cubicBezTo>
                  <a:cubicBezTo>
                    <a:pt x="12753" y="12028"/>
                    <a:pt x="12764" y="12028"/>
                    <a:pt x="12773" y="12030"/>
                  </a:cubicBezTo>
                  <a:lnTo>
                    <a:pt x="12792" y="12033"/>
                  </a:lnTo>
                  <a:cubicBezTo>
                    <a:pt x="13001" y="12086"/>
                    <a:pt x="13219" y="12114"/>
                    <a:pt x="13434" y="12114"/>
                  </a:cubicBezTo>
                  <a:cubicBezTo>
                    <a:pt x="13693" y="12114"/>
                    <a:pt x="13947" y="12075"/>
                    <a:pt x="14187" y="12005"/>
                  </a:cubicBezTo>
                  <a:cubicBezTo>
                    <a:pt x="14287" y="12086"/>
                    <a:pt x="14396" y="12159"/>
                    <a:pt x="14511" y="12226"/>
                  </a:cubicBezTo>
                  <a:cubicBezTo>
                    <a:pt x="14912" y="12460"/>
                    <a:pt x="15370" y="12583"/>
                    <a:pt x="15833" y="12583"/>
                  </a:cubicBezTo>
                  <a:cubicBezTo>
                    <a:pt x="16079" y="12583"/>
                    <a:pt x="16321" y="12547"/>
                    <a:pt x="16558" y="12482"/>
                  </a:cubicBezTo>
                  <a:lnTo>
                    <a:pt x="16586" y="12474"/>
                  </a:lnTo>
                  <a:cubicBezTo>
                    <a:pt x="16980" y="12357"/>
                    <a:pt x="17538" y="12086"/>
                    <a:pt x="17981" y="11475"/>
                  </a:cubicBezTo>
                  <a:cubicBezTo>
                    <a:pt x="17981" y="11475"/>
                    <a:pt x="18012" y="11433"/>
                    <a:pt x="18017" y="11431"/>
                  </a:cubicBezTo>
                  <a:cubicBezTo>
                    <a:pt x="18068" y="11364"/>
                    <a:pt x="18129" y="11305"/>
                    <a:pt x="18190" y="11252"/>
                  </a:cubicBezTo>
                  <a:cubicBezTo>
                    <a:pt x="18202" y="11247"/>
                    <a:pt x="18213" y="11238"/>
                    <a:pt x="18218" y="11233"/>
                  </a:cubicBezTo>
                  <a:cubicBezTo>
                    <a:pt x="18508" y="11333"/>
                    <a:pt x="18804" y="11386"/>
                    <a:pt x="19100" y="11386"/>
                  </a:cubicBezTo>
                  <a:cubicBezTo>
                    <a:pt x="19331" y="11386"/>
                    <a:pt x="19560" y="11355"/>
                    <a:pt x="19789" y="11294"/>
                  </a:cubicBezTo>
                  <a:cubicBezTo>
                    <a:pt x="20439" y="11118"/>
                    <a:pt x="20994" y="10703"/>
                    <a:pt x="21346" y="10119"/>
                  </a:cubicBezTo>
                  <a:lnTo>
                    <a:pt x="21354" y="10106"/>
                  </a:lnTo>
                  <a:cubicBezTo>
                    <a:pt x="21728" y="9486"/>
                    <a:pt x="21828" y="8727"/>
                    <a:pt x="21625" y="8030"/>
                  </a:cubicBezTo>
                  <a:lnTo>
                    <a:pt x="21622" y="8022"/>
                  </a:lnTo>
                  <a:cubicBezTo>
                    <a:pt x="21413" y="7302"/>
                    <a:pt x="20910" y="6705"/>
                    <a:pt x="20244" y="6390"/>
                  </a:cubicBezTo>
                  <a:lnTo>
                    <a:pt x="20238" y="6384"/>
                  </a:lnTo>
                  <a:cubicBezTo>
                    <a:pt x="19920" y="6236"/>
                    <a:pt x="19596" y="6217"/>
                    <a:pt x="19301" y="6027"/>
                  </a:cubicBezTo>
                  <a:cubicBezTo>
                    <a:pt x="18938" y="5793"/>
                    <a:pt x="18598" y="5502"/>
                    <a:pt x="18255" y="5240"/>
                  </a:cubicBezTo>
                  <a:cubicBezTo>
                    <a:pt x="17225" y="4470"/>
                    <a:pt x="16199" y="3703"/>
                    <a:pt x="15219" y="2874"/>
                  </a:cubicBezTo>
                  <a:cubicBezTo>
                    <a:pt x="14265" y="2065"/>
                    <a:pt x="13437" y="1083"/>
                    <a:pt x="12290" y="534"/>
                  </a:cubicBezTo>
                  <a:cubicBezTo>
                    <a:pt x="11629" y="213"/>
                    <a:pt x="10945" y="32"/>
                    <a:pt x="10256" y="4"/>
                  </a:cubicBezTo>
                  <a:cubicBezTo>
                    <a:pt x="10192" y="1"/>
                    <a:pt x="10131" y="1"/>
                    <a:pt x="10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26;p45">
              <a:extLst>
                <a:ext uri="{FF2B5EF4-FFF2-40B4-BE49-F238E27FC236}">
                  <a16:creationId xmlns:a16="http://schemas.microsoft.com/office/drawing/2014/main" id="{0CDC9495-796F-1224-CB42-87609E2E0B14}"/>
                </a:ext>
              </a:extLst>
            </p:cNvPr>
            <p:cNvSpPr/>
            <p:nvPr/>
          </p:nvSpPr>
          <p:spPr>
            <a:xfrm>
              <a:off x="5953850" y="4366575"/>
              <a:ext cx="199625" cy="184575"/>
            </a:xfrm>
            <a:custGeom>
              <a:avLst/>
              <a:gdLst/>
              <a:ahLst/>
              <a:cxnLst/>
              <a:rect l="l" t="t" r="r" b="b"/>
              <a:pathLst>
                <a:path w="7985" h="7383" extrusionOk="0">
                  <a:moveTo>
                    <a:pt x="3546" y="0"/>
                  </a:moveTo>
                  <a:cubicBezTo>
                    <a:pt x="3471" y="0"/>
                    <a:pt x="3395" y="3"/>
                    <a:pt x="3323" y="14"/>
                  </a:cubicBezTo>
                  <a:cubicBezTo>
                    <a:pt x="3192" y="34"/>
                    <a:pt x="3077" y="53"/>
                    <a:pt x="2966" y="84"/>
                  </a:cubicBezTo>
                  <a:cubicBezTo>
                    <a:pt x="2890" y="104"/>
                    <a:pt x="2815" y="132"/>
                    <a:pt x="2740" y="159"/>
                  </a:cubicBezTo>
                  <a:lnTo>
                    <a:pt x="2709" y="173"/>
                  </a:lnTo>
                  <a:cubicBezTo>
                    <a:pt x="2611" y="210"/>
                    <a:pt x="2533" y="251"/>
                    <a:pt x="2472" y="302"/>
                  </a:cubicBezTo>
                  <a:cubicBezTo>
                    <a:pt x="2419" y="344"/>
                    <a:pt x="2369" y="391"/>
                    <a:pt x="2321" y="436"/>
                  </a:cubicBezTo>
                  <a:lnTo>
                    <a:pt x="2285" y="466"/>
                  </a:lnTo>
                  <a:lnTo>
                    <a:pt x="2257" y="491"/>
                  </a:lnTo>
                  <a:cubicBezTo>
                    <a:pt x="2182" y="561"/>
                    <a:pt x="2126" y="609"/>
                    <a:pt x="2073" y="664"/>
                  </a:cubicBezTo>
                  <a:cubicBezTo>
                    <a:pt x="2048" y="692"/>
                    <a:pt x="2025" y="720"/>
                    <a:pt x="2000" y="745"/>
                  </a:cubicBezTo>
                  <a:lnTo>
                    <a:pt x="1956" y="798"/>
                  </a:lnTo>
                  <a:lnTo>
                    <a:pt x="1892" y="868"/>
                  </a:lnTo>
                  <a:lnTo>
                    <a:pt x="1830" y="938"/>
                  </a:lnTo>
                  <a:cubicBezTo>
                    <a:pt x="1738" y="1035"/>
                    <a:pt x="1666" y="1139"/>
                    <a:pt x="1615" y="1214"/>
                  </a:cubicBezTo>
                  <a:cubicBezTo>
                    <a:pt x="1585" y="1256"/>
                    <a:pt x="1554" y="1300"/>
                    <a:pt x="1518" y="1342"/>
                  </a:cubicBezTo>
                  <a:lnTo>
                    <a:pt x="1493" y="1373"/>
                  </a:lnTo>
                  <a:cubicBezTo>
                    <a:pt x="1462" y="1415"/>
                    <a:pt x="1434" y="1454"/>
                    <a:pt x="1406" y="1493"/>
                  </a:cubicBezTo>
                  <a:cubicBezTo>
                    <a:pt x="1342" y="1591"/>
                    <a:pt x="1278" y="1697"/>
                    <a:pt x="1211" y="1819"/>
                  </a:cubicBezTo>
                  <a:cubicBezTo>
                    <a:pt x="1152" y="1934"/>
                    <a:pt x="1102" y="2031"/>
                    <a:pt x="1057" y="2129"/>
                  </a:cubicBezTo>
                  <a:cubicBezTo>
                    <a:pt x="1018" y="2210"/>
                    <a:pt x="985" y="2294"/>
                    <a:pt x="949" y="2377"/>
                  </a:cubicBezTo>
                  <a:cubicBezTo>
                    <a:pt x="915" y="2464"/>
                    <a:pt x="876" y="2553"/>
                    <a:pt x="815" y="2656"/>
                  </a:cubicBezTo>
                  <a:cubicBezTo>
                    <a:pt x="778" y="2720"/>
                    <a:pt x="753" y="2790"/>
                    <a:pt x="731" y="2852"/>
                  </a:cubicBezTo>
                  <a:lnTo>
                    <a:pt x="714" y="2902"/>
                  </a:lnTo>
                  <a:cubicBezTo>
                    <a:pt x="678" y="3002"/>
                    <a:pt x="644" y="3100"/>
                    <a:pt x="611" y="3203"/>
                  </a:cubicBezTo>
                  <a:lnTo>
                    <a:pt x="575" y="3340"/>
                  </a:lnTo>
                  <a:cubicBezTo>
                    <a:pt x="536" y="3474"/>
                    <a:pt x="499" y="3585"/>
                    <a:pt x="474" y="3700"/>
                  </a:cubicBezTo>
                  <a:cubicBezTo>
                    <a:pt x="458" y="3769"/>
                    <a:pt x="444" y="3839"/>
                    <a:pt x="430" y="3912"/>
                  </a:cubicBezTo>
                  <a:cubicBezTo>
                    <a:pt x="391" y="4101"/>
                    <a:pt x="357" y="4272"/>
                    <a:pt x="307" y="4436"/>
                  </a:cubicBezTo>
                  <a:cubicBezTo>
                    <a:pt x="285" y="4511"/>
                    <a:pt x="251" y="4584"/>
                    <a:pt x="226" y="4662"/>
                  </a:cubicBezTo>
                  <a:lnTo>
                    <a:pt x="201" y="4729"/>
                  </a:lnTo>
                  <a:cubicBezTo>
                    <a:pt x="187" y="4765"/>
                    <a:pt x="173" y="4802"/>
                    <a:pt x="156" y="4841"/>
                  </a:cubicBezTo>
                  <a:lnTo>
                    <a:pt x="142" y="4869"/>
                  </a:lnTo>
                  <a:lnTo>
                    <a:pt x="131" y="4891"/>
                  </a:lnTo>
                  <a:lnTo>
                    <a:pt x="109" y="4938"/>
                  </a:lnTo>
                  <a:cubicBezTo>
                    <a:pt x="89" y="4941"/>
                    <a:pt x="64" y="4955"/>
                    <a:pt x="39" y="4983"/>
                  </a:cubicBezTo>
                  <a:cubicBezTo>
                    <a:pt x="17" y="5014"/>
                    <a:pt x="0" y="5053"/>
                    <a:pt x="6" y="5092"/>
                  </a:cubicBezTo>
                  <a:cubicBezTo>
                    <a:pt x="8" y="5134"/>
                    <a:pt x="28" y="5167"/>
                    <a:pt x="56" y="5195"/>
                  </a:cubicBezTo>
                  <a:cubicBezTo>
                    <a:pt x="92" y="5223"/>
                    <a:pt x="126" y="5231"/>
                    <a:pt x="162" y="5231"/>
                  </a:cubicBezTo>
                  <a:cubicBezTo>
                    <a:pt x="206" y="5234"/>
                    <a:pt x="246" y="5240"/>
                    <a:pt x="290" y="5254"/>
                  </a:cubicBezTo>
                  <a:cubicBezTo>
                    <a:pt x="418" y="5304"/>
                    <a:pt x="513" y="5348"/>
                    <a:pt x="600" y="5399"/>
                  </a:cubicBezTo>
                  <a:cubicBezTo>
                    <a:pt x="720" y="5477"/>
                    <a:pt x="837" y="5583"/>
                    <a:pt x="960" y="5708"/>
                  </a:cubicBezTo>
                  <a:lnTo>
                    <a:pt x="1016" y="5767"/>
                  </a:lnTo>
                  <a:cubicBezTo>
                    <a:pt x="1066" y="5823"/>
                    <a:pt x="1110" y="5878"/>
                    <a:pt x="1155" y="5937"/>
                  </a:cubicBezTo>
                  <a:lnTo>
                    <a:pt x="1172" y="5959"/>
                  </a:lnTo>
                  <a:cubicBezTo>
                    <a:pt x="1239" y="6043"/>
                    <a:pt x="1306" y="6127"/>
                    <a:pt x="1364" y="6213"/>
                  </a:cubicBezTo>
                  <a:cubicBezTo>
                    <a:pt x="1504" y="6411"/>
                    <a:pt x="1621" y="6601"/>
                    <a:pt x="1719" y="6782"/>
                  </a:cubicBezTo>
                  <a:cubicBezTo>
                    <a:pt x="1749" y="6844"/>
                    <a:pt x="1777" y="6911"/>
                    <a:pt x="1805" y="6975"/>
                  </a:cubicBezTo>
                  <a:cubicBezTo>
                    <a:pt x="1822" y="7017"/>
                    <a:pt x="1838" y="7053"/>
                    <a:pt x="1850" y="7100"/>
                  </a:cubicBezTo>
                  <a:cubicBezTo>
                    <a:pt x="1858" y="7134"/>
                    <a:pt x="1861" y="7162"/>
                    <a:pt x="1866" y="7190"/>
                  </a:cubicBezTo>
                  <a:cubicBezTo>
                    <a:pt x="1878" y="7229"/>
                    <a:pt x="1908" y="7273"/>
                    <a:pt x="1956" y="7290"/>
                  </a:cubicBezTo>
                  <a:cubicBezTo>
                    <a:pt x="1975" y="7301"/>
                    <a:pt x="2000" y="7304"/>
                    <a:pt x="2020" y="7304"/>
                  </a:cubicBezTo>
                  <a:cubicBezTo>
                    <a:pt x="2070" y="7304"/>
                    <a:pt x="2109" y="7285"/>
                    <a:pt x="2129" y="7248"/>
                  </a:cubicBezTo>
                  <a:cubicBezTo>
                    <a:pt x="2151" y="7218"/>
                    <a:pt x="2168" y="7184"/>
                    <a:pt x="2184" y="7151"/>
                  </a:cubicBezTo>
                  <a:cubicBezTo>
                    <a:pt x="2198" y="7120"/>
                    <a:pt x="2212" y="7092"/>
                    <a:pt x="2229" y="7064"/>
                  </a:cubicBezTo>
                  <a:cubicBezTo>
                    <a:pt x="2254" y="7025"/>
                    <a:pt x="2279" y="6994"/>
                    <a:pt x="2304" y="6975"/>
                  </a:cubicBezTo>
                  <a:cubicBezTo>
                    <a:pt x="2324" y="6955"/>
                    <a:pt x="2346" y="6941"/>
                    <a:pt x="2366" y="6927"/>
                  </a:cubicBezTo>
                  <a:cubicBezTo>
                    <a:pt x="2410" y="6908"/>
                    <a:pt x="2458" y="6894"/>
                    <a:pt x="2505" y="6877"/>
                  </a:cubicBezTo>
                  <a:lnTo>
                    <a:pt x="2550" y="6855"/>
                  </a:lnTo>
                  <a:cubicBezTo>
                    <a:pt x="2589" y="6844"/>
                    <a:pt x="2625" y="6838"/>
                    <a:pt x="2656" y="6827"/>
                  </a:cubicBezTo>
                  <a:lnTo>
                    <a:pt x="2717" y="6810"/>
                  </a:lnTo>
                  <a:cubicBezTo>
                    <a:pt x="2779" y="6799"/>
                    <a:pt x="2837" y="6794"/>
                    <a:pt x="2899" y="6794"/>
                  </a:cubicBezTo>
                  <a:lnTo>
                    <a:pt x="2940" y="6796"/>
                  </a:lnTo>
                  <a:lnTo>
                    <a:pt x="2896" y="6774"/>
                  </a:lnTo>
                  <a:lnTo>
                    <a:pt x="2963" y="6794"/>
                  </a:lnTo>
                  <a:cubicBezTo>
                    <a:pt x="3035" y="6802"/>
                    <a:pt x="3086" y="6807"/>
                    <a:pt x="3133" y="6816"/>
                  </a:cubicBezTo>
                  <a:lnTo>
                    <a:pt x="3200" y="6830"/>
                  </a:lnTo>
                  <a:lnTo>
                    <a:pt x="3233" y="6838"/>
                  </a:lnTo>
                  <a:cubicBezTo>
                    <a:pt x="3272" y="6844"/>
                    <a:pt x="3312" y="6855"/>
                    <a:pt x="3351" y="6863"/>
                  </a:cubicBezTo>
                  <a:cubicBezTo>
                    <a:pt x="3457" y="6905"/>
                    <a:pt x="3554" y="6953"/>
                    <a:pt x="3646" y="7008"/>
                  </a:cubicBezTo>
                  <a:cubicBezTo>
                    <a:pt x="3722" y="7064"/>
                    <a:pt x="3786" y="7120"/>
                    <a:pt x="3844" y="7178"/>
                  </a:cubicBezTo>
                  <a:lnTo>
                    <a:pt x="3897" y="7234"/>
                  </a:lnTo>
                  <a:cubicBezTo>
                    <a:pt x="3928" y="7271"/>
                    <a:pt x="3959" y="7304"/>
                    <a:pt x="3995" y="7338"/>
                  </a:cubicBezTo>
                  <a:cubicBezTo>
                    <a:pt x="4023" y="7360"/>
                    <a:pt x="4056" y="7371"/>
                    <a:pt x="4093" y="7371"/>
                  </a:cubicBezTo>
                  <a:cubicBezTo>
                    <a:pt x="4107" y="7371"/>
                    <a:pt x="4118" y="7368"/>
                    <a:pt x="4126" y="7365"/>
                  </a:cubicBezTo>
                  <a:cubicBezTo>
                    <a:pt x="4132" y="7368"/>
                    <a:pt x="4146" y="7374"/>
                    <a:pt x="4162" y="7379"/>
                  </a:cubicBezTo>
                  <a:cubicBezTo>
                    <a:pt x="4174" y="7382"/>
                    <a:pt x="4179" y="7382"/>
                    <a:pt x="4190" y="7382"/>
                  </a:cubicBezTo>
                  <a:cubicBezTo>
                    <a:pt x="4263" y="7382"/>
                    <a:pt x="4330" y="7326"/>
                    <a:pt x="4344" y="7254"/>
                  </a:cubicBezTo>
                  <a:lnTo>
                    <a:pt x="4349" y="7220"/>
                  </a:lnTo>
                  <a:cubicBezTo>
                    <a:pt x="4372" y="7103"/>
                    <a:pt x="4397" y="6983"/>
                    <a:pt x="4425" y="6866"/>
                  </a:cubicBezTo>
                  <a:lnTo>
                    <a:pt x="4455" y="6727"/>
                  </a:lnTo>
                  <a:cubicBezTo>
                    <a:pt x="4480" y="6626"/>
                    <a:pt x="4503" y="6528"/>
                    <a:pt x="4536" y="6431"/>
                  </a:cubicBezTo>
                  <a:cubicBezTo>
                    <a:pt x="4570" y="6328"/>
                    <a:pt x="4609" y="6230"/>
                    <a:pt x="4651" y="6130"/>
                  </a:cubicBezTo>
                  <a:lnTo>
                    <a:pt x="4690" y="6029"/>
                  </a:lnTo>
                  <a:cubicBezTo>
                    <a:pt x="4720" y="5951"/>
                    <a:pt x="4748" y="5876"/>
                    <a:pt x="4782" y="5803"/>
                  </a:cubicBezTo>
                  <a:cubicBezTo>
                    <a:pt x="4818" y="5722"/>
                    <a:pt x="4857" y="5641"/>
                    <a:pt x="4893" y="5560"/>
                  </a:cubicBezTo>
                  <a:lnTo>
                    <a:pt x="4907" y="5533"/>
                  </a:lnTo>
                  <a:cubicBezTo>
                    <a:pt x="4977" y="5393"/>
                    <a:pt x="5027" y="5301"/>
                    <a:pt x="5083" y="5206"/>
                  </a:cubicBezTo>
                  <a:lnTo>
                    <a:pt x="5130" y="5134"/>
                  </a:lnTo>
                  <a:cubicBezTo>
                    <a:pt x="5236" y="4972"/>
                    <a:pt x="5329" y="4830"/>
                    <a:pt x="5451" y="4715"/>
                  </a:cubicBezTo>
                  <a:cubicBezTo>
                    <a:pt x="5518" y="4654"/>
                    <a:pt x="5585" y="4598"/>
                    <a:pt x="5655" y="4542"/>
                  </a:cubicBezTo>
                  <a:cubicBezTo>
                    <a:pt x="5716" y="4495"/>
                    <a:pt x="5789" y="4456"/>
                    <a:pt x="5859" y="4414"/>
                  </a:cubicBezTo>
                  <a:cubicBezTo>
                    <a:pt x="5909" y="4394"/>
                    <a:pt x="5956" y="4369"/>
                    <a:pt x="6006" y="4358"/>
                  </a:cubicBezTo>
                  <a:cubicBezTo>
                    <a:pt x="6059" y="4352"/>
                    <a:pt x="6115" y="4347"/>
                    <a:pt x="6171" y="4347"/>
                  </a:cubicBezTo>
                  <a:cubicBezTo>
                    <a:pt x="6199" y="4347"/>
                    <a:pt x="6227" y="4352"/>
                    <a:pt x="6249" y="4352"/>
                  </a:cubicBezTo>
                  <a:cubicBezTo>
                    <a:pt x="6305" y="4358"/>
                    <a:pt x="6355" y="4369"/>
                    <a:pt x="6408" y="4383"/>
                  </a:cubicBezTo>
                  <a:cubicBezTo>
                    <a:pt x="6483" y="4411"/>
                    <a:pt x="6542" y="4439"/>
                    <a:pt x="6598" y="4470"/>
                  </a:cubicBezTo>
                  <a:cubicBezTo>
                    <a:pt x="6637" y="4500"/>
                    <a:pt x="6676" y="4537"/>
                    <a:pt x="6707" y="4570"/>
                  </a:cubicBezTo>
                  <a:cubicBezTo>
                    <a:pt x="6746" y="4620"/>
                    <a:pt x="6785" y="4676"/>
                    <a:pt x="6827" y="4749"/>
                  </a:cubicBezTo>
                  <a:cubicBezTo>
                    <a:pt x="6882" y="4857"/>
                    <a:pt x="6930" y="4966"/>
                    <a:pt x="6975" y="5078"/>
                  </a:cubicBezTo>
                  <a:lnTo>
                    <a:pt x="6988" y="5108"/>
                  </a:lnTo>
                  <a:cubicBezTo>
                    <a:pt x="7008" y="5150"/>
                    <a:pt x="7025" y="5192"/>
                    <a:pt x="7039" y="5237"/>
                  </a:cubicBezTo>
                  <a:cubicBezTo>
                    <a:pt x="7053" y="5276"/>
                    <a:pt x="7058" y="5318"/>
                    <a:pt x="7069" y="5360"/>
                  </a:cubicBezTo>
                  <a:lnTo>
                    <a:pt x="7083" y="5385"/>
                  </a:lnTo>
                  <a:cubicBezTo>
                    <a:pt x="7094" y="5460"/>
                    <a:pt x="7106" y="5516"/>
                    <a:pt x="7114" y="5569"/>
                  </a:cubicBezTo>
                  <a:cubicBezTo>
                    <a:pt x="7136" y="5650"/>
                    <a:pt x="7226" y="5700"/>
                    <a:pt x="7295" y="5700"/>
                  </a:cubicBezTo>
                  <a:cubicBezTo>
                    <a:pt x="7404" y="5694"/>
                    <a:pt x="7488" y="5602"/>
                    <a:pt x="7485" y="5499"/>
                  </a:cubicBezTo>
                  <a:cubicBezTo>
                    <a:pt x="7482" y="5482"/>
                    <a:pt x="7482" y="5468"/>
                    <a:pt x="7482" y="5449"/>
                  </a:cubicBezTo>
                  <a:lnTo>
                    <a:pt x="7482" y="5404"/>
                  </a:lnTo>
                  <a:lnTo>
                    <a:pt x="7482" y="5376"/>
                  </a:lnTo>
                  <a:cubicBezTo>
                    <a:pt x="7519" y="5265"/>
                    <a:pt x="7569" y="5128"/>
                    <a:pt x="7630" y="5008"/>
                  </a:cubicBezTo>
                  <a:cubicBezTo>
                    <a:pt x="7680" y="4916"/>
                    <a:pt x="7733" y="4827"/>
                    <a:pt x="7789" y="4735"/>
                  </a:cubicBezTo>
                  <a:cubicBezTo>
                    <a:pt x="7811" y="4696"/>
                    <a:pt x="7845" y="4659"/>
                    <a:pt x="7876" y="4620"/>
                  </a:cubicBezTo>
                  <a:cubicBezTo>
                    <a:pt x="7951" y="4520"/>
                    <a:pt x="7984" y="4428"/>
                    <a:pt x="7970" y="4333"/>
                  </a:cubicBezTo>
                  <a:cubicBezTo>
                    <a:pt x="7951" y="4205"/>
                    <a:pt x="7906" y="4079"/>
                    <a:pt x="7862" y="3956"/>
                  </a:cubicBezTo>
                  <a:cubicBezTo>
                    <a:pt x="7817" y="3831"/>
                    <a:pt x="7764" y="3725"/>
                    <a:pt x="7708" y="3622"/>
                  </a:cubicBezTo>
                  <a:cubicBezTo>
                    <a:pt x="7616" y="3463"/>
                    <a:pt x="7524" y="3306"/>
                    <a:pt x="7421" y="3147"/>
                  </a:cubicBezTo>
                  <a:cubicBezTo>
                    <a:pt x="7359" y="3050"/>
                    <a:pt x="7306" y="2963"/>
                    <a:pt x="7248" y="2879"/>
                  </a:cubicBezTo>
                  <a:cubicBezTo>
                    <a:pt x="7181" y="2782"/>
                    <a:pt x="7111" y="2693"/>
                    <a:pt x="7041" y="2600"/>
                  </a:cubicBezTo>
                  <a:cubicBezTo>
                    <a:pt x="6975" y="2517"/>
                    <a:pt x="6913" y="2430"/>
                    <a:pt x="6855" y="2344"/>
                  </a:cubicBezTo>
                  <a:cubicBezTo>
                    <a:pt x="6804" y="2268"/>
                    <a:pt x="6751" y="2204"/>
                    <a:pt x="6696" y="2135"/>
                  </a:cubicBezTo>
                  <a:lnTo>
                    <a:pt x="6665" y="2096"/>
                  </a:lnTo>
                  <a:lnTo>
                    <a:pt x="6645" y="2068"/>
                  </a:lnTo>
                  <a:cubicBezTo>
                    <a:pt x="6576" y="1976"/>
                    <a:pt x="6497" y="1889"/>
                    <a:pt x="6422" y="1803"/>
                  </a:cubicBezTo>
                  <a:cubicBezTo>
                    <a:pt x="6389" y="1766"/>
                    <a:pt x="6361" y="1733"/>
                    <a:pt x="6330" y="1694"/>
                  </a:cubicBezTo>
                  <a:lnTo>
                    <a:pt x="6311" y="1669"/>
                  </a:lnTo>
                  <a:cubicBezTo>
                    <a:pt x="6274" y="1624"/>
                    <a:pt x="6246" y="1585"/>
                    <a:pt x="6213" y="1552"/>
                  </a:cubicBezTo>
                  <a:cubicBezTo>
                    <a:pt x="6146" y="1473"/>
                    <a:pt x="6073" y="1404"/>
                    <a:pt x="5998" y="1345"/>
                  </a:cubicBezTo>
                  <a:lnTo>
                    <a:pt x="5979" y="1326"/>
                  </a:lnTo>
                  <a:cubicBezTo>
                    <a:pt x="5892" y="1247"/>
                    <a:pt x="5808" y="1167"/>
                    <a:pt x="5725" y="1088"/>
                  </a:cubicBezTo>
                  <a:cubicBezTo>
                    <a:pt x="5644" y="1010"/>
                    <a:pt x="5557" y="938"/>
                    <a:pt x="5468" y="865"/>
                  </a:cubicBezTo>
                  <a:lnTo>
                    <a:pt x="5362" y="768"/>
                  </a:lnTo>
                  <a:cubicBezTo>
                    <a:pt x="5309" y="717"/>
                    <a:pt x="5256" y="673"/>
                    <a:pt x="5203" y="631"/>
                  </a:cubicBezTo>
                  <a:cubicBezTo>
                    <a:pt x="5114" y="558"/>
                    <a:pt x="5005" y="480"/>
                    <a:pt x="4863" y="397"/>
                  </a:cubicBezTo>
                  <a:cubicBezTo>
                    <a:pt x="4743" y="327"/>
                    <a:pt x="4642" y="274"/>
                    <a:pt x="4547" y="232"/>
                  </a:cubicBezTo>
                  <a:cubicBezTo>
                    <a:pt x="4319" y="132"/>
                    <a:pt x="4093" y="59"/>
                    <a:pt x="3872" y="20"/>
                  </a:cubicBezTo>
                  <a:cubicBezTo>
                    <a:pt x="3808" y="9"/>
                    <a:pt x="3744" y="9"/>
                    <a:pt x="3680" y="6"/>
                  </a:cubicBezTo>
                  <a:lnTo>
                    <a:pt x="35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27;p45">
              <a:extLst>
                <a:ext uri="{FF2B5EF4-FFF2-40B4-BE49-F238E27FC236}">
                  <a16:creationId xmlns:a16="http://schemas.microsoft.com/office/drawing/2014/main" id="{434AB1B8-05B3-18E4-E2B5-28A3E9E2C8CE}"/>
                </a:ext>
              </a:extLst>
            </p:cNvPr>
            <p:cNvSpPr/>
            <p:nvPr/>
          </p:nvSpPr>
          <p:spPr>
            <a:xfrm>
              <a:off x="6023450" y="4368450"/>
              <a:ext cx="129600" cy="139475"/>
            </a:xfrm>
            <a:custGeom>
              <a:avLst/>
              <a:gdLst/>
              <a:ahLst/>
              <a:cxnLst/>
              <a:rect l="l" t="t" r="r" b="b"/>
              <a:pathLst>
                <a:path w="5184" h="5579" extrusionOk="0">
                  <a:moveTo>
                    <a:pt x="477" y="400"/>
                  </a:moveTo>
                  <a:cubicBezTo>
                    <a:pt x="477" y="402"/>
                    <a:pt x="483" y="402"/>
                    <a:pt x="488" y="405"/>
                  </a:cubicBezTo>
                  <a:cubicBezTo>
                    <a:pt x="486" y="402"/>
                    <a:pt x="483" y="402"/>
                    <a:pt x="477" y="400"/>
                  </a:cubicBezTo>
                  <a:close/>
                  <a:moveTo>
                    <a:pt x="1364" y="1228"/>
                  </a:moveTo>
                  <a:cubicBezTo>
                    <a:pt x="1365" y="1230"/>
                    <a:pt x="1366" y="1232"/>
                    <a:pt x="1367" y="1233"/>
                  </a:cubicBezTo>
                  <a:lnTo>
                    <a:pt x="1367" y="1233"/>
                  </a:lnTo>
                  <a:cubicBezTo>
                    <a:pt x="1366" y="1231"/>
                    <a:pt x="1365" y="1230"/>
                    <a:pt x="1364" y="1228"/>
                  </a:cubicBezTo>
                  <a:close/>
                  <a:moveTo>
                    <a:pt x="1367" y="1233"/>
                  </a:moveTo>
                  <a:lnTo>
                    <a:pt x="1367" y="1233"/>
                  </a:lnTo>
                  <a:cubicBezTo>
                    <a:pt x="1369" y="1237"/>
                    <a:pt x="1372" y="1241"/>
                    <a:pt x="1378" y="1245"/>
                  </a:cubicBezTo>
                  <a:cubicBezTo>
                    <a:pt x="1376" y="1241"/>
                    <a:pt x="1371" y="1238"/>
                    <a:pt x="1367" y="1233"/>
                  </a:cubicBezTo>
                  <a:close/>
                  <a:moveTo>
                    <a:pt x="1381" y="1251"/>
                  </a:moveTo>
                  <a:lnTo>
                    <a:pt x="1381" y="1251"/>
                  </a:lnTo>
                  <a:cubicBezTo>
                    <a:pt x="1381" y="1253"/>
                    <a:pt x="1384" y="1253"/>
                    <a:pt x="1392" y="1262"/>
                  </a:cubicBezTo>
                  <a:lnTo>
                    <a:pt x="1381" y="1251"/>
                  </a:lnTo>
                  <a:close/>
                  <a:moveTo>
                    <a:pt x="2397" y="1142"/>
                  </a:moveTo>
                  <a:lnTo>
                    <a:pt x="2397" y="1142"/>
                  </a:lnTo>
                  <a:cubicBezTo>
                    <a:pt x="2452" y="1186"/>
                    <a:pt x="2505" y="1234"/>
                    <a:pt x="2556" y="1278"/>
                  </a:cubicBezTo>
                  <a:cubicBezTo>
                    <a:pt x="2550" y="1281"/>
                    <a:pt x="2547" y="1281"/>
                    <a:pt x="2542" y="1284"/>
                  </a:cubicBezTo>
                  <a:cubicBezTo>
                    <a:pt x="2494" y="1237"/>
                    <a:pt x="2441" y="1186"/>
                    <a:pt x="2397" y="1142"/>
                  </a:cubicBezTo>
                  <a:close/>
                  <a:moveTo>
                    <a:pt x="3761" y="2565"/>
                  </a:moveTo>
                  <a:lnTo>
                    <a:pt x="3761" y="2565"/>
                  </a:lnTo>
                  <a:cubicBezTo>
                    <a:pt x="3808" y="2629"/>
                    <a:pt x="3859" y="2693"/>
                    <a:pt x="3903" y="2757"/>
                  </a:cubicBezTo>
                  <a:cubicBezTo>
                    <a:pt x="3965" y="2844"/>
                    <a:pt x="4034" y="2924"/>
                    <a:pt x="4098" y="3005"/>
                  </a:cubicBezTo>
                  <a:cubicBezTo>
                    <a:pt x="4154" y="3075"/>
                    <a:pt x="4207" y="3148"/>
                    <a:pt x="4257" y="3217"/>
                  </a:cubicBezTo>
                  <a:cubicBezTo>
                    <a:pt x="4271" y="3234"/>
                    <a:pt x="4285" y="3251"/>
                    <a:pt x="4297" y="3273"/>
                  </a:cubicBezTo>
                  <a:cubicBezTo>
                    <a:pt x="4294" y="3270"/>
                    <a:pt x="4291" y="3270"/>
                    <a:pt x="4285" y="3270"/>
                  </a:cubicBezTo>
                  <a:cubicBezTo>
                    <a:pt x="4143" y="3083"/>
                    <a:pt x="4006" y="2899"/>
                    <a:pt x="3864" y="2715"/>
                  </a:cubicBezTo>
                  <a:cubicBezTo>
                    <a:pt x="3839" y="2684"/>
                    <a:pt x="3811" y="2651"/>
                    <a:pt x="3792" y="2620"/>
                  </a:cubicBezTo>
                  <a:cubicBezTo>
                    <a:pt x="3780" y="2601"/>
                    <a:pt x="3769" y="2581"/>
                    <a:pt x="3761" y="2565"/>
                  </a:cubicBezTo>
                  <a:close/>
                  <a:moveTo>
                    <a:pt x="1534" y="3630"/>
                  </a:moveTo>
                  <a:lnTo>
                    <a:pt x="1534" y="3630"/>
                  </a:lnTo>
                  <a:cubicBezTo>
                    <a:pt x="1535" y="3632"/>
                    <a:pt x="1536" y="3634"/>
                    <a:pt x="1537" y="3636"/>
                  </a:cubicBezTo>
                  <a:cubicBezTo>
                    <a:pt x="1536" y="3634"/>
                    <a:pt x="1535" y="3632"/>
                    <a:pt x="1534" y="3630"/>
                  </a:cubicBezTo>
                  <a:close/>
                  <a:moveTo>
                    <a:pt x="1537" y="3647"/>
                  </a:moveTo>
                  <a:cubicBezTo>
                    <a:pt x="1543" y="3653"/>
                    <a:pt x="1546" y="3661"/>
                    <a:pt x="1551" y="3669"/>
                  </a:cubicBezTo>
                  <a:cubicBezTo>
                    <a:pt x="1549" y="3658"/>
                    <a:pt x="1543" y="3653"/>
                    <a:pt x="1537" y="3647"/>
                  </a:cubicBezTo>
                  <a:close/>
                  <a:moveTo>
                    <a:pt x="1671" y="3892"/>
                  </a:moveTo>
                  <a:cubicBezTo>
                    <a:pt x="1672" y="3893"/>
                    <a:pt x="1672" y="3894"/>
                    <a:pt x="1672" y="3895"/>
                  </a:cubicBezTo>
                  <a:lnTo>
                    <a:pt x="1672" y="3895"/>
                  </a:lnTo>
                  <a:cubicBezTo>
                    <a:pt x="1672" y="3894"/>
                    <a:pt x="1671" y="3894"/>
                    <a:pt x="1671" y="3892"/>
                  </a:cubicBezTo>
                  <a:close/>
                  <a:moveTo>
                    <a:pt x="3220" y="4266"/>
                  </a:moveTo>
                  <a:cubicBezTo>
                    <a:pt x="3219" y="4267"/>
                    <a:pt x="3219" y="4267"/>
                    <a:pt x="3218" y="4267"/>
                  </a:cubicBezTo>
                  <a:lnTo>
                    <a:pt x="3218" y="4267"/>
                  </a:lnTo>
                  <a:cubicBezTo>
                    <a:pt x="3219" y="4267"/>
                    <a:pt x="3219" y="4267"/>
                    <a:pt x="3220" y="4266"/>
                  </a:cubicBezTo>
                  <a:close/>
                  <a:moveTo>
                    <a:pt x="1877" y="4330"/>
                  </a:moveTo>
                  <a:lnTo>
                    <a:pt x="1877" y="4330"/>
                  </a:lnTo>
                  <a:cubicBezTo>
                    <a:pt x="1878" y="4332"/>
                    <a:pt x="1879" y="4334"/>
                    <a:pt x="1881" y="4336"/>
                  </a:cubicBezTo>
                  <a:cubicBezTo>
                    <a:pt x="1880" y="4334"/>
                    <a:pt x="1879" y="4332"/>
                    <a:pt x="1877" y="4330"/>
                  </a:cubicBezTo>
                  <a:close/>
                  <a:moveTo>
                    <a:pt x="1878" y="4339"/>
                  </a:moveTo>
                  <a:cubicBezTo>
                    <a:pt x="1881" y="4347"/>
                    <a:pt x="1881" y="4350"/>
                    <a:pt x="1883" y="4353"/>
                  </a:cubicBezTo>
                  <a:cubicBezTo>
                    <a:pt x="1881" y="4347"/>
                    <a:pt x="1881" y="4344"/>
                    <a:pt x="1878" y="4339"/>
                  </a:cubicBezTo>
                  <a:close/>
                  <a:moveTo>
                    <a:pt x="2026" y="4640"/>
                  </a:moveTo>
                  <a:lnTo>
                    <a:pt x="2037" y="4660"/>
                  </a:lnTo>
                  <a:cubicBezTo>
                    <a:pt x="2034" y="4654"/>
                    <a:pt x="2031" y="4643"/>
                    <a:pt x="2026" y="4640"/>
                  </a:cubicBezTo>
                  <a:close/>
                  <a:moveTo>
                    <a:pt x="2411" y="4883"/>
                  </a:moveTo>
                  <a:lnTo>
                    <a:pt x="2411" y="4883"/>
                  </a:lnTo>
                  <a:cubicBezTo>
                    <a:pt x="2413" y="4894"/>
                    <a:pt x="2413" y="4905"/>
                    <a:pt x="2416" y="4911"/>
                  </a:cubicBezTo>
                  <a:cubicBezTo>
                    <a:pt x="2413" y="4905"/>
                    <a:pt x="2411" y="4894"/>
                    <a:pt x="2411" y="4883"/>
                  </a:cubicBezTo>
                  <a:close/>
                  <a:moveTo>
                    <a:pt x="4322" y="4891"/>
                  </a:moveTo>
                  <a:cubicBezTo>
                    <a:pt x="4324" y="4902"/>
                    <a:pt x="4324" y="4908"/>
                    <a:pt x="4327" y="4914"/>
                  </a:cubicBezTo>
                  <a:cubicBezTo>
                    <a:pt x="4324" y="4905"/>
                    <a:pt x="4324" y="4897"/>
                    <a:pt x="4322" y="4891"/>
                  </a:cubicBezTo>
                  <a:close/>
                  <a:moveTo>
                    <a:pt x="519" y="1"/>
                  </a:moveTo>
                  <a:cubicBezTo>
                    <a:pt x="472" y="6"/>
                    <a:pt x="427" y="26"/>
                    <a:pt x="394" y="59"/>
                  </a:cubicBezTo>
                  <a:cubicBezTo>
                    <a:pt x="388" y="68"/>
                    <a:pt x="380" y="73"/>
                    <a:pt x="377" y="84"/>
                  </a:cubicBezTo>
                  <a:cubicBezTo>
                    <a:pt x="304" y="59"/>
                    <a:pt x="226" y="51"/>
                    <a:pt x="154" y="37"/>
                  </a:cubicBezTo>
                  <a:cubicBezTo>
                    <a:pt x="147" y="36"/>
                    <a:pt x="140" y="36"/>
                    <a:pt x="134" y="36"/>
                  </a:cubicBezTo>
                  <a:cubicBezTo>
                    <a:pt x="79" y="36"/>
                    <a:pt x="27" y="67"/>
                    <a:pt x="14" y="126"/>
                  </a:cubicBezTo>
                  <a:cubicBezTo>
                    <a:pt x="0" y="188"/>
                    <a:pt x="42" y="260"/>
                    <a:pt x="106" y="266"/>
                  </a:cubicBezTo>
                  <a:cubicBezTo>
                    <a:pt x="179" y="277"/>
                    <a:pt x="249" y="291"/>
                    <a:pt x="321" y="313"/>
                  </a:cubicBezTo>
                  <a:cubicBezTo>
                    <a:pt x="388" y="341"/>
                    <a:pt x="447" y="375"/>
                    <a:pt x="505" y="414"/>
                  </a:cubicBezTo>
                  <a:cubicBezTo>
                    <a:pt x="583" y="469"/>
                    <a:pt x="656" y="525"/>
                    <a:pt x="728" y="587"/>
                  </a:cubicBezTo>
                  <a:cubicBezTo>
                    <a:pt x="806" y="654"/>
                    <a:pt x="879" y="732"/>
                    <a:pt x="957" y="801"/>
                  </a:cubicBezTo>
                  <a:cubicBezTo>
                    <a:pt x="1105" y="941"/>
                    <a:pt x="1244" y="1089"/>
                    <a:pt x="1381" y="1242"/>
                  </a:cubicBezTo>
                  <a:cubicBezTo>
                    <a:pt x="1504" y="1387"/>
                    <a:pt x="1616" y="1541"/>
                    <a:pt x="1724" y="1697"/>
                  </a:cubicBezTo>
                  <a:cubicBezTo>
                    <a:pt x="1825" y="1842"/>
                    <a:pt x="1914" y="1995"/>
                    <a:pt x="2009" y="2146"/>
                  </a:cubicBezTo>
                  <a:cubicBezTo>
                    <a:pt x="1970" y="2132"/>
                    <a:pt x="1928" y="2121"/>
                    <a:pt x="1886" y="2113"/>
                  </a:cubicBezTo>
                  <a:cubicBezTo>
                    <a:pt x="1843" y="2104"/>
                    <a:pt x="1796" y="2101"/>
                    <a:pt x="1751" y="2101"/>
                  </a:cubicBezTo>
                  <a:cubicBezTo>
                    <a:pt x="1721" y="2101"/>
                    <a:pt x="1693" y="2102"/>
                    <a:pt x="1666" y="2104"/>
                  </a:cubicBezTo>
                  <a:cubicBezTo>
                    <a:pt x="1563" y="2118"/>
                    <a:pt x="1465" y="2160"/>
                    <a:pt x="1395" y="2246"/>
                  </a:cubicBezTo>
                  <a:cubicBezTo>
                    <a:pt x="1339" y="2316"/>
                    <a:pt x="1303" y="2394"/>
                    <a:pt x="1278" y="2478"/>
                  </a:cubicBezTo>
                  <a:cubicBezTo>
                    <a:pt x="1256" y="2548"/>
                    <a:pt x="1253" y="2631"/>
                    <a:pt x="1256" y="2704"/>
                  </a:cubicBezTo>
                  <a:cubicBezTo>
                    <a:pt x="1258" y="2782"/>
                    <a:pt x="1278" y="2860"/>
                    <a:pt x="1289" y="2938"/>
                  </a:cubicBezTo>
                  <a:cubicBezTo>
                    <a:pt x="1309" y="3019"/>
                    <a:pt x="1328" y="3103"/>
                    <a:pt x="1353" y="3178"/>
                  </a:cubicBezTo>
                  <a:cubicBezTo>
                    <a:pt x="1400" y="3331"/>
                    <a:pt x="1462" y="3480"/>
                    <a:pt x="1532" y="3625"/>
                  </a:cubicBezTo>
                  <a:lnTo>
                    <a:pt x="1532" y="3625"/>
                  </a:lnTo>
                  <a:cubicBezTo>
                    <a:pt x="1532" y="3625"/>
                    <a:pt x="1532" y="3625"/>
                    <a:pt x="1532" y="3625"/>
                  </a:cubicBezTo>
                  <a:lnTo>
                    <a:pt x="1532" y="3625"/>
                  </a:lnTo>
                  <a:cubicBezTo>
                    <a:pt x="1535" y="3633"/>
                    <a:pt x="1535" y="3636"/>
                    <a:pt x="1537" y="3639"/>
                  </a:cubicBezTo>
                  <a:cubicBezTo>
                    <a:pt x="1537" y="3639"/>
                    <a:pt x="1537" y="3641"/>
                    <a:pt x="1543" y="3641"/>
                  </a:cubicBezTo>
                  <a:lnTo>
                    <a:pt x="1543" y="3639"/>
                  </a:lnTo>
                  <a:cubicBezTo>
                    <a:pt x="1588" y="3731"/>
                    <a:pt x="1629" y="3814"/>
                    <a:pt x="1674" y="3901"/>
                  </a:cubicBezTo>
                  <a:cubicBezTo>
                    <a:pt x="1674" y="3900"/>
                    <a:pt x="1674" y="3899"/>
                    <a:pt x="1674" y="3899"/>
                  </a:cubicBezTo>
                  <a:lnTo>
                    <a:pt x="1674" y="3899"/>
                  </a:lnTo>
                  <a:cubicBezTo>
                    <a:pt x="1687" y="3930"/>
                    <a:pt x="1703" y="3960"/>
                    <a:pt x="1717" y="3989"/>
                  </a:cubicBezTo>
                  <a:lnTo>
                    <a:pt x="1717" y="3989"/>
                  </a:lnTo>
                  <a:cubicBezTo>
                    <a:pt x="1717" y="3989"/>
                    <a:pt x="1716" y="3988"/>
                    <a:pt x="1716" y="3987"/>
                  </a:cubicBezTo>
                  <a:lnTo>
                    <a:pt x="1716" y="3987"/>
                  </a:lnTo>
                  <a:cubicBezTo>
                    <a:pt x="1720" y="3995"/>
                    <a:pt x="1724" y="4002"/>
                    <a:pt x="1727" y="4009"/>
                  </a:cubicBezTo>
                  <a:lnTo>
                    <a:pt x="1727" y="4009"/>
                  </a:lnTo>
                  <a:cubicBezTo>
                    <a:pt x="1730" y="4015"/>
                    <a:pt x="1733" y="4021"/>
                    <a:pt x="1735" y="4026"/>
                  </a:cubicBezTo>
                  <a:cubicBezTo>
                    <a:pt x="1735" y="4025"/>
                    <a:pt x="1735" y="4024"/>
                    <a:pt x="1734" y="4023"/>
                  </a:cubicBezTo>
                  <a:lnTo>
                    <a:pt x="1734" y="4023"/>
                  </a:lnTo>
                  <a:cubicBezTo>
                    <a:pt x="1752" y="4060"/>
                    <a:pt x="1769" y="4097"/>
                    <a:pt x="1786" y="4135"/>
                  </a:cubicBezTo>
                  <a:cubicBezTo>
                    <a:pt x="1815" y="4197"/>
                    <a:pt x="1845" y="4265"/>
                    <a:pt x="1877" y="4330"/>
                  </a:cubicBezTo>
                  <a:lnTo>
                    <a:pt x="1877" y="4330"/>
                  </a:lnTo>
                  <a:cubicBezTo>
                    <a:pt x="1874" y="4323"/>
                    <a:pt x="1872" y="4318"/>
                    <a:pt x="1869" y="4311"/>
                  </a:cubicBezTo>
                  <a:lnTo>
                    <a:pt x="1869" y="4311"/>
                  </a:lnTo>
                  <a:cubicBezTo>
                    <a:pt x="1897" y="4375"/>
                    <a:pt x="1931" y="4434"/>
                    <a:pt x="1964" y="4498"/>
                  </a:cubicBezTo>
                  <a:cubicBezTo>
                    <a:pt x="1984" y="4542"/>
                    <a:pt x="2009" y="4587"/>
                    <a:pt x="2028" y="4632"/>
                  </a:cubicBezTo>
                  <a:cubicBezTo>
                    <a:pt x="2081" y="4743"/>
                    <a:pt x="2120" y="4866"/>
                    <a:pt x="2176" y="4978"/>
                  </a:cubicBezTo>
                  <a:cubicBezTo>
                    <a:pt x="2199" y="5028"/>
                    <a:pt x="2253" y="5052"/>
                    <a:pt x="2305" y="5052"/>
                  </a:cubicBezTo>
                  <a:cubicBezTo>
                    <a:pt x="2322" y="5052"/>
                    <a:pt x="2339" y="5049"/>
                    <a:pt x="2355" y="5045"/>
                  </a:cubicBezTo>
                  <a:cubicBezTo>
                    <a:pt x="2405" y="5031"/>
                    <a:pt x="2441" y="4983"/>
                    <a:pt x="2469" y="4947"/>
                  </a:cubicBezTo>
                  <a:cubicBezTo>
                    <a:pt x="2508" y="4894"/>
                    <a:pt x="2542" y="4841"/>
                    <a:pt x="2578" y="4788"/>
                  </a:cubicBezTo>
                  <a:cubicBezTo>
                    <a:pt x="2637" y="4701"/>
                    <a:pt x="2706" y="4615"/>
                    <a:pt x="2779" y="4542"/>
                  </a:cubicBezTo>
                  <a:cubicBezTo>
                    <a:pt x="2815" y="4537"/>
                    <a:pt x="2851" y="4529"/>
                    <a:pt x="2885" y="4506"/>
                  </a:cubicBezTo>
                  <a:cubicBezTo>
                    <a:pt x="2941" y="4476"/>
                    <a:pt x="2983" y="4425"/>
                    <a:pt x="3010" y="4367"/>
                  </a:cubicBezTo>
                  <a:cubicBezTo>
                    <a:pt x="3016" y="4361"/>
                    <a:pt x="3027" y="4356"/>
                    <a:pt x="3033" y="4353"/>
                  </a:cubicBezTo>
                  <a:cubicBezTo>
                    <a:pt x="3096" y="4325"/>
                    <a:pt x="3155" y="4297"/>
                    <a:pt x="3218" y="4267"/>
                  </a:cubicBezTo>
                  <a:lnTo>
                    <a:pt x="3218" y="4267"/>
                  </a:lnTo>
                  <a:cubicBezTo>
                    <a:pt x="3214" y="4269"/>
                    <a:pt x="3211" y="4269"/>
                    <a:pt x="3211" y="4269"/>
                  </a:cubicBezTo>
                  <a:cubicBezTo>
                    <a:pt x="3270" y="4241"/>
                    <a:pt x="3331" y="4216"/>
                    <a:pt x="3393" y="4197"/>
                  </a:cubicBezTo>
                  <a:cubicBezTo>
                    <a:pt x="3448" y="4180"/>
                    <a:pt x="3501" y="4157"/>
                    <a:pt x="3557" y="4144"/>
                  </a:cubicBezTo>
                  <a:cubicBezTo>
                    <a:pt x="3591" y="4140"/>
                    <a:pt x="3626" y="4136"/>
                    <a:pt x="3660" y="4136"/>
                  </a:cubicBezTo>
                  <a:cubicBezTo>
                    <a:pt x="3674" y="4136"/>
                    <a:pt x="3688" y="4136"/>
                    <a:pt x="3702" y="4138"/>
                  </a:cubicBezTo>
                  <a:cubicBezTo>
                    <a:pt x="3708" y="4138"/>
                    <a:pt x="3708" y="4138"/>
                    <a:pt x="3708" y="4141"/>
                  </a:cubicBezTo>
                  <a:cubicBezTo>
                    <a:pt x="3719" y="4152"/>
                    <a:pt x="3725" y="4163"/>
                    <a:pt x="3730" y="4171"/>
                  </a:cubicBezTo>
                  <a:cubicBezTo>
                    <a:pt x="3783" y="4236"/>
                    <a:pt x="3836" y="4300"/>
                    <a:pt x="3889" y="4364"/>
                  </a:cubicBezTo>
                  <a:cubicBezTo>
                    <a:pt x="3967" y="4462"/>
                    <a:pt x="4057" y="4579"/>
                    <a:pt x="4185" y="4618"/>
                  </a:cubicBezTo>
                  <a:cubicBezTo>
                    <a:pt x="4224" y="4682"/>
                    <a:pt x="4266" y="4746"/>
                    <a:pt x="4308" y="4808"/>
                  </a:cubicBezTo>
                  <a:cubicBezTo>
                    <a:pt x="4313" y="4827"/>
                    <a:pt x="4316" y="4852"/>
                    <a:pt x="4324" y="4872"/>
                  </a:cubicBezTo>
                  <a:cubicBezTo>
                    <a:pt x="4341" y="4980"/>
                    <a:pt x="4350" y="5092"/>
                    <a:pt x="4363" y="5201"/>
                  </a:cubicBezTo>
                  <a:cubicBezTo>
                    <a:pt x="4377" y="5290"/>
                    <a:pt x="4377" y="5382"/>
                    <a:pt x="4394" y="5469"/>
                  </a:cubicBezTo>
                  <a:cubicBezTo>
                    <a:pt x="4405" y="5522"/>
                    <a:pt x="4447" y="5555"/>
                    <a:pt x="4495" y="5575"/>
                  </a:cubicBezTo>
                  <a:cubicBezTo>
                    <a:pt x="4504" y="5577"/>
                    <a:pt x="4513" y="5579"/>
                    <a:pt x="4523" y="5579"/>
                  </a:cubicBezTo>
                  <a:cubicBezTo>
                    <a:pt x="4570" y="5579"/>
                    <a:pt x="4613" y="5545"/>
                    <a:pt x="4637" y="5508"/>
                  </a:cubicBezTo>
                  <a:cubicBezTo>
                    <a:pt x="4659" y="5471"/>
                    <a:pt x="4665" y="5421"/>
                    <a:pt x="4673" y="5379"/>
                  </a:cubicBezTo>
                  <a:cubicBezTo>
                    <a:pt x="4690" y="5285"/>
                    <a:pt x="4701" y="5190"/>
                    <a:pt x="4732" y="5095"/>
                  </a:cubicBezTo>
                  <a:cubicBezTo>
                    <a:pt x="4754" y="5039"/>
                    <a:pt x="4776" y="4983"/>
                    <a:pt x="4799" y="4933"/>
                  </a:cubicBezTo>
                  <a:cubicBezTo>
                    <a:pt x="4824" y="4880"/>
                    <a:pt x="4843" y="4827"/>
                    <a:pt x="4871" y="4774"/>
                  </a:cubicBezTo>
                  <a:cubicBezTo>
                    <a:pt x="4910" y="4727"/>
                    <a:pt x="4958" y="4682"/>
                    <a:pt x="4997" y="4632"/>
                  </a:cubicBezTo>
                  <a:cubicBezTo>
                    <a:pt x="5022" y="4601"/>
                    <a:pt x="5050" y="4570"/>
                    <a:pt x="5078" y="4542"/>
                  </a:cubicBezTo>
                  <a:cubicBezTo>
                    <a:pt x="5092" y="4531"/>
                    <a:pt x="5103" y="4520"/>
                    <a:pt x="5117" y="4509"/>
                  </a:cubicBezTo>
                  <a:cubicBezTo>
                    <a:pt x="5142" y="4489"/>
                    <a:pt x="5159" y="4448"/>
                    <a:pt x="5170" y="4417"/>
                  </a:cubicBezTo>
                  <a:cubicBezTo>
                    <a:pt x="5184" y="4364"/>
                    <a:pt x="5175" y="4314"/>
                    <a:pt x="5164" y="4266"/>
                  </a:cubicBezTo>
                  <a:cubicBezTo>
                    <a:pt x="5145" y="4169"/>
                    <a:pt x="5106" y="4077"/>
                    <a:pt x="5066" y="3987"/>
                  </a:cubicBezTo>
                  <a:cubicBezTo>
                    <a:pt x="5013" y="3865"/>
                    <a:pt x="4958" y="3747"/>
                    <a:pt x="4899" y="3630"/>
                  </a:cubicBezTo>
                  <a:cubicBezTo>
                    <a:pt x="4841" y="3516"/>
                    <a:pt x="4774" y="3407"/>
                    <a:pt x="4712" y="3295"/>
                  </a:cubicBezTo>
                  <a:cubicBezTo>
                    <a:pt x="4592" y="3097"/>
                    <a:pt x="4453" y="2905"/>
                    <a:pt x="4316" y="2721"/>
                  </a:cubicBezTo>
                  <a:cubicBezTo>
                    <a:pt x="4177" y="2537"/>
                    <a:pt x="4048" y="2341"/>
                    <a:pt x="3906" y="2160"/>
                  </a:cubicBezTo>
                  <a:cubicBezTo>
                    <a:pt x="3836" y="2065"/>
                    <a:pt x="3764" y="1976"/>
                    <a:pt x="3686" y="1884"/>
                  </a:cubicBezTo>
                  <a:cubicBezTo>
                    <a:pt x="3588" y="1772"/>
                    <a:pt x="3490" y="1663"/>
                    <a:pt x="3390" y="1557"/>
                  </a:cubicBezTo>
                  <a:cubicBezTo>
                    <a:pt x="3309" y="1474"/>
                    <a:pt x="3228" y="1384"/>
                    <a:pt x="3144" y="1309"/>
                  </a:cubicBezTo>
                  <a:cubicBezTo>
                    <a:pt x="3058" y="1225"/>
                    <a:pt x="2971" y="1145"/>
                    <a:pt x="2879" y="1064"/>
                  </a:cubicBezTo>
                  <a:cubicBezTo>
                    <a:pt x="2704" y="905"/>
                    <a:pt x="2511" y="754"/>
                    <a:pt x="2319" y="614"/>
                  </a:cubicBezTo>
                  <a:cubicBezTo>
                    <a:pt x="2215" y="539"/>
                    <a:pt x="2109" y="469"/>
                    <a:pt x="1995" y="416"/>
                  </a:cubicBezTo>
                  <a:cubicBezTo>
                    <a:pt x="1883" y="361"/>
                    <a:pt x="1763" y="316"/>
                    <a:pt x="1649" y="263"/>
                  </a:cubicBezTo>
                  <a:cubicBezTo>
                    <a:pt x="1540" y="213"/>
                    <a:pt x="1426" y="171"/>
                    <a:pt x="1317" y="135"/>
                  </a:cubicBezTo>
                  <a:cubicBezTo>
                    <a:pt x="1233" y="107"/>
                    <a:pt x="1150" y="82"/>
                    <a:pt x="1063" y="68"/>
                  </a:cubicBezTo>
                  <a:cubicBezTo>
                    <a:pt x="979" y="54"/>
                    <a:pt x="896" y="31"/>
                    <a:pt x="812" y="15"/>
                  </a:cubicBezTo>
                  <a:cubicBezTo>
                    <a:pt x="742" y="4"/>
                    <a:pt x="673" y="1"/>
                    <a:pt x="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728;p45">
              <a:extLst>
                <a:ext uri="{FF2B5EF4-FFF2-40B4-BE49-F238E27FC236}">
                  <a16:creationId xmlns:a16="http://schemas.microsoft.com/office/drawing/2014/main" id="{131036E3-9B46-7271-91C3-C4EDEC7DBE64}"/>
                </a:ext>
              </a:extLst>
            </p:cNvPr>
            <p:cNvSpPr/>
            <p:nvPr/>
          </p:nvSpPr>
          <p:spPr>
            <a:xfrm>
              <a:off x="6052450" y="4422500"/>
              <a:ext cx="28425" cy="77050"/>
            </a:xfrm>
            <a:custGeom>
              <a:avLst/>
              <a:gdLst/>
              <a:ahLst/>
              <a:cxnLst/>
              <a:rect l="l" t="t" r="r" b="b"/>
              <a:pathLst>
                <a:path w="1137" h="3082" extrusionOk="0">
                  <a:moveTo>
                    <a:pt x="475" y="163"/>
                  </a:moveTo>
                  <a:lnTo>
                    <a:pt x="475" y="163"/>
                  </a:lnTo>
                  <a:cubicBezTo>
                    <a:pt x="472" y="165"/>
                    <a:pt x="467" y="165"/>
                    <a:pt x="461" y="165"/>
                  </a:cubicBezTo>
                  <a:cubicBezTo>
                    <a:pt x="469" y="165"/>
                    <a:pt x="472" y="163"/>
                    <a:pt x="475" y="163"/>
                  </a:cubicBezTo>
                  <a:close/>
                  <a:moveTo>
                    <a:pt x="489" y="163"/>
                  </a:moveTo>
                  <a:cubicBezTo>
                    <a:pt x="486" y="163"/>
                    <a:pt x="486" y="165"/>
                    <a:pt x="483" y="165"/>
                  </a:cubicBezTo>
                  <a:cubicBezTo>
                    <a:pt x="483" y="163"/>
                    <a:pt x="486" y="163"/>
                    <a:pt x="489" y="163"/>
                  </a:cubicBezTo>
                  <a:close/>
                  <a:moveTo>
                    <a:pt x="790" y="274"/>
                  </a:moveTo>
                  <a:lnTo>
                    <a:pt x="793" y="277"/>
                  </a:lnTo>
                  <a:cubicBezTo>
                    <a:pt x="790" y="277"/>
                    <a:pt x="790" y="277"/>
                    <a:pt x="790" y="274"/>
                  </a:cubicBezTo>
                  <a:close/>
                  <a:moveTo>
                    <a:pt x="415" y="1"/>
                  </a:moveTo>
                  <a:cubicBezTo>
                    <a:pt x="400" y="1"/>
                    <a:pt x="384" y="4"/>
                    <a:pt x="369" y="6"/>
                  </a:cubicBezTo>
                  <a:cubicBezTo>
                    <a:pt x="322" y="15"/>
                    <a:pt x="288" y="34"/>
                    <a:pt x="249" y="57"/>
                  </a:cubicBezTo>
                  <a:cubicBezTo>
                    <a:pt x="210" y="79"/>
                    <a:pt x="177" y="110"/>
                    <a:pt x="140" y="146"/>
                  </a:cubicBezTo>
                  <a:cubicBezTo>
                    <a:pt x="82" y="207"/>
                    <a:pt x="54" y="302"/>
                    <a:pt x="37" y="383"/>
                  </a:cubicBezTo>
                  <a:cubicBezTo>
                    <a:pt x="12" y="481"/>
                    <a:pt x="1" y="584"/>
                    <a:pt x="15" y="682"/>
                  </a:cubicBezTo>
                  <a:cubicBezTo>
                    <a:pt x="26" y="751"/>
                    <a:pt x="40" y="818"/>
                    <a:pt x="62" y="888"/>
                  </a:cubicBezTo>
                  <a:cubicBezTo>
                    <a:pt x="76" y="949"/>
                    <a:pt x="98" y="1013"/>
                    <a:pt x="124" y="1072"/>
                  </a:cubicBezTo>
                  <a:cubicBezTo>
                    <a:pt x="163" y="1178"/>
                    <a:pt x="210" y="1279"/>
                    <a:pt x="257" y="1382"/>
                  </a:cubicBezTo>
                  <a:cubicBezTo>
                    <a:pt x="305" y="1491"/>
                    <a:pt x="347" y="1599"/>
                    <a:pt x="397" y="1703"/>
                  </a:cubicBezTo>
                  <a:cubicBezTo>
                    <a:pt x="444" y="1811"/>
                    <a:pt x="500" y="1917"/>
                    <a:pt x="553" y="2021"/>
                  </a:cubicBezTo>
                  <a:cubicBezTo>
                    <a:pt x="587" y="2093"/>
                    <a:pt x="620" y="2168"/>
                    <a:pt x="651" y="2241"/>
                  </a:cubicBezTo>
                  <a:cubicBezTo>
                    <a:pt x="684" y="2322"/>
                    <a:pt x="721" y="2406"/>
                    <a:pt x="754" y="2489"/>
                  </a:cubicBezTo>
                  <a:cubicBezTo>
                    <a:pt x="790" y="2576"/>
                    <a:pt x="821" y="2662"/>
                    <a:pt x="857" y="2749"/>
                  </a:cubicBezTo>
                  <a:lnTo>
                    <a:pt x="960" y="3022"/>
                  </a:lnTo>
                  <a:cubicBezTo>
                    <a:pt x="974" y="3058"/>
                    <a:pt x="1008" y="3082"/>
                    <a:pt x="1044" y="3082"/>
                  </a:cubicBezTo>
                  <a:cubicBezTo>
                    <a:pt x="1052" y="3082"/>
                    <a:pt x="1061" y="3081"/>
                    <a:pt x="1069" y="3078"/>
                  </a:cubicBezTo>
                  <a:cubicBezTo>
                    <a:pt x="1114" y="3064"/>
                    <a:pt x="1136" y="3014"/>
                    <a:pt x="1125" y="2969"/>
                  </a:cubicBezTo>
                  <a:cubicBezTo>
                    <a:pt x="1061" y="2743"/>
                    <a:pt x="1002" y="2517"/>
                    <a:pt x="927" y="2297"/>
                  </a:cubicBezTo>
                  <a:cubicBezTo>
                    <a:pt x="907" y="2247"/>
                    <a:pt x="891" y="2202"/>
                    <a:pt x="874" y="2155"/>
                  </a:cubicBezTo>
                  <a:cubicBezTo>
                    <a:pt x="852" y="2102"/>
                    <a:pt x="835" y="2046"/>
                    <a:pt x="815" y="1993"/>
                  </a:cubicBezTo>
                  <a:cubicBezTo>
                    <a:pt x="779" y="1895"/>
                    <a:pt x="735" y="1806"/>
                    <a:pt x="684" y="1714"/>
                  </a:cubicBezTo>
                  <a:lnTo>
                    <a:pt x="684" y="1714"/>
                  </a:lnTo>
                  <a:lnTo>
                    <a:pt x="690" y="1717"/>
                  </a:lnTo>
                  <a:cubicBezTo>
                    <a:pt x="606" y="1544"/>
                    <a:pt x="536" y="1365"/>
                    <a:pt x="453" y="1192"/>
                  </a:cubicBezTo>
                  <a:cubicBezTo>
                    <a:pt x="414" y="1103"/>
                    <a:pt x="375" y="1016"/>
                    <a:pt x="341" y="930"/>
                  </a:cubicBezTo>
                  <a:cubicBezTo>
                    <a:pt x="305" y="835"/>
                    <a:pt x="277" y="740"/>
                    <a:pt x="252" y="648"/>
                  </a:cubicBezTo>
                  <a:cubicBezTo>
                    <a:pt x="246" y="595"/>
                    <a:pt x="243" y="545"/>
                    <a:pt x="246" y="497"/>
                  </a:cubicBezTo>
                  <a:cubicBezTo>
                    <a:pt x="252" y="442"/>
                    <a:pt x="263" y="386"/>
                    <a:pt x="277" y="330"/>
                  </a:cubicBezTo>
                  <a:lnTo>
                    <a:pt x="299" y="288"/>
                  </a:lnTo>
                  <a:cubicBezTo>
                    <a:pt x="313" y="269"/>
                    <a:pt x="327" y="257"/>
                    <a:pt x="344" y="238"/>
                  </a:cubicBezTo>
                  <a:cubicBezTo>
                    <a:pt x="363" y="221"/>
                    <a:pt x="389" y="207"/>
                    <a:pt x="411" y="193"/>
                  </a:cubicBezTo>
                  <a:cubicBezTo>
                    <a:pt x="433" y="182"/>
                    <a:pt x="458" y="177"/>
                    <a:pt x="486" y="168"/>
                  </a:cubicBezTo>
                  <a:cubicBezTo>
                    <a:pt x="511" y="165"/>
                    <a:pt x="531" y="165"/>
                    <a:pt x="556" y="165"/>
                  </a:cubicBezTo>
                  <a:cubicBezTo>
                    <a:pt x="584" y="168"/>
                    <a:pt x="612" y="171"/>
                    <a:pt x="637" y="182"/>
                  </a:cubicBezTo>
                  <a:cubicBezTo>
                    <a:pt x="668" y="196"/>
                    <a:pt x="695" y="207"/>
                    <a:pt x="726" y="230"/>
                  </a:cubicBezTo>
                  <a:cubicBezTo>
                    <a:pt x="748" y="246"/>
                    <a:pt x="768" y="260"/>
                    <a:pt x="788" y="280"/>
                  </a:cubicBezTo>
                  <a:cubicBezTo>
                    <a:pt x="801" y="299"/>
                    <a:pt x="810" y="310"/>
                    <a:pt x="818" y="333"/>
                  </a:cubicBezTo>
                  <a:cubicBezTo>
                    <a:pt x="835" y="369"/>
                    <a:pt x="849" y="403"/>
                    <a:pt x="863" y="439"/>
                  </a:cubicBezTo>
                  <a:cubicBezTo>
                    <a:pt x="874" y="463"/>
                    <a:pt x="898" y="483"/>
                    <a:pt x="924" y="483"/>
                  </a:cubicBezTo>
                  <a:cubicBezTo>
                    <a:pt x="932" y="483"/>
                    <a:pt x="939" y="482"/>
                    <a:pt x="947" y="478"/>
                  </a:cubicBezTo>
                  <a:cubicBezTo>
                    <a:pt x="977" y="469"/>
                    <a:pt x="1002" y="430"/>
                    <a:pt x="988" y="400"/>
                  </a:cubicBezTo>
                  <a:cubicBezTo>
                    <a:pt x="969" y="347"/>
                    <a:pt x="947" y="294"/>
                    <a:pt x="919" y="246"/>
                  </a:cubicBezTo>
                  <a:cubicBezTo>
                    <a:pt x="899" y="207"/>
                    <a:pt x="863" y="171"/>
                    <a:pt x="829" y="146"/>
                  </a:cubicBezTo>
                  <a:cubicBezTo>
                    <a:pt x="801" y="124"/>
                    <a:pt x="765" y="104"/>
                    <a:pt x="732" y="90"/>
                  </a:cubicBezTo>
                  <a:lnTo>
                    <a:pt x="679" y="68"/>
                  </a:lnTo>
                  <a:cubicBezTo>
                    <a:pt x="656" y="59"/>
                    <a:pt x="640" y="51"/>
                    <a:pt x="623" y="45"/>
                  </a:cubicBezTo>
                  <a:cubicBezTo>
                    <a:pt x="587" y="31"/>
                    <a:pt x="553" y="23"/>
                    <a:pt x="514" y="15"/>
                  </a:cubicBezTo>
                  <a:cubicBezTo>
                    <a:pt x="497" y="12"/>
                    <a:pt x="481" y="12"/>
                    <a:pt x="461" y="12"/>
                  </a:cubicBezTo>
                  <a:cubicBezTo>
                    <a:pt x="446" y="4"/>
                    <a:pt x="430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729;p45">
              <a:extLst>
                <a:ext uri="{FF2B5EF4-FFF2-40B4-BE49-F238E27FC236}">
                  <a16:creationId xmlns:a16="http://schemas.microsoft.com/office/drawing/2014/main" id="{D695508E-6115-5CF5-4AA4-ADFF79F6E9E5}"/>
                </a:ext>
              </a:extLst>
            </p:cNvPr>
            <p:cNvSpPr/>
            <p:nvPr/>
          </p:nvSpPr>
          <p:spPr>
            <a:xfrm>
              <a:off x="6023850" y="4410525"/>
              <a:ext cx="35250" cy="76050"/>
            </a:xfrm>
            <a:custGeom>
              <a:avLst/>
              <a:gdLst/>
              <a:ahLst/>
              <a:cxnLst/>
              <a:rect l="l" t="t" r="r" b="b"/>
              <a:pathLst>
                <a:path w="1410" h="3042" extrusionOk="0">
                  <a:moveTo>
                    <a:pt x="291" y="603"/>
                  </a:moveTo>
                  <a:cubicBezTo>
                    <a:pt x="292" y="604"/>
                    <a:pt x="292" y="606"/>
                    <a:pt x="293" y="607"/>
                  </a:cubicBezTo>
                  <a:lnTo>
                    <a:pt x="293" y="607"/>
                  </a:lnTo>
                  <a:cubicBezTo>
                    <a:pt x="293" y="606"/>
                    <a:pt x="292" y="604"/>
                    <a:pt x="291" y="603"/>
                  </a:cubicBezTo>
                  <a:close/>
                  <a:moveTo>
                    <a:pt x="333" y="693"/>
                  </a:moveTo>
                  <a:lnTo>
                    <a:pt x="333" y="693"/>
                  </a:lnTo>
                  <a:cubicBezTo>
                    <a:pt x="334" y="694"/>
                    <a:pt x="334" y="695"/>
                    <a:pt x="335" y="696"/>
                  </a:cubicBezTo>
                  <a:lnTo>
                    <a:pt x="335" y="696"/>
                  </a:lnTo>
                  <a:cubicBezTo>
                    <a:pt x="334" y="695"/>
                    <a:pt x="334" y="694"/>
                    <a:pt x="333" y="693"/>
                  </a:cubicBezTo>
                  <a:close/>
                  <a:moveTo>
                    <a:pt x="52" y="1"/>
                  </a:moveTo>
                  <a:cubicBezTo>
                    <a:pt x="47" y="1"/>
                    <a:pt x="42" y="3"/>
                    <a:pt x="37" y="6"/>
                  </a:cubicBezTo>
                  <a:cubicBezTo>
                    <a:pt x="7" y="28"/>
                    <a:pt x="1" y="67"/>
                    <a:pt x="21" y="98"/>
                  </a:cubicBezTo>
                  <a:cubicBezTo>
                    <a:pt x="71" y="184"/>
                    <a:pt x="121" y="268"/>
                    <a:pt x="168" y="354"/>
                  </a:cubicBezTo>
                  <a:cubicBezTo>
                    <a:pt x="216" y="444"/>
                    <a:pt x="260" y="533"/>
                    <a:pt x="302" y="619"/>
                  </a:cubicBezTo>
                  <a:cubicBezTo>
                    <a:pt x="300" y="615"/>
                    <a:pt x="296" y="612"/>
                    <a:pt x="293" y="607"/>
                  </a:cubicBezTo>
                  <a:lnTo>
                    <a:pt x="293" y="607"/>
                  </a:lnTo>
                  <a:cubicBezTo>
                    <a:pt x="305" y="634"/>
                    <a:pt x="319" y="662"/>
                    <a:pt x="331" y="688"/>
                  </a:cubicBezTo>
                  <a:lnTo>
                    <a:pt x="331" y="688"/>
                  </a:lnTo>
                  <a:cubicBezTo>
                    <a:pt x="331" y="687"/>
                    <a:pt x="331" y="687"/>
                    <a:pt x="330" y="686"/>
                  </a:cubicBezTo>
                  <a:lnTo>
                    <a:pt x="330" y="686"/>
                  </a:lnTo>
                  <a:cubicBezTo>
                    <a:pt x="331" y="689"/>
                    <a:pt x="332" y="691"/>
                    <a:pt x="333" y="693"/>
                  </a:cubicBezTo>
                  <a:lnTo>
                    <a:pt x="333" y="693"/>
                  </a:lnTo>
                  <a:cubicBezTo>
                    <a:pt x="333" y="692"/>
                    <a:pt x="333" y="691"/>
                    <a:pt x="332" y="690"/>
                  </a:cubicBezTo>
                  <a:lnTo>
                    <a:pt x="332" y="690"/>
                  </a:lnTo>
                  <a:cubicBezTo>
                    <a:pt x="333" y="692"/>
                    <a:pt x="335" y="695"/>
                    <a:pt x="336" y="697"/>
                  </a:cubicBezTo>
                  <a:cubicBezTo>
                    <a:pt x="335" y="697"/>
                    <a:pt x="335" y="697"/>
                    <a:pt x="335" y="696"/>
                  </a:cubicBezTo>
                  <a:lnTo>
                    <a:pt x="335" y="696"/>
                  </a:lnTo>
                  <a:cubicBezTo>
                    <a:pt x="378" y="788"/>
                    <a:pt x="418" y="882"/>
                    <a:pt x="458" y="974"/>
                  </a:cubicBezTo>
                  <a:cubicBezTo>
                    <a:pt x="498" y="1066"/>
                    <a:pt x="539" y="1158"/>
                    <a:pt x="581" y="1247"/>
                  </a:cubicBezTo>
                  <a:cubicBezTo>
                    <a:pt x="626" y="1345"/>
                    <a:pt x="657" y="1442"/>
                    <a:pt x="696" y="1545"/>
                  </a:cubicBezTo>
                  <a:cubicBezTo>
                    <a:pt x="735" y="1646"/>
                    <a:pt x="768" y="1744"/>
                    <a:pt x="807" y="1844"/>
                  </a:cubicBezTo>
                  <a:cubicBezTo>
                    <a:pt x="880" y="2028"/>
                    <a:pt x="941" y="2221"/>
                    <a:pt x="1003" y="2413"/>
                  </a:cubicBezTo>
                  <a:cubicBezTo>
                    <a:pt x="1033" y="2516"/>
                    <a:pt x="1069" y="2620"/>
                    <a:pt x="1100" y="2723"/>
                  </a:cubicBezTo>
                  <a:cubicBezTo>
                    <a:pt x="1131" y="2820"/>
                    <a:pt x="1173" y="2910"/>
                    <a:pt x="1228" y="2999"/>
                  </a:cubicBezTo>
                  <a:cubicBezTo>
                    <a:pt x="1246" y="3025"/>
                    <a:pt x="1280" y="3041"/>
                    <a:pt x="1313" y="3041"/>
                  </a:cubicBezTo>
                  <a:cubicBezTo>
                    <a:pt x="1322" y="3041"/>
                    <a:pt x="1331" y="3040"/>
                    <a:pt x="1340" y="3038"/>
                  </a:cubicBezTo>
                  <a:cubicBezTo>
                    <a:pt x="1365" y="3027"/>
                    <a:pt x="1387" y="3013"/>
                    <a:pt x="1396" y="2988"/>
                  </a:cubicBezTo>
                  <a:cubicBezTo>
                    <a:pt x="1407" y="2968"/>
                    <a:pt x="1410" y="2935"/>
                    <a:pt x="1404" y="2915"/>
                  </a:cubicBezTo>
                  <a:cubicBezTo>
                    <a:pt x="1387" y="2879"/>
                    <a:pt x="1374" y="2840"/>
                    <a:pt x="1360" y="2804"/>
                  </a:cubicBezTo>
                  <a:cubicBezTo>
                    <a:pt x="1340" y="2765"/>
                    <a:pt x="1326" y="2726"/>
                    <a:pt x="1309" y="2684"/>
                  </a:cubicBezTo>
                  <a:cubicBezTo>
                    <a:pt x="1279" y="2594"/>
                    <a:pt x="1248" y="2500"/>
                    <a:pt x="1215" y="2410"/>
                  </a:cubicBezTo>
                  <a:cubicBezTo>
                    <a:pt x="1159" y="2237"/>
                    <a:pt x="1100" y="2070"/>
                    <a:pt x="1039" y="1908"/>
                  </a:cubicBezTo>
                  <a:cubicBezTo>
                    <a:pt x="1005" y="1819"/>
                    <a:pt x="969" y="1735"/>
                    <a:pt x="933" y="1652"/>
                  </a:cubicBezTo>
                  <a:cubicBezTo>
                    <a:pt x="916" y="1615"/>
                    <a:pt x="899" y="1573"/>
                    <a:pt x="880" y="1532"/>
                  </a:cubicBezTo>
                  <a:cubicBezTo>
                    <a:pt x="863" y="1490"/>
                    <a:pt x="843" y="1451"/>
                    <a:pt x="824" y="1409"/>
                  </a:cubicBezTo>
                  <a:cubicBezTo>
                    <a:pt x="788" y="1317"/>
                    <a:pt x="749" y="1230"/>
                    <a:pt x="698" y="1144"/>
                  </a:cubicBezTo>
                  <a:cubicBezTo>
                    <a:pt x="657" y="1066"/>
                    <a:pt x="621" y="989"/>
                    <a:pt x="582" y="912"/>
                  </a:cubicBezTo>
                  <a:lnTo>
                    <a:pt x="582" y="912"/>
                  </a:lnTo>
                  <a:cubicBezTo>
                    <a:pt x="583" y="912"/>
                    <a:pt x="584" y="912"/>
                    <a:pt x="584" y="912"/>
                  </a:cubicBezTo>
                  <a:cubicBezTo>
                    <a:pt x="559" y="863"/>
                    <a:pt x="537" y="813"/>
                    <a:pt x="512" y="766"/>
                  </a:cubicBezTo>
                  <a:lnTo>
                    <a:pt x="512" y="766"/>
                  </a:lnTo>
                  <a:cubicBezTo>
                    <a:pt x="515" y="771"/>
                    <a:pt x="518" y="774"/>
                    <a:pt x="523" y="781"/>
                  </a:cubicBezTo>
                  <a:cubicBezTo>
                    <a:pt x="497" y="727"/>
                    <a:pt x="471" y="671"/>
                    <a:pt x="442" y="617"/>
                  </a:cubicBezTo>
                  <a:lnTo>
                    <a:pt x="442" y="617"/>
                  </a:lnTo>
                  <a:cubicBezTo>
                    <a:pt x="442" y="618"/>
                    <a:pt x="442" y="619"/>
                    <a:pt x="442" y="619"/>
                  </a:cubicBezTo>
                  <a:cubicBezTo>
                    <a:pt x="440" y="616"/>
                    <a:pt x="439" y="612"/>
                    <a:pt x="437" y="609"/>
                  </a:cubicBezTo>
                  <a:lnTo>
                    <a:pt x="437" y="609"/>
                  </a:lnTo>
                  <a:cubicBezTo>
                    <a:pt x="439" y="612"/>
                    <a:pt x="440" y="614"/>
                    <a:pt x="442" y="617"/>
                  </a:cubicBezTo>
                  <a:lnTo>
                    <a:pt x="442" y="617"/>
                  </a:lnTo>
                  <a:cubicBezTo>
                    <a:pt x="441" y="614"/>
                    <a:pt x="439" y="611"/>
                    <a:pt x="435" y="606"/>
                  </a:cubicBezTo>
                  <a:lnTo>
                    <a:pt x="435" y="606"/>
                  </a:lnTo>
                  <a:cubicBezTo>
                    <a:pt x="436" y="607"/>
                    <a:pt x="436" y="608"/>
                    <a:pt x="437" y="609"/>
                  </a:cubicBezTo>
                  <a:lnTo>
                    <a:pt x="437" y="609"/>
                  </a:lnTo>
                  <a:cubicBezTo>
                    <a:pt x="436" y="607"/>
                    <a:pt x="435" y="605"/>
                    <a:pt x="433" y="603"/>
                  </a:cubicBezTo>
                  <a:lnTo>
                    <a:pt x="433" y="603"/>
                  </a:lnTo>
                  <a:cubicBezTo>
                    <a:pt x="434" y="604"/>
                    <a:pt x="435" y="605"/>
                    <a:pt x="435" y="606"/>
                  </a:cubicBezTo>
                  <a:lnTo>
                    <a:pt x="435" y="606"/>
                  </a:lnTo>
                  <a:cubicBezTo>
                    <a:pt x="392" y="513"/>
                    <a:pt x="345" y="420"/>
                    <a:pt x="299" y="332"/>
                  </a:cubicBezTo>
                  <a:cubicBezTo>
                    <a:pt x="246" y="229"/>
                    <a:pt x="191" y="131"/>
                    <a:pt x="132" y="39"/>
                  </a:cubicBezTo>
                  <a:cubicBezTo>
                    <a:pt x="121" y="17"/>
                    <a:pt x="99" y="11"/>
                    <a:pt x="76" y="11"/>
                  </a:cubicBezTo>
                  <a:cubicBezTo>
                    <a:pt x="66" y="4"/>
                    <a:pt x="59" y="1"/>
                    <a:pt x="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730;p45">
              <a:extLst>
                <a:ext uri="{FF2B5EF4-FFF2-40B4-BE49-F238E27FC236}">
                  <a16:creationId xmlns:a16="http://schemas.microsoft.com/office/drawing/2014/main" id="{35F22961-4DA7-4110-6884-01904C84DC5A}"/>
                </a:ext>
              </a:extLst>
            </p:cNvPr>
            <p:cNvSpPr/>
            <p:nvPr/>
          </p:nvSpPr>
          <p:spPr>
            <a:xfrm>
              <a:off x="6058675" y="4492175"/>
              <a:ext cx="4900" cy="4775"/>
            </a:xfrm>
            <a:custGeom>
              <a:avLst/>
              <a:gdLst/>
              <a:ahLst/>
              <a:cxnLst/>
              <a:rect l="l" t="t" r="r" b="b"/>
              <a:pathLst>
                <a:path w="196" h="191" extrusionOk="0">
                  <a:moveTo>
                    <a:pt x="95" y="1"/>
                  </a:moveTo>
                  <a:cubicBezTo>
                    <a:pt x="42" y="1"/>
                    <a:pt x="0" y="54"/>
                    <a:pt x="3" y="98"/>
                  </a:cubicBezTo>
                  <a:cubicBezTo>
                    <a:pt x="8" y="151"/>
                    <a:pt x="53" y="190"/>
                    <a:pt x="101" y="190"/>
                  </a:cubicBezTo>
                  <a:cubicBezTo>
                    <a:pt x="154" y="190"/>
                    <a:pt x="195" y="140"/>
                    <a:pt x="193" y="93"/>
                  </a:cubicBezTo>
                  <a:cubicBezTo>
                    <a:pt x="190" y="40"/>
                    <a:pt x="142" y="1"/>
                    <a:pt x="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731;p45">
              <a:extLst>
                <a:ext uri="{FF2B5EF4-FFF2-40B4-BE49-F238E27FC236}">
                  <a16:creationId xmlns:a16="http://schemas.microsoft.com/office/drawing/2014/main" id="{3CB0825D-140B-5B77-B74D-A1314CCAF492}"/>
                </a:ext>
              </a:extLst>
            </p:cNvPr>
            <p:cNvSpPr/>
            <p:nvPr/>
          </p:nvSpPr>
          <p:spPr>
            <a:xfrm>
              <a:off x="6026575" y="4450825"/>
              <a:ext cx="19275" cy="43225"/>
            </a:xfrm>
            <a:custGeom>
              <a:avLst/>
              <a:gdLst/>
              <a:ahLst/>
              <a:cxnLst/>
              <a:rect l="l" t="t" r="r" b="b"/>
              <a:pathLst>
                <a:path w="771" h="1729" extrusionOk="0">
                  <a:moveTo>
                    <a:pt x="73" y="0"/>
                  </a:moveTo>
                  <a:cubicBezTo>
                    <a:pt x="59" y="3"/>
                    <a:pt x="45" y="6"/>
                    <a:pt x="37" y="12"/>
                  </a:cubicBezTo>
                  <a:cubicBezTo>
                    <a:pt x="4" y="34"/>
                    <a:pt x="1" y="73"/>
                    <a:pt x="18" y="104"/>
                  </a:cubicBezTo>
                  <a:cubicBezTo>
                    <a:pt x="54" y="162"/>
                    <a:pt x="84" y="226"/>
                    <a:pt x="115" y="285"/>
                  </a:cubicBezTo>
                  <a:cubicBezTo>
                    <a:pt x="112" y="277"/>
                    <a:pt x="110" y="274"/>
                    <a:pt x="110" y="268"/>
                  </a:cubicBezTo>
                  <a:lnTo>
                    <a:pt x="110" y="268"/>
                  </a:lnTo>
                  <a:cubicBezTo>
                    <a:pt x="165" y="383"/>
                    <a:pt x="218" y="497"/>
                    <a:pt x="269" y="617"/>
                  </a:cubicBezTo>
                  <a:cubicBezTo>
                    <a:pt x="294" y="673"/>
                    <a:pt x="316" y="729"/>
                    <a:pt x="333" y="787"/>
                  </a:cubicBezTo>
                  <a:cubicBezTo>
                    <a:pt x="358" y="851"/>
                    <a:pt x="377" y="921"/>
                    <a:pt x="400" y="988"/>
                  </a:cubicBezTo>
                  <a:cubicBezTo>
                    <a:pt x="436" y="1105"/>
                    <a:pt x="472" y="1222"/>
                    <a:pt x="506" y="1337"/>
                  </a:cubicBezTo>
                  <a:cubicBezTo>
                    <a:pt x="525" y="1390"/>
                    <a:pt x="539" y="1443"/>
                    <a:pt x="556" y="1490"/>
                  </a:cubicBezTo>
                  <a:cubicBezTo>
                    <a:pt x="575" y="1554"/>
                    <a:pt x="601" y="1613"/>
                    <a:pt x="623" y="1677"/>
                  </a:cubicBezTo>
                  <a:cubicBezTo>
                    <a:pt x="630" y="1706"/>
                    <a:pt x="662" y="1728"/>
                    <a:pt x="693" y="1728"/>
                  </a:cubicBezTo>
                  <a:cubicBezTo>
                    <a:pt x="701" y="1728"/>
                    <a:pt x="708" y="1727"/>
                    <a:pt x="715" y="1725"/>
                  </a:cubicBezTo>
                  <a:cubicBezTo>
                    <a:pt x="734" y="1716"/>
                    <a:pt x="751" y="1702"/>
                    <a:pt x="762" y="1685"/>
                  </a:cubicBezTo>
                  <a:cubicBezTo>
                    <a:pt x="771" y="1669"/>
                    <a:pt x="771" y="1652"/>
                    <a:pt x="768" y="1630"/>
                  </a:cubicBezTo>
                  <a:cubicBezTo>
                    <a:pt x="737" y="1499"/>
                    <a:pt x="693" y="1367"/>
                    <a:pt x="645" y="1239"/>
                  </a:cubicBezTo>
                  <a:cubicBezTo>
                    <a:pt x="601" y="1102"/>
                    <a:pt x="548" y="971"/>
                    <a:pt x="500" y="835"/>
                  </a:cubicBezTo>
                  <a:cubicBezTo>
                    <a:pt x="475" y="768"/>
                    <a:pt x="447" y="698"/>
                    <a:pt x="419" y="634"/>
                  </a:cubicBezTo>
                  <a:cubicBezTo>
                    <a:pt x="389" y="558"/>
                    <a:pt x="358" y="486"/>
                    <a:pt x="322" y="413"/>
                  </a:cubicBezTo>
                  <a:cubicBezTo>
                    <a:pt x="263" y="285"/>
                    <a:pt x="199" y="154"/>
                    <a:pt x="129" y="28"/>
                  </a:cubicBezTo>
                  <a:cubicBezTo>
                    <a:pt x="121" y="9"/>
                    <a:pt x="98" y="0"/>
                    <a:pt x="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732;p45">
              <a:extLst>
                <a:ext uri="{FF2B5EF4-FFF2-40B4-BE49-F238E27FC236}">
                  <a16:creationId xmlns:a16="http://schemas.microsoft.com/office/drawing/2014/main" id="{5E696809-E0F8-2C2F-B12C-56AC9778EE0A}"/>
                </a:ext>
              </a:extLst>
            </p:cNvPr>
            <p:cNvSpPr/>
            <p:nvPr/>
          </p:nvSpPr>
          <p:spPr>
            <a:xfrm>
              <a:off x="5960050" y="4449800"/>
              <a:ext cx="47725" cy="42675"/>
            </a:xfrm>
            <a:custGeom>
              <a:avLst/>
              <a:gdLst/>
              <a:ahLst/>
              <a:cxnLst/>
              <a:rect l="l" t="t" r="r" b="b"/>
              <a:pathLst>
                <a:path w="1909" h="1707" extrusionOk="0">
                  <a:moveTo>
                    <a:pt x="956" y="0"/>
                  </a:moveTo>
                  <a:cubicBezTo>
                    <a:pt x="872" y="0"/>
                    <a:pt x="787" y="13"/>
                    <a:pt x="703" y="39"/>
                  </a:cubicBezTo>
                  <a:cubicBezTo>
                    <a:pt x="251" y="178"/>
                    <a:pt x="0" y="655"/>
                    <a:pt x="140" y="1107"/>
                  </a:cubicBezTo>
                  <a:cubicBezTo>
                    <a:pt x="253" y="1470"/>
                    <a:pt x="592" y="1706"/>
                    <a:pt x="957" y="1706"/>
                  </a:cubicBezTo>
                  <a:cubicBezTo>
                    <a:pt x="1040" y="1706"/>
                    <a:pt x="1125" y="1694"/>
                    <a:pt x="1208" y="1668"/>
                  </a:cubicBezTo>
                  <a:cubicBezTo>
                    <a:pt x="1657" y="1528"/>
                    <a:pt x="1909" y="1051"/>
                    <a:pt x="1769" y="602"/>
                  </a:cubicBezTo>
                  <a:cubicBezTo>
                    <a:pt x="1656" y="235"/>
                    <a:pt x="1319" y="0"/>
                    <a:pt x="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733;p45">
              <a:extLst>
                <a:ext uri="{FF2B5EF4-FFF2-40B4-BE49-F238E27FC236}">
                  <a16:creationId xmlns:a16="http://schemas.microsoft.com/office/drawing/2014/main" id="{CFE8316F-D31E-84DC-5E47-2401F75657D5}"/>
                </a:ext>
              </a:extLst>
            </p:cNvPr>
            <p:cNvSpPr/>
            <p:nvPr/>
          </p:nvSpPr>
          <p:spPr>
            <a:xfrm>
              <a:off x="6012575" y="4502100"/>
              <a:ext cx="57350" cy="35750"/>
            </a:xfrm>
            <a:custGeom>
              <a:avLst/>
              <a:gdLst/>
              <a:ahLst/>
              <a:cxnLst/>
              <a:rect l="l" t="t" r="r" b="b"/>
              <a:pathLst>
                <a:path w="2294" h="1430" extrusionOk="0">
                  <a:moveTo>
                    <a:pt x="1429" y="1"/>
                  </a:moveTo>
                  <a:cubicBezTo>
                    <a:pt x="1277" y="1"/>
                    <a:pt x="1114" y="25"/>
                    <a:pt x="949" y="75"/>
                  </a:cubicBezTo>
                  <a:cubicBezTo>
                    <a:pt x="377" y="254"/>
                    <a:pt x="0" y="681"/>
                    <a:pt x="112" y="1035"/>
                  </a:cubicBezTo>
                  <a:cubicBezTo>
                    <a:pt x="189" y="1285"/>
                    <a:pt x="491" y="1429"/>
                    <a:pt x="865" y="1429"/>
                  </a:cubicBezTo>
                  <a:cubicBezTo>
                    <a:pt x="1017" y="1429"/>
                    <a:pt x="1180" y="1406"/>
                    <a:pt x="1345" y="1356"/>
                  </a:cubicBezTo>
                  <a:cubicBezTo>
                    <a:pt x="1917" y="1177"/>
                    <a:pt x="2293" y="748"/>
                    <a:pt x="2182" y="396"/>
                  </a:cubicBezTo>
                  <a:cubicBezTo>
                    <a:pt x="2106" y="146"/>
                    <a:pt x="1804" y="1"/>
                    <a:pt x="1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734;p45">
              <a:extLst>
                <a:ext uri="{FF2B5EF4-FFF2-40B4-BE49-F238E27FC236}">
                  <a16:creationId xmlns:a16="http://schemas.microsoft.com/office/drawing/2014/main" id="{4F8CA56F-3EA9-2B21-9932-FB54BD8D4F50}"/>
                </a:ext>
              </a:extLst>
            </p:cNvPr>
            <p:cNvSpPr/>
            <p:nvPr/>
          </p:nvSpPr>
          <p:spPr>
            <a:xfrm>
              <a:off x="6045975" y="4386375"/>
              <a:ext cx="46325" cy="44125"/>
            </a:xfrm>
            <a:custGeom>
              <a:avLst/>
              <a:gdLst/>
              <a:ahLst/>
              <a:cxnLst/>
              <a:rect l="l" t="t" r="r" b="b"/>
              <a:pathLst>
                <a:path w="1853" h="1765" extrusionOk="0">
                  <a:moveTo>
                    <a:pt x="748" y="0"/>
                  </a:moveTo>
                  <a:cubicBezTo>
                    <a:pt x="594" y="0"/>
                    <a:pt x="447" y="46"/>
                    <a:pt x="327" y="143"/>
                  </a:cubicBezTo>
                  <a:cubicBezTo>
                    <a:pt x="0" y="411"/>
                    <a:pt x="3" y="955"/>
                    <a:pt x="335" y="1362"/>
                  </a:cubicBezTo>
                  <a:cubicBezTo>
                    <a:pt x="545" y="1623"/>
                    <a:pt x="837" y="1764"/>
                    <a:pt x="1107" y="1764"/>
                  </a:cubicBezTo>
                  <a:cubicBezTo>
                    <a:pt x="1261" y="1764"/>
                    <a:pt x="1408" y="1718"/>
                    <a:pt x="1526" y="1622"/>
                  </a:cubicBezTo>
                  <a:cubicBezTo>
                    <a:pt x="1853" y="1357"/>
                    <a:pt x="1850" y="807"/>
                    <a:pt x="1521" y="400"/>
                  </a:cubicBezTo>
                  <a:cubicBezTo>
                    <a:pt x="1310" y="141"/>
                    <a:pt x="1018" y="0"/>
                    <a:pt x="7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735;p45">
              <a:extLst>
                <a:ext uri="{FF2B5EF4-FFF2-40B4-BE49-F238E27FC236}">
                  <a16:creationId xmlns:a16="http://schemas.microsoft.com/office/drawing/2014/main" id="{7D2CE43F-D597-17E4-7299-06988219EBCB}"/>
                </a:ext>
              </a:extLst>
            </p:cNvPr>
            <p:cNvSpPr/>
            <p:nvPr/>
          </p:nvSpPr>
          <p:spPr>
            <a:xfrm>
              <a:off x="6040525" y="4462625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455" y="1"/>
                  </a:moveTo>
                  <a:cubicBezTo>
                    <a:pt x="365" y="1"/>
                    <a:pt x="275" y="31"/>
                    <a:pt x="199" y="92"/>
                  </a:cubicBezTo>
                  <a:cubicBezTo>
                    <a:pt x="26" y="231"/>
                    <a:pt x="1" y="488"/>
                    <a:pt x="140" y="664"/>
                  </a:cubicBezTo>
                  <a:cubicBezTo>
                    <a:pt x="221" y="762"/>
                    <a:pt x="339" y="814"/>
                    <a:pt x="457" y="814"/>
                  </a:cubicBezTo>
                  <a:cubicBezTo>
                    <a:pt x="547" y="814"/>
                    <a:pt x="637" y="784"/>
                    <a:pt x="712" y="722"/>
                  </a:cubicBezTo>
                  <a:cubicBezTo>
                    <a:pt x="888" y="580"/>
                    <a:pt x="916" y="326"/>
                    <a:pt x="771" y="151"/>
                  </a:cubicBezTo>
                  <a:cubicBezTo>
                    <a:pt x="690" y="52"/>
                    <a:pt x="573" y="1"/>
                    <a:pt x="4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736;p45">
              <a:extLst>
                <a:ext uri="{FF2B5EF4-FFF2-40B4-BE49-F238E27FC236}">
                  <a16:creationId xmlns:a16="http://schemas.microsoft.com/office/drawing/2014/main" id="{8EB4F89B-B30C-29B3-42E3-D7BE0E216E76}"/>
                </a:ext>
              </a:extLst>
            </p:cNvPr>
            <p:cNvSpPr/>
            <p:nvPr/>
          </p:nvSpPr>
          <p:spPr>
            <a:xfrm>
              <a:off x="6012850" y="4372675"/>
              <a:ext cx="22900" cy="20325"/>
            </a:xfrm>
            <a:custGeom>
              <a:avLst/>
              <a:gdLst/>
              <a:ahLst/>
              <a:cxnLst/>
              <a:rect l="l" t="t" r="r" b="b"/>
              <a:pathLst>
                <a:path w="916" h="813" extrusionOk="0">
                  <a:moveTo>
                    <a:pt x="457" y="0"/>
                  </a:moveTo>
                  <a:cubicBezTo>
                    <a:pt x="367" y="0"/>
                    <a:pt x="277" y="30"/>
                    <a:pt x="201" y="91"/>
                  </a:cubicBezTo>
                  <a:cubicBezTo>
                    <a:pt x="28" y="231"/>
                    <a:pt x="0" y="487"/>
                    <a:pt x="142" y="663"/>
                  </a:cubicBezTo>
                  <a:cubicBezTo>
                    <a:pt x="223" y="761"/>
                    <a:pt x="340" y="813"/>
                    <a:pt x="458" y="813"/>
                  </a:cubicBezTo>
                  <a:cubicBezTo>
                    <a:pt x="548" y="813"/>
                    <a:pt x="638" y="783"/>
                    <a:pt x="714" y="722"/>
                  </a:cubicBezTo>
                  <a:cubicBezTo>
                    <a:pt x="887" y="579"/>
                    <a:pt x="915" y="326"/>
                    <a:pt x="773" y="150"/>
                  </a:cubicBezTo>
                  <a:cubicBezTo>
                    <a:pt x="692" y="51"/>
                    <a:pt x="575" y="0"/>
                    <a:pt x="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737;p45">
              <a:extLst>
                <a:ext uri="{FF2B5EF4-FFF2-40B4-BE49-F238E27FC236}">
                  <a16:creationId xmlns:a16="http://schemas.microsoft.com/office/drawing/2014/main" id="{595E4245-32B1-509A-C320-73384E28305B}"/>
                </a:ext>
              </a:extLst>
            </p:cNvPr>
            <p:cNvSpPr/>
            <p:nvPr/>
          </p:nvSpPr>
          <p:spPr>
            <a:xfrm>
              <a:off x="5996100" y="4411050"/>
              <a:ext cx="23450" cy="22725"/>
            </a:xfrm>
            <a:custGeom>
              <a:avLst/>
              <a:gdLst/>
              <a:ahLst/>
              <a:cxnLst/>
              <a:rect l="l" t="t" r="r" b="b"/>
              <a:pathLst>
                <a:path w="938" h="909" extrusionOk="0">
                  <a:moveTo>
                    <a:pt x="272" y="1"/>
                  </a:moveTo>
                  <a:cubicBezTo>
                    <a:pt x="220" y="1"/>
                    <a:pt x="172" y="15"/>
                    <a:pt x="135" y="46"/>
                  </a:cubicBezTo>
                  <a:cubicBezTo>
                    <a:pt x="1" y="152"/>
                    <a:pt x="42" y="425"/>
                    <a:pt x="227" y="651"/>
                  </a:cubicBezTo>
                  <a:cubicBezTo>
                    <a:pt x="359" y="814"/>
                    <a:pt x="530" y="908"/>
                    <a:pt x="665" y="908"/>
                  </a:cubicBezTo>
                  <a:cubicBezTo>
                    <a:pt x="717" y="908"/>
                    <a:pt x="764" y="894"/>
                    <a:pt x="801" y="863"/>
                  </a:cubicBezTo>
                  <a:cubicBezTo>
                    <a:pt x="938" y="757"/>
                    <a:pt x="896" y="481"/>
                    <a:pt x="712" y="258"/>
                  </a:cubicBezTo>
                  <a:cubicBezTo>
                    <a:pt x="578" y="96"/>
                    <a:pt x="407" y="1"/>
                    <a:pt x="2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738;p45">
              <a:extLst>
                <a:ext uri="{FF2B5EF4-FFF2-40B4-BE49-F238E27FC236}">
                  <a16:creationId xmlns:a16="http://schemas.microsoft.com/office/drawing/2014/main" id="{37CB4C68-A6A2-370E-0353-52CCAEDB24CA}"/>
                </a:ext>
              </a:extLst>
            </p:cNvPr>
            <p:cNvSpPr/>
            <p:nvPr/>
          </p:nvSpPr>
          <p:spPr>
            <a:xfrm>
              <a:off x="6098700" y="4424750"/>
              <a:ext cx="45075" cy="43875"/>
            </a:xfrm>
            <a:custGeom>
              <a:avLst/>
              <a:gdLst/>
              <a:ahLst/>
              <a:cxnLst/>
              <a:rect l="l" t="t" r="r" b="b"/>
              <a:pathLst>
                <a:path w="1803" h="1755" extrusionOk="0">
                  <a:moveTo>
                    <a:pt x="523" y="0"/>
                  </a:moveTo>
                  <a:cubicBezTo>
                    <a:pt x="421" y="0"/>
                    <a:pt x="330" y="28"/>
                    <a:pt x="257" y="87"/>
                  </a:cubicBezTo>
                  <a:cubicBezTo>
                    <a:pt x="0" y="296"/>
                    <a:pt x="81" y="817"/>
                    <a:pt x="433" y="1258"/>
                  </a:cubicBezTo>
                  <a:cubicBezTo>
                    <a:pt x="688" y="1572"/>
                    <a:pt x="1018" y="1755"/>
                    <a:pt x="1280" y="1755"/>
                  </a:cubicBezTo>
                  <a:cubicBezTo>
                    <a:pt x="1382" y="1755"/>
                    <a:pt x="1473" y="1727"/>
                    <a:pt x="1546" y="1668"/>
                  </a:cubicBezTo>
                  <a:cubicBezTo>
                    <a:pt x="1803" y="1456"/>
                    <a:pt x="1725" y="935"/>
                    <a:pt x="1370" y="497"/>
                  </a:cubicBezTo>
                  <a:cubicBezTo>
                    <a:pt x="1115" y="183"/>
                    <a:pt x="785" y="0"/>
                    <a:pt x="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739;p45">
              <a:extLst>
                <a:ext uri="{FF2B5EF4-FFF2-40B4-BE49-F238E27FC236}">
                  <a16:creationId xmlns:a16="http://schemas.microsoft.com/office/drawing/2014/main" id="{5C74EF5E-02C3-D13D-F470-15B71C2E9407}"/>
                </a:ext>
              </a:extLst>
            </p:cNvPr>
            <p:cNvSpPr/>
            <p:nvPr/>
          </p:nvSpPr>
          <p:spPr>
            <a:xfrm>
              <a:off x="6071075" y="4438825"/>
              <a:ext cx="22150" cy="19725"/>
            </a:xfrm>
            <a:custGeom>
              <a:avLst/>
              <a:gdLst/>
              <a:ahLst/>
              <a:cxnLst/>
              <a:rect l="l" t="t" r="r" b="b"/>
              <a:pathLst>
                <a:path w="886" h="789" extrusionOk="0">
                  <a:moveTo>
                    <a:pt x="442" y="1"/>
                  </a:moveTo>
                  <a:cubicBezTo>
                    <a:pt x="355" y="1"/>
                    <a:pt x="267" y="29"/>
                    <a:pt x="196" y="87"/>
                  </a:cubicBezTo>
                  <a:cubicBezTo>
                    <a:pt x="23" y="224"/>
                    <a:pt x="1" y="472"/>
                    <a:pt x="135" y="642"/>
                  </a:cubicBezTo>
                  <a:cubicBezTo>
                    <a:pt x="212" y="739"/>
                    <a:pt x="327" y="789"/>
                    <a:pt x="442" y="789"/>
                  </a:cubicBezTo>
                  <a:cubicBezTo>
                    <a:pt x="529" y="789"/>
                    <a:pt x="617" y="760"/>
                    <a:pt x="690" y="701"/>
                  </a:cubicBezTo>
                  <a:cubicBezTo>
                    <a:pt x="860" y="567"/>
                    <a:pt x="885" y="319"/>
                    <a:pt x="748" y="148"/>
                  </a:cubicBezTo>
                  <a:cubicBezTo>
                    <a:pt x="672" y="50"/>
                    <a:pt x="557" y="1"/>
                    <a:pt x="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740;p45">
              <a:extLst>
                <a:ext uri="{FF2B5EF4-FFF2-40B4-BE49-F238E27FC236}">
                  <a16:creationId xmlns:a16="http://schemas.microsoft.com/office/drawing/2014/main" id="{ED31D9CD-D6CC-4F4B-3744-8B36ADC17F03}"/>
                </a:ext>
              </a:extLst>
            </p:cNvPr>
            <p:cNvSpPr/>
            <p:nvPr/>
          </p:nvSpPr>
          <p:spPr>
            <a:xfrm>
              <a:off x="6028750" y="4425925"/>
              <a:ext cx="22200" cy="19725"/>
            </a:xfrm>
            <a:custGeom>
              <a:avLst/>
              <a:gdLst/>
              <a:ahLst/>
              <a:cxnLst/>
              <a:rect l="l" t="t" r="r" b="b"/>
              <a:pathLst>
                <a:path w="888" h="789" extrusionOk="0">
                  <a:moveTo>
                    <a:pt x="443" y="0"/>
                  </a:moveTo>
                  <a:cubicBezTo>
                    <a:pt x="356" y="0"/>
                    <a:pt x="268" y="29"/>
                    <a:pt x="196" y="87"/>
                  </a:cubicBezTo>
                  <a:cubicBezTo>
                    <a:pt x="28" y="226"/>
                    <a:pt x="0" y="475"/>
                    <a:pt x="137" y="642"/>
                  </a:cubicBezTo>
                  <a:cubicBezTo>
                    <a:pt x="215" y="739"/>
                    <a:pt x="329" y="789"/>
                    <a:pt x="444" y="789"/>
                  </a:cubicBezTo>
                  <a:cubicBezTo>
                    <a:pt x="532" y="789"/>
                    <a:pt x="620" y="760"/>
                    <a:pt x="692" y="701"/>
                  </a:cubicBezTo>
                  <a:cubicBezTo>
                    <a:pt x="862" y="567"/>
                    <a:pt x="887" y="313"/>
                    <a:pt x="751" y="148"/>
                  </a:cubicBezTo>
                  <a:cubicBezTo>
                    <a:pt x="673" y="50"/>
                    <a:pt x="558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741;p45">
              <a:extLst>
                <a:ext uri="{FF2B5EF4-FFF2-40B4-BE49-F238E27FC236}">
                  <a16:creationId xmlns:a16="http://schemas.microsoft.com/office/drawing/2014/main" id="{B77748A7-F625-EB56-185A-73B192535859}"/>
                </a:ext>
              </a:extLst>
            </p:cNvPr>
            <p:cNvSpPr/>
            <p:nvPr/>
          </p:nvSpPr>
          <p:spPr>
            <a:xfrm>
              <a:off x="5983550" y="4503525"/>
              <a:ext cx="22125" cy="19750"/>
            </a:xfrm>
            <a:custGeom>
              <a:avLst/>
              <a:gdLst/>
              <a:ahLst/>
              <a:cxnLst/>
              <a:rect l="l" t="t" r="r" b="b"/>
              <a:pathLst>
                <a:path w="885" h="790" extrusionOk="0">
                  <a:moveTo>
                    <a:pt x="443" y="0"/>
                  </a:moveTo>
                  <a:cubicBezTo>
                    <a:pt x="356" y="0"/>
                    <a:pt x="268" y="29"/>
                    <a:pt x="196" y="88"/>
                  </a:cubicBezTo>
                  <a:cubicBezTo>
                    <a:pt x="23" y="225"/>
                    <a:pt x="0" y="470"/>
                    <a:pt x="134" y="643"/>
                  </a:cubicBezTo>
                  <a:cubicBezTo>
                    <a:pt x="212" y="740"/>
                    <a:pt x="327" y="790"/>
                    <a:pt x="442" y="790"/>
                  </a:cubicBezTo>
                  <a:cubicBezTo>
                    <a:pt x="529" y="790"/>
                    <a:pt x="617" y="761"/>
                    <a:pt x="690" y="702"/>
                  </a:cubicBezTo>
                  <a:cubicBezTo>
                    <a:pt x="860" y="565"/>
                    <a:pt x="885" y="314"/>
                    <a:pt x="748" y="147"/>
                  </a:cubicBezTo>
                  <a:cubicBezTo>
                    <a:pt x="672" y="50"/>
                    <a:pt x="558" y="0"/>
                    <a:pt x="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742;p45">
              <a:extLst>
                <a:ext uri="{FF2B5EF4-FFF2-40B4-BE49-F238E27FC236}">
                  <a16:creationId xmlns:a16="http://schemas.microsoft.com/office/drawing/2014/main" id="{46042E38-037B-3FBF-6FE6-84976B84D5A4}"/>
                </a:ext>
              </a:extLst>
            </p:cNvPr>
            <p:cNvSpPr/>
            <p:nvPr/>
          </p:nvSpPr>
          <p:spPr>
            <a:xfrm>
              <a:off x="5951825" y="4362225"/>
              <a:ext cx="210025" cy="141000"/>
            </a:xfrm>
            <a:custGeom>
              <a:avLst/>
              <a:gdLst/>
              <a:ahLst/>
              <a:cxnLst/>
              <a:rect l="l" t="t" r="r" b="b"/>
              <a:pathLst>
                <a:path w="8401" h="5640" extrusionOk="0">
                  <a:moveTo>
                    <a:pt x="2991" y="503"/>
                  </a:moveTo>
                  <a:lnTo>
                    <a:pt x="2991" y="503"/>
                  </a:lnTo>
                  <a:cubicBezTo>
                    <a:pt x="2991" y="504"/>
                    <a:pt x="2991" y="504"/>
                    <a:pt x="2991" y="504"/>
                  </a:cubicBezTo>
                  <a:lnTo>
                    <a:pt x="2991" y="504"/>
                  </a:lnTo>
                  <a:lnTo>
                    <a:pt x="2991" y="504"/>
                  </a:lnTo>
                  <a:cubicBezTo>
                    <a:pt x="2991" y="503"/>
                    <a:pt x="2991" y="503"/>
                    <a:pt x="2991" y="503"/>
                  </a:cubicBezTo>
                  <a:close/>
                  <a:moveTo>
                    <a:pt x="3688" y="1"/>
                  </a:moveTo>
                  <a:cubicBezTo>
                    <a:pt x="3545" y="1"/>
                    <a:pt x="3408" y="21"/>
                    <a:pt x="3278" y="49"/>
                  </a:cubicBezTo>
                  <a:cubicBezTo>
                    <a:pt x="3116" y="82"/>
                    <a:pt x="2960" y="141"/>
                    <a:pt x="2809" y="211"/>
                  </a:cubicBezTo>
                  <a:cubicBezTo>
                    <a:pt x="2505" y="356"/>
                    <a:pt x="2238" y="571"/>
                    <a:pt x="2003" y="808"/>
                  </a:cubicBezTo>
                  <a:cubicBezTo>
                    <a:pt x="1738" y="1075"/>
                    <a:pt x="1521" y="1385"/>
                    <a:pt x="1328" y="1709"/>
                  </a:cubicBezTo>
                  <a:cubicBezTo>
                    <a:pt x="893" y="2434"/>
                    <a:pt x="600" y="3238"/>
                    <a:pt x="366" y="4052"/>
                  </a:cubicBezTo>
                  <a:cubicBezTo>
                    <a:pt x="215" y="4574"/>
                    <a:pt x="92" y="5101"/>
                    <a:pt x="0" y="5640"/>
                  </a:cubicBezTo>
                  <a:cubicBezTo>
                    <a:pt x="31" y="5634"/>
                    <a:pt x="61" y="5631"/>
                    <a:pt x="92" y="5631"/>
                  </a:cubicBezTo>
                  <a:cubicBezTo>
                    <a:pt x="128" y="5631"/>
                    <a:pt x="159" y="5634"/>
                    <a:pt x="195" y="5640"/>
                  </a:cubicBezTo>
                  <a:cubicBezTo>
                    <a:pt x="246" y="5372"/>
                    <a:pt x="307" y="5110"/>
                    <a:pt x="377" y="4847"/>
                  </a:cubicBezTo>
                  <a:cubicBezTo>
                    <a:pt x="533" y="4236"/>
                    <a:pt x="728" y="3637"/>
                    <a:pt x="971" y="3059"/>
                  </a:cubicBezTo>
                  <a:lnTo>
                    <a:pt x="971" y="3059"/>
                  </a:lnTo>
                  <a:lnTo>
                    <a:pt x="957" y="3090"/>
                  </a:lnTo>
                  <a:cubicBezTo>
                    <a:pt x="1203" y="2512"/>
                    <a:pt x="1487" y="1949"/>
                    <a:pt x="1869" y="1449"/>
                  </a:cubicBezTo>
                  <a:cubicBezTo>
                    <a:pt x="2053" y="1212"/>
                    <a:pt x="2260" y="989"/>
                    <a:pt x="2500" y="802"/>
                  </a:cubicBezTo>
                  <a:lnTo>
                    <a:pt x="2497" y="802"/>
                  </a:lnTo>
                  <a:cubicBezTo>
                    <a:pt x="2500" y="797"/>
                    <a:pt x="2500" y="797"/>
                    <a:pt x="2503" y="797"/>
                  </a:cubicBezTo>
                  <a:cubicBezTo>
                    <a:pt x="2505" y="797"/>
                    <a:pt x="2505" y="797"/>
                    <a:pt x="2505" y="794"/>
                  </a:cubicBezTo>
                  <a:lnTo>
                    <a:pt x="2505" y="797"/>
                  </a:lnTo>
                  <a:cubicBezTo>
                    <a:pt x="2650" y="691"/>
                    <a:pt x="2804" y="598"/>
                    <a:pt x="2963" y="526"/>
                  </a:cubicBezTo>
                  <a:lnTo>
                    <a:pt x="2960" y="526"/>
                  </a:lnTo>
                  <a:cubicBezTo>
                    <a:pt x="2963" y="523"/>
                    <a:pt x="2966" y="523"/>
                    <a:pt x="2971" y="523"/>
                  </a:cubicBezTo>
                  <a:cubicBezTo>
                    <a:pt x="2974" y="523"/>
                    <a:pt x="2974" y="518"/>
                    <a:pt x="2977" y="518"/>
                  </a:cubicBezTo>
                  <a:cubicBezTo>
                    <a:pt x="2980" y="518"/>
                    <a:pt x="2980" y="515"/>
                    <a:pt x="2980" y="515"/>
                  </a:cubicBezTo>
                  <a:cubicBezTo>
                    <a:pt x="2985" y="515"/>
                    <a:pt x="2985" y="512"/>
                    <a:pt x="2985" y="512"/>
                  </a:cubicBezTo>
                  <a:cubicBezTo>
                    <a:pt x="2988" y="512"/>
                    <a:pt x="2988" y="509"/>
                    <a:pt x="2988" y="509"/>
                  </a:cubicBezTo>
                  <a:lnTo>
                    <a:pt x="2989" y="506"/>
                  </a:lnTo>
                  <a:lnTo>
                    <a:pt x="2989" y="506"/>
                  </a:lnTo>
                  <a:cubicBezTo>
                    <a:pt x="2992" y="506"/>
                    <a:pt x="2994" y="505"/>
                    <a:pt x="3000" y="500"/>
                  </a:cubicBezTo>
                  <a:lnTo>
                    <a:pt x="3000" y="500"/>
                  </a:lnTo>
                  <a:cubicBezTo>
                    <a:pt x="3145" y="443"/>
                    <a:pt x="3290" y="403"/>
                    <a:pt x="3440" y="378"/>
                  </a:cubicBezTo>
                  <a:lnTo>
                    <a:pt x="3446" y="378"/>
                  </a:lnTo>
                  <a:cubicBezTo>
                    <a:pt x="3525" y="369"/>
                    <a:pt x="3605" y="364"/>
                    <a:pt x="3685" y="364"/>
                  </a:cubicBezTo>
                  <a:cubicBezTo>
                    <a:pt x="3775" y="364"/>
                    <a:pt x="3866" y="370"/>
                    <a:pt x="3956" y="384"/>
                  </a:cubicBezTo>
                  <a:cubicBezTo>
                    <a:pt x="4157" y="414"/>
                    <a:pt x="4352" y="473"/>
                    <a:pt x="4539" y="551"/>
                  </a:cubicBezTo>
                  <a:cubicBezTo>
                    <a:pt x="4846" y="685"/>
                    <a:pt x="5133" y="863"/>
                    <a:pt x="5398" y="1067"/>
                  </a:cubicBezTo>
                  <a:cubicBezTo>
                    <a:pt x="5903" y="1460"/>
                    <a:pt x="6350" y="1926"/>
                    <a:pt x="6743" y="2434"/>
                  </a:cubicBezTo>
                  <a:cubicBezTo>
                    <a:pt x="6746" y="2437"/>
                    <a:pt x="6751" y="2440"/>
                    <a:pt x="6751" y="2442"/>
                  </a:cubicBezTo>
                  <a:lnTo>
                    <a:pt x="6754" y="2442"/>
                  </a:lnTo>
                  <a:lnTo>
                    <a:pt x="6754" y="2448"/>
                  </a:lnTo>
                  <a:lnTo>
                    <a:pt x="6757" y="2451"/>
                  </a:lnTo>
                  <a:lnTo>
                    <a:pt x="6754" y="2451"/>
                  </a:lnTo>
                  <a:cubicBezTo>
                    <a:pt x="6757" y="2454"/>
                    <a:pt x="6757" y="2456"/>
                    <a:pt x="6760" y="2456"/>
                  </a:cubicBezTo>
                  <a:lnTo>
                    <a:pt x="6771" y="2468"/>
                  </a:lnTo>
                  <a:cubicBezTo>
                    <a:pt x="7332" y="3207"/>
                    <a:pt x="7786" y="4019"/>
                    <a:pt x="8169" y="4864"/>
                  </a:cubicBezTo>
                  <a:cubicBezTo>
                    <a:pt x="8180" y="4847"/>
                    <a:pt x="8194" y="4828"/>
                    <a:pt x="8205" y="4811"/>
                  </a:cubicBezTo>
                  <a:cubicBezTo>
                    <a:pt x="8266" y="4711"/>
                    <a:pt x="8333" y="4610"/>
                    <a:pt x="8400" y="4513"/>
                  </a:cubicBezTo>
                  <a:cubicBezTo>
                    <a:pt x="8141" y="3927"/>
                    <a:pt x="7839" y="3358"/>
                    <a:pt x="7485" y="2819"/>
                  </a:cubicBezTo>
                  <a:cubicBezTo>
                    <a:pt x="7106" y="2244"/>
                    <a:pt x="6668" y="1700"/>
                    <a:pt x="6168" y="1226"/>
                  </a:cubicBezTo>
                  <a:cubicBezTo>
                    <a:pt x="5948" y="1017"/>
                    <a:pt x="5714" y="822"/>
                    <a:pt x="5468" y="640"/>
                  </a:cubicBezTo>
                  <a:cubicBezTo>
                    <a:pt x="5287" y="509"/>
                    <a:pt x="5094" y="392"/>
                    <a:pt x="4891" y="294"/>
                  </a:cubicBezTo>
                  <a:cubicBezTo>
                    <a:pt x="4547" y="124"/>
                    <a:pt x="4174" y="15"/>
                    <a:pt x="3789" y="7"/>
                  </a:cubicBezTo>
                  <a:cubicBezTo>
                    <a:pt x="3772" y="1"/>
                    <a:pt x="3755" y="1"/>
                    <a:pt x="3738" y="1"/>
                  </a:cubicBezTo>
                  <a:cubicBezTo>
                    <a:pt x="3722" y="1"/>
                    <a:pt x="3705" y="1"/>
                    <a:pt x="3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743;p45">
              <a:extLst>
                <a:ext uri="{FF2B5EF4-FFF2-40B4-BE49-F238E27FC236}">
                  <a16:creationId xmlns:a16="http://schemas.microsoft.com/office/drawing/2014/main" id="{131CD31A-E516-3FBE-4DB3-E143267AD629}"/>
                </a:ext>
              </a:extLst>
            </p:cNvPr>
            <p:cNvSpPr/>
            <p:nvPr/>
          </p:nvSpPr>
          <p:spPr>
            <a:xfrm>
              <a:off x="6026300" y="4374950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6" y="0"/>
                  </a:moveTo>
                  <a:lnTo>
                    <a:pt x="1" y="3"/>
                  </a:ln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44;p45">
              <a:extLst>
                <a:ext uri="{FF2B5EF4-FFF2-40B4-BE49-F238E27FC236}">
                  <a16:creationId xmlns:a16="http://schemas.microsoft.com/office/drawing/2014/main" id="{17269CE2-64F9-96D8-F531-94027D38E1B9}"/>
                </a:ext>
              </a:extLst>
            </p:cNvPr>
            <p:cNvSpPr/>
            <p:nvPr/>
          </p:nvSpPr>
          <p:spPr>
            <a:xfrm>
              <a:off x="6025875" y="4375000"/>
              <a:ext cx="325" cy="250"/>
            </a:xfrm>
            <a:custGeom>
              <a:avLst/>
              <a:gdLst/>
              <a:ahLst/>
              <a:cxnLst/>
              <a:rect l="l" t="t" r="r" b="b"/>
              <a:pathLst>
                <a:path w="13" h="10" extrusionOk="0">
                  <a:moveTo>
                    <a:pt x="12" y="1"/>
                  </a:moveTo>
                  <a:cubicBezTo>
                    <a:pt x="10" y="1"/>
                    <a:pt x="9" y="1"/>
                    <a:pt x="9" y="3"/>
                  </a:cubicBezTo>
                  <a:lnTo>
                    <a:pt x="9" y="3"/>
                  </a:lnTo>
                  <a:cubicBezTo>
                    <a:pt x="10" y="2"/>
                    <a:pt x="11" y="2"/>
                    <a:pt x="12" y="1"/>
                  </a:cubicBezTo>
                  <a:close/>
                  <a:moveTo>
                    <a:pt x="9" y="3"/>
                  </a:moveTo>
                  <a:cubicBezTo>
                    <a:pt x="6" y="4"/>
                    <a:pt x="3" y="5"/>
                    <a:pt x="1" y="9"/>
                  </a:cubicBezTo>
                  <a:cubicBezTo>
                    <a:pt x="1" y="9"/>
                    <a:pt x="4" y="9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45;p45">
              <a:extLst>
                <a:ext uri="{FF2B5EF4-FFF2-40B4-BE49-F238E27FC236}">
                  <a16:creationId xmlns:a16="http://schemas.microsoft.com/office/drawing/2014/main" id="{2D4C578F-D681-0E07-BC41-FA45E2B86E0F}"/>
                </a:ext>
              </a:extLst>
            </p:cNvPr>
            <p:cNvSpPr/>
            <p:nvPr/>
          </p:nvSpPr>
          <p:spPr>
            <a:xfrm>
              <a:off x="6014225" y="4382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746;p45">
              <a:extLst>
                <a:ext uri="{FF2B5EF4-FFF2-40B4-BE49-F238E27FC236}">
                  <a16:creationId xmlns:a16="http://schemas.microsoft.com/office/drawing/2014/main" id="{8660F141-14C1-C1C9-55AD-72F87696A748}"/>
                </a:ext>
              </a:extLst>
            </p:cNvPr>
            <p:cNvSpPr/>
            <p:nvPr/>
          </p:nvSpPr>
          <p:spPr>
            <a:xfrm>
              <a:off x="6120400" y="4423125"/>
              <a:ext cx="225" cy="25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0" y="1"/>
                  </a:moveTo>
                  <a:lnTo>
                    <a:pt x="8" y="9"/>
                  </a:lnTo>
                  <a:cubicBezTo>
                    <a:pt x="8" y="6"/>
                    <a:pt x="7" y="5"/>
                    <a:pt x="6" y="5"/>
                  </a:cubicBezTo>
                  <a:lnTo>
                    <a:pt x="6" y="5"/>
                  </a:lnTo>
                  <a:cubicBezTo>
                    <a:pt x="6" y="5"/>
                    <a:pt x="6" y="6"/>
                    <a:pt x="8" y="9"/>
                  </a:cubicBezTo>
                  <a:lnTo>
                    <a:pt x="8" y="9"/>
                  </a:lnTo>
                  <a:cubicBezTo>
                    <a:pt x="3" y="4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747;p45">
              <a:extLst>
                <a:ext uri="{FF2B5EF4-FFF2-40B4-BE49-F238E27FC236}">
                  <a16:creationId xmlns:a16="http://schemas.microsoft.com/office/drawing/2014/main" id="{DABBC74E-793F-9158-FCD5-A6F2A6DACF00}"/>
                </a:ext>
              </a:extLst>
            </p:cNvPr>
            <p:cNvSpPr/>
            <p:nvPr/>
          </p:nvSpPr>
          <p:spPr>
            <a:xfrm>
              <a:off x="6037750" y="4371800"/>
              <a:ext cx="75" cy="25"/>
            </a:xfrm>
            <a:custGeom>
              <a:avLst/>
              <a:gdLst/>
              <a:ahLst/>
              <a:cxnLst/>
              <a:rect l="l" t="t" r="r" b="b"/>
              <a:pathLst>
                <a:path w="3" h="1" extrusionOk="0">
                  <a:moveTo>
                    <a:pt x="3" y="1"/>
                  </a:moveTo>
                  <a:cubicBezTo>
                    <a:pt x="3" y="1"/>
                    <a:pt x="0" y="1"/>
                    <a:pt x="3" y="1"/>
                  </a:cubicBezTo>
                  <a:cubicBezTo>
                    <a:pt x="0" y="1"/>
                    <a:pt x="3" y="1"/>
                    <a:pt x="3" y="1"/>
                  </a:cubicBez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748;p45">
              <a:extLst>
                <a:ext uri="{FF2B5EF4-FFF2-40B4-BE49-F238E27FC236}">
                  <a16:creationId xmlns:a16="http://schemas.microsoft.com/office/drawing/2014/main" id="{D31E8519-692E-4B8F-027F-00A9F8DD4CF2}"/>
                </a:ext>
              </a:extLst>
            </p:cNvPr>
            <p:cNvSpPr/>
            <p:nvPr/>
          </p:nvSpPr>
          <p:spPr>
            <a:xfrm>
              <a:off x="6014300" y="43819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cubicBezTo>
                    <a:pt x="4" y="1"/>
                    <a:pt x="1" y="1"/>
                    <a:pt x="1" y="4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749;p45">
              <a:extLst>
                <a:ext uri="{FF2B5EF4-FFF2-40B4-BE49-F238E27FC236}">
                  <a16:creationId xmlns:a16="http://schemas.microsoft.com/office/drawing/2014/main" id="{1D39B0FE-9981-6246-DB11-F93271769E60}"/>
                </a:ext>
              </a:extLst>
            </p:cNvPr>
            <p:cNvSpPr/>
            <p:nvPr/>
          </p:nvSpPr>
          <p:spPr>
            <a:xfrm>
              <a:off x="6120175" y="4422850"/>
              <a:ext cx="250" cy="250"/>
            </a:xfrm>
            <a:custGeom>
              <a:avLst/>
              <a:gdLst/>
              <a:ahLst/>
              <a:cxnLst/>
              <a:rect l="l" t="t" r="r" b="b"/>
              <a:pathLst>
                <a:path w="10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9"/>
                    <a:pt x="6" y="9"/>
                    <a:pt x="9" y="9"/>
                  </a:cubicBezTo>
                  <a:lnTo>
                    <a:pt x="6" y="6"/>
                  </a:lnTo>
                  <a:cubicBezTo>
                    <a:pt x="6" y="6"/>
                    <a:pt x="6" y="1"/>
                    <a:pt x="1" y="1"/>
                  </a:cubicBez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750;p45">
              <a:extLst>
                <a:ext uri="{FF2B5EF4-FFF2-40B4-BE49-F238E27FC236}">
                  <a16:creationId xmlns:a16="http://schemas.microsoft.com/office/drawing/2014/main" id="{EEFE1E2A-5D11-18FE-CAB7-D99D0CC14FA4}"/>
                </a:ext>
              </a:extLst>
            </p:cNvPr>
            <p:cNvSpPr/>
            <p:nvPr/>
          </p:nvSpPr>
          <p:spPr>
            <a:xfrm>
              <a:off x="6120450" y="4423425"/>
              <a:ext cx="375" cy="35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1" y="0"/>
                  </a:moveTo>
                  <a:cubicBezTo>
                    <a:pt x="3" y="1"/>
                    <a:pt x="5" y="2"/>
                    <a:pt x="7" y="3"/>
                  </a:cubicBezTo>
                  <a:lnTo>
                    <a:pt x="7" y="3"/>
                  </a:lnTo>
                  <a:cubicBezTo>
                    <a:pt x="6" y="1"/>
                    <a:pt x="4" y="0"/>
                    <a:pt x="1" y="0"/>
                  </a:cubicBezTo>
                  <a:close/>
                  <a:moveTo>
                    <a:pt x="7" y="3"/>
                  </a:moveTo>
                  <a:cubicBezTo>
                    <a:pt x="7" y="3"/>
                    <a:pt x="8" y="5"/>
                    <a:pt x="9" y="6"/>
                  </a:cubicBezTo>
                  <a:lnTo>
                    <a:pt x="15" y="14"/>
                  </a:lnTo>
                  <a:cubicBezTo>
                    <a:pt x="13" y="8"/>
                    <a:pt x="11" y="5"/>
                    <a:pt x="7" y="3"/>
                  </a:cubicBezTo>
                  <a:close/>
                </a:path>
              </a:pathLst>
            </a:custGeom>
            <a:solidFill>
              <a:srgbClr val="53B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751;p45">
              <a:extLst>
                <a:ext uri="{FF2B5EF4-FFF2-40B4-BE49-F238E27FC236}">
                  <a16:creationId xmlns:a16="http://schemas.microsoft.com/office/drawing/2014/main" id="{1B39BF53-A22B-CFA8-1398-0CA343CB758E}"/>
                </a:ext>
              </a:extLst>
            </p:cNvPr>
            <p:cNvSpPr/>
            <p:nvPr/>
          </p:nvSpPr>
          <p:spPr>
            <a:xfrm>
              <a:off x="5856400" y="4447125"/>
              <a:ext cx="419125" cy="137450"/>
            </a:xfrm>
            <a:custGeom>
              <a:avLst/>
              <a:gdLst/>
              <a:ahLst/>
              <a:cxnLst/>
              <a:rect l="l" t="t" r="r" b="b"/>
              <a:pathLst>
                <a:path w="16765" h="5498" extrusionOk="0">
                  <a:moveTo>
                    <a:pt x="13503" y="458"/>
                  </a:moveTo>
                  <a:cubicBezTo>
                    <a:pt x="13512" y="461"/>
                    <a:pt x="13514" y="464"/>
                    <a:pt x="13517" y="469"/>
                  </a:cubicBezTo>
                  <a:cubicBezTo>
                    <a:pt x="13517" y="464"/>
                    <a:pt x="13512" y="461"/>
                    <a:pt x="13503" y="458"/>
                  </a:cubicBezTo>
                  <a:close/>
                  <a:moveTo>
                    <a:pt x="12390" y="907"/>
                  </a:moveTo>
                  <a:cubicBezTo>
                    <a:pt x="12388" y="909"/>
                    <a:pt x="12386" y="911"/>
                    <a:pt x="12385" y="913"/>
                  </a:cubicBezTo>
                  <a:cubicBezTo>
                    <a:pt x="12386" y="911"/>
                    <a:pt x="12388" y="909"/>
                    <a:pt x="12390" y="907"/>
                  </a:cubicBezTo>
                  <a:close/>
                  <a:moveTo>
                    <a:pt x="12399" y="924"/>
                  </a:moveTo>
                  <a:cubicBezTo>
                    <a:pt x="12393" y="927"/>
                    <a:pt x="12393" y="927"/>
                    <a:pt x="12393" y="930"/>
                  </a:cubicBezTo>
                  <a:cubicBezTo>
                    <a:pt x="12399" y="927"/>
                    <a:pt x="12399" y="924"/>
                    <a:pt x="12399" y="924"/>
                  </a:cubicBezTo>
                  <a:close/>
                  <a:moveTo>
                    <a:pt x="12376" y="924"/>
                  </a:moveTo>
                  <a:cubicBezTo>
                    <a:pt x="12373" y="928"/>
                    <a:pt x="12370" y="932"/>
                    <a:pt x="12367" y="936"/>
                  </a:cubicBezTo>
                  <a:lnTo>
                    <a:pt x="12367" y="936"/>
                  </a:lnTo>
                  <a:cubicBezTo>
                    <a:pt x="12372" y="934"/>
                    <a:pt x="12374" y="930"/>
                    <a:pt x="12376" y="924"/>
                  </a:cubicBezTo>
                  <a:close/>
                  <a:moveTo>
                    <a:pt x="13743" y="927"/>
                  </a:moveTo>
                  <a:cubicBezTo>
                    <a:pt x="13743" y="935"/>
                    <a:pt x="13749" y="938"/>
                    <a:pt x="13749" y="941"/>
                  </a:cubicBezTo>
                  <a:cubicBezTo>
                    <a:pt x="13743" y="935"/>
                    <a:pt x="13743" y="932"/>
                    <a:pt x="13743" y="927"/>
                  </a:cubicBezTo>
                  <a:close/>
                  <a:moveTo>
                    <a:pt x="10638" y="1524"/>
                  </a:moveTo>
                  <a:lnTo>
                    <a:pt x="10638" y="1524"/>
                  </a:lnTo>
                  <a:cubicBezTo>
                    <a:pt x="10641" y="1535"/>
                    <a:pt x="10647" y="1546"/>
                    <a:pt x="10649" y="1554"/>
                  </a:cubicBezTo>
                  <a:cubicBezTo>
                    <a:pt x="10647" y="1546"/>
                    <a:pt x="10641" y="1538"/>
                    <a:pt x="10638" y="1524"/>
                  </a:cubicBezTo>
                  <a:close/>
                  <a:moveTo>
                    <a:pt x="9358" y="1895"/>
                  </a:moveTo>
                  <a:cubicBezTo>
                    <a:pt x="9349" y="1900"/>
                    <a:pt x="9346" y="1906"/>
                    <a:pt x="9344" y="1914"/>
                  </a:cubicBezTo>
                  <a:cubicBezTo>
                    <a:pt x="9346" y="1909"/>
                    <a:pt x="9355" y="1900"/>
                    <a:pt x="9358" y="1895"/>
                  </a:cubicBezTo>
                  <a:close/>
                  <a:moveTo>
                    <a:pt x="11677" y="2163"/>
                  </a:moveTo>
                  <a:cubicBezTo>
                    <a:pt x="11677" y="2164"/>
                    <a:pt x="11676" y="2165"/>
                    <a:pt x="11676" y="2165"/>
                  </a:cubicBezTo>
                  <a:cubicBezTo>
                    <a:pt x="11676" y="2165"/>
                    <a:pt x="11677" y="2164"/>
                    <a:pt x="11677" y="2163"/>
                  </a:cubicBezTo>
                  <a:close/>
                  <a:moveTo>
                    <a:pt x="11690" y="2168"/>
                  </a:moveTo>
                  <a:cubicBezTo>
                    <a:pt x="11690" y="2171"/>
                    <a:pt x="11690" y="2172"/>
                    <a:pt x="11690" y="2174"/>
                  </a:cubicBezTo>
                  <a:lnTo>
                    <a:pt x="11690" y="2174"/>
                  </a:lnTo>
                  <a:cubicBezTo>
                    <a:pt x="11690" y="2174"/>
                    <a:pt x="11690" y="2174"/>
                    <a:pt x="11690" y="2174"/>
                  </a:cubicBezTo>
                  <a:lnTo>
                    <a:pt x="11690" y="2168"/>
                  </a:lnTo>
                  <a:close/>
                  <a:moveTo>
                    <a:pt x="11690" y="2174"/>
                  </a:moveTo>
                  <a:cubicBezTo>
                    <a:pt x="11687" y="2177"/>
                    <a:pt x="11687" y="2179"/>
                    <a:pt x="11687" y="2179"/>
                  </a:cubicBezTo>
                  <a:cubicBezTo>
                    <a:pt x="11689" y="2178"/>
                    <a:pt x="11689" y="2176"/>
                    <a:pt x="11690" y="2174"/>
                  </a:cubicBezTo>
                  <a:close/>
                  <a:moveTo>
                    <a:pt x="11676" y="2179"/>
                  </a:moveTo>
                  <a:cubicBezTo>
                    <a:pt x="11675" y="2181"/>
                    <a:pt x="11675" y="2182"/>
                    <a:pt x="11674" y="2184"/>
                  </a:cubicBezTo>
                  <a:lnTo>
                    <a:pt x="11674" y="2184"/>
                  </a:lnTo>
                  <a:cubicBezTo>
                    <a:pt x="11675" y="2183"/>
                    <a:pt x="11675" y="2181"/>
                    <a:pt x="11676" y="2179"/>
                  </a:cubicBezTo>
                  <a:close/>
                  <a:moveTo>
                    <a:pt x="4238" y="2333"/>
                  </a:moveTo>
                  <a:lnTo>
                    <a:pt x="4258" y="2344"/>
                  </a:lnTo>
                  <a:cubicBezTo>
                    <a:pt x="4252" y="2341"/>
                    <a:pt x="4241" y="2336"/>
                    <a:pt x="4238" y="2333"/>
                  </a:cubicBezTo>
                  <a:close/>
                  <a:moveTo>
                    <a:pt x="11567" y="2430"/>
                  </a:moveTo>
                  <a:lnTo>
                    <a:pt x="11567" y="2430"/>
                  </a:lnTo>
                  <a:cubicBezTo>
                    <a:pt x="11566" y="2433"/>
                    <a:pt x="11565" y="2435"/>
                    <a:pt x="11564" y="2437"/>
                  </a:cubicBezTo>
                  <a:lnTo>
                    <a:pt x="11564" y="2437"/>
                  </a:lnTo>
                  <a:cubicBezTo>
                    <a:pt x="11565" y="2435"/>
                    <a:pt x="11566" y="2433"/>
                    <a:pt x="11567" y="2430"/>
                  </a:cubicBezTo>
                  <a:close/>
                  <a:moveTo>
                    <a:pt x="4578" y="2535"/>
                  </a:moveTo>
                  <a:lnTo>
                    <a:pt x="4584" y="2542"/>
                  </a:lnTo>
                  <a:cubicBezTo>
                    <a:pt x="4582" y="2541"/>
                    <a:pt x="4579" y="2538"/>
                    <a:pt x="4578" y="2535"/>
                  </a:cubicBezTo>
                  <a:close/>
                  <a:moveTo>
                    <a:pt x="4941" y="2905"/>
                  </a:moveTo>
                  <a:cubicBezTo>
                    <a:pt x="4950" y="2910"/>
                    <a:pt x="4955" y="2919"/>
                    <a:pt x="4961" y="2927"/>
                  </a:cubicBezTo>
                  <a:cubicBezTo>
                    <a:pt x="4953" y="2921"/>
                    <a:pt x="4950" y="2916"/>
                    <a:pt x="4941" y="2905"/>
                  </a:cubicBezTo>
                  <a:close/>
                  <a:moveTo>
                    <a:pt x="14881" y="3075"/>
                  </a:moveTo>
                  <a:cubicBezTo>
                    <a:pt x="14880" y="3075"/>
                    <a:pt x="14877" y="3077"/>
                    <a:pt x="14873" y="3080"/>
                  </a:cubicBezTo>
                  <a:lnTo>
                    <a:pt x="14873" y="3080"/>
                  </a:lnTo>
                  <a:cubicBezTo>
                    <a:pt x="14875" y="3079"/>
                    <a:pt x="14878" y="3077"/>
                    <a:pt x="14881" y="3075"/>
                  </a:cubicBezTo>
                  <a:close/>
                  <a:moveTo>
                    <a:pt x="14873" y="3080"/>
                  </a:moveTo>
                  <a:lnTo>
                    <a:pt x="14873" y="3080"/>
                  </a:lnTo>
                  <a:cubicBezTo>
                    <a:pt x="14871" y="3081"/>
                    <a:pt x="14869" y="3082"/>
                    <a:pt x="14867" y="3083"/>
                  </a:cubicBezTo>
                  <a:cubicBezTo>
                    <a:pt x="14869" y="3082"/>
                    <a:pt x="14871" y="3081"/>
                    <a:pt x="14873" y="3080"/>
                  </a:cubicBezTo>
                  <a:close/>
                  <a:moveTo>
                    <a:pt x="14856" y="3089"/>
                  </a:moveTo>
                  <a:cubicBezTo>
                    <a:pt x="14845" y="3089"/>
                    <a:pt x="14840" y="3094"/>
                    <a:pt x="14834" y="3100"/>
                  </a:cubicBezTo>
                  <a:lnTo>
                    <a:pt x="14856" y="3089"/>
                  </a:lnTo>
                  <a:close/>
                  <a:moveTo>
                    <a:pt x="5402" y="3719"/>
                  </a:moveTo>
                  <a:cubicBezTo>
                    <a:pt x="5410" y="3725"/>
                    <a:pt x="5410" y="3728"/>
                    <a:pt x="5410" y="3731"/>
                  </a:cubicBezTo>
                  <a:cubicBezTo>
                    <a:pt x="5410" y="3728"/>
                    <a:pt x="5407" y="3728"/>
                    <a:pt x="5407" y="3728"/>
                  </a:cubicBezTo>
                  <a:cubicBezTo>
                    <a:pt x="5402" y="3725"/>
                    <a:pt x="5402" y="3719"/>
                    <a:pt x="5402" y="3719"/>
                  </a:cubicBezTo>
                  <a:close/>
                  <a:moveTo>
                    <a:pt x="6783" y="3811"/>
                  </a:moveTo>
                  <a:cubicBezTo>
                    <a:pt x="6780" y="3811"/>
                    <a:pt x="6769" y="3811"/>
                    <a:pt x="6763" y="3814"/>
                  </a:cubicBezTo>
                  <a:cubicBezTo>
                    <a:pt x="6769" y="3814"/>
                    <a:pt x="6777" y="3814"/>
                    <a:pt x="6783" y="3811"/>
                  </a:cubicBezTo>
                  <a:close/>
                  <a:moveTo>
                    <a:pt x="6470" y="3923"/>
                  </a:moveTo>
                  <a:lnTo>
                    <a:pt x="6470" y="3923"/>
                  </a:lnTo>
                  <a:cubicBezTo>
                    <a:pt x="6465" y="3926"/>
                    <a:pt x="6459" y="3929"/>
                    <a:pt x="6456" y="3934"/>
                  </a:cubicBezTo>
                  <a:cubicBezTo>
                    <a:pt x="6459" y="3934"/>
                    <a:pt x="6467" y="3926"/>
                    <a:pt x="6470" y="3923"/>
                  </a:cubicBezTo>
                  <a:close/>
                  <a:moveTo>
                    <a:pt x="1758" y="4339"/>
                  </a:moveTo>
                  <a:lnTo>
                    <a:pt x="1758" y="4339"/>
                  </a:lnTo>
                  <a:cubicBezTo>
                    <a:pt x="1767" y="4341"/>
                    <a:pt x="1769" y="4341"/>
                    <a:pt x="1775" y="4344"/>
                  </a:cubicBezTo>
                  <a:cubicBezTo>
                    <a:pt x="1772" y="4344"/>
                    <a:pt x="1767" y="4341"/>
                    <a:pt x="1758" y="4339"/>
                  </a:cubicBezTo>
                  <a:close/>
                  <a:moveTo>
                    <a:pt x="6149" y="4559"/>
                  </a:moveTo>
                  <a:lnTo>
                    <a:pt x="6149" y="4559"/>
                  </a:lnTo>
                  <a:cubicBezTo>
                    <a:pt x="6147" y="4567"/>
                    <a:pt x="6147" y="4576"/>
                    <a:pt x="6147" y="4581"/>
                  </a:cubicBezTo>
                  <a:cubicBezTo>
                    <a:pt x="6147" y="4576"/>
                    <a:pt x="6149" y="4567"/>
                    <a:pt x="6149" y="4559"/>
                  </a:cubicBezTo>
                  <a:close/>
                  <a:moveTo>
                    <a:pt x="2500" y="4916"/>
                  </a:moveTo>
                  <a:cubicBezTo>
                    <a:pt x="2509" y="4925"/>
                    <a:pt x="2511" y="4930"/>
                    <a:pt x="2520" y="4941"/>
                  </a:cubicBezTo>
                  <a:cubicBezTo>
                    <a:pt x="2511" y="4930"/>
                    <a:pt x="2506" y="4925"/>
                    <a:pt x="2500" y="4916"/>
                  </a:cubicBezTo>
                  <a:close/>
                  <a:moveTo>
                    <a:pt x="2757" y="5346"/>
                  </a:moveTo>
                  <a:cubicBezTo>
                    <a:pt x="2760" y="5351"/>
                    <a:pt x="2763" y="5360"/>
                    <a:pt x="2765" y="5371"/>
                  </a:cubicBezTo>
                  <a:cubicBezTo>
                    <a:pt x="2763" y="5363"/>
                    <a:pt x="2760" y="5357"/>
                    <a:pt x="2757" y="5346"/>
                  </a:cubicBezTo>
                  <a:close/>
                  <a:moveTo>
                    <a:pt x="13208" y="1"/>
                  </a:moveTo>
                  <a:cubicBezTo>
                    <a:pt x="13115" y="20"/>
                    <a:pt x="13023" y="34"/>
                    <a:pt x="12931" y="62"/>
                  </a:cubicBezTo>
                  <a:cubicBezTo>
                    <a:pt x="12775" y="115"/>
                    <a:pt x="12636" y="201"/>
                    <a:pt x="12502" y="302"/>
                  </a:cubicBezTo>
                  <a:cubicBezTo>
                    <a:pt x="12368" y="408"/>
                    <a:pt x="12248" y="536"/>
                    <a:pt x="12139" y="670"/>
                  </a:cubicBezTo>
                  <a:cubicBezTo>
                    <a:pt x="11880" y="994"/>
                    <a:pt x="11670" y="1356"/>
                    <a:pt x="11483" y="1730"/>
                  </a:cubicBezTo>
                  <a:cubicBezTo>
                    <a:pt x="11377" y="1942"/>
                    <a:pt x="11280" y="2154"/>
                    <a:pt x="11185" y="2375"/>
                  </a:cubicBezTo>
                  <a:cubicBezTo>
                    <a:pt x="11177" y="2227"/>
                    <a:pt x="11168" y="2079"/>
                    <a:pt x="11146" y="1934"/>
                  </a:cubicBezTo>
                  <a:cubicBezTo>
                    <a:pt x="11121" y="1750"/>
                    <a:pt x="11073" y="1568"/>
                    <a:pt x="10998" y="1395"/>
                  </a:cubicBezTo>
                  <a:cubicBezTo>
                    <a:pt x="10942" y="1264"/>
                    <a:pt x="10870" y="1147"/>
                    <a:pt x="10769" y="1050"/>
                  </a:cubicBezTo>
                  <a:cubicBezTo>
                    <a:pt x="10674" y="963"/>
                    <a:pt x="10560" y="896"/>
                    <a:pt x="10437" y="868"/>
                  </a:cubicBezTo>
                  <a:cubicBezTo>
                    <a:pt x="10386" y="857"/>
                    <a:pt x="10335" y="852"/>
                    <a:pt x="10284" y="852"/>
                  </a:cubicBezTo>
                  <a:cubicBezTo>
                    <a:pt x="10204" y="852"/>
                    <a:pt x="10125" y="865"/>
                    <a:pt x="10047" y="885"/>
                  </a:cubicBezTo>
                  <a:cubicBezTo>
                    <a:pt x="9916" y="921"/>
                    <a:pt x="9790" y="985"/>
                    <a:pt x="9678" y="1063"/>
                  </a:cubicBezTo>
                  <a:cubicBezTo>
                    <a:pt x="9542" y="1156"/>
                    <a:pt x="9419" y="1262"/>
                    <a:pt x="9307" y="1376"/>
                  </a:cubicBezTo>
                  <a:cubicBezTo>
                    <a:pt x="9140" y="1552"/>
                    <a:pt x="8995" y="1747"/>
                    <a:pt x="8861" y="1948"/>
                  </a:cubicBezTo>
                  <a:cubicBezTo>
                    <a:pt x="8710" y="2182"/>
                    <a:pt x="8582" y="2430"/>
                    <a:pt x="8470" y="2684"/>
                  </a:cubicBezTo>
                  <a:cubicBezTo>
                    <a:pt x="8348" y="2972"/>
                    <a:pt x="8245" y="3267"/>
                    <a:pt x="8164" y="3572"/>
                  </a:cubicBezTo>
                  <a:cubicBezTo>
                    <a:pt x="8125" y="3728"/>
                    <a:pt x="8091" y="3887"/>
                    <a:pt x="8066" y="4051"/>
                  </a:cubicBezTo>
                  <a:cubicBezTo>
                    <a:pt x="7761" y="3699"/>
                    <a:pt x="7329" y="3449"/>
                    <a:pt x="6855" y="3449"/>
                  </a:cubicBezTo>
                  <a:cubicBezTo>
                    <a:pt x="6852" y="3449"/>
                    <a:pt x="6849" y="3449"/>
                    <a:pt x="6847" y="3449"/>
                  </a:cubicBezTo>
                  <a:cubicBezTo>
                    <a:pt x="6559" y="3449"/>
                    <a:pt x="6289" y="3563"/>
                    <a:pt x="6088" y="3770"/>
                  </a:cubicBezTo>
                  <a:cubicBezTo>
                    <a:pt x="6029" y="3831"/>
                    <a:pt x="5976" y="3901"/>
                    <a:pt x="5935" y="3970"/>
                  </a:cubicBezTo>
                  <a:cubicBezTo>
                    <a:pt x="5837" y="3672"/>
                    <a:pt x="5717" y="3379"/>
                    <a:pt x="5564" y="3106"/>
                  </a:cubicBezTo>
                  <a:cubicBezTo>
                    <a:pt x="5357" y="2737"/>
                    <a:pt x="5084" y="2403"/>
                    <a:pt x="4741" y="2154"/>
                  </a:cubicBezTo>
                  <a:cubicBezTo>
                    <a:pt x="4604" y="2057"/>
                    <a:pt x="4450" y="1984"/>
                    <a:pt x="4289" y="1934"/>
                  </a:cubicBezTo>
                  <a:cubicBezTo>
                    <a:pt x="4179" y="1900"/>
                    <a:pt x="4063" y="1882"/>
                    <a:pt x="3949" y="1882"/>
                  </a:cubicBezTo>
                  <a:cubicBezTo>
                    <a:pt x="3915" y="1882"/>
                    <a:pt x="3881" y="1883"/>
                    <a:pt x="3848" y="1886"/>
                  </a:cubicBezTo>
                  <a:cubicBezTo>
                    <a:pt x="3689" y="1900"/>
                    <a:pt x="3544" y="1945"/>
                    <a:pt x="3404" y="2018"/>
                  </a:cubicBezTo>
                  <a:cubicBezTo>
                    <a:pt x="3270" y="2087"/>
                    <a:pt x="3153" y="2196"/>
                    <a:pt x="3056" y="2311"/>
                  </a:cubicBezTo>
                  <a:cubicBezTo>
                    <a:pt x="2777" y="2645"/>
                    <a:pt x="2662" y="3078"/>
                    <a:pt x="2609" y="3505"/>
                  </a:cubicBezTo>
                  <a:cubicBezTo>
                    <a:pt x="2578" y="3784"/>
                    <a:pt x="2578" y="4065"/>
                    <a:pt x="2598" y="4344"/>
                  </a:cubicBezTo>
                  <a:cubicBezTo>
                    <a:pt x="2606" y="4439"/>
                    <a:pt x="2615" y="4534"/>
                    <a:pt x="2626" y="4626"/>
                  </a:cubicBezTo>
                  <a:cubicBezTo>
                    <a:pt x="2567" y="4565"/>
                    <a:pt x="2503" y="4506"/>
                    <a:pt x="2439" y="4445"/>
                  </a:cubicBezTo>
                  <a:cubicBezTo>
                    <a:pt x="2188" y="4230"/>
                    <a:pt x="1887" y="4068"/>
                    <a:pt x="1563" y="4004"/>
                  </a:cubicBezTo>
                  <a:cubicBezTo>
                    <a:pt x="1465" y="3984"/>
                    <a:pt x="1368" y="3973"/>
                    <a:pt x="1269" y="3973"/>
                  </a:cubicBezTo>
                  <a:cubicBezTo>
                    <a:pt x="1219" y="3973"/>
                    <a:pt x="1168" y="3976"/>
                    <a:pt x="1117" y="3982"/>
                  </a:cubicBezTo>
                  <a:cubicBezTo>
                    <a:pt x="966" y="4004"/>
                    <a:pt x="824" y="4046"/>
                    <a:pt x="687" y="4118"/>
                  </a:cubicBezTo>
                  <a:cubicBezTo>
                    <a:pt x="545" y="4191"/>
                    <a:pt x="422" y="4300"/>
                    <a:pt x="319" y="4422"/>
                  </a:cubicBezTo>
                  <a:cubicBezTo>
                    <a:pt x="185" y="4576"/>
                    <a:pt x="90" y="4752"/>
                    <a:pt x="15" y="4939"/>
                  </a:cubicBezTo>
                  <a:cubicBezTo>
                    <a:pt x="1" y="4966"/>
                    <a:pt x="12" y="5008"/>
                    <a:pt x="29" y="5036"/>
                  </a:cubicBezTo>
                  <a:cubicBezTo>
                    <a:pt x="45" y="5064"/>
                    <a:pt x="73" y="5084"/>
                    <a:pt x="101" y="5092"/>
                  </a:cubicBezTo>
                  <a:cubicBezTo>
                    <a:pt x="112" y="5096"/>
                    <a:pt x="123" y="5098"/>
                    <a:pt x="134" y="5098"/>
                  </a:cubicBezTo>
                  <a:cubicBezTo>
                    <a:pt x="156" y="5098"/>
                    <a:pt x="179" y="5091"/>
                    <a:pt x="199" y="5078"/>
                  </a:cubicBezTo>
                  <a:cubicBezTo>
                    <a:pt x="229" y="5061"/>
                    <a:pt x="243" y="5033"/>
                    <a:pt x="255" y="5003"/>
                  </a:cubicBezTo>
                  <a:cubicBezTo>
                    <a:pt x="257" y="5000"/>
                    <a:pt x="257" y="4997"/>
                    <a:pt x="257" y="4997"/>
                  </a:cubicBezTo>
                  <a:lnTo>
                    <a:pt x="257" y="4997"/>
                  </a:lnTo>
                  <a:lnTo>
                    <a:pt x="255" y="5000"/>
                  </a:lnTo>
                  <a:cubicBezTo>
                    <a:pt x="313" y="4869"/>
                    <a:pt x="383" y="4743"/>
                    <a:pt x="472" y="4629"/>
                  </a:cubicBezTo>
                  <a:cubicBezTo>
                    <a:pt x="531" y="4554"/>
                    <a:pt x="592" y="4489"/>
                    <a:pt x="670" y="4434"/>
                  </a:cubicBezTo>
                  <a:cubicBezTo>
                    <a:pt x="737" y="4383"/>
                    <a:pt x="810" y="4341"/>
                    <a:pt x="885" y="4311"/>
                  </a:cubicBezTo>
                  <a:lnTo>
                    <a:pt x="885" y="4311"/>
                  </a:lnTo>
                  <a:lnTo>
                    <a:pt x="854" y="4325"/>
                  </a:lnTo>
                  <a:cubicBezTo>
                    <a:pt x="946" y="4286"/>
                    <a:pt x="1036" y="4261"/>
                    <a:pt x="1131" y="4247"/>
                  </a:cubicBezTo>
                  <a:cubicBezTo>
                    <a:pt x="1167" y="4242"/>
                    <a:pt x="1203" y="4241"/>
                    <a:pt x="1238" y="4241"/>
                  </a:cubicBezTo>
                  <a:cubicBezTo>
                    <a:pt x="1296" y="4241"/>
                    <a:pt x="1354" y="4245"/>
                    <a:pt x="1412" y="4252"/>
                  </a:cubicBezTo>
                  <a:cubicBezTo>
                    <a:pt x="1524" y="4269"/>
                    <a:pt x="1636" y="4300"/>
                    <a:pt x="1742" y="4341"/>
                  </a:cubicBezTo>
                  <a:cubicBezTo>
                    <a:pt x="1875" y="4400"/>
                    <a:pt x="2007" y="4478"/>
                    <a:pt x="2127" y="4565"/>
                  </a:cubicBezTo>
                  <a:cubicBezTo>
                    <a:pt x="2272" y="4676"/>
                    <a:pt x="2400" y="4805"/>
                    <a:pt x="2511" y="4950"/>
                  </a:cubicBezTo>
                  <a:cubicBezTo>
                    <a:pt x="2612" y="5084"/>
                    <a:pt x="2696" y="5229"/>
                    <a:pt x="2763" y="5382"/>
                  </a:cubicBezTo>
                  <a:lnTo>
                    <a:pt x="2763" y="5385"/>
                  </a:lnTo>
                  <a:cubicBezTo>
                    <a:pt x="2779" y="5424"/>
                    <a:pt x="2796" y="5455"/>
                    <a:pt x="2832" y="5480"/>
                  </a:cubicBezTo>
                  <a:cubicBezTo>
                    <a:pt x="2853" y="5492"/>
                    <a:pt x="2877" y="5497"/>
                    <a:pt x="2902" y="5497"/>
                  </a:cubicBezTo>
                  <a:cubicBezTo>
                    <a:pt x="2917" y="5497"/>
                    <a:pt x="2933" y="5495"/>
                    <a:pt x="2949" y="5491"/>
                  </a:cubicBezTo>
                  <a:cubicBezTo>
                    <a:pt x="2989" y="5483"/>
                    <a:pt x="3019" y="5457"/>
                    <a:pt x="3042" y="5421"/>
                  </a:cubicBezTo>
                  <a:cubicBezTo>
                    <a:pt x="3061" y="5385"/>
                    <a:pt x="3067" y="5346"/>
                    <a:pt x="3056" y="5304"/>
                  </a:cubicBezTo>
                  <a:cubicBezTo>
                    <a:pt x="3028" y="5139"/>
                    <a:pt x="3000" y="4978"/>
                    <a:pt x="2975" y="4813"/>
                  </a:cubicBezTo>
                  <a:cubicBezTo>
                    <a:pt x="2919" y="4394"/>
                    <a:pt x="2899" y="3965"/>
                    <a:pt x="2949" y="3546"/>
                  </a:cubicBezTo>
                  <a:cubicBezTo>
                    <a:pt x="2983" y="3329"/>
                    <a:pt x="3030" y="3120"/>
                    <a:pt x="3111" y="2919"/>
                  </a:cubicBezTo>
                  <a:cubicBezTo>
                    <a:pt x="3164" y="2807"/>
                    <a:pt x="3223" y="2696"/>
                    <a:pt x="3298" y="2598"/>
                  </a:cubicBezTo>
                  <a:cubicBezTo>
                    <a:pt x="3351" y="2534"/>
                    <a:pt x="3407" y="2481"/>
                    <a:pt x="3471" y="2430"/>
                  </a:cubicBezTo>
                  <a:cubicBezTo>
                    <a:pt x="3521" y="2394"/>
                    <a:pt x="3574" y="2364"/>
                    <a:pt x="3630" y="2336"/>
                  </a:cubicBezTo>
                  <a:cubicBezTo>
                    <a:pt x="3689" y="2316"/>
                    <a:pt x="3750" y="2297"/>
                    <a:pt x="3812" y="2288"/>
                  </a:cubicBezTo>
                  <a:cubicBezTo>
                    <a:pt x="3845" y="2284"/>
                    <a:pt x="3879" y="2282"/>
                    <a:pt x="3913" y="2282"/>
                  </a:cubicBezTo>
                  <a:cubicBezTo>
                    <a:pt x="3948" y="2282"/>
                    <a:pt x="3982" y="2284"/>
                    <a:pt x="4015" y="2288"/>
                  </a:cubicBezTo>
                  <a:cubicBezTo>
                    <a:pt x="4102" y="2302"/>
                    <a:pt x="4185" y="2327"/>
                    <a:pt x="4261" y="2358"/>
                  </a:cubicBezTo>
                  <a:cubicBezTo>
                    <a:pt x="4367" y="2405"/>
                    <a:pt x="4467" y="2467"/>
                    <a:pt x="4562" y="2537"/>
                  </a:cubicBezTo>
                  <a:cubicBezTo>
                    <a:pt x="4693" y="2643"/>
                    <a:pt x="4813" y="2765"/>
                    <a:pt x="4922" y="2899"/>
                  </a:cubicBezTo>
                  <a:cubicBezTo>
                    <a:pt x="5117" y="3153"/>
                    <a:pt x="5271" y="3432"/>
                    <a:pt x="5399" y="3728"/>
                  </a:cubicBezTo>
                  <a:lnTo>
                    <a:pt x="5388" y="3708"/>
                  </a:lnTo>
                  <a:lnTo>
                    <a:pt x="5388" y="3708"/>
                  </a:lnTo>
                  <a:cubicBezTo>
                    <a:pt x="5391" y="3717"/>
                    <a:pt x="5396" y="3725"/>
                    <a:pt x="5399" y="3736"/>
                  </a:cubicBezTo>
                  <a:lnTo>
                    <a:pt x="5402" y="3741"/>
                  </a:lnTo>
                  <a:lnTo>
                    <a:pt x="5402" y="3741"/>
                  </a:lnTo>
                  <a:cubicBezTo>
                    <a:pt x="5402" y="3740"/>
                    <a:pt x="5402" y="3740"/>
                    <a:pt x="5402" y="3739"/>
                  </a:cubicBezTo>
                  <a:lnTo>
                    <a:pt x="5402" y="3739"/>
                  </a:lnTo>
                  <a:cubicBezTo>
                    <a:pt x="5403" y="3741"/>
                    <a:pt x="5404" y="3744"/>
                    <a:pt x="5405" y="3746"/>
                  </a:cubicBezTo>
                  <a:lnTo>
                    <a:pt x="5405" y="3746"/>
                  </a:lnTo>
                  <a:lnTo>
                    <a:pt x="5402" y="3741"/>
                  </a:lnTo>
                  <a:lnTo>
                    <a:pt x="5402" y="3741"/>
                  </a:lnTo>
                  <a:cubicBezTo>
                    <a:pt x="5402" y="3745"/>
                    <a:pt x="5404" y="3749"/>
                    <a:pt x="5407" y="3753"/>
                  </a:cubicBezTo>
                  <a:lnTo>
                    <a:pt x="5407" y="3753"/>
                  </a:lnTo>
                  <a:cubicBezTo>
                    <a:pt x="5407" y="3751"/>
                    <a:pt x="5406" y="3748"/>
                    <a:pt x="5405" y="3746"/>
                  </a:cubicBezTo>
                  <a:lnTo>
                    <a:pt x="5405" y="3746"/>
                  </a:lnTo>
                  <a:lnTo>
                    <a:pt x="5410" y="3756"/>
                  </a:lnTo>
                  <a:cubicBezTo>
                    <a:pt x="5409" y="3755"/>
                    <a:pt x="5408" y="3754"/>
                    <a:pt x="5407" y="3753"/>
                  </a:cubicBezTo>
                  <a:lnTo>
                    <a:pt x="5407" y="3753"/>
                  </a:lnTo>
                  <a:cubicBezTo>
                    <a:pt x="5549" y="4100"/>
                    <a:pt x="5651" y="4461"/>
                    <a:pt x="5731" y="4827"/>
                  </a:cubicBezTo>
                  <a:cubicBezTo>
                    <a:pt x="5748" y="4913"/>
                    <a:pt x="5837" y="4972"/>
                    <a:pt x="5926" y="4972"/>
                  </a:cubicBezTo>
                  <a:cubicBezTo>
                    <a:pt x="6038" y="4972"/>
                    <a:pt x="6124" y="4883"/>
                    <a:pt x="6124" y="4771"/>
                  </a:cubicBezTo>
                  <a:cubicBezTo>
                    <a:pt x="6127" y="4696"/>
                    <a:pt x="6130" y="4626"/>
                    <a:pt x="6138" y="4554"/>
                  </a:cubicBezTo>
                  <a:cubicBezTo>
                    <a:pt x="6155" y="4450"/>
                    <a:pt x="6180" y="4344"/>
                    <a:pt x="6219" y="4244"/>
                  </a:cubicBezTo>
                  <a:cubicBezTo>
                    <a:pt x="6247" y="4182"/>
                    <a:pt x="6278" y="4127"/>
                    <a:pt x="6311" y="4071"/>
                  </a:cubicBezTo>
                  <a:cubicBezTo>
                    <a:pt x="6347" y="4023"/>
                    <a:pt x="6389" y="3982"/>
                    <a:pt x="6431" y="3948"/>
                  </a:cubicBezTo>
                  <a:cubicBezTo>
                    <a:pt x="6476" y="3917"/>
                    <a:pt x="6518" y="3892"/>
                    <a:pt x="6568" y="3867"/>
                  </a:cubicBezTo>
                  <a:cubicBezTo>
                    <a:pt x="6626" y="3848"/>
                    <a:pt x="6682" y="3828"/>
                    <a:pt x="6744" y="3814"/>
                  </a:cubicBezTo>
                  <a:cubicBezTo>
                    <a:pt x="6784" y="3810"/>
                    <a:pt x="6824" y="3808"/>
                    <a:pt x="6863" y="3808"/>
                  </a:cubicBezTo>
                  <a:cubicBezTo>
                    <a:pt x="6903" y="3808"/>
                    <a:pt x="6942" y="3810"/>
                    <a:pt x="6981" y="3814"/>
                  </a:cubicBezTo>
                  <a:cubicBezTo>
                    <a:pt x="7078" y="3834"/>
                    <a:pt x="7173" y="3862"/>
                    <a:pt x="7265" y="3892"/>
                  </a:cubicBezTo>
                  <a:cubicBezTo>
                    <a:pt x="7371" y="3940"/>
                    <a:pt x="7469" y="4001"/>
                    <a:pt x="7567" y="4071"/>
                  </a:cubicBezTo>
                  <a:cubicBezTo>
                    <a:pt x="7664" y="4149"/>
                    <a:pt x="7756" y="4241"/>
                    <a:pt x="7837" y="4339"/>
                  </a:cubicBezTo>
                  <a:cubicBezTo>
                    <a:pt x="7907" y="4434"/>
                    <a:pt x="7968" y="4534"/>
                    <a:pt x="8021" y="4643"/>
                  </a:cubicBezTo>
                  <a:cubicBezTo>
                    <a:pt x="8048" y="4697"/>
                    <a:pt x="8111" y="4728"/>
                    <a:pt x="8173" y="4728"/>
                  </a:cubicBezTo>
                  <a:cubicBezTo>
                    <a:pt x="8190" y="4728"/>
                    <a:pt x="8206" y="4726"/>
                    <a:pt x="8222" y="4721"/>
                  </a:cubicBezTo>
                  <a:cubicBezTo>
                    <a:pt x="8250" y="4713"/>
                    <a:pt x="8278" y="4699"/>
                    <a:pt x="8300" y="4676"/>
                  </a:cubicBezTo>
                  <a:cubicBezTo>
                    <a:pt x="8334" y="4643"/>
                    <a:pt x="8348" y="4601"/>
                    <a:pt x="8353" y="4548"/>
                  </a:cubicBezTo>
                  <a:cubicBezTo>
                    <a:pt x="8359" y="4470"/>
                    <a:pt x="8367" y="4392"/>
                    <a:pt x="8376" y="4311"/>
                  </a:cubicBezTo>
                  <a:cubicBezTo>
                    <a:pt x="8445" y="3825"/>
                    <a:pt x="8577" y="3351"/>
                    <a:pt x="8766" y="2899"/>
                  </a:cubicBezTo>
                  <a:lnTo>
                    <a:pt x="8766" y="2899"/>
                  </a:lnTo>
                  <a:cubicBezTo>
                    <a:pt x="8765" y="2901"/>
                    <a:pt x="8765" y="2902"/>
                    <a:pt x="8764" y="2904"/>
                  </a:cubicBezTo>
                  <a:lnTo>
                    <a:pt x="8764" y="2904"/>
                  </a:lnTo>
                  <a:cubicBezTo>
                    <a:pt x="8914" y="2558"/>
                    <a:pt x="9096" y="2226"/>
                    <a:pt x="9319" y="1926"/>
                  </a:cubicBezTo>
                  <a:cubicBezTo>
                    <a:pt x="9458" y="1747"/>
                    <a:pt x="9609" y="1577"/>
                    <a:pt x="9790" y="1437"/>
                  </a:cubicBezTo>
                  <a:cubicBezTo>
                    <a:pt x="9868" y="1379"/>
                    <a:pt x="9960" y="1323"/>
                    <a:pt x="10050" y="1281"/>
                  </a:cubicBezTo>
                  <a:cubicBezTo>
                    <a:pt x="10103" y="1259"/>
                    <a:pt x="10153" y="1245"/>
                    <a:pt x="10209" y="1234"/>
                  </a:cubicBezTo>
                  <a:cubicBezTo>
                    <a:pt x="10225" y="1232"/>
                    <a:pt x="10243" y="1232"/>
                    <a:pt x="10262" y="1232"/>
                  </a:cubicBezTo>
                  <a:cubicBezTo>
                    <a:pt x="10280" y="1232"/>
                    <a:pt x="10298" y="1232"/>
                    <a:pt x="10315" y="1234"/>
                  </a:cubicBezTo>
                  <a:cubicBezTo>
                    <a:pt x="10340" y="1242"/>
                    <a:pt x="10368" y="1248"/>
                    <a:pt x="10393" y="1256"/>
                  </a:cubicBezTo>
                  <a:cubicBezTo>
                    <a:pt x="10418" y="1270"/>
                    <a:pt x="10446" y="1284"/>
                    <a:pt x="10465" y="1301"/>
                  </a:cubicBezTo>
                  <a:cubicBezTo>
                    <a:pt x="10490" y="1323"/>
                    <a:pt x="10515" y="1345"/>
                    <a:pt x="10535" y="1373"/>
                  </a:cubicBezTo>
                  <a:cubicBezTo>
                    <a:pt x="10577" y="1429"/>
                    <a:pt x="10613" y="1493"/>
                    <a:pt x="10641" y="1560"/>
                  </a:cubicBezTo>
                  <a:cubicBezTo>
                    <a:pt x="10700" y="1708"/>
                    <a:pt x="10733" y="1873"/>
                    <a:pt x="10755" y="2034"/>
                  </a:cubicBezTo>
                  <a:lnTo>
                    <a:pt x="10747" y="1981"/>
                  </a:lnTo>
                  <a:lnTo>
                    <a:pt x="10747" y="1981"/>
                  </a:lnTo>
                  <a:cubicBezTo>
                    <a:pt x="10817" y="2511"/>
                    <a:pt x="10775" y="3055"/>
                    <a:pt x="10711" y="3588"/>
                  </a:cubicBezTo>
                  <a:cubicBezTo>
                    <a:pt x="10711" y="3591"/>
                    <a:pt x="10705" y="3591"/>
                    <a:pt x="10705" y="3591"/>
                  </a:cubicBezTo>
                  <a:lnTo>
                    <a:pt x="10711" y="3591"/>
                  </a:lnTo>
                  <a:lnTo>
                    <a:pt x="10702" y="3644"/>
                  </a:lnTo>
                  <a:cubicBezTo>
                    <a:pt x="10702" y="3680"/>
                    <a:pt x="10711" y="3714"/>
                    <a:pt x="10730" y="3744"/>
                  </a:cubicBezTo>
                  <a:cubicBezTo>
                    <a:pt x="10755" y="3792"/>
                    <a:pt x="10800" y="3823"/>
                    <a:pt x="10850" y="3837"/>
                  </a:cubicBezTo>
                  <a:cubicBezTo>
                    <a:pt x="10866" y="3841"/>
                    <a:pt x="10883" y="3843"/>
                    <a:pt x="10899" y="3843"/>
                  </a:cubicBezTo>
                  <a:cubicBezTo>
                    <a:pt x="10935" y="3843"/>
                    <a:pt x="10970" y="3833"/>
                    <a:pt x="10998" y="3814"/>
                  </a:cubicBezTo>
                  <a:cubicBezTo>
                    <a:pt x="11048" y="3786"/>
                    <a:pt x="11073" y="3750"/>
                    <a:pt x="11090" y="3697"/>
                  </a:cubicBezTo>
                  <a:cubicBezTo>
                    <a:pt x="11240" y="3272"/>
                    <a:pt x="11393" y="2851"/>
                    <a:pt x="11564" y="2437"/>
                  </a:cubicBezTo>
                  <a:lnTo>
                    <a:pt x="11564" y="2437"/>
                  </a:lnTo>
                  <a:cubicBezTo>
                    <a:pt x="11560" y="2447"/>
                    <a:pt x="11555" y="2458"/>
                    <a:pt x="11551" y="2468"/>
                  </a:cubicBezTo>
                  <a:lnTo>
                    <a:pt x="11551" y="2468"/>
                  </a:lnTo>
                  <a:cubicBezTo>
                    <a:pt x="11591" y="2371"/>
                    <a:pt x="11634" y="2280"/>
                    <a:pt x="11674" y="2184"/>
                  </a:cubicBezTo>
                  <a:lnTo>
                    <a:pt x="11674" y="2184"/>
                  </a:lnTo>
                  <a:cubicBezTo>
                    <a:pt x="11671" y="2190"/>
                    <a:pt x="11667" y="2194"/>
                    <a:pt x="11665" y="2196"/>
                  </a:cubicBezTo>
                  <a:cubicBezTo>
                    <a:pt x="11668" y="2188"/>
                    <a:pt x="11673" y="2179"/>
                    <a:pt x="11676" y="2168"/>
                  </a:cubicBezTo>
                  <a:cubicBezTo>
                    <a:pt x="11678" y="2164"/>
                    <a:pt x="11680" y="2159"/>
                    <a:pt x="11681" y="2154"/>
                  </a:cubicBezTo>
                  <a:lnTo>
                    <a:pt x="11681" y="2154"/>
                  </a:lnTo>
                  <a:cubicBezTo>
                    <a:pt x="11777" y="1935"/>
                    <a:pt x="11884" y="1718"/>
                    <a:pt x="12000" y="1510"/>
                  </a:cubicBezTo>
                  <a:cubicBezTo>
                    <a:pt x="12109" y="1313"/>
                    <a:pt x="12231" y="1117"/>
                    <a:pt x="12367" y="936"/>
                  </a:cubicBezTo>
                  <a:lnTo>
                    <a:pt x="12367" y="936"/>
                  </a:lnTo>
                  <a:cubicBezTo>
                    <a:pt x="12366" y="937"/>
                    <a:pt x="12364" y="937"/>
                    <a:pt x="12362" y="938"/>
                  </a:cubicBezTo>
                  <a:cubicBezTo>
                    <a:pt x="12371" y="932"/>
                    <a:pt x="12373" y="924"/>
                    <a:pt x="12379" y="918"/>
                  </a:cubicBezTo>
                  <a:lnTo>
                    <a:pt x="12393" y="899"/>
                  </a:lnTo>
                  <a:lnTo>
                    <a:pt x="12393" y="899"/>
                  </a:lnTo>
                  <a:cubicBezTo>
                    <a:pt x="12392" y="902"/>
                    <a:pt x="12391" y="905"/>
                    <a:pt x="12390" y="907"/>
                  </a:cubicBezTo>
                  <a:lnTo>
                    <a:pt x="12390" y="907"/>
                  </a:lnTo>
                  <a:cubicBezTo>
                    <a:pt x="12491" y="780"/>
                    <a:pt x="12601" y="657"/>
                    <a:pt x="12728" y="556"/>
                  </a:cubicBezTo>
                  <a:cubicBezTo>
                    <a:pt x="12803" y="500"/>
                    <a:pt x="12881" y="450"/>
                    <a:pt x="12965" y="408"/>
                  </a:cubicBezTo>
                  <a:cubicBezTo>
                    <a:pt x="13018" y="388"/>
                    <a:pt x="13074" y="374"/>
                    <a:pt x="13127" y="363"/>
                  </a:cubicBezTo>
                  <a:cubicBezTo>
                    <a:pt x="13149" y="362"/>
                    <a:pt x="13171" y="361"/>
                    <a:pt x="13194" y="361"/>
                  </a:cubicBezTo>
                  <a:cubicBezTo>
                    <a:pt x="13217" y="361"/>
                    <a:pt x="13240" y="362"/>
                    <a:pt x="13263" y="363"/>
                  </a:cubicBezTo>
                  <a:cubicBezTo>
                    <a:pt x="13311" y="374"/>
                    <a:pt x="13361" y="383"/>
                    <a:pt x="13408" y="402"/>
                  </a:cubicBezTo>
                  <a:cubicBezTo>
                    <a:pt x="13447" y="419"/>
                    <a:pt x="13481" y="436"/>
                    <a:pt x="13517" y="464"/>
                  </a:cubicBezTo>
                  <a:cubicBezTo>
                    <a:pt x="13545" y="489"/>
                    <a:pt x="13570" y="514"/>
                    <a:pt x="13590" y="542"/>
                  </a:cubicBezTo>
                  <a:cubicBezTo>
                    <a:pt x="13618" y="578"/>
                    <a:pt x="13643" y="620"/>
                    <a:pt x="13662" y="670"/>
                  </a:cubicBezTo>
                  <a:cubicBezTo>
                    <a:pt x="13699" y="759"/>
                    <a:pt x="13718" y="854"/>
                    <a:pt x="13732" y="949"/>
                  </a:cubicBezTo>
                  <a:cubicBezTo>
                    <a:pt x="13760" y="1189"/>
                    <a:pt x="13746" y="1435"/>
                    <a:pt x="13715" y="1674"/>
                  </a:cubicBezTo>
                  <a:cubicBezTo>
                    <a:pt x="13654" y="2132"/>
                    <a:pt x="13537" y="2581"/>
                    <a:pt x="13411" y="3028"/>
                  </a:cubicBezTo>
                  <a:cubicBezTo>
                    <a:pt x="13314" y="3368"/>
                    <a:pt x="13199" y="3703"/>
                    <a:pt x="13102" y="4046"/>
                  </a:cubicBezTo>
                  <a:cubicBezTo>
                    <a:pt x="13079" y="4132"/>
                    <a:pt x="13115" y="4227"/>
                    <a:pt x="13196" y="4272"/>
                  </a:cubicBezTo>
                  <a:cubicBezTo>
                    <a:pt x="13227" y="4291"/>
                    <a:pt x="13262" y="4301"/>
                    <a:pt x="13299" y="4301"/>
                  </a:cubicBezTo>
                  <a:cubicBezTo>
                    <a:pt x="13316" y="4301"/>
                    <a:pt x="13333" y="4299"/>
                    <a:pt x="13350" y="4294"/>
                  </a:cubicBezTo>
                  <a:cubicBezTo>
                    <a:pt x="13406" y="4275"/>
                    <a:pt x="13439" y="4244"/>
                    <a:pt x="13467" y="4199"/>
                  </a:cubicBezTo>
                  <a:cubicBezTo>
                    <a:pt x="13491" y="4169"/>
                    <a:pt x="13514" y="4137"/>
                    <a:pt x="13536" y="4107"/>
                  </a:cubicBezTo>
                  <a:lnTo>
                    <a:pt x="13536" y="4107"/>
                  </a:lnTo>
                  <a:cubicBezTo>
                    <a:pt x="13535" y="4109"/>
                    <a:pt x="13533" y="4111"/>
                    <a:pt x="13531" y="4113"/>
                  </a:cubicBezTo>
                  <a:cubicBezTo>
                    <a:pt x="13538" y="4104"/>
                    <a:pt x="13544" y="4096"/>
                    <a:pt x="13551" y="4088"/>
                  </a:cubicBezTo>
                  <a:lnTo>
                    <a:pt x="13551" y="4088"/>
                  </a:lnTo>
                  <a:cubicBezTo>
                    <a:pt x="13546" y="4094"/>
                    <a:pt x="13541" y="4101"/>
                    <a:pt x="13536" y="4107"/>
                  </a:cubicBezTo>
                  <a:lnTo>
                    <a:pt x="13536" y="4107"/>
                  </a:lnTo>
                  <a:cubicBezTo>
                    <a:pt x="13543" y="4100"/>
                    <a:pt x="13548" y="4092"/>
                    <a:pt x="13554" y="4084"/>
                  </a:cubicBezTo>
                  <a:lnTo>
                    <a:pt x="13554" y="4084"/>
                  </a:lnTo>
                  <a:cubicBezTo>
                    <a:pt x="13553" y="4085"/>
                    <a:pt x="13552" y="4087"/>
                    <a:pt x="13551" y="4088"/>
                  </a:cubicBezTo>
                  <a:lnTo>
                    <a:pt x="13551" y="4088"/>
                  </a:lnTo>
                  <a:cubicBezTo>
                    <a:pt x="13553" y="4085"/>
                    <a:pt x="13556" y="4081"/>
                    <a:pt x="13559" y="4078"/>
                  </a:cubicBezTo>
                  <a:lnTo>
                    <a:pt x="13559" y="4078"/>
                  </a:lnTo>
                  <a:cubicBezTo>
                    <a:pt x="13557" y="4080"/>
                    <a:pt x="13556" y="4082"/>
                    <a:pt x="13554" y="4084"/>
                  </a:cubicBezTo>
                  <a:lnTo>
                    <a:pt x="13554" y="4084"/>
                  </a:lnTo>
                  <a:cubicBezTo>
                    <a:pt x="13735" y="3859"/>
                    <a:pt x="13938" y="3652"/>
                    <a:pt x="14165" y="3471"/>
                  </a:cubicBezTo>
                  <a:lnTo>
                    <a:pt x="14165" y="3471"/>
                  </a:lnTo>
                  <a:cubicBezTo>
                    <a:pt x="14376" y="3311"/>
                    <a:pt x="14604" y="3172"/>
                    <a:pt x="14845" y="3069"/>
                  </a:cubicBezTo>
                  <a:cubicBezTo>
                    <a:pt x="15029" y="2997"/>
                    <a:pt x="15219" y="2944"/>
                    <a:pt x="15414" y="2913"/>
                  </a:cubicBezTo>
                  <a:cubicBezTo>
                    <a:pt x="15507" y="2901"/>
                    <a:pt x="15600" y="2896"/>
                    <a:pt x="15693" y="2896"/>
                  </a:cubicBezTo>
                  <a:cubicBezTo>
                    <a:pt x="15774" y="2896"/>
                    <a:pt x="15854" y="2900"/>
                    <a:pt x="15933" y="2908"/>
                  </a:cubicBezTo>
                  <a:cubicBezTo>
                    <a:pt x="16103" y="2935"/>
                    <a:pt x="16268" y="2983"/>
                    <a:pt x="16430" y="3047"/>
                  </a:cubicBezTo>
                  <a:cubicBezTo>
                    <a:pt x="16444" y="3055"/>
                    <a:pt x="16452" y="3061"/>
                    <a:pt x="16466" y="3067"/>
                  </a:cubicBezTo>
                  <a:cubicBezTo>
                    <a:pt x="16502" y="3081"/>
                    <a:pt x="16535" y="3092"/>
                    <a:pt x="16571" y="3092"/>
                  </a:cubicBezTo>
                  <a:cubicBezTo>
                    <a:pt x="16585" y="3092"/>
                    <a:pt x="16599" y="3090"/>
                    <a:pt x="16614" y="3086"/>
                  </a:cubicBezTo>
                  <a:cubicBezTo>
                    <a:pt x="16661" y="3072"/>
                    <a:pt x="16703" y="3041"/>
                    <a:pt x="16728" y="3000"/>
                  </a:cubicBezTo>
                  <a:cubicBezTo>
                    <a:pt x="16756" y="2955"/>
                    <a:pt x="16765" y="2902"/>
                    <a:pt x="16751" y="2849"/>
                  </a:cubicBezTo>
                  <a:cubicBezTo>
                    <a:pt x="16737" y="2804"/>
                    <a:pt x="16703" y="2754"/>
                    <a:pt x="16661" y="2735"/>
                  </a:cubicBezTo>
                  <a:cubicBezTo>
                    <a:pt x="16513" y="2665"/>
                    <a:pt x="16363" y="2601"/>
                    <a:pt x="16201" y="2559"/>
                  </a:cubicBezTo>
                  <a:cubicBezTo>
                    <a:pt x="16039" y="2514"/>
                    <a:pt x="15863" y="2497"/>
                    <a:pt x="15693" y="2495"/>
                  </a:cubicBezTo>
                  <a:cubicBezTo>
                    <a:pt x="15671" y="2494"/>
                    <a:pt x="15648" y="2493"/>
                    <a:pt x="15625" y="2493"/>
                  </a:cubicBezTo>
                  <a:cubicBezTo>
                    <a:pt x="15479" y="2493"/>
                    <a:pt x="15333" y="2515"/>
                    <a:pt x="15188" y="2539"/>
                  </a:cubicBezTo>
                  <a:cubicBezTo>
                    <a:pt x="15024" y="2567"/>
                    <a:pt x="14867" y="2620"/>
                    <a:pt x="14714" y="2682"/>
                  </a:cubicBezTo>
                  <a:cubicBezTo>
                    <a:pt x="14354" y="2824"/>
                    <a:pt x="14031" y="3033"/>
                    <a:pt x="13746" y="3290"/>
                  </a:cubicBezTo>
                  <a:cubicBezTo>
                    <a:pt x="13771" y="3206"/>
                    <a:pt x="13796" y="3122"/>
                    <a:pt x="13816" y="3039"/>
                  </a:cubicBezTo>
                  <a:cubicBezTo>
                    <a:pt x="13950" y="2545"/>
                    <a:pt x="14058" y="2048"/>
                    <a:pt x="14100" y="1538"/>
                  </a:cubicBezTo>
                  <a:cubicBezTo>
                    <a:pt x="14120" y="1312"/>
                    <a:pt x="14117" y="1086"/>
                    <a:pt x="14086" y="857"/>
                  </a:cubicBezTo>
                  <a:cubicBezTo>
                    <a:pt x="14061" y="676"/>
                    <a:pt x="13997" y="492"/>
                    <a:pt x="13894" y="341"/>
                  </a:cubicBezTo>
                  <a:cubicBezTo>
                    <a:pt x="13838" y="266"/>
                    <a:pt x="13777" y="201"/>
                    <a:pt x="13699" y="146"/>
                  </a:cubicBezTo>
                  <a:cubicBezTo>
                    <a:pt x="13626" y="90"/>
                    <a:pt x="13531" y="56"/>
                    <a:pt x="13439" y="31"/>
                  </a:cubicBezTo>
                  <a:cubicBezTo>
                    <a:pt x="13367" y="12"/>
                    <a:pt x="13288" y="1"/>
                    <a:pt x="132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2786;p45">
            <a:extLst>
              <a:ext uri="{FF2B5EF4-FFF2-40B4-BE49-F238E27FC236}">
                <a16:creationId xmlns:a16="http://schemas.microsoft.com/office/drawing/2014/main" id="{588C1545-2CDC-6162-C596-76F2919B3874}"/>
              </a:ext>
            </a:extLst>
          </p:cNvPr>
          <p:cNvGrpSpPr/>
          <p:nvPr/>
        </p:nvGrpSpPr>
        <p:grpSpPr>
          <a:xfrm>
            <a:off x="1021220" y="4588459"/>
            <a:ext cx="400150" cy="383700"/>
            <a:chOff x="6083275" y="4754275"/>
            <a:chExt cx="400150" cy="383700"/>
          </a:xfrm>
        </p:grpSpPr>
        <p:sp>
          <p:nvSpPr>
            <p:cNvPr id="91" name="Google Shape;2787;p45">
              <a:extLst>
                <a:ext uri="{FF2B5EF4-FFF2-40B4-BE49-F238E27FC236}">
                  <a16:creationId xmlns:a16="http://schemas.microsoft.com/office/drawing/2014/main" id="{4477022C-9BF4-8E44-76E0-D4BD60D1928F}"/>
                </a:ext>
              </a:extLst>
            </p:cNvPr>
            <p:cNvSpPr/>
            <p:nvPr/>
          </p:nvSpPr>
          <p:spPr>
            <a:xfrm>
              <a:off x="6083275" y="4754275"/>
              <a:ext cx="400150" cy="383700"/>
            </a:xfrm>
            <a:custGeom>
              <a:avLst/>
              <a:gdLst/>
              <a:ahLst/>
              <a:cxnLst/>
              <a:rect l="l" t="t" r="r" b="b"/>
              <a:pathLst>
                <a:path w="16006" h="15348" extrusionOk="0">
                  <a:moveTo>
                    <a:pt x="7109" y="1"/>
                  </a:moveTo>
                  <a:cubicBezTo>
                    <a:pt x="6961" y="1"/>
                    <a:pt x="6830" y="6"/>
                    <a:pt x="6741" y="15"/>
                  </a:cubicBezTo>
                  <a:lnTo>
                    <a:pt x="6713" y="15"/>
                  </a:lnTo>
                  <a:lnTo>
                    <a:pt x="6691" y="18"/>
                  </a:lnTo>
                  <a:cubicBezTo>
                    <a:pt x="6021" y="73"/>
                    <a:pt x="5354" y="271"/>
                    <a:pt x="4774" y="589"/>
                  </a:cubicBezTo>
                  <a:cubicBezTo>
                    <a:pt x="4239" y="882"/>
                    <a:pt x="3756" y="1281"/>
                    <a:pt x="3332" y="1778"/>
                  </a:cubicBezTo>
                  <a:lnTo>
                    <a:pt x="3326" y="1786"/>
                  </a:lnTo>
                  <a:cubicBezTo>
                    <a:pt x="2983" y="2194"/>
                    <a:pt x="2696" y="2657"/>
                    <a:pt x="2442" y="3209"/>
                  </a:cubicBezTo>
                  <a:lnTo>
                    <a:pt x="2436" y="3217"/>
                  </a:lnTo>
                  <a:cubicBezTo>
                    <a:pt x="2235" y="3658"/>
                    <a:pt x="2071" y="4146"/>
                    <a:pt x="1929" y="4707"/>
                  </a:cubicBezTo>
                  <a:cubicBezTo>
                    <a:pt x="1811" y="5165"/>
                    <a:pt x="1725" y="5653"/>
                    <a:pt x="1658" y="6200"/>
                  </a:cubicBezTo>
                  <a:cubicBezTo>
                    <a:pt x="1608" y="6635"/>
                    <a:pt x="1574" y="7106"/>
                    <a:pt x="1558" y="7681"/>
                  </a:cubicBezTo>
                  <a:lnTo>
                    <a:pt x="1558" y="7692"/>
                  </a:lnTo>
                  <a:cubicBezTo>
                    <a:pt x="1546" y="8139"/>
                    <a:pt x="1558" y="8607"/>
                    <a:pt x="1583" y="9076"/>
                  </a:cubicBezTo>
                  <a:cubicBezTo>
                    <a:pt x="1429" y="9201"/>
                    <a:pt x="1281" y="9338"/>
                    <a:pt x="1147" y="9489"/>
                  </a:cubicBezTo>
                  <a:lnTo>
                    <a:pt x="1134" y="9506"/>
                  </a:lnTo>
                  <a:cubicBezTo>
                    <a:pt x="838" y="9835"/>
                    <a:pt x="592" y="10203"/>
                    <a:pt x="411" y="10608"/>
                  </a:cubicBezTo>
                  <a:cubicBezTo>
                    <a:pt x="241" y="10984"/>
                    <a:pt x="121" y="11389"/>
                    <a:pt x="62" y="11810"/>
                  </a:cubicBezTo>
                  <a:lnTo>
                    <a:pt x="59" y="11838"/>
                  </a:lnTo>
                  <a:cubicBezTo>
                    <a:pt x="1" y="12279"/>
                    <a:pt x="6" y="12736"/>
                    <a:pt x="79" y="13191"/>
                  </a:cubicBezTo>
                  <a:cubicBezTo>
                    <a:pt x="188" y="13869"/>
                    <a:pt x="573" y="14483"/>
                    <a:pt x="1134" y="14876"/>
                  </a:cubicBezTo>
                  <a:cubicBezTo>
                    <a:pt x="1569" y="15183"/>
                    <a:pt x="2085" y="15347"/>
                    <a:pt x="2618" y="15347"/>
                  </a:cubicBezTo>
                  <a:cubicBezTo>
                    <a:pt x="2852" y="15347"/>
                    <a:pt x="3086" y="15317"/>
                    <a:pt x="3312" y="15253"/>
                  </a:cubicBezTo>
                  <a:cubicBezTo>
                    <a:pt x="3929" y="15080"/>
                    <a:pt x="4459" y="14683"/>
                    <a:pt x="4802" y="14137"/>
                  </a:cubicBezTo>
                  <a:lnTo>
                    <a:pt x="4808" y="14125"/>
                  </a:lnTo>
                  <a:cubicBezTo>
                    <a:pt x="4808" y="14125"/>
                    <a:pt x="4824" y="14095"/>
                    <a:pt x="4833" y="14084"/>
                  </a:cubicBezTo>
                  <a:cubicBezTo>
                    <a:pt x="4936" y="14098"/>
                    <a:pt x="5042" y="14106"/>
                    <a:pt x="5151" y="14106"/>
                  </a:cubicBezTo>
                  <a:cubicBezTo>
                    <a:pt x="5614" y="14106"/>
                    <a:pt x="6071" y="13980"/>
                    <a:pt x="6468" y="13743"/>
                  </a:cubicBezTo>
                  <a:cubicBezTo>
                    <a:pt x="6755" y="13573"/>
                    <a:pt x="6998" y="13355"/>
                    <a:pt x="7193" y="13107"/>
                  </a:cubicBezTo>
                  <a:lnTo>
                    <a:pt x="7221" y="13107"/>
                  </a:lnTo>
                  <a:cubicBezTo>
                    <a:pt x="7874" y="13107"/>
                    <a:pt x="8485" y="12864"/>
                    <a:pt x="8948" y="12452"/>
                  </a:cubicBezTo>
                  <a:cubicBezTo>
                    <a:pt x="9291" y="12407"/>
                    <a:pt x="9620" y="12298"/>
                    <a:pt x="9919" y="12125"/>
                  </a:cubicBezTo>
                  <a:lnTo>
                    <a:pt x="9927" y="12117"/>
                  </a:lnTo>
                  <a:cubicBezTo>
                    <a:pt x="10047" y="12047"/>
                    <a:pt x="10161" y="11969"/>
                    <a:pt x="10267" y="11885"/>
                  </a:cubicBezTo>
                  <a:cubicBezTo>
                    <a:pt x="10343" y="11891"/>
                    <a:pt x="10421" y="11894"/>
                    <a:pt x="10496" y="11894"/>
                  </a:cubicBezTo>
                  <a:cubicBezTo>
                    <a:pt x="10984" y="11894"/>
                    <a:pt x="11470" y="11760"/>
                    <a:pt x="11888" y="11503"/>
                  </a:cubicBezTo>
                  <a:cubicBezTo>
                    <a:pt x="12268" y="11271"/>
                    <a:pt x="12491" y="10834"/>
                    <a:pt x="12959" y="10783"/>
                  </a:cubicBezTo>
                  <a:cubicBezTo>
                    <a:pt x="13030" y="10776"/>
                    <a:pt x="13100" y="10773"/>
                    <a:pt x="13170" y="10773"/>
                  </a:cubicBezTo>
                  <a:cubicBezTo>
                    <a:pt x="13283" y="10773"/>
                    <a:pt x="13397" y="10779"/>
                    <a:pt x="13511" y="10779"/>
                  </a:cubicBezTo>
                  <a:cubicBezTo>
                    <a:pt x="13581" y="10779"/>
                    <a:pt x="13651" y="10777"/>
                    <a:pt x="13721" y="10769"/>
                  </a:cubicBezTo>
                  <a:cubicBezTo>
                    <a:pt x="14441" y="10691"/>
                    <a:pt x="15269" y="9905"/>
                    <a:pt x="15613" y="9299"/>
                  </a:cubicBezTo>
                  <a:lnTo>
                    <a:pt x="15643" y="9243"/>
                  </a:lnTo>
                  <a:lnTo>
                    <a:pt x="15671" y="9188"/>
                  </a:lnTo>
                  <a:cubicBezTo>
                    <a:pt x="15772" y="8984"/>
                    <a:pt x="15827" y="8805"/>
                    <a:pt x="15864" y="8685"/>
                  </a:cubicBezTo>
                  <a:cubicBezTo>
                    <a:pt x="15939" y="8426"/>
                    <a:pt x="15956" y="8206"/>
                    <a:pt x="15964" y="8058"/>
                  </a:cubicBezTo>
                  <a:lnTo>
                    <a:pt x="15964" y="8038"/>
                  </a:lnTo>
                  <a:cubicBezTo>
                    <a:pt x="16006" y="7583"/>
                    <a:pt x="15925" y="7123"/>
                    <a:pt x="15724" y="6705"/>
                  </a:cubicBezTo>
                  <a:cubicBezTo>
                    <a:pt x="15713" y="6677"/>
                    <a:pt x="15702" y="6654"/>
                    <a:pt x="15693" y="6632"/>
                  </a:cubicBezTo>
                  <a:cubicBezTo>
                    <a:pt x="15674" y="6590"/>
                    <a:pt x="15654" y="6551"/>
                    <a:pt x="15632" y="6509"/>
                  </a:cubicBezTo>
                  <a:cubicBezTo>
                    <a:pt x="15596" y="6431"/>
                    <a:pt x="15554" y="6350"/>
                    <a:pt x="15512" y="6269"/>
                  </a:cubicBezTo>
                  <a:lnTo>
                    <a:pt x="15507" y="6264"/>
                  </a:lnTo>
                  <a:cubicBezTo>
                    <a:pt x="15417" y="6085"/>
                    <a:pt x="15317" y="5907"/>
                    <a:pt x="15214" y="5734"/>
                  </a:cubicBezTo>
                  <a:cubicBezTo>
                    <a:pt x="15018" y="5393"/>
                    <a:pt x="14804" y="5064"/>
                    <a:pt x="14558" y="4718"/>
                  </a:cubicBezTo>
                  <a:cubicBezTo>
                    <a:pt x="14092" y="4054"/>
                    <a:pt x="13545" y="3413"/>
                    <a:pt x="12926" y="2807"/>
                  </a:cubicBezTo>
                  <a:cubicBezTo>
                    <a:pt x="12290" y="2177"/>
                    <a:pt x="11615" y="1636"/>
                    <a:pt x="10926" y="1200"/>
                  </a:cubicBezTo>
                  <a:cubicBezTo>
                    <a:pt x="10546" y="958"/>
                    <a:pt x="10156" y="751"/>
                    <a:pt x="9768" y="581"/>
                  </a:cubicBezTo>
                  <a:cubicBezTo>
                    <a:pt x="9430" y="436"/>
                    <a:pt x="9076" y="313"/>
                    <a:pt x="8694" y="210"/>
                  </a:cubicBezTo>
                  <a:cubicBezTo>
                    <a:pt x="8181" y="73"/>
                    <a:pt x="7664" y="1"/>
                    <a:pt x="7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788;p45">
              <a:extLst>
                <a:ext uri="{FF2B5EF4-FFF2-40B4-BE49-F238E27FC236}">
                  <a16:creationId xmlns:a16="http://schemas.microsoft.com/office/drawing/2014/main" id="{B9393DF3-13C0-5821-D73C-3E73671527C8}"/>
                </a:ext>
              </a:extLst>
            </p:cNvPr>
            <p:cNvSpPr/>
            <p:nvPr/>
          </p:nvSpPr>
          <p:spPr>
            <a:xfrm>
              <a:off x="6251850" y="4820550"/>
              <a:ext cx="18650" cy="850"/>
            </a:xfrm>
            <a:custGeom>
              <a:avLst/>
              <a:gdLst/>
              <a:ahLst/>
              <a:cxnLst/>
              <a:rect l="l" t="t" r="r" b="b"/>
              <a:pathLst>
                <a:path w="746" h="34" extrusionOk="0">
                  <a:moveTo>
                    <a:pt x="453" y="0"/>
                  </a:moveTo>
                  <a:cubicBezTo>
                    <a:pt x="366" y="0"/>
                    <a:pt x="274" y="0"/>
                    <a:pt x="179" y="3"/>
                  </a:cubicBezTo>
                  <a:cubicBezTo>
                    <a:pt x="126" y="6"/>
                    <a:pt x="68" y="8"/>
                    <a:pt x="1" y="17"/>
                  </a:cubicBezTo>
                  <a:cubicBezTo>
                    <a:pt x="29" y="17"/>
                    <a:pt x="57" y="20"/>
                    <a:pt x="84" y="20"/>
                  </a:cubicBezTo>
                  <a:lnTo>
                    <a:pt x="129" y="22"/>
                  </a:lnTo>
                  <a:lnTo>
                    <a:pt x="191" y="28"/>
                  </a:lnTo>
                  <a:lnTo>
                    <a:pt x="221" y="31"/>
                  </a:lnTo>
                  <a:cubicBezTo>
                    <a:pt x="241" y="34"/>
                    <a:pt x="266" y="34"/>
                    <a:pt x="285" y="34"/>
                  </a:cubicBezTo>
                  <a:cubicBezTo>
                    <a:pt x="361" y="34"/>
                    <a:pt x="430" y="34"/>
                    <a:pt x="503" y="31"/>
                  </a:cubicBezTo>
                  <a:cubicBezTo>
                    <a:pt x="522" y="31"/>
                    <a:pt x="548" y="28"/>
                    <a:pt x="589" y="22"/>
                  </a:cubicBezTo>
                  <a:lnTo>
                    <a:pt x="617" y="20"/>
                  </a:lnTo>
                  <a:lnTo>
                    <a:pt x="732" y="8"/>
                  </a:lnTo>
                  <a:lnTo>
                    <a:pt x="746" y="8"/>
                  </a:lnTo>
                  <a:cubicBezTo>
                    <a:pt x="737" y="8"/>
                    <a:pt x="729" y="8"/>
                    <a:pt x="718" y="6"/>
                  </a:cubicBezTo>
                  <a:cubicBezTo>
                    <a:pt x="682" y="6"/>
                    <a:pt x="640" y="3"/>
                    <a:pt x="601" y="3"/>
                  </a:cubicBezTo>
                  <a:cubicBezTo>
                    <a:pt x="550" y="0"/>
                    <a:pt x="503" y="0"/>
                    <a:pt x="453" y="0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789;p45">
              <a:extLst>
                <a:ext uri="{FF2B5EF4-FFF2-40B4-BE49-F238E27FC236}">
                  <a16:creationId xmlns:a16="http://schemas.microsoft.com/office/drawing/2014/main" id="{1EFCA0F0-3B2D-B1E2-CC47-61E1E9F748A2}"/>
                </a:ext>
              </a:extLst>
            </p:cNvPr>
            <p:cNvSpPr/>
            <p:nvPr/>
          </p:nvSpPr>
          <p:spPr>
            <a:xfrm>
              <a:off x="6274675" y="4820675"/>
              <a:ext cx="60475" cy="30100"/>
            </a:xfrm>
            <a:custGeom>
              <a:avLst/>
              <a:gdLst/>
              <a:ahLst/>
              <a:cxnLst/>
              <a:rect l="l" t="t" r="r" b="b"/>
              <a:pathLst>
                <a:path w="2419" h="1204" extrusionOk="0">
                  <a:moveTo>
                    <a:pt x="0" y="1"/>
                  </a:moveTo>
                  <a:cubicBezTo>
                    <a:pt x="20" y="3"/>
                    <a:pt x="39" y="3"/>
                    <a:pt x="64" y="9"/>
                  </a:cubicBezTo>
                  <a:cubicBezTo>
                    <a:pt x="159" y="23"/>
                    <a:pt x="257" y="43"/>
                    <a:pt x="366" y="79"/>
                  </a:cubicBezTo>
                  <a:cubicBezTo>
                    <a:pt x="494" y="115"/>
                    <a:pt x="622" y="154"/>
                    <a:pt x="745" y="204"/>
                  </a:cubicBezTo>
                  <a:cubicBezTo>
                    <a:pt x="854" y="246"/>
                    <a:pt x="960" y="294"/>
                    <a:pt x="1066" y="347"/>
                  </a:cubicBezTo>
                  <a:lnTo>
                    <a:pt x="1105" y="363"/>
                  </a:lnTo>
                  <a:lnTo>
                    <a:pt x="1136" y="380"/>
                  </a:lnTo>
                  <a:lnTo>
                    <a:pt x="1163" y="394"/>
                  </a:lnTo>
                  <a:cubicBezTo>
                    <a:pt x="1208" y="416"/>
                    <a:pt x="1250" y="436"/>
                    <a:pt x="1292" y="461"/>
                  </a:cubicBezTo>
                  <a:cubicBezTo>
                    <a:pt x="1378" y="506"/>
                    <a:pt x="1462" y="556"/>
                    <a:pt x="1546" y="603"/>
                  </a:cubicBezTo>
                  <a:cubicBezTo>
                    <a:pt x="1680" y="681"/>
                    <a:pt x="1805" y="771"/>
                    <a:pt x="1919" y="854"/>
                  </a:cubicBezTo>
                  <a:lnTo>
                    <a:pt x="2014" y="921"/>
                  </a:lnTo>
                  <a:lnTo>
                    <a:pt x="2042" y="938"/>
                  </a:lnTo>
                  <a:lnTo>
                    <a:pt x="2090" y="971"/>
                  </a:lnTo>
                  <a:lnTo>
                    <a:pt x="2126" y="994"/>
                  </a:lnTo>
                  <a:lnTo>
                    <a:pt x="2157" y="1019"/>
                  </a:lnTo>
                  <a:lnTo>
                    <a:pt x="2184" y="1036"/>
                  </a:lnTo>
                  <a:cubicBezTo>
                    <a:pt x="2265" y="1091"/>
                    <a:pt x="2341" y="1147"/>
                    <a:pt x="2419" y="1203"/>
                  </a:cubicBezTo>
                  <a:lnTo>
                    <a:pt x="2302" y="1111"/>
                  </a:lnTo>
                  <a:lnTo>
                    <a:pt x="2282" y="1091"/>
                  </a:lnTo>
                  <a:cubicBezTo>
                    <a:pt x="2251" y="1069"/>
                    <a:pt x="2212" y="1036"/>
                    <a:pt x="2171" y="1005"/>
                  </a:cubicBezTo>
                  <a:cubicBezTo>
                    <a:pt x="2070" y="921"/>
                    <a:pt x="1961" y="835"/>
                    <a:pt x="1847" y="765"/>
                  </a:cubicBezTo>
                  <a:cubicBezTo>
                    <a:pt x="1783" y="726"/>
                    <a:pt x="1716" y="684"/>
                    <a:pt x="1654" y="642"/>
                  </a:cubicBezTo>
                  <a:lnTo>
                    <a:pt x="1504" y="547"/>
                  </a:lnTo>
                  <a:cubicBezTo>
                    <a:pt x="1389" y="475"/>
                    <a:pt x="1275" y="408"/>
                    <a:pt x="1155" y="344"/>
                  </a:cubicBezTo>
                  <a:cubicBezTo>
                    <a:pt x="1016" y="266"/>
                    <a:pt x="876" y="204"/>
                    <a:pt x="709" y="143"/>
                  </a:cubicBezTo>
                  <a:cubicBezTo>
                    <a:pt x="650" y="123"/>
                    <a:pt x="591" y="107"/>
                    <a:pt x="527" y="87"/>
                  </a:cubicBezTo>
                  <a:cubicBezTo>
                    <a:pt x="466" y="70"/>
                    <a:pt x="402" y="56"/>
                    <a:pt x="340" y="40"/>
                  </a:cubicBezTo>
                  <a:cubicBezTo>
                    <a:pt x="248" y="17"/>
                    <a:pt x="167" y="9"/>
                    <a:pt x="95" y="3"/>
                  </a:cubicBezTo>
                  <a:cubicBezTo>
                    <a:pt x="64" y="1"/>
                    <a:pt x="34" y="1"/>
                    <a:pt x="0" y="1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790;p45">
              <a:extLst>
                <a:ext uri="{FF2B5EF4-FFF2-40B4-BE49-F238E27FC236}">
                  <a16:creationId xmlns:a16="http://schemas.microsoft.com/office/drawing/2014/main" id="{E824A9E8-AD45-FE85-D832-3C9E70590ED0}"/>
                </a:ext>
              </a:extLst>
            </p:cNvPr>
            <p:cNvSpPr/>
            <p:nvPr/>
          </p:nvSpPr>
          <p:spPr>
            <a:xfrm>
              <a:off x="6186300" y="4827300"/>
              <a:ext cx="234075" cy="201525"/>
            </a:xfrm>
            <a:custGeom>
              <a:avLst/>
              <a:gdLst/>
              <a:ahLst/>
              <a:cxnLst/>
              <a:rect l="l" t="t" r="r" b="b"/>
              <a:pathLst>
                <a:path w="9363" h="8061" extrusionOk="0">
                  <a:moveTo>
                    <a:pt x="1819" y="1"/>
                  </a:moveTo>
                  <a:cubicBezTo>
                    <a:pt x="1817" y="29"/>
                    <a:pt x="1803" y="31"/>
                    <a:pt x="1786" y="37"/>
                  </a:cubicBezTo>
                  <a:cubicBezTo>
                    <a:pt x="1711" y="56"/>
                    <a:pt x="1641" y="93"/>
                    <a:pt x="1565" y="143"/>
                  </a:cubicBezTo>
                  <a:cubicBezTo>
                    <a:pt x="1496" y="196"/>
                    <a:pt x="1432" y="252"/>
                    <a:pt x="1367" y="308"/>
                  </a:cubicBezTo>
                  <a:lnTo>
                    <a:pt x="1342" y="330"/>
                  </a:lnTo>
                  <a:cubicBezTo>
                    <a:pt x="1197" y="461"/>
                    <a:pt x="1088" y="584"/>
                    <a:pt x="1008" y="715"/>
                  </a:cubicBezTo>
                  <a:cubicBezTo>
                    <a:pt x="932" y="835"/>
                    <a:pt x="862" y="966"/>
                    <a:pt x="784" y="1128"/>
                  </a:cubicBezTo>
                  <a:cubicBezTo>
                    <a:pt x="740" y="1223"/>
                    <a:pt x="701" y="1320"/>
                    <a:pt x="664" y="1418"/>
                  </a:cubicBezTo>
                  <a:cubicBezTo>
                    <a:pt x="642" y="1468"/>
                    <a:pt x="625" y="1518"/>
                    <a:pt x="603" y="1566"/>
                  </a:cubicBezTo>
                  <a:cubicBezTo>
                    <a:pt x="572" y="1644"/>
                    <a:pt x="542" y="1716"/>
                    <a:pt x="517" y="1797"/>
                  </a:cubicBezTo>
                  <a:cubicBezTo>
                    <a:pt x="505" y="1828"/>
                    <a:pt x="497" y="1859"/>
                    <a:pt x="489" y="1892"/>
                  </a:cubicBezTo>
                  <a:cubicBezTo>
                    <a:pt x="475" y="1937"/>
                    <a:pt x="464" y="1979"/>
                    <a:pt x="450" y="2023"/>
                  </a:cubicBezTo>
                  <a:cubicBezTo>
                    <a:pt x="402" y="2171"/>
                    <a:pt x="352" y="2313"/>
                    <a:pt x="310" y="2464"/>
                  </a:cubicBezTo>
                  <a:lnTo>
                    <a:pt x="296" y="2509"/>
                  </a:lnTo>
                  <a:cubicBezTo>
                    <a:pt x="260" y="2651"/>
                    <a:pt x="218" y="2793"/>
                    <a:pt x="190" y="2944"/>
                  </a:cubicBezTo>
                  <a:cubicBezTo>
                    <a:pt x="157" y="3134"/>
                    <a:pt x="129" y="3321"/>
                    <a:pt x="112" y="3513"/>
                  </a:cubicBezTo>
                  <a:cubicBezTo>
                    <a:pt x="106" y="3572"/>
                    <a:pt x="101" y="3630"/>
                    <a:pt x="98" y="3694"/>
                  </a:cubicBezTo>
                  <a:lnTo>
                    <a:pt x="87" y="3831"/>
                  </a:lnTo>
                  <a:cubicBezTo>
                    <a:pt x="79" y="3943"/>
                    <a:pt x="67" y="4049"/>
                    <a:pt x="56" y="4160"/>
                  </a:cubicBezTo>
                  <a:lnTo>
                    <a:pt x="53" y="4202"/>
                  </a:lnTo>
                  <a:cubicBezTo>
                    <a:pt x="45" y="4297"/>
                    <a:pt x="37" y="4392"/>
                    <a:pt x="31" y="4487"/>
                  </a:cubicBezTo>
                  <a:cubicBezTo>
                    <a:pt x="28" y="4542"/>
                    <a:pt x="28" y="4598"/>
                    <a:pt x="26" y="4648"/>
                  </a:cubicBezTo>
                  <a:cubicBezTo>
                    <a:pt x="23" y="4715"/>
                    <a:pt x="23" y="4782"/>
                    <a:pt x="17" y="4844"/>
                  </a:cubicBezTo>
                  <a:lnTo>
                    <a:pt x="12" y="4919"/>
                  </a:lnTo>
                  <a:cubicBezTo>
                    <a:pt x="3" y="5006"/>
                    <a:pt x="0" y="5095"/>
                    <a:pt x="0" y="5184"/>
                  </a:cubicBezTo>
                  <a:cubicBezTo>
                    <a:pt x="0" y="5257"/>
                    <a:pt x="3" y="5332"/>
                    <a:pt x="3" y="5410"/>
                  </a:cubicBezTo>
                  <a:lnTo>
                    <a:pt x="9" y="5522"/>
                  </a:lnTo>
                  <a:lnTo>
                    <a:pt x="14" y="5845"/>
                  </a:lnTo>
                  <a:lnTo>
                    <a:pt x="23" y="6169"/>
                  </a:lnTo>
                  <a:cubicBezTo>
                    <a:pt x="26" y="6253"/>
                    <a:pt x="26" y="6336"/>
                    <a:pt x="28" y="6420"/>
                  </a:cubicBezTo>
                  <a:cubicBezTo>
                    <a:pt x="31" y="6476"/>
                    <a:pt x="31" y="6529"/>
                    <a:pt x="37" y="6582"/>
                  </a:cubicBezTo>
                  <a:cubicBezTo>
                    <a:pt x="39" y="6626"/>
                    <a:pt x="42" y="6677"/>
                    <a:pt x="42" y="6721"/>
                  </a:cubicBezTo>
                  <a:cubicBezTo>
                    <a:pt x="45" y="6769"/>
                    <a:pt x="45" y="6819"/>
                    <a:pt x="51" y="6866"/>
                  </a:cubicBezTo>
                  <a:lnTo>
                    <a:pt x="56" y="6970"/>
                  </a:lnTo>
                  <a:cubicBezTo>
                    <a:pt x="65" y="7056"/>
                    <a:pt x="70" y="7145"/>
                    <a:pt x="84" y="7235"/>
                  </a:cubicBezTo>
                  <a:lnTo>
                    <a:pt x="98" y="7321"/>
                  </a:lnTo>
                  <a:lnTo>
                    <a:pt x="112" y="7408"/>
                  </a:lnTo>
                  <a:cubicBezTo>
                    <a:pt x="123" y="7480"/>
                    <a:pt x="129" y="7536"/>
                    <a:pt x="145" y="7592"/>
                  </a:cubicBezTo>
                  <a:cubicBezTo>
                    <a:pt x="159" y="7639"/>
                    <a:pt x="173" y="7681"/>
                    <a:pt x="193" y="7726"/>
                  </a:cubicBezTo>
                  <a:cubicBezTo>
                    <a:pt x="210" y="7770"/>
                    <a:pt x="226" y="7820"/>
                    <a:pt x="257" y="7862"/>
                  </a:cubicBezTo>
                  <a:cubicBezTo>
                    <a:pt x="296" y="7921"/>
                    <a:pt x="355" y="7966"/>
                    <a:pt x="408" y="8007"/>
                  </a:cubicBezTo>
                  <a:lnTo>
                    <a:pt x="430" y="8024"/>
                  </a:lnTo>
                  <a:cubicBezTo>
                    <a:pt x="458" y="8046"/>
                    <a:pt x="489" y="8060"/>
                    <a:pt x="519" y="8060"/>
                  </a:cubicBezTo>
                  <a:cubicBezTo>
                    <a:pt x="553" y="8060"/>
                    <a:pt x="581" y="8046"/>
                    <a:pt x="600" y="8024"/>
                  </a:cubicBezTo>
                  <a:cubicBezTo>
                    <a:pt x="623" y="8002"/>
                    <a:pt x="636" y="7966"/>
                    <a:pt x="636" y="7926"/>
                  </a:cubicBezTo>
                  <a:cubicBezTo>
                    <a:pt x="631" y="7896"/>
                    <a:pt x="623" y="7868"/>
                    <a:pt x="600" y="7851"/>
                  </a:cubicBezTo>
                  <a:cubicBezTo>
                    <a:pt x="561" y="7820"/>
                    <a:pt x="528" y="7787"/>
                    <a:pt x="500" y="7756"/>
                  </a:cubicBezTo>
                  <a:cubicBezTo>
                    <a:pt x="489" y="7742"/>
                    <a:pt x="483" y="7728"/>
                    <a:pt x="472" y="7714"/>
                  </a:cubicBezTo>
                  <a:cubicBezTo>
                    <a:pt x="441" y="7628"/>
                    <a:pt x="416" y="7530"/>
                    <a:pt x="405" y="7433"/>
                  </a:cubicBezTo>
                  <a:lnTo>
                    <a:pt x="391" y="7341"/>
                  </a:lnTo>
                  <a:lnTo>
                    <a:pt x="388" y="7313"/>
                  </a:lnTo>
                  <a:lnTo>
                    <a:pt x="377" y="7265"/>
                  </a:lnTo>
                  <a:lnTo>
                    <a:pt x="380" y="7265"/>
                  </a:lnTo>
                  <a:cubicBezTo>
                    <a:pt x="363" y="7131"/>
                    <a:pt x="360" y="7003"/>
                    <a:pt x="352" y="6872"/>
                  </a:cubicBezTo>
                  <a:lnTo>
                    <a:pt x="349" y="6802"/>
                  </a:lnTo>
                  <a:cubicBezTo>
                    <a:pt x="346" y="6735"/>
                    <a:pt x="344" y="6668"/>
                    <a:pt x="344" y="6601"/>
                  </a:cubicBezTo>
                  <a:lnTo>
                    <a:pt x="338" y="6537"/>
                  </a:lnTo>
                  <a:lnTo>
                    <a:pt x="335" y="6473"/>
                  </a:lnTo>
                  <a:lnTo>
                    <a:pt x="332" y="6412"/>
                  </a:lnTo>
                  <a:cubicBezTo>
                    <a:pt x="346" y="6392"/>
                    <a:pt x="352" y="6364"/>
                    <a:pt x="352" y="6333"/>
                  </a:cubicBezTo>
                  <a:cubicBezTo>
                    <a:pt x="363" y="6247"/>
                    <a:pt x="380" y="6177"/>
                    <a:pt x="408" y="6110"/>
                  </a:cubicBezTo>
                  <a:cubicBezTo>
                    <a:pt x="430" y="6063"/>
                    <a:pt x="458" y="6015"/>
                    <a:pt x="486" y="5974"/>
                  </a:cubicBezTo>
                  <a:cubicBezTo>
                    <a:pt x="517" y="5937"/>
                    <a:pt x="556" y="5898"/>
                    <a:pt x="595" y="5868"/>
                  </a:cubicBezTo>
                  <a:cubicBezTo>
                    <a:pt x="625" y="5842"/>
                    <a:pt x="667" y="5820"/>
                    <a:pt x="712" y="5801"/>
                  </a:cubicBezTo>
                  <a:cubicBezTo>
                    <a:pt x="765" y="5778"/>
                    <a:pt x="807" y="5762"/>
                    <a:pt x="848" y="5748"/>
                  </a:cubicBezTo>
                  <a:cubicBezTo>
                    <a:pt x="888" y="5734"/>
                    <a:pt x="932" y="5728"/>
                    <a:pt x="977" y="5720"/>
                  </a:cubicBezTo>
                  <a:cubicBezTo>
                    <a:pt x="1061" y="5709"/>
                    <a:pt x="1127" y="5703"/>
                    <a:pt x="1200" y="5703"/>
                  </a:cubicBezTo>
                  <a:cubicBezTo>
                    <a:pt x="1228" y="5703"/>
                    <a:pt x="1259" y="5706"/>
                    <a:pt x="1286" y="5706"/>
                  </a:cubicBezTo>
                  <a:cubicBezTo>
                    <a:pt x="1365" y="5720"/>
                    <a:pt x="1437" y="5750"/>
                    <a:pt x="1499" y="5776"/>
                  </a:cubicBezTo>
                  <a:lnTo>
                    <a:pt x="1538" y="5792"/>
                  </a:lnTo>
                  <a:lnTo>
                    <a:pt x="1577" y="5812"/>
                  </a:lnTo>
                  <a:cubicBezTo>
                    <a:pt x="1705" y="5870"/>
                    <a:pt x="1822" y="5946"/>
                    <a:pt x="1942" y="6029"/>
                  </a:cubicBezTo>
                  <a:lnTo>
                    <a:pt x="2009" y="6077"/>
                  </a:lnTo>
                  <a:lnTo>
                    <a:pt x="2104" y="6138"/>
                  </a:lnTo>
                  <a:lnTo>
                    <a:pt x="2151" y="6169"/>
                  </a:lnTo>
                  <a:cubicBezTo>
                    <a:pt x="2188" y="6191"/>
                    <a:pt x="2218" y="6216"/>
                    <a:pt x="2252" y="6239"/>
                  </a:cubicBezTo>
                  <a:cubicBezTo>
                    <a:pt x="2349" y="6320"/>
                    <a:pt x="2430" y="6414"/>
                    <a:pt x="2497" y="6498"/>
                  </a:cubicBezTo>
                  <a:cubicBezTo>
                    <a:pt x="2564" y="6573"/>
                    <a:pt x="2628" y="6654"/>
                    <a:pt x="2693" y="6738"/>
                  </a:cubicBezTo>
                  <a:cubicBezTo>
                    <a:pt x="2754" y="6822"/>
                    <a:pt x="2810" y="6922"/>
                    <a:pt x="2860" y="7031"/>
                  </a:cubicBezTo>
                  <a:cubicBezTo>
                    <a:pt x="2877" y="7073"/>
                    <a:pt x="2891" y="7117"/>
                    <a:pt x="2905" y="7159"/>
                  </a:cubicBezTo>
                  <a:cubicBezTo>
                    <a:pt x="2930" y="7237"/>
                    <a:pt x="2980" y="7276"/>
                    <a:pt x="3033" y="7276"/>
                  </a:cubicBezTo>
                  <a:cubicBezTo>
                    <a:pt x="3044" y="7276"/>
                    <a:pt x="3055" y="7271"/>
                    <a:pt x="3069" y="7268"/>
                  </a:cubicBezTo>
                  <a:cubicBezTo>
                    <a:pt x="3125" y="7251"/>
                    <a:pt x="3167" y="7223"/>
                    <a:pt x="3181" y="7193"/>
                  </a:cubicBezTo>
                  <a:cubicBezTo>
                    <a:pt x="3192" y="7168"/>
                    <a:pt x="3206" y="7145"/>
                    <a:pt x="3220" y="7126"/>
                  </a:cubicBezTo>
                  <a:lnTo>
                    <a:pt x="3234" y="7098"/>
                  </a:lnTo>
                  <a:lnTo>
                    <a:pt x="3256" y="7059"/>
                  </a:lnTo>
                  <a:cubicBezTo>
                    <a:pt x="3331" y="6964"/>
                    <a:pt x="3396" y="6900"/>
                    <a:pt x="3471" y="6844"/>
                  </a:cubicBezTo>
                  <a:cubicBezTo>
                    <a:pt x="3499" y="6822"/>
                    <a:pt x="3529" y="6805"/>
                    <a:pt x="3563" y="6788"/>
                  </a:cubicBezTo>
                  <a:cubicBezTo>
                    <a:pt x="3602" y="6774"/>
                    <a:pt x="3641" y="6763"/>
                    <a:pt x="3683" y="6755"/>
                  </a:cubicBezTo>
                  <a:cubicBezTo>
                    <a:pt x="3736" y="6749"/>
                    <a:pt x="3786" y="6746"/>
                    <a:pt x="3839" y="6746"/>
                  </a:cubicBezTo>
                  <a:cubicBezTo>
                    <a:pt x="3892" y="6746"/>
                    <a:pt x="3945" y="6749"/>
                    <a:pt x="3995" y="6755"/>
                  </a:cubicBezTo>
                  <a:cubicBezTo>
                    <a:pt x="4018" y="6760"/>
                    <a:pt x="4034" y="6763"/>
                    <a:pt x="4057" y="6769"/>
                  </a:cubicBezTo>
                  <a:lnTo>
                    <a:pt x="4079" y="6783"/>
                  </a:lnTo>
                  <a:cubicBezTo>
                    <a:pt x="4099" y="6794"/>
                    <a:pt x="4115" y="6805"/>
                    <a:pt x="4135" y="6808"/>
                  </a:cubicBezTo>
                  <a:cubicBezTo>
                    <a:pt x="4149" y="6816"/>
                    <a:pt x="4168" y="6819"/>
                    <a:pt x="4188" y="6819"/>
                  </a:cubicBezTo>
                  <a:cubicBezTo>
                    <a:pt x="4252" y="6819"/>
                    <a:pt x="4325" y="6780"/>
                    <a:pt x="4339" y="6707"/>
                  </a:cubicBezTo>
                  <a:cubicBezTo>
                    <a:pt x="4344" y="6663"/>
                    <a:pt x="4341" y="6615"/>
                    <a:pt x="4336" y="6573"/>
                  </a:cubicBezTo>
                  <a:lnTo>
                    <a:pt x="4330" y="6532"/>
                  </a:lnTo>
                  <a:cubicBezTo>
                    <a:pt x="4325" y="6448"/>
                    <a:pt x="4327" y="6364"/>
                    <a:pt x="4330" y="6280"/>
                  </a:cubicBezTo>
                  <a:lnTo>
                    <a:pt x="4336" y="6197"/>
                  </a:lnTo>
                  <a:lnTo>
                    <a:pt x="4339" y="6127"/>
                  </a:lnTo>
                  <a:cubicBezTo>
                    <a:pt x="4341" y="6052"/>
                    <a:pt x="4341" y="5971"/>
                    <a:pt x="4350" y="5890"/>
                  </a:cubicBezTo>
                  <a:lnTo>
                    <a:pt x="4358" y="5734"/>
                  </a:lnTo>
                  <a:lnTo>
                    <a:pt x="4366" y="5658"/>
                  </a:lnTo>
                  <a:lnTo>
                    <a:pt x="4372" y="5566"/>
                  </a:lnTo>
                  <a:cubicBezTo>
                    <a:pt x="4383" y="5427"/>
                    <a:pt x="4386" y="5285"/>
                    <a:pt x="4408" y="5148"/>
                  </a:cubicBezTo>
                  <a:cubicBezTo>
                    <a:pt x="4428" y="4994"/>
                    <a:pt x="4453" y="4872"/>
                    <a:pt x="4484" y="4760"/>
                  </a:cubicBezTo>
                  <a:cubicBezTo>
                    <a:pt x="4503" y="4696"/>
                    <a:pt x="4520" y="4629"/>
                    <a:pt x="4539" y="4565"/>
                  </a:cubicBezTo>
                  <a:cubicBezTo>
                    <a:pt x="4559" y="4506"/>
                    <a:pt x="4581" y="4450"/>
                    <a:pt x="4604" y="4392"/>
                  </a:cubicBezTo>
                  <a:lnTo>
                    <a:pt x="4618" y="4353"/>
                  </a:lnTo>
                  <a:cubicBezTo>
                    <a:pt x="4637" y="4308"/>
                    <a:pt x="4671" y="4244"/>
                    <a:pt x="4698" y="4183"/>
                  </a:cubicBezTo>
                  <a:lnTo>
                    <a:pt x="4718" y="4132"/>
                  </a:lnTo>
                  <a:cubicBezTo>
                    <a:pt x="4757" y="4049"/>
                    <a:pt x="4796" y="3971"/>
                    <a:pt x="4838" y="3890"/>
                  </a:cubicBezTo>
                  <a:lnTo>
                    <a:pt x="4877" y="3817"/>
                  </a:lnTo>
                  <a:cubicBezTo>
                    <a:pt x="4922" y="3728"/>
                    <a:pt x="4969" y="3639"/>
                    <a:pt x="5025" y="3555"/>
                  </a:cubicBezTo>
                  <a:cubicBezTo>
                    <a:pt x="5061" y="3513"/>
                    <a:pt x="5100" y="3474"/>
                    <a:pt x="5142" y="3440"/>
                  </a:cubicBezTo>
                  <a:cubicBezTo>
                    <a:pt x="5178" y="3443"/>
                    <a:pt x="5212" y="3449"/>
                    <a:pt x="5240" y="3449"/>
                  </a:cubicBezTo>
                  <a:cubicBezTo>
                    <a:pt x="5270" y="3449"/>
                    <a:pt x="5298" y="3440"/>
                    <a:pt x="5318" y="3427"/>
                  </a:cubicBezTo>
                  <a:cubicBezTo>
                    <a:pt x="5340" y="3407"/>
                    <a:pt x="5365" y="3399"/>
                    <a:pt x="5387" y="3379"/>
                  </a:cubicBezTo>
                  <a:cubicBezTo>
                    <a:pt x="5452" y="3401"/>
                    <a:pt x="5496" y="3432"/>
                    <a:pt x="5541" y="3460"/>
                  </a:cubicBezTo>
                  <a:cubicBezTo>
                    <a:pt x="5588" y="3488"/>
                    <a:pt x="5630" y="3519"/>
                    <a:pt x="5672" y="3552"/>
                  </a:cubicBezTo>
                  <a:cubicBezTo>
                    <a:pt x="5764" y="3627"/>
                    <a:pt x="5842" y="3706"/>
                    <a:pt x="5915" y="3795"/>
                  </a:cubicBezTo>
                  <a:lnTo>
                    <a:pt x="5968" y="3862"/>
                  </a:lnTo>
                  <a:lnTo>
                    <a:pt x="6007" y="3909"/>
                  </a:lnTo>
                  <a:cubicBezTo>
                    <a:pt x="6085" y="4015"/>
                    <a:pt x="6152" y="4127"/>
                    <a:pt x="6208" y="4244"/>
                  </a:cubicBezTo>
                  <a:cubicBezTo>
                    <a:pt x="6230" y="4291"/>
                    <a:pt x="6247" y="4339"/>
                    <a:pt x="6263" y="4383"/>
                  </a:cubicBezTo>
                  <a:cubicBezTo>
                    <a:pt x="6286" y="4448"/>
                    <a:pt x="6303" y="4515"/>
                    <a:pt x="6316" y="4579"/>
                  </a:cubicBezTo>
                  <a:lnTo>
                    <a:pt x="6344" y="4701"/>
                  </a:lnTo>
                  <a:cubicBezTo>
                    <a:pt x="6361" y="4771"/>
                    <a:pt x="6378" y="4844"/>
                    <a:pt x="6392" y="4919"/>
                  </a:cubicBezTo>
                  <a:cubicBezTo>
                    <a:pt x="6392" y="4922"/>
                    <a:pt x="6397" y="4936"/>
                    <a:pt x="6400" y="4936"/>
                  </a:cubicBezTo>
                  <a:cubicBezTo>
                    <a:pt x="6403" y="4936"/>
                    <a:pt x="6403" y="4950"/>
                    <a:pt x="6406" y="4950"/>
                  </a:cubicBezTo>
                  <a:cubicBezTo>
                    <a:pt x="6403" y="4994"/>
                    <a:pt x="6414" y="5053"/>
                    <a:pt x="6414" y="5117"/>
                  </a:cubicBezTo>
                  <a:cubicBezTo>
                    <a:pt x="6417" y="5170"/>
                    <a:pt x="6411" y="5220"/>
                    <a:pt x="6403" y="5271"/>
                  </a:cubicBezTo>
                  <a:lnTo>
                    <a:pt x="6400" y="5318"/>
                  </a:lnTo>
                  <a:cubicBezTo>
                    <a:pt x="6395" y="5357"/>
                    <a:pt x="6392" y="5396"/>
                    <a:pt x="6403" y="5435"/>
                  </a:cubicBezTo>
                  <a:cubicBezTo>
                    <a:pt x="6414" y="5469"/>
                    <a:pt x="6439" y="5508"/>
                    <a:pt x="6473" y="5524"/>
                  </a:cubicBezTo>
                  <a:cubicBezTo>
                    <a:pt x="6501" y="5538"/>
                    <a:pt x="6526" y="5547"/>
                    <a:pt x="6551" y="5547"/>
                  </a:cubicBezTo>
                  <a:cubicBezTo>
                    <a:pt x="6562" y="5547"/>
                    <a:pt x="6579" y="5541"/>
                    <a:pt x="6590" y="5538"/>
                  </a:cubicBezTo>
                  <a:cubicBezTo>
                    <a:pt x="6626" y="5533"/>
                    <a:pt x="6654" y="5508"/>
                    <a:pt x="6679" y="5480"/>
                  </a:cubicBezTo>
                  <a:cubicBezTo>
                    <a:pt x="6690" y="5469"/>
                    <a:pt x="6696" y="5457"/>
                    <a:pt x="6707" y="5452"/>
                  </a:cubicBezTo>
                  <a:cubicBezTo>
                    <a:pt x="6738" y="5427"/>
                    <a:pt x="6768" y="5407"/>
                    <a:pt x="6796" y="5382"/>
                  </a:cubicBezTo>
                  <a:lnTo>
                    <a:pt x="6847" y="5338"/>
                  </a:lnTo>
                  <a:lnTo>
                    <a:pt x="6886" y="5310"/>
                  </a:lnTo>
                  <a:lnTo>
                    <a:pt x="6930" y="5276"/>
                  </a:lnTo>
                  <a:lnTo>
                    <a:pt x="6958" y="5254"/>
                  </a:lnTo>
                  <a:cubicBezTo>
                    <a:pt x="6986" y="5240"/>
                    <a:pt x="7017" y="5220"/>
                    <a:pt x="7045" y="5206"/>
                  </a:cubicBezTo>
                  <a:lnTo>
                    <a:pt x="7103" y="5179"/>
                  </a:lnTo>
                  <a:lnTo>
                    <a:pt x="7142" y="5159"/>
                  </a:lnTo>
                  <a:cubicBezTo>
                    <a:pt x="7167" y="5148"/>
                    <a:pt x="7192" y="5142"/>
                    <a:pt x="7212" y="5134"/>
                  </a:cubicBezTo>
                  <a:cubicBezTo>
                    <a:pt x="7243" y="5123"/>
                    <a:pt x="7276" y="5109"/>
                    <a:pt x="7307" y="5100"/>
                  </a:cubicBezTo>
                  <a:lnTo>
                    <a:pt x="7335" y="5089"/>
                  </a:lnTo>
                  <a:cubicBezTo>
                    <a:pt x="7396" y="5064"/>
                    <a:pt x="7463" y="5045"/>
                    <a:pt x="7536" y="5033"/>
                  </a:cubicBezTo>
                  <a:cubicBezTo>
                    <a:pt x="7550" y="5031"/>
                    <a:pt x="7569" y="5031"/>
                    <a:pt x="7586" y="5031"/>
                  </a:cubicBezTo>
                  <a:cubicBezTo>
                    <a:pt x="7630" y="5031"/>
                    <a:pt x="7681" y="5033"/>
                    <a:pt x="7725" y="5039"/>
                  </a:cubicBezTo>
                  <a:cubicBezTo>
                    <a:pt x="7787" y="5050"/>
                    <a:pt x="7834" y="5059"/>
                    <a:pt x="7879" y="5067"/>
                  </a:cubicBezTo>
                  <a:lnTo>
                    <a:pt x="7932" y="5078"/>
                  </a:lnTo>
                  <a:cubicBezTo>
                    <a:pt x="7965" y="5086"/>
                    <a:pt x="7996" y="5092"/>
                    <a:pt x="8032" y="5100"/>
                  </a:cubicBezTo>
                  <a:cubicBezTo>
                    <a:pt x="8074" y="5109"/>
                    <a:pt x="8113" y="5128"/>
                    <a:pt x="8155" y="5142"/>
                  </a:cubicBezTo>
                  <a:lnTo>
                    <a:pt x="8233" y="5170"/>
                  </a:lnTo>
                  <a:lnTo>
                    <a:pt x="8286" y="5187"/>
                  </a:lnTo>
                  <a:lnTo>
                    <a:pt x="8345" y="5215"/>
                  </a:lnTo>
                  <a:lnTo>
                    <a:pt x="8392" y="5234"/>
                  </a:lnTo>
                  <a:cubicBezTo>
                    <a:pt x="8423" y="5248"/>
                    <a:pt x="8453" y="5262"/>
                    <a:pt x="8484" y="5282"/>
                  </a:cubicBezTo>
                  <a:lnTo>
                    <a:pt x="8523" y="5298"/>
                  </a:lnTo>
                  <a:cubicBezTo>
                    <a:pt x="8582" y="5326"/>
                    <a:pt x="8632" y="5346"/>
                    <a:pt x="8685" y="5354"/>
                  </a:cubicBezTo>
                  <a:cubicBezTo>
                    <a:pt x="8707" y="5357"/>
                    <a:pt x="8730" y="5360"/>
                    <a:pt x="8749" y="5360"/>
                  </a:cubicBezTo>
                  <a:cubicBezTo>
                    <a:pt x="8769" y="5360"/>
                    <a:pt x="8785" y="5357"/>
                    <a:pt x="8811" y="5354"/>
                  </a:cubicBezTo>
                  <a:cubicBezTo>
                    <a:pt x="8822" y="5351"/>
                    <a:pt x="8841" y="5346"/>
                    <a:pt x="8855" y="5346"/>
                  </a:cubicBezTo>
                  <a:cubicBezTo>
                    <a:pt x="8911" y="5340"/>
                    <a:pt x="8970" y="5332"/>
                    <a:pt x="9025" y="5315"/>
                  </a:cubicBezTo>
                  <a:lnTo>
                    <a:pt x="9064" y="5301"/>
                  </a:lnTo>
                  <a:cubicBezTo>
                    <a:pt x="9098" y="5287"/>
                    <a:pt x="9137" y="5276"/>
                    <a:pt x="9173" y="5259"/>
                  </a:cubicBezTo>
                  <a:cubicBezTo>
                    <a:pt x="9223" y="5240"/>
                    <a:pt x="9263" y="5201"/>
                    <a:pt x="9288" y="5170"/>
                  </a:cubicBezTo>
                  <a:cubicBezTo>
                    <a:pt x="9349" y="5095"/>
                    <a:pt x="9363" y="4994"/>
                    <a:pt x="9327" y="4908"/>
                  </a:cubicBezTo>
                  <a:cubicBezTo>
                    <a:pt x="9299" y="4835"/>
                    <a:pt x="9251" y="4760"/>
                    <a:pt x="9210" y="4696"/>
                  </a:cubicBezTo>
                  <a:lnTo>
                    <a:pt x="9182" y="4648"/>
                  </a:lnTo>
                  <a:cubicBezTo>
                    <a:pt x="9151" y="4598"/>
                    <a:pt x="9117" y="4545"/>
                    <a:pt x="9081" y="4492"/>
                  </a:cubicBezTo>
                  <a:lnTo>
                    <a:pt x="9025" y="4411"/>
                  </a:lnTo>
                  <a:cubicBezTo>
                    <a:pt x="8939" y="4283"/>
                    <a:pt x="8855" y="4152"/>
                    <a:pt x="8772" y="4021"/>
                  </a:cubicBezTo>
                  <a:lnTo>
                    <a:pt x="8772" y="4021"/>
                  </a:lnTo>
                  <a:cubicBezTo>
                    <a:pt x="8783" y="4040"/>
                    <a:pt x="8788" y="4060"/>
                    <a:pt x="8797" y="4077"/>
                  </a:cubicBezTo>
                  <a:cubicBezTo>
                    <a:pt x="8816" y="4130"/>
                    <a:pt x="8819" y="4185"/>
                    <a:pt x="8805" y="4236"/>
                  </a:cubicBezTo>
                  <a:cubicBezTo>
                    <a:pt x="8799" y="4272"/>
                    <a:pt x="8783" y="4297"/>
                    <a:pt x="8760" y="4328"/>
                  </a:cubicBezTo>
                  <a:cubicBezTo>
                    <a:pt x="8744" y="4353"/>
                    <a:pt x="8730" y="4381"/>
                    <a:pt x="8713" y="4397"/>
                  </a:cubicBezTo>
                  <a:lnTo>
                    <a:pt x="8665" y="4445"/>
                  </a:lnTo>
                  <a:cubicBezTo>
                    <a:pt x="8643" y="4467"/>
                    <a:pt x="8615" y="4492"/>
                    <a:pt x="8579" y="4520"/>
                  </a:cubicBezTo>
                  <a:cubicBezTo>
                    <a:pt x="8559" y="4537"/>
                    <a:pt x="8540" y="4551"/>
                    <a:pt x="8518" y="4570"/>
                  </a:cubicBezTo>
                  <a:cubicBezTo>
                    <a:pt x="8504" y="4579"/>
                    <a:pt x="8490" y="4590"/>
                    <a:pt x="8479" y="4601"/>
                  </a:cubicBezTo>
                  <a:cubicBezTo>
                    <a:pt x="8448" y="4629"/>
                    <a:pt x="8420" y="4657"/>
                    <a:pt x="8378" y="4701"/>
                  </a:cubicBezTo>
                  <a:cubicBezTo>
                    <a:pt x="8342" y="4738"/>
                    <a:pt x="8311" y="4780"/>
                    <a:pt x="8280" y="4824"/>
                  </a:cubicBezTo>
                  <a:cubicBezTo>
                    <a:pt x="8258" y="4855"/>
                    <a:pt x="8239" y="4886"/>
                    <a:pt x="8214" y="4913"/>
                  </a:cubicBezTo>
                  <a:cubicBezTo>
                    <a:pt x="8161" y="4969"/>
                    <a:pt x="8102" y="5003"/>
                    <a:pt x="8032" y="5003"/>
                  </a:cubicBezTo>
                  <a:cubicBezTo>
                    <a:pt x="8021" y="5003"/>
                    <a:pt x="8010" y="4997"/>
                    <a:pt x="8002" y="4997"/>
                  </a:cubicBezTo>
                  <a:cubicBezTo>
                    <a:pt x="7979" y="4992"/>
                    <a:pt x="7965" y="4983"/>
                    <a:pt x="7926" y="4969"/>
                  </a:cubicBezTo>
                  <a:lnTo>
                    <a:pt x="7868" y="4947"/>
                  </a:lnTo>
                  <a:cubicBezTo>
                    <a:pt x="7848" y="4936"/>
                    <a:pt x="7829" y="4927"/>
                    <a:pt x="7809" y="4919"/>
                  </a:cubicBezTo>
                  <a:cubicBezTo>
                    <a:pt x="7778" y="4908"/>
                    <a:pt x="7750" y="4905"/>
                    <a:pt x="7703" y="4900"/>
                  </a:cubicBezTo>
                  <a:lnTo>
                    <a:pt x="7675" y="4897"/>
                  </a:lnTo>
                  <a:cubicBezTo>
                    <a:pt x="7639" y="4897"/>
                    <a:pt x="7600" y="4900"/>
                    <a:pt x="7564" y="4905"/>
                  </a:cubicBezTo>
                  <a:cubicBezTo>
                    <a:pt x="7519" y="4911"/>
                    <a:pt x="7477" y="4922"/>
                    <a:pt x="7432" y="4933"/>
                  </a:cubicBezTo>
                  <a:lnTo>
                    <a:pt x="7332" y="4955"/>
                  </a:lnTo>
                  <a:cubicBezTo>
                    <a:pt x="7240" y="4975"/>
                    <a:pt x="7156" y="4997"/>
                    <a:pt x="7070" y="5033"/>
                  </a:cubicBezTo>
                  <a:cubicBezTo>
                    <a:pt x="7011" y="5061"/>
                    <a:pt x="6961" y="5092"/>
                    <a:pt x="6919" y="5128"/>
                  </a:cubicBezTo>
                  <a:cubicBezTo>
                    <a:pt x="6886" y="5159"/>
                    <a:pt x="6849" y="5192"/>
                    <a:pt x="6816" y="5229"/>
                  </a:cubicBezTo>
                  <a:cubicBezTo>
                    <a:pt x="6794" y="5248"/>
                    <a:pt x="6777" y="5273"/>
                    <a:pt x="6752" y="5304"/>
                  </a:cubicBezTo>
                  <a:lnTo>
                    <a:pt x="6732" y="5332"/>
                  </a:lnTo>
                  <a:cubicBezTo>
                    <a:pt x="6710" y="5354"/>
                    <a:pt x="6682" y="5393"/>
                    <a:pt x="6640" y="5402"/>
                  </a:cubicBezTo>
                  <a:cubicBezTo>
                    <a:pt x="6626" y="5407"/>
                    <a:pt x="6612" y="5407"/>
                    <a:pt x="6601" y="5407"/>
                  </a:cubicBezTo>
                  <a:cubicBezTo>
                    <a:pt x="6584" y="5407"/>
                    <a:pt x="6568" y="5399"/>
                    <a:pt x="6551" y="5393"/>
                  </a:cubicBezTo>
                  <a:cubicBezTo>
                    <a:pt x="6520" y="5379"/>
                    <a:pt x="6501" y="5354"/>
                    <a:pt x="6489" y="5324"/>
                  </a:cubicBezTo>
                  <a:cubicBezTo>
                    <a:pt x="6476" y="5290"/>
                    <a:pt x="6484" y="5254"/>
                    <a:pt x="6487" y="5212"/>
                  </a:cubicBezTo>
                  <a:lnTo>
                    <a:pt x="6492" y="5179"/>
                  </a:lnTo>
                  <a:cubicBezTo>
                    <a:pt x="6498" y="5137"/>
                    <a:pt x="6489" y="5095"/>
                    <a:pt x="6484" y="5050"/>
                  </a:cubicBezTo>
                  <a:lnTo>
                    <a:pt x="6478" y="5022"/>
                  </a:lnTo>
                  <a:lnTo>
                    <a:pt x="6459" y="4835"/>
                  </a:lnTo>
                  <a:cubicBezTo>
                    <a:pt x="6448" y="4771"/>
                    <a:pt x="6431" y="4704"/>
                    <a:pt x="6409" y="4640"/>
                  </a:cubicBezTo>
                  <a:lnTo>
                    <a:pt x="6395" y="4587"/>
                  </a:lnTo>
                  <a:cubicBezTo>
                    <a:pt x="6367" y="4495"/>
                    <a:pt x="6333" y="4409"/>
                    <a:pt x="6291" y="4319"/>
                  </a:cubicBezTo>
                  <a:lnTo>
                    <a:pt x="6255" y="4244"/>
                  </a:lnTo>
                  <a:cubicBezTo>
                    <a:pt x="6185" y="4110"/>
                    <a:pt x="6099" y="3987"/>
                    <a:pt x="6032" y="3901"/>
                  </a:cubicBezTo>
                  <a:lnTo>
                    <a:pt x="5957" y="3795"/>
                  </a:lnTo>
                  <a:lnTo>
                    <a:pt x="5901" y="3722"/>
                  </a:lnTo>
                  <a:lnTo>
                    <a:pt x="5848" y="3653"/>
                  </a:lnTo>
                  <a:lnTo>
                    <a:pt x="5800" y="3586"/>
                  </a:lnTo>
                  <a:cubicBezTo>
                    <a:pt x="5745" y="3524"/>
                    <a:pt x="5675" y="3457"/>
                    <a:pt x="5586" y="3393"/>
                  </a:cubicBezTo>
                  <a:cubicBezTo>
                    <a:pt x="5552" y="3374"/>
                    <a:pt x="5516" y="3357"/>
                    <a:pt x="5482" y="3337"/>
                  </a:cubicBezTo>
                  <a:cubicBezTo>
                    <a:pt x="5460" y="3332"/>
                    <a:pt x="5443" y="3329"/>
                    <a:pt x="5418" y="3329"/>
                  </a:cubicBezTo>
                  <a:lnTo>
                    <a:pt x="5385" y="3329"/>
                  </a:lnTo>
                  <a:lnTo>
                    <a:pt x="5348" y="3332"/>
                  </a:lnTo>
                  <a:cubicBezTo>
                    <a:pt x="5329" y="3332"/>
                    <a:pt x="5315" y="3329"/>
                    <a:pt x="5287" y="3318"/>
                  </a:cubicBezTo>
                  <a:cubicBezTo>
                    <a:pt x="5265" y="3309"/>
                    <a:pt x="5248" y="3304"/>
                    <a:pt x="5228" y="3287"/>
                  </a:cubicBezTo>
                  <a:cubicBezTo>
                    <a:pt x="5217" y="3276"/>
                    <a:pt x="5206" y="3265"/>
                    <a:pt x="5201" y="3254"/>
                  </a:cubicBezTo>
                  <a:cubicBezTo>
                    <a:pt x="5187" y="3237"/>
                    <a:pt x="5175" y="3220"/>
                    <a:pt x="5150" y="3178"/>
                  </a:cubicBezTo>
                  <a:cubicBezTo>
                    <a:pt x="5131" y="3142"/>
                    <a:pt x="5109" y="3111"/>
                    <a:pt x="5089" y="3078"/>
                  </a:cubicBezTo>
                  <a:cubicBezTo>
                    <a:pt x="5039" y="2997"/>
                    <a:pt x="4991" y="2913"/>
                    <a:pt x="4949" y="2827"/>
                  </a:cubicBezTo>
                  <a:lnTo>
                    <a:pt x="4913" y="2760"/>
                  </a:lnTo>
                  <a:cubicBezTo>
                    <a:pt x="4883" y="2701"/>
                    <a:pt x="4852" y="2640"/>
                    <a:pt x="4827" y="2576"/>
                  </a:cubicBezTo>
                  <a:cubicBezTo>
                    <a:pt x="4802" y="2509"/>
                    <a:pt x="4782" y="2439"/>
                    <a:pt x="4768" y="2347"/>
                  </a:cubicBezTo>
                  <a:cubicBezTo>
                    <a:pt x="4763" y="2313"/>
                    <a:pt x="4757" y="2269"/>
                    <a:pt x="4774" y="2227"/>
                  </a:cubicBezTo>
                  <a:cubicBezTo>
                    <a:pt x="4790" y="2160"/>
                    <a:pt x="4830" y="2107"/>
                    <a:pt x="4885" y="2079"/>
                  </a:cubicBezTo>
                  <a:cubicBezTo>
                    <a:pt x="4916" y="2062"/>
                    <a:pt x="4952" y="2051"/>
                    <a:pt x="4986" y="2051"/>
                  </a:cubicBezTo>
                  <a:cubicBezTo>
                    <a:pt x="4994" y="2048"/>
                    <a:pt x="4997" y="2048"/>
                    <a:pt x="5000" y="2048"/>
                  </a:cubicBezTo>
                  <a:cubicBezTo>
                    <a:pt x="4944" y="1993"/>
                    <a:pt x="4894" y="1937"/>
                    <a:pt x="4838" y="1884"/>
                  </a:cubicBezTo>
                  <a:cubicBezTo>
                    <a:pt x="4757" y="1808"/>
                    <a:pt x="4676" y="1733"/>
                    <a:pt x="4592" y="1661"/>
                  </a:cubicBezTo>
                  <a:lnTo>
                    <a:pt x="4511" y="1588"/>
                  </a:lnTo>
                  <a:cubicBezTo>
                    <a:pt x="4216" y="1320"/>
                    <a:pt x="3909" y="1044"/>
                    <a:pt x="3577" y="810"/>
                  </a:cubicBezTo>
                  <a:lnTo>
                    <a:pt x="3546" y="785"/>
                  </a:lnTo>
                  <a:cubicBezTo>
                    <a:pt x="3457" y="726"/>
                    <a:pt x="3373" y="670"/>
                    <a:pt x="3278" y="614"/>
                  </a:cubicBezTo>
                  <a:lnTo>
                    <a:pt x="3197" y="570"/>
                  </a:lnTo>
                  <a:cubicBezTo>
                    <a:pt x="3122" y="520"/>
                    <a:pt x="3041" y="475"/>
                    <a:pt x="2960" y="428"/>
                  </a:cubicBezTo>
                  <a:lnTo>
                    <a:pt x="2874" y="375"/>
                  </a:lnTo>
                  <a:lnTo>
                    <a:pt x="2804" y="330"/>
                  </a:lnTo>
                  <a:cubicBezTo>
                    <a:pt x="2748" y="296"/>
                    <a:pt x="2695" y="263"/>
                    <a:pt x="2640" y="232"/>
                  </a:cubicBezTo>
                  <a:cubicBezTo>
                    <a:pt x="2550" y="185"/>
                    <a:pt x="2453" y="140"/>
                    <a:pt x="2335" y="98"/>
                  </a:cubicBezTo>
                  <a:cubicBezTo>
                    <a:pt x="2299" y="84"/>
                    <a:pt x="2257" y="70"/>
                    <a:pt x="2196" y="54"/>
                  </a:cubicBezTo>
                  <a:lnTo>
                    <a:pt x="2112" y="31"/>
                  </a:lnTo>
                  <a:cubicBezTo>
                    <a:pt x="2065" y="17"/>
                    <a:pt x="2023" y="12"/>
                    <a:pt x="1973" y="3"/>
                  </a:cubicBezTo>
                  <a:cubicBezTo>
                    <a:pt x="1959" y="15"/>
                    <a:pt x="1942" y="26"/>
                    <a:pt x="1928" y="37"/>
                  </a:cubicBezTo>
                  <a:cubicBezTo>
                    <a:pt x="1900" y="12"/>
                    <a:pt x="1861" y="1"/>
                    <a:pt x="18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791;p45">
              <a:extLst>
                <a:ext uri="{FF2B5EF4-FFF2-40B4-BE49-F238E27FC236}">
                  <a16:creationId xmlns:a16="http://schemas.microsoft.com/office/drawing/2014/main" id="{C582BA25-88C5-931B-DA0A-5072CF7D42CD}"/>
                </a:ext>
              </a:extLst>
            </p:cNvPr>
            <p:cNvSpPr/>
            <p:nvPr/>
          </p:nvSpPr>
          <p:spPr>
            <a:xfrm>
              <a:off x="6284700" y="4835050"/>
              <a:ext cx="33100" cy="26875"/>
            </a:xfrm>
            <a:custGeom>
              <a:avLst/>
              <a:gdLst/>
              <a:ahLst/>
              <a:cxnLst/>
              <a:rect l="l" t="t" r="r" b="b"/>
              <a:pathLst>
                <a:path w="1324" h="1075" extrusionOk="0">
                  <a:moveTo>
                    <a:pt x="408" y="0"/>
                  </a:moveTo>
                  <a:lnTo>
                    <a:pt x="336" y="76"/>
                  </a:lnTo>
                  <a:lnTo>
                    <a:pt x="235" y="173"/>
                  </a:lnTo>
                  <a:cubicBezTo>
                    <a:pt x="174" y="229"/>
                    <a:pt x="98" y="288"/>
                    <a:pt x="23" y="332"/>
                  </a:cubicBezTo>
                  <a:cubicBezTo>
                    <a:pt x="15" y="335"/>
                    <a:pt x="9" y="343"/>
                    <a:pt x="1" y="346"/>
                  </a:cubicBezTo>
                  <a:cubicBezTo>
                    <a:pt x="137" y="444"/>
                    <a:pt x="277" y="553"/>
                    <a:pt x="416" y="670"/>
                  </a:cubicBezTo>
                  <a:lnTo>
                    <a:pt x="503" y="745"/>
                  </a:lnTo>
                  <a:lnTo>
                    <a:pt x="539" y="776"/>
                  </a:lnTo>
                  <a:lnTo>
                    <a:pt x="693" y="907"/>
                  </a:lnTo>
                  <a:lnTo>
                    <a:pt x="801" y="1010"/>
                  </a:lnTo>
                  <a:lnTo>
                    <a:pt x="807" y="1016"/>
                  </a:lnTo>
                  <a:lnTo>
                    <a:pt x="807" y="1016"/>
                  </a:lnTo>
                  <a:lnTo>
                    <a:pt x="804" y="1010"/>
                  </a:lnTo>
                  <a:lnTo>
                    <a:pt x="838" y="1041"/>
                  </a:lnTo>
                  <a:lnTo>
                    <a:pt x="863" y="1072"/>
                  </a:lnTo>
                  <a:lnTo>
                    <a:pt x="866" y="1074"/>
                  </a:lnTo>
                  <a:lnTo>
                    <a:pt x="894" y="1052"/>
                  </a:lnTo>
                  <a:cubicBezTo>
                    <a:pt x="907" y="1041"/>
                    <a:pt x="924" y="1024"/>
                    <a:pt x="935" y="1002"/>
                  </a:cubicBezTo>
                  <a:cubicBezTo>
                    <a:pt x="949" y="985"/>
                    <a:pt x="960" y="968"/>
                    <a:pt x="963" y="927"/>
                  </a:cubicBezTo>
                  <a:cubicBezTo>
                    <a:pt x="969" y="913"/>
                    <a:pt x="969" y="893"/>
                    <a:pt x="980" y="862"/>
                  </a:cubicBezTo>
                  <a:cubicBezTo>
                    <a:pt x="1013" y="843"/>
                    <a:pt x="1044" y="818"/>
                    <a:pt x="1075" y="793"/>
                  </a:cubicBezTo>
                  <a:lnTo>
                    <a:pt x="1111" y="768"/>
                  </a:lnTo>
                  <a:lnTo>
                    <a:pt x="1145" y="740"/>
                  </a:lnTo>
                  <a:lnTo>
                    <a:pt x="1173" y="720"/>
                  </a:lnTo>
                  <a:cubicBezTo>
                    <a:pt x="1198" y="698"/>
                    <a:pt x="1226" y="678"/>
                    <a:pt x="1253" y="653"/>
                  </a:cubicBezTo>
                  <a:cubicBezTo>
                    <a:pt x="1279" y="634"/>
                    <a:pt x="1309" y="606"/>
                    <a:pt x="1323" y="583"/>
                  </a:cubicBezTo>
                  <a:lnTo>
                    <a:pt x="1295" y="564"/>
                  </a:lnTo>
                  <a:lnTo>
                    <a:pt x="1267" y="536"/>
                  </a:lnTo>
                  <a:lnTo>
                    <a:pt x="1198" y="483"/>
                  </a:lnTo>
                  <a:lnTo>
                    <a:pt x="1170" y="461"/>
                  </a:lnTo>
                  <a:lnTo>
                    <a:pt x="1142" y="441"/>
                  </a:lnTo>
                  <a:cubicBezTo>
                    <a:pt x="1114" y="416"/>
                    <a:pt x="1083" y="391"/>
                    <a:pt x="1050" y="366"/>
                  </a:cubicBezTo>
                  <a:lnTo>
                    <a:pt x="1027" y="357"/>
                  </a:lnTo>
                  <a:cubicBezTo>
                    <a:pt x="891" y="263"/>
                    <a:pt x="776" y="193"/>
                    <a:pt x="665" y="134"/>
                  </a:cubicBezTo>
                  <a:cubicBezTo>
                    <a:pt x="573" y="84"/>
                    <a:pt x="483" y="39"/>
                    <a:pt x="408" y="0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792;p45">
              <a:extLst>
                <a:ext uri="{FF2B5EF4-FFF2-40B4-BE49-F238E27FC236}">
                  <a16:creationId xmlns:a16="http://schemas.microsoft.com/office/drawing/2014/main" id="{BDC3BB15-C482-3AC2-338F-40C714A74380}"/>
                </a:ext>
              </a:extLst>
            </p:cNvPr>
            <p:cNvSpPr/>
            <p:nvPr/>
          </p:nvSpPr>
          <p:spPr>
            <a:xfrm>
              <a:off x="6332700" y="4887225"/>
              <a:ext cx="48775" cy="46175"/>
            </a:xfrm>
            <a:custGeom>
              <a:avLst/>
              <a:gdLst/>
              <a:ahLst/>
              <a:cxnLst/>
              <a:rect l="l" t="t" r="r" b="b"/>
              <a:pathLst>
                <a:path w="1951" h="1847" extrusionOk="0">
                  <a:moveTo>
                    <a:pt x="1108" y="0"/>
                  </a:moveTo>
                  <a:lnTo>
                    <a:pt x="1088" y="28"/>
                  </a:lnTo>
                  <a:cubicBezTo>
                    <a:pt x="1024" y="61"/>
                    <a:pt x="979" y="95"/>
                    <a:pt x="943" y="128"/>
                  </a:cubicBezTo>
                  <a:cubicBezTo>
                    <a:pt x="926" y="142"/>
                    <a:pt x="915" y="167"/>
                    <a:pt x="910" y="207"/>
                  </a:cubicBezTo>
                  <a:cubicBezTo>
                    <a:pt x="781" y="321"/>
                    <a:pt x="645" y="424"/>
                    <a:pt x="494" y="530"/>
                  </a:cubicBezTo>
                  <a:lnTo>
                    <a:pt x="402" y="592"/>
                  </a:lnTo>
                  <a:lnTo>
                    <a:pt x="327" y="639"/>
                  </a:lnTo>
                  <a:cubicBezTo>
                    <a:pt x="279" y="670"/>
                    <a:pt x="229" y="700"/>
                    <a:pt x="176" y="731"/>
                  </a:cubicBezTo>
                  <a:lnTo>
                    <a:pt x="106" y="767"/>
                  </a:lnTo>
                  <a:lnTo>
                    <a:pt x="75" y="784"/>
                  </a:lnTo>
                  <a:lnTo>
                    <a:pt x="42" y="806"/>
                  </a:lnTo>
                  <a:lnTo>
                    <a:pt x="14" y="806"/>
                  </a:lnTo>
                  <a:lnTo>
                    <a:pt x="0" y="809"/>
                  </a:lnTo>
                  <a:cubicBezTo>
                    <a:pt x="84" y="871"/>
                    <a:pt x="142" y="921"/>
                    <a:pt x="193" y="979"/>
                  </a:cubicBezTo>
                  <a:cubicBezTo>
                    <a:pt x="229" y="1024"/>
                    <a:pt x="268" y="1074"/>
                    <a:pt x="299" y="1127"/>
                  </a:cubicBezTo>
                  <a:lnTo>
                    <a:pt x="338" y="1186"/>
                  </a:lnTo>
                  <a:cubicBezTo>
                    <a:pt x="354" y="1211"/>
                    <a:pt x="374" y="1233"/>
                    <a:pt x="391" y="1261"/>
                  </a:cubicBezTo>
                  <a:cubicBezTo>
                    <a:pt x="502" y="1426"/>
                    <a:pt x="600" y="1604"/>
                    <a:pt x="675" y="1777"/>
                  </a:cubicBezTo>
                  <a:lnTo>
                    <a:pt x="709" y="1847"/>
                  </a:lnTo>
                  <a:lnTo>
                    <a:pt x="728" y="1839"/>
                  </a:lnTo>
                  <a:lnTo>
                    <a:pt x="795" y="1802"/>
                  </a:lnTo>
                  <a:cubicBezTo>
                    <a:pt x="851" y="1772"/>
                    <a:pt x="907" y="1741"/>
                    <a:pt x="965" y="1707"/>
                  </a:cubicBezTo>
                  <a:lnTo>
                    <a:pt x="1094" y="1638"/>
                  </a:lnTo>
                  <a:cubicBezTo>
                    <a:pt x="1189" y="1587"/>
                    <a:pt x="1281" y="1532"/>
                    <a:pt x="1370" y="1468"/>
                  </a:cubicBezTo>
                  <a:cubicBezTo>
                    <a:pt x="1417" y="1434"/>
                    <a:pt x="1465" y="1395"/>
                    <a:pt x="1509" y="1356"/>
                  </a:cubicBezTo>
                  <a:lnTo>
                    <a:pt x="1535" y="1336"/>
                  </a:lnTo>
                  <a:cubicBezTo>
                    <a:pt x="1565" y="1309"/>
                    <a:pt x="1596" y="1281"/>
                    <a:pt x="1627" y="1247"/>
                  </a:cubicBezTo>
                  <a:lnTo>
                    <a:pt x="1666" y="1214"/>
                  </a:lnTo>
                  <a:lnTo>
                    <a:pt x="1710" y="1172"/>
                  </a:lnTo>
                  <a:cubicBezTo>
                    <a:pt x="1758" y="1130"/>
                    <a:pt x="1800" y="1088"/>
                    <a:pt x="1841" y="1038"/>
                  </a:cubicBezTo>
                  <a:lnTo>
                    <a:pt x="1903" y="968"/>
                  </a:lnTo>
                  <a:lnTo>
                    <a:pt x="1950" y="924"/>
                  </a:lnTo>
                  <a:cubicBezTo>
                    <a:pt x="1911" y="871"/>
                    <a:pt x="1872" y="823"/>
                    <a:pt x="1830" y="770"/>
                  </a:cubicBezTo>
                  <a:cubicBezTo>
                    <a:pt x="1772" y="700"/>
                    <a:pt x="1713" y="633"/>
                    <a:pt x="1649" y="569"/>
                  </a:cubicBezTo>
                  <a:cubicBezTo>
                    <a:pt x="1596" y="508"/>
                    <a:pt x="1540" y="452"/>
                    <a:pt x="1484" y="393"/>
                  </a:cubicBezTo>
                  <a:lnTo>
                    <a:pt x="1412" y="324"/>
                  </a:lnTo>
                  <a:cubicBezTo>
                    <a:pt x="1367" y="285"/>
                    <a:pt x="1325" y="243"/>
                    <a:pt x="1283" y="198"/>
                  </a:cubicBezTo>
                  <a:cubicBezTo>
                    <a:pt x="1230" y="142"/>
                    <a:pt x="1183" y="87"/>
                    <a:pt x="1133" y="31"/>
                  </a:cubicBezTo>
                  <a:lnTo>
                    <a:pt x="1113" y="3"/>
                  </a:lnTo>
                  <a:lnTo>
                    <a:pt x="1108" y="0"/>
                  </a:ln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793;p45">
              <a:extLst>
                <a:ext uri="{FF2B5EF4-FFF2-40B4-BE49-F238E27FC236}">
                  <a16:creationId xmlns:a16="http://schemas.microsoft.com/office/drawing/2014/main" id="{F3A95A65-BF7E-26E3-ED6F-C9339DF94C3A}"/>
                </a:ext>
              </a:extLst>
            </p:cNvPr>
            <p:cNvSpPr/>
            <p:nvPr/>
          </p:nvSpPr>
          <p:spPr>
            <a:xfrm>
              <a:off x="6284700" y="4834900"/>
              <a:ext cx="23875" cy="17875"/>
            </a:xfrm>
            <a:custGeom>
              <a:avLst/>
              <a:gdLst/>
              <a:ahLst/>
              <a:cxnLst/>
              <a:rect l="l" t="t" r="r" b="b"/>
              <a:pathLst>
                <a:path w="955" h="715" extrusionOk="0">
                  <a:moveTo>
                    <a:pt x="416" y="1"/>
                  </a:moveTo>
                  <a:lnTo>
                    <a:pt x="336" y="82"/>
                  </a:lnTo>
                  <a:lnTo>
                    <a:pt x="235" y="179"/>
                  </a:lnTo>
                  <a:cubicBezTo>
                    <a:pt x="174" y="235"/>
                    <a:pt x="98" y="294"/>
                    <a:pt x="23" y="338"/>
                  </a:cubicBezTo>
                  <a:cubicBezTo>
                    <a:pt x="15" y="341"/>
                    <a:pt x="9" y="349"/>
                    <a:pt x="1" y="352"/>
                  </a:cubicBezTo>
                  <a:cubicBezTo>
                    <a:pt x="137" y="450"/>
                    <a:pt x="277" y="559"/>
                    <a:pt x="416" y="676"/>
                  </a:cubicBezTo>
                  <a:lnTo>
                    <a:pt x="464" y="715"/>
                  </a:lnTo>
                  <a:cubicBezTo>
                    <a:pt x="542" y="668"/>
                    <a:pt x="617" y="615"/>
                    <a:pt x="693" y="559"/>
                  </a:cubicBezTo>
                  <a:cubicBezTo>
                    <a:pt x="740" y="520"/>
                    <a:pt x="790" y="475"/>
                    <a:pt x="835" y="430"/>
                  </a:cubicBezTo>
                  <a:cubicBezTo>
                    <a:pt x="874" y="394"/>
                    <a:pt x="910" y="361"/>
                    <a:pt x="944" y="319"/>
                  </a:cubicBezTo>
                  <a:cubicBezTo>
                    <a:pt x="947" y="310"/>
                    <a:pt x="949" y="308"/>
                    <a:pt x="955" y="305"/>
                  </a:cubicBezTo>
                  <a:cubicBezTo>
                    <a:pt x="849" y="238"/>
                    <a:pt x="760" y="182"/>
                    <a:pt x="670" y="132"/>
                  </a:cubicBezTo>
                  <a:cubicBezTo>
                    <a:pt x="581" y="84"/>
                    <a:pt x="489" y="40"/>
                    <a:pt x="416" y="1"/>
                  </a:cubicBezTo>
                  <a:close/>
                </a:path>
              </a:pathLst>
            </a:custGeom>
            <a:solidFill>
              <a:srgbClr val="CFE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794;p45">
              <a:extLst>
                <a:ext uri="{FF2B5EF4-FFF2-40B4-BE49-F238E27FC236}">
                  <a16:creationId xmlns:a16="http://schemas.microsoft.com/office/drawing/2014/main" id="{6FEADC3E-8FD9-2120-5508-1CB581B1CB20}"/>
                </a:ext>
              </a:extLst>
            </p:cNvPr>
            <p:cNvSpPr/>
            <p:nvPr/>
          </p:nvSpPr>
          <p:spPr>
            <a:xfrm>
              <a:off x="6199900" y="4848775"/>
              <a:ext cx="88525" cy="28325"/>
            </a:xfrm>
            <a:custGeom>
              <a:avLst/>
              <a:gdLst/>
              <a:ahLst/>
              <a:cxnLst/>
              <a:rect l="l" t="t" r="r" b="b"/>
              <a:pathLst>
                <a:path w="3541" h="1133" extrusionOk="0">
                  <a:moveTo>
                    <a:pt x="2983" y="60"/>
                  </a:moveTo>
                  <a:lnTo>
                    <a:pt x="2983" y="60"/>
                  </a:lnTo>
                  <a:cubicBezTo>
                    <a:pt x="2980" y="61"/>
                    <a:pt x="2978" y="62"/>
                    <a:pt x="2976" y="62"/>
                  </a:cubicBezTo>
                  <a:lnTo>
                    <a:pt x="2976" y="62"/>
                  </a:lnTo>
                  <a:cubicBezTo>
                    <a:pt x="2978" y="61"/>
                    <a:pt x="2980" y="60"/>
                    <a:pt x="2983" y="60"/>
                  </a:cubicBezTo>
                  <a:close/>
                  <a:moveTo>
                    <a:pt x="3080" y="1"/>
                  </a:moveTo>
                  <a:cubicBezTo>
                    <a:pt x="2952" y="51"/>
                    <a:pt x="2821" y="101"/>
                    <a:pt x="2695" y="154"/>
                  </a:cubicBezTo>
                  <a:cubicBezTo>
                    <a:pt x="2567" y="205"/>
                    <a:pt x="2439" y="246"/>
                    <a:pt x="2305" y="285"/>
                  </a:cubicBezTo>
                  <a:cubicBezTo>
                    <a:pt x="2176" y="325"/>
                    <a:pt x="2048" y="352"/>
                    <a:pt x="1920" y="386"/>
                  </a:cubicBezTo>
                  <a:cubicBezTo>
                    <a:pt x="1663" y="442"/>
                    <a:pt x="1409" y="481"/>
                    <a:pt x="1155" y="511"/>
                  </a:cubicBezTo>
                  <a:cubicBezTo>
                    <a:pt x="972" y="537"/>
                    <a:pt x="789" y="552"/>
                    <a:pt x="606" y="552"/>
                  </a:cubicBezTo>
                  <a:cubicBezTo>
                    <a:pt x="552" y="552"/>
                    <a:pt x="498" y="550"/>
                    <a:pt x="444" y="548"/>
                  </a:cubicBezTo>
                  <a:cubicBezTo>
                    <a:pt x="404" y="546"/>
                    <a:pt x="363" y="543"/>
                    <a:pt x="322" y="543"/>
                  </a:cubicBezTo>
                  <a:cubicBezTo>
                    <a:pt x="292" y="543"/>
                    <a:pt x="262" y="545"/>
                    <a:pt x="232" y="551"/>
                  </a:cubicBezTo>
                  <a:cubicBezTo>
                    <a:pt x="207" y="553"/>
                    <a:pt x="182" y="562"/>
                    <a:pt x="162" y="567"/>
                  </a:cubicBezTo>
                  <a:cubicBezTo>
                    <a:pt x="126" y="578"/>
                    <a:pt x="95" y="604"/>
                    <a:pt x="67" y="631"/>
                  </a:cubicBezTo>
                  <a:cubicBezTo>
                    <a:pt x="17" y="679"/>
                    <a:pt x="3" y="754"/>
                    <a:pt x="3" y="818"/>
                  </a:cubicBezTo>
                  <a:cubicBezTo>
                    <a:pt x="0" y="857"/>
                    <a:pt x="14" y="896"/>
                    <a:pt x="37" y="930"/>
                  </a:cubicBezTo>
                  <a:cubicBezTo>
                    <a:pt x="26" y="949"/>
                    <a:pt x="17" y="969"/>
                    <a:pt x="23" y="991"/>
                  </a:cubicBezTo>
                  <a:cubicBezTo>
                    <a:pt x="28" y="1050"/>
                    <a:pt x="79" y="1083"/>
                    <a:pt x="134" y="1083"/>
                  </a:cubicBezTo>
                  <a:cubicBezTo>
                    <a:pt x="162" y="1083"/>
                    <a:pt x="190" y="1083"/>
                    <a:pt x="221" y="1089"/>
                  </a:cubicBezTo>
                  <a:cubicBezTo>
                    <a:pt x="358" y="1095"/>
                    <a:pt x="489" y="1108"/>
                    <a:pt x="625" y="1122"/>
                  </a:cubicBezTo>
                  <a:cubicBezTo>
                    <a:pt x="689" y="1129"/>
                    <a:pt x="755" y="1132"/>
                    <a:pt x="821" y="1132"/>
                  </a:cubicBezTo>
                  <a:cubicBezTo>
                    <a:pt x="886" y="1132"/>
                    <a:pt x="952" y="1129"/>
                    <a:pt x="1016" y="1125"/>
                  </a:cubicBezTo>
                  <a:cubicBezTo>
                    <a:pt x="1102" y="1122"/>
                    <a:pt x="1189" y="1120"/>
                    <a:pt x="1278" y="1111"/>
                  </a:cubicBezTo>
                  <a:cubicBezTo>
                    <a:pt x="1356" y="1106"/>
                    <a:pt x="1437" y="1095"/>
                    <a:pt x="1518" y="1083"/>
                  </a:cubicBezTo>
                  <a:cubicBezTo>
                    <a:pt x="1691" y="1061"/>
                    <a:pt x="1867" y="1025"/>
                    <a:pt x="2037" y="986"/>
                  </a:cubicBezTo>
                  <a:lnTo>
                    <a:pt x="2034" y="986"/>
                  </a:lnTo>
                  <a:cubicBezTo>
                    <a:pt x="2218" y="944"/>
                    <a:pt x="2405" y="899"/>
                    <a:pt x="2587" y="838"/>
                  </a:cubicBezTo>
                  <a:cubicBezTo>
                    <a:pt x="2676" y="804"/>
                    <a:pt x="2762" y="774"/>
                    <a:pt x="2849" y="740"/>
                  </a:cubicBezTo>
                  <a:cubicBezTo>
                    <a:pt x="2949" y="701"/>
                    <a:pt x="3047" y="648"/>
                    <a:pt x="3145" y="595"/>
                  </a:cubicBezTo>
                  <a:cubicBezTo>
                    <a:pt x="3251" y="545"/>
                    <a:pt x="3354" y="489"/>
                    <a:pt x="3457" y="422"/>
                  </a:cubicBezTo>
                  <a:cubicBezTo>
                    <a:pt x="3485" y="405"/>
                    <a:pt x="3513" y="386"/>
                    <a:pt x="3541" y="366"/>
                  </a:cubicBezTo>
                  <a:cubicBezTo>
                    <a:pt x="3390" y="238"/>
                    <a:pt x="3237" y="115"/>
                    <a:pt x="30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795;p45">
              <a:extLst>
                <a:ext uri="{FF2B5EF4-FFF2-40B4-BE49-F238E27FC236}">
                  <a16:creationId xmlns:a16="http://schemas.microsoft.com/office/drawing/2014/main" id="{ECB0A396-2383-BFC2-BB82-581043AB8EF1}"/>
                </a:ext>
              </a:extLst>
            </p:cNvPr>
            <p:cNvSpPr/>
            <p:nvPr/>
          </p:nvSpPr>
          <p:spPr>
            <a:xfrm>
              <a:off x="6185325" y="4921325"/>
              <a:ext cx="121575" cy="34625"/>
            </a:xfrm>
            <a:custGeom>
              <a:avLst/>
              <a:gdLst/>
              <a:ahLst/>
              <a:cxnLst/>
              <a:rect l="l" t="t" r="r" b="b"/>
              <a:pathLst>
                <a:path w="4863" h="1385" extrusionOk="0">
                  <a:moveTo>
                    <a:pt x="4771" y="285"/>
                  </a:moveTo>
                  <a:cubicBezTo>
                    <a:pt x="4769" y="285"/>
                    <a:pt x="4768" y="286"/>
                    <a:pt x="4769" y="286"/>
                  </a:cubicBezTo>
                  <a:cubicBezTo>
                    <a:pt x="4769" y="286"/>
                    <a:pt x="4770" y="286"/>
                    <a:pt x="4771" y="285"/>
                  </a:cubicBezTo>
                  <a:close/>
                  <a:moveTo>
                    <a:pt x="3370" y="396"/>
                  </a:moveTo>
                  <a:cubicBezTo>
                    <a:pt x="3368" y="397"/>
                    <a:pt x="3365" y="398"/>
                    <a:pt x="3363" y="398"/>
                  </a:cubicBezTo>
                  <a:lnTo>
                    <a:pt x="3363" y="398"/>
                  </a:lnTo>
                  <a:cubicBezTo>
                    <a:pt x="3365" y="398"/>
                    <a:pt x="3368" y="397"/>
                    <a:pt x="3370" y="396"/>
                  </a:cubicBezTo>
                  <a:close/>
                  <a:moveTo>
                    <a:pt x="2980" y="483"/>
                  </a:moveTo>
                  <a:lnTo>
                    <a:pt x="2980" y="483"/>
                  </a:lnTo>
                  <a:cubicBezTo>
                    <a:pt x="2980" y="483"/>
                    <a:pt x="2979" y="483"/>
                    <a:pt x="2979" y="483"/>
                  </a:cubicBezTo>
                  <a:lnTo>
                    <a:pt x="2979" y="483"/>
                  </a:lnTo>
                  <a:cubicBezTo>
                    <a:pt x="2979" y="483"/>
                    <a:pt x="2980" y="483"/>
                    <a:pt x="2980" y="483"/>
                  </a:cubicBezTo>
                  <a:close/>
                  <a:moveTo>
                    <a:pt x="2759" y="957"/>
                  </a:moveTo>
                  <a:cubicBezTo>
                    <a:pt x="2757" y="957"/>
                    <a:pt x="2757" y="963"/>
                    <a:pt x="2754" y="963"/>
                  </a:cubicBezTo>
                  <a:cubicBezTo>
                    <a:pt x="2743" y="966"/>
                    <a:pt x="2734" y="966"/>
                    <a:pt x="2729" y="968"/>
                  </a:cubicBezTo>
                  <a:cubicBezTo>
                    <a:pt x="2740" y="963"/>
                    <a:pt x="2745" y="957"/>
                    <a:pt x="2759" y="957"/>
                  </a:cubicBezTo>
                  <a:close/>
                  <a:moveTo>
                    <a:pt x="204" y="977"/>
                  </a:moveTo>
                  <a:cubicBezTo>
                    <a:pt x="207" y="977"/>
                    <a:pt x="215" y="977"/>
                    <a:pt x="218" y="980"/>
                  </a:cubicBezTo>
                  <a:cubicBezTo>
                    <a:pt x="210" y="977"/>
                    <a:pt x="207" y="977"/>
                    <a:pt x="204" y="977"/>
                  </a:cubicBezTo>
                  <a:close/>
                  <a:moveTo>
                    <a:pt x="4749" y="0"/>
                  </a:moveTo>
                  <a:cubicBezTo>
                    <a:pt x="4715" y="3"/>
                    <a:pt x="4673" y="23"/>
                    <a:pt x="4637" y="42"/>
                  </a:cubicBezTo>
                  <a:cubicBezTo>
                    <a:pt x="4576" y="64"/>
                    <a:pt x="4517" y="92"/>
                    <a:pt x="4458" y="117"/>
                  </a:cubicBezTo>
                  <a:cubicBezTo>
                    <a:pt x="4279" y="188"/>
                    <a:pt x="4091" y="240"/>
                    <a:pt x="3901" y="284"/>
                  </a:cubicBezTo>
                  <a:lnTo>
                    <a:pt x="3901" y="284"/>
                  </a:lnTo>
                  <a:cubicBezTo>
                    <a:pt x="3908" y="283"/>
                    <a:pt x="3912" y="282"/>
                    <a:pt x="3914" y="282"/>
                  </a:cubicBezTo>
                  <a:lnTo>
                    <a:pt x="3914" y="282"/>
                  </a:lnTo>
                  <a:cubicBezTo>
                    <a:pt x="3909" y="284"/>
                    <a:pt x="3904" y="285"/>
                    <a:pt x="3899" y="285"/>
                  </a:cubicBezTo>
                  <a:lnTo>
                    <a:pt x="3899" y="285"/>
                  </a:lnTo>
                  <a:cubicBezTo>
                    <a:pt x="3900" y="285"/>
                    <a:pt x="3900" y="284"/>
                    <a:pt x="3901" y="284"/>
                  </a:cubicBezTo>
                  <a:lnTo>
                    <a:pt x="3901" y="284"/>
                  </a:lnTo>
                  <a:cubicBezTo>
                    <a:pt x="3898" y="285"/>
                    <a:pt x="3895" y="285"/>
                    <a:pt x="3892" y="285"/>
                  </a:cubicBezTo>
                  <a:cubicBezTo>
                    <a:pt x="3895" y="285"/>
                    <a:pt x="3897" y="285"/>
                    <a:pt x="3899" y="285"/>
                  </a:cubicBezTo>
                  <a:lnTo>
                    <a:pt x="3899" y="285"/>
                  </a:lnTo>
                  <a:cubicBezTo>
                    <a:pt x="3895" y="286"/>
                    <a:pt x="3891" y="287"/>
                    <a:pt x="3887" y="288"/>
                  </a:cubicBezTo>
                  <a:cubicBezTo>
                    <a:pt x="3869" y="293"/>
                    <a:pt x="3850" y="297"/>
                    <a:pt x="3831" y="302"/>
                  </a:cubicBezTo>
                  <a:lnTo>
                    <a:pt x="3831" y="302"/>
                  </a:lnTo>
                  <a:cubicBezTo>
                    <a:pt x="3832" y="302"/>
                    <a:pt x="3833" y="302"/>
                    <a:pt x="3834" y="302"/>
                  </a:cubicBezTo>
                  <a:cubicBezTo>
                    <a:pt x="3828" y="303"/>
                    <a:pt x="3823" y="304"/>
                    <a:pt x="3817" y="305"/>
                  </a:cubicBezTo>
                  <a:lnTo>
                    <a:pt x="3817" y="305"/>
                  </a:lnTo>
                  <a:cubicBezTo>
                    <a:pt x="3822" y="304"/>
                    <a:pt x="3827" y="303"/>
                    <a:pt x="3831" y="302"/>
                  </a:cubicBezTo>
                  <a:lnTo>
                    <a:pt x="3831" y="302"/>
                  </a:lnTo>
                  <a:cubicBezTo>
                    <a:pt x="3822" y="302"/>
                    <a:pt x="3814" y="305"/>
                    <a:pt x="3807" y="307"/>
                  </a:cubicBezTo>
                  <a:lnTo>
                    <a:pt x="3807" y="307"/>
                  </a:lnTo>
                  <a:cubicBezTo>
                    <a:pt x="3810" y="307"/>
                    <a:pt x="3814" y="306"/>
                    <a:pt x="3817" y="305"/>
                  </a:cubicBezTo>
                  <a:lnTo>
                    <a:pt x="3817" y="305"/>
                  </a:lnTo>
                  <a:cubicBezTo>
                    <a:pt x="3811" y="307"/>
                    <a:pt x="3806" y="308"/>
                    <a:pt x="3800" y="310"/>
                  </a:cubicBezTo>
                  <a:cubicBezTo>
                    <a:pt x="3802" y="309"/>
                    <a:pt x="3804" y="308"/>
                    <a:pt x="3807" y="307"/>
                  </a:cubicBezTo>
                  <a:lnTo>
                    <a:pt x="3807" y="307"/>
                  </a:lnTo>
                  <a:cubicBezTo>
                    <a:pt x="3671" y="337"/>
                    <a:pt x="3537" y="363"/>
                    <a:pt x="3404" y="393"/>
                  </a:cubicBezTo>
                  <a:lnTo>
                    <a:pt x="3404" y="393"/>
                  </a:lnTo>
                  <a:cubicBezTo>
                    <a:pt x="3411" y="391"/>
                    <a:pt x="3418" y="389"/>
                    <a:pt x="3426" y="385"/>
                  </a:cubicBezTo>
                  <a:lnTo>
                    <a:pt x="3426" y="385"/>
                  </a:lnTo>
                  <a:lnTo>
                    <a:pt x="3338" y="406"/>
                  </a:lnTo>
                  <a:lnTo>
                    <a:pt x="3338" y="406"/>
                  </a:lnTo>
                  <a:cubicBezTo>
                    <a:pt x="3346" y="404"/>
                    <a:pt x="3354" y="401"/>
                    <a:pt x="3363" y="398"/>
                  </a:cubicBezTo>
                  <a:lnTo>
                    <a:pt x="3363" y="398"/>
                  </a:lnTo>
                  <a:cubicBezTo>
                    <a:pt x="3274" y="420"/>
                    <a:pt x="3189" y="436"/>
                    <a:pt x="3105" y="461"/>
                  </a:cubicBezTo>
                  <a:cubicBezTo>
                    <a:pt x="3062" y="469"/>
                    <a:pt x="3021" y="477"/>
                    <a:pt x="2974" y="488"/>
                  </a:cubicBezTo>
                  <a:lnTo>
                    <a:pt x="2974" y="488"/>
                  </a:lnTo>
                  <a:cubicBezTo>
                    <a:pt x="2977" y="487"/>
                    <a:pt x="2978" y="484"/>
                    <a:pt x="2979" y="483"/>
                  </a:cubicBezTo>
                  <a:lnTo>
                    <a:pt x="2979" y="483"/>
                  </a:lnTo>
                  <a:cubicBezTo>
                    <a:pt x="2776" y="525"/>
                    <a:pt x="2572" y="572"/>
                    <a:pt x="2366" y="600"/>
                  </a:cubicBezTo>
                  <a:cubicBezTo>
                    <a:pt x="2199" y="622"/>
                    <a:pt x="2034" y="650"/>
                    <a:pt x="1864" y="664"/>
                  </a:cubicBezTo>
                  <a:cubicBezTo>
                    <a:pt x="1708" y="684"/>
                    <a:pt x="1549" y="689"/>
                    <a:pt x="1392" y="703"/>
                  </a:cubicBezTo>
                  <a:cubicBezTo>
                    <a:pt x="1233" y="717"/>
                    <a:pt x="1074" y="731"/>
                    <a:pt x="915" y="734"/>
                  </a:cubicBezTo>
                  <a:cubicBezTo>
                    <a:pt x="857" y="734"/>
                    <a:pt x="795" y="731"/>
                    <a:pt x="737" y="731"/>
                  </a:cubicBezTo>
                  <a:lnTo>
                    <a:pt x="740" y="731"/>
                  </a:lnTo>
                  <a:cubicBezTo>
                    <a:pt x="678" y="728"/>
                    <a:pt x="620" y="726"/>
                    <a:pt x="556" y="714"/>
                  </a:cubicBezTo>
                  <a:cubicBezTo>
                    <a:pt x="497" y="706"/>
                    <a:pt x="433" y="692"/>
                    <a:pt x="374" y="687"/>
                  </a:cubicBezTo>
                  <a:cubicBezTo>
                    <a:pt x="327" y="681"/>
                    <a:pt x="279" y="674"/>
                    <a:pt x="233" y="674"/>
                  </a:cubicBezTo>
                  <a:cubicBezTo>
                    <a:pt x="214" y="674"/>
                    <a:pt x="195" y="675"/>
                    <a:pt x="176" y="678"/>
                  </a:cubicBezTo>
                  <a:cubicBezTo>
                    <a:pt x="131" y="689"/>
                    <a:pt x="95" y="703"/>
                    <a:pt x="65" y="737"/>
                  </a:cubicBezTo>
                  <a:cubicBezTo>
                    <a:pt x="39" y="765"/>
                    <a:pt x="34" y="790"/>
                    <a:pt x="25" y="826"/>
                  </a:cubicBezTo>
                  <a:cubicBezTo>
                    <a:pt x="14" y="860"/>
                    <a:pt x="20" y="901"/>
                    <a:pt x="20" y="940"/>
                  </a:cubicBezTo>
                  <a:cubicBezTo>
                    <a:pt x="14" y="954"/>
                    <a:pt x="14" y="966"/>
                    <a:pt x="11" y="974"/>
                  </a:cubicBezTo>
                  <a:cubicBezTo>
                    <a:pt x="0" y="1044"/>
                    <a:pt x="6" y="1113"/>
                    <a:pt x="48" y="1175"/>
                  </a:cubicBezTo>
                  <a:cubicBezTo>
                    <a:pt x="53" y="1183"/>
                    <a:pt x="65" y="1194"/>
                    <a:pt x="70" y="1203"/>
                  </a:cubicBezTo>
                  <a:cubicBezTo>
                    <a:pt x="67" y="1245"/>
                    <a:pt x="98" y="1278"/>
                    <a:pt x="137" y="1289"/>
                  </a:cubicBezTo>
                  <a:cubicBezTo>
                    <a:pt x="193" y="1303"/>
                    <a:pt x="249" y="1317"/>
                    <a:pt x="307" y="1328"/>
                  </a:cubicBezTo>
                  <a:cubicBezTo>
                    <a:pt x="405" y="1345"/>
                    <a:pt x="500" y="1353"/>
                    <a:pt x="595" y="1362"/>
                  </a:cubicBezTo>
                  <a:cubicBezTo>
                    <a:pt x="692" y="1373"/>
                    <a:pt x="793" y="1384"/>
                    <a:pt x="893" y="1384"/>
                  </a:cubicBezTo>
                  <a:cubicBezTo>
                    <a:pt x="974" y="1384"/>
                    <a:pt x="1058" y="1381"/>
                    <a:pt x="1139" y="1373"/>
                  </a:cubicBezTo>
                  <a:cubicBezTo>
                    <a:pt x="1222" y="1367"/>
                    <a:pt x="1306" y="1359"/>
                    <a:pt x="1387" y="1353"/>
                  </a:cubicBezTo>
                  <a:cubicBezTo>
                    <a:pt x="1476" y="1345"/>
                    <a:pt x="1568" y="1342"/>
                    <a:pt x="1657" y="1334"/>
                  </a:cubicBezTo>
                  <a:cubicBezTo>
                    <a:pt x="1889" y="1323"/>
                    <a:pt x="2118" y="1312"/>
                    <a:pt x="2349" y="1278"/>
                  </a:cubicBezTo>
                  <a:cubicBezTo>
                    <a:pt x="2453" y="1264"/>
                    <a:pt x="2553" y="1258"/>
                    <a:pt x="2659" y="1247"/>
                  </a:cubicBezTo>
                  <a:cubicBezTo>
                    <a:pt x="2771" y="1233"/>
                    <a:pt x="2885" y="1208"/>
                    <a:pt x="2999" y="1192"/>
                  </a:cubicBezTo>
                  <a:cubicBezTo>
                    <a:pt x="3217" y="1155"/>
                    <a:pt x="3426" y="1108"/>
                    <a:pt x="3635" y="1055"/>
                  </a:cubicBezTo>
                  <a:cubicBezTo>
                    <a:pt x="3792" y="1016"/>
                    <a:pt x="3948" y="968"/>
                    <a:pt x="4110" y="927"/>
                  </a:cubicBezTo>
                  <a:cubicBezTo>
                    <a:pt x="4219" y="899"/>
                    <a:pt x="4325" y="865"/>
                    <a:pt x="4422" y="809"/>
                  </a:cubicBezTo>
                  <a:cubicBezTo>
                    <a:pt x="4486" y="773"/>
                    <a:pt x="4542" y="731"/>
                    <a:pt x="4576" y="670"/>
                  </a:cubicBezTo>
                  <a:cubicBezTo>
                    <a:pt x="4603" y="620"/>
                    <a:pt x="4617" y="572"/>
                    <a:pt x="4640" y="522"/>
                  </a:cubicBezTo>
                  <a:cubicBezTo>
                    <a:pt x="4657" y="480"/>
                    <a:pt x="4670" y="438"/>
                    <a:pt x="4693" y="399"/>
                  </a:cubicBezTo>
                  <a:cubicBezTo>
                    <a:pt x="4712" y="363"/>
                    <a:pt x="4737" y="324"/>
                    <a:pt x="4757" y="285"/>
                  </a:cubicBezTo>
                  <a:cubicBezTo>
                    <a:pt x="4765" y="274"/>
                    <a:pt x="4771" y="260"/>
                    <a:pt x="4779" y="251"/>
                  </a:cubicBezTo>
                  <a:cubicBezTo>
                    <a:pt x="4790" y="237"/>
                    <a:pt x="4799" y="223"/>
                    <a:pt x="4810" y="204"/>
                  </a:cubicBezTo>
                  <a:cubicBezTo>
                    <a:pt x="4827" y="182"/>
                    <a:pt x="4841" y="157"/>
                    <a:pt x="4852" y="129"/>
                  </a:cubicBezTo>
                  <a:cubicBezTo>
                    <a:pt x="4863" y="90"/>
                    <a:pt x="4846" y="48"/>
                    <a:pt x="4818" y="23"/>
                  </a:cubicBezTo>
                  <a:cubicBezTo>
                    <a:pt x="4796" y="6"/>
                    <a:pt x="4771" y="0"/>
                    <a:pt x="4749" y="0"/>
                  </a:cubicBezTo>
                  <a:close/>
                </a:path>
              </a:pathLst>
            </a:custGeom>
            <a:solidFill>
              <a:srgbClr val="CFE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796;p45">
              <a:extLst>
                <a:ext uri="{FF2B5EF4-FFF2-40B4-BE49-F238E27FC236}">
                  <a16:creationId xmlns:a16="http://schemas.microsoft.com/office/drawing/2014/main" id="{016ACEB1-76A1-8F92-1367-36DF3956E320}"/>
                </a:ext>
              </a:extLst>
            </p:cNvPr>
            <p:cNvSpPr/>
            <p:nvPr/>
          </p:nvSpPr>
          <p:spPr>
            <a:xfrm>
              <a:off x="6332975" y="4887350"/>
              <a:ext cx="40325" cy="35450"/>
            </a:xfrm>
            <a:custGeom>
              <a:avLst/>
              <a:gdLst/>
              <a:ahLst/>
              <a:cxnLst/>
              <a:rect l="l" t="t" r="r" b="b"/>
              <a:pathLst>
                <a:path w="1613" h="1418" extrusionOk="0">
                  <a:moveTo>
                    <a:pt x="991" y="107"/>
                  </a:moveTo>
                  <a:lnTo>
                    <a:pt x="982" y="112"/>
                  </a:lnTo>
                  <a:cubicBezTo>
                    <a:pt x="982" y="109"/>
                    <a:pt x="985" y="107"/>
                    <a:pt x="991" y="107"/>
                  </a:cubicBezTo>
                  <a:close/>
                  <a:moveTo>
                    <a:pt x="1097" y="1"/>
                  </a:moveTo>
                  <a:lnTo>
                    <a:pt x="1077" y="23"/>
                  </a:lnTo>
                  <a:cubicBezTo>
                    <a:pt x="1013" y="56"/>
                    <a:pt x="968" y="90"/>
                    <a:pt x="932" y="123"/>
                  </a:cubicBezTo>
                  <a:cubicBezTo>
                    <a:pt x="915" y="137"/>
                    <a:pt x="904" y="162"/>
                    <a:pt x="899" y="202"/>
                  </a:cubicBezTo>
                  <a:cubicBezTo>
                    <a:pt x="770" y="316"/>
                    <a:pt x="634" y="419"/>
                    <a:pt x="483" y="525"/>
                  </a:cubicBezTo>
                  <a:lnTo>
                    <a:pt x="391" y="587"/>
                  </a:lnTo>
                  <a:lnTo>
                    <a:pt x="316" y="634"/>
                  </a:lnTo>
                  <a:cubicBezTo>
                    <a:pt x="268" y="665"/>
                    <a:pt x="218" y="695"/>
                    <a:pt x="165" y="726"/>
                  </a:cubicBezTo>
                  <a:lnTo>
                    <a:pt x="95" y="762"/>
                  </a:lnTo>
                  <a:lnTo>
                    <a:pt x="64" y="779"/>
                  </a:lnTo>
                  <a:lnTo>
                    <a:pt x="31" y="801"/>
                  </a:lnTo>
                  <a:lnTo>
                    <a:pt x="14" y="796"/>
                  </a:lnTo>
                  <a:cubicBezTo>
                    <a:pt x="6" y="801"/>
                    <a:pt x="3" y="804"/>
                    <a:pt x="0" y="807"/>
                  </a:cubicBezTo>
                  <a:cubicBezTo>
                    <a:pt x="78" y="866"/>
                    <a:pt x="134" y="916"/>
                    <a:pt x="182" y="969"/>
                  </a:cubicBezTo>
                  <a:cubicBezTo>
                    <a:pt x="218" y="1013"/>
                    <a:pt x="257" y="1061"/>
                    <a:pt x="288" y="1114"/>
                  </a:cubicBezTo>
                  <a:lnTo>
                    <a:pt x="327" y="1172"/>
                  </a:lnTo>
                  <a:cubicBezTo>
                    <a:pt x="343" y="1198"/>
                    <a:pt x="363" y="1223"/>
                    <a:pt x="380" y="1251"/>
                  </a:cubicBezTo>
                  <a:cubicBezTo>
                    <a:pt x="413" y="1306"/>
                    <a:pt x="452" y="1362"/>
                    <a:pt x="483" y="1418"/>
                  </a:cubicBezTo>
                  <a:cubicBezTo>
                    <a:pt x="530" y="1396"/>
                    <a:pt x="572" y="1373"/>
                    <a:pt x="617" y="1348"/>
                  </a:cubicBezTo>
                  <a:cubicBezTo>
                    <a:pt x="712" y="1295"/>
                    <a:pt x="801" y="1242"/>
                    <a:pt x="893" y="1186"/>
                  </a:cubicBezTo>
                  <a:cubicBezTo>
                    <a:pt x="968" y="1139"/>
                    <a:pt x="1038" y="1083"/>
                    <a:pt x="1108" y="1027"/>
                  </a:cubicBezTo>
                  <a:cubicBezTo>
                    <a:pt x="1164" y="980"/>
                    <a:pt x="1219" y="935"/>
                    <a:pt x="1270" y="888"/>
                  </a:cubicBezTo>
                  <a:cubicBezTo>
                    <a:pt x="1328" y="832"/>
                    <a:pt x="1387" y="771"/>
                    <a:pt x="1445" y="712"/>
                  </a:cubicBezTo>
                  <a:cubicBezTo>
                    <a:pt x="1493" y="667"/>
                    <a:pt x="1538" y="623"/>
                    <a:pt x="1582" y="573"/>
                  </a:cubicBezTo>
                  <a:cubicBezTo>
                    <a:pt x="1593" y="561"/>
                    <a:pt x="1604" y="550"/>
                    <a:pt x="1613" y="539"/>
                  </a:cubicBezTo>
                  <a:cubicBezTo>
                    <a:pt x="1568" y="489"/>
                    <a:pt x="1524" y="441"/>
                    <a:pt x="1473" y="394"/>
                  </a:cubicBezTo>
                  <a:lnTo>
                    <a:pt x="1401" y="324"/>
                  </a:lnTo>
                  <a:cubicBezTo>
                    <a:pt x="1356" y="288"/>
                    <a:pt x="1314" y="246"/>
                    <a:pt x="1272" y="199"/>
                  </a:cubicBezTo>
                  <a:cubicBezTo>
                    <a:pt x="1219" y="143"/>
                    <a:pt x="1172" y="87"/>
                    <a:pt x="1122" y="31"/>
                  </a:cubicBezTo>
                  <a:lnTo>
                    <a:pt x="1102" y="3"/>
                  </a:lnTo>
                  <a:lnTo>
                    <a:pt x="1097" y="1"/>
                  </a:lnTo>
                  <a:close/>
                </a:path>
              </a:pathLst>
            </a:custGeom>
            <a:solidFill>
              <a:srgbClr val="CFE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797;p45">
              <a:extLst>
                <a:ext uri="{FF2B5EF4-FFF2-40B4-BE49-F238E27FC236}">
                  <a16:creationId xmlns:a16="http://schemas.microsoft.com/office/drawing/2014/main" id="{D479541F-21B5-6384-4861-4219393509BD}"/>
                </a:ext>
              </a:extLst>
            </p:cNvPr>
            <p:cNvSpPr/>
            <p:nvPr/>
          </p:nvSpPr>
          <p:spPr>
            <a:xfrm>
              <a:off x="6189650" y="5012050"/>
              <a:ext cx="10825" cy="13475"/>
            </a:xfrm>
            <a:custGeom>
              <a:avLst/>
              <a:gdLst/>
              <a:ahLst/>
              <a:cxnLst/>
              <a:rect l="l" t="t" r="r" b="b"/>
              <a:pathLst>
                <a:path w="433" h="539" extrusionOk="0">
                  <a:moveTo>
                    <a:pt x="143" y="1"/>
                  </a:moveTo>
                  <a:cubicBezTo>
                    <a:pt x="120" y="6"/>
                    <a:pt x="101" y="15"/>
                    <a:pt x="84" y="34"/>
                  </a:cubicBezTo>
                  <a:cubicBezTo>
                    <a:pt x="76" y="43"/>
                    <a:pt x="73" y="48"/>
                    <a:pt x="70" y="57"/>
                  </a:cubicBezTo>
                  <a:cubicBezTo>
                    <a:pt x="48" y="68"/>
                    <a:pt x="28" y="82"/>
                    <a:pt x="14" y="104"/>
                  </a:cubicBezTo>
                  <a:cubicBezTo>
                    <a:pt x="0" y="129"/>
                    <a:pt x="3" y="168"/>
                    <a:pt x="20" y="188"/>
                  </a:cubicBezTo>
                  <a:cubicBezTo>
                    <a:pt x="34" y="204"/>
                    <a:pt x="48" y="216"/>
                    <a:pt x="70" y="224"/>
                  </a:cubicBezTo>
                  <a:cubicBezTo>
                    <a:pt x="59" y="244"/>
                    <a:pt x="56" y="269"/>
                    <a:pt x="62" y="288"/>
                  </a:cubicBezTo>
                  <a:cubicBezTo>
                    <a:pt x="64" y="299"/>
                    <a:pt x="73" y="310"/>
                    <a:pt x="78" y="316"/>
                  </a:cubicBezTo>
                  <a:cubicBezTo>
                    <a:pt x="76" y="324"/>
                    <a:pt x="76" y="327"/>
                    <a:pt x="73" y="330"/>
                  </a:cubicBezTo>
                  <a:cubicBezTo>
                    <a:pt x="70" y="344"/>
                    <a:pt x="70" y="355"/>
                    <a:pt x="76" y="366"/>
                  </a:cubicBezTo>
                  <a:cubicBezTo>
                    <a:pt x="64" y="377"/>
                    <a:pt x="59" y="386"/>
                    <a:pt x="59" y="400"/>
                  </a:cubicBezTo>
                  <a:cubicBezTo>
                    <a:pt x="51" y="436"/>
                    <a:pt x="76" y="467"/>
                    <a:pt x="112" y="478"/>
                  </a:cubicBezTo>
                  <a:cubicBezTo>
                    <a:pt x="176" y="492"/>
                    <a:pt x="243" y="506"/>
                    <a:pt x="307" y="525"/>
                  </a:cubicBezTo>
                  <a:cubicBezTo>
                    <a:pt x="310" y="531"/>
                    <a:pt x="310" y="531"/>
                    <a:pt x="313" y="531"/>
                  </a:cubicBezTo>
                  <a:cubicBezTo>
                    <a:pt x="310" y="531"/>
                    <a:pt x="310" y="525"/>
                    <a:pt x="310" y="525"/>
                  </a:cubicBezTo>
                  <a:lnTo>
                    <a:pt x="310" y="525"/>
                  </a:lnTo>
                  <a:cubicBezTo>
                    <a:pt x="327" y="533"/>
                    <a:pt x="342" y="539"/>
                    <a:pt x="359" y="539"/>
                  </a:cubicBezTo>
                  <a:cubicBezTo>
                    <a:pt x="367" y="539"/>
                    <a:pt x="376" y="537"/>
                    <a:pt x="385" y="534"/>
                  </a:cubicBezTo>
                  <a:cubicBezTo>
                    <a:pt x="413" y="523"/>
                    <a:pt x="433" y="495"/>
                    <a:pt x="433" y="467"/>
                  </a:cubicBezTo>
                  <a:cubicBezTo>
                    <a:pt x="427" y="450"/>
                    <a:pt x="422" y="436"/>
                    <a:pt x="408" y="422"/>
                  </a:cubicBezTo>
                  <a:cubicBezTo>
                    <a:pt x="396" y="411"/>
                    <a:pt x="385" y="408"/>
                    <a:pt x="371" y="400"/>
                  </a:cubicBezTo>
                  <a:cubicBezTo>
                    <a:pt x="366" y="397"/>
                    <a:pt x="355" y="394"/>
                    <a:pt x="349" y="391"/>
                  </a:cubicBezTo>
                  <a:cubicBezTo>
                    <a:pt x="352" y="383"/>
                    <a:pt x="355" y="380"/>
                    <a:pt x="357" y="372"/>
                  </a:cubicBezTo>
                  <a:cubicBezTo>
                    <a:pt x="366" y="363"/>
                    <a:pt x="369" y="350"/>
                    <a:pt x="366" y="338"/>
                  </a:cubicBezTo>
                  <a:cubicBezTo>
                    <a:pt x="363" y="316"/>
                    <a:pt x="355" y="308"/>
                    <a:pt x="341" y="294"/>
                  </a:cubicBezTo>
                  <a:cubicBezTo>
                    <a:pt x="357" y="271"/>
                    <a:pt x="363" y="246"/>
                    <a:pt x="363" y="218"/>
                  </a:cubicBezTo>
                  <a:cubicBezTo>
                    <a:pt x="357" y="185"/>
                    <a:pt x="338" y="157"/>
                    <a:pt x="310" y="140"/>
                  </a:cubicBezTo>
                  <a:cubicBezTo>
                    <a:pt x="316" y="118"/>
                    <a:pt x="321" y="98"/>
                    <a:pt x="313" y="76"/>
                  </a:cubicBezTo>
                  <a:cubicBezTo>
                    <a:pt x="299" y="45"/>
                    <a:pt x="274" y="29"/>
                    <a:pt x="243" y="20"/>
                  </a:cubicBezTo>
                  <a:cubicBezTo>
                    <a:pt x="218" y="15"/>
                    <a:pt x="196" y="15"/>
                    <a:pt x="170" y="6"/>
                  </a:cubicBezTo>
                  <a:cubicBezTo>
                    <a:pt x="159" y="4"/>
                    <a:pt x="154" y="1"/>
                    <a:pt x="1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798;p45">
              <a:extLst>
                <a:ext uri="{FF2B5EF4-FFF2-40B4-BE49-F238E27FC236}">
                  <a16:creationId xmlns:a16="http://schemas.microsoft.com/office/drawing/2014/main" id="{353F3BB4-6C11-747A-B131-5BCAAA2A8B08}"/>
                </a:ext>
              </a:extLst>
            </p:cNvPr>
            <p:cNvSpPr/>
            <p:nvPr/>
          </p:nvSpPr>
          <p:spPr>
            <a:xfrm>
              <a:off x="6390225" y="4934300"/>
              <a:ext cx="31425" cy="28625"/>
            </a:xfrm>
            <a:custGeom>
              <a:avLst/>
              <a:gdLst/>
              <a:ahLst/>
              <a:cxnLst/>
              <a:rect l="l" t="t" r="r" b="b"/>
              <a:pathLst>
                <a:path w="1257" h="1145" extrusionOk="0">
                  <a:moveTo>
                    <a:pt x="827" y="1107"/>
                  </a:moveTo>
                  <a:cubicBezTo>
                    <a:pt x="826" y="1107"/>
                    <a:pt x="825" y="1107"/>
                    <a:pt x="824" y="1108"/>
                  </a:cubicBezTo>
                  <a:cubicBezTo>
                    <a:pt x="826" y="1108"/>
                    <a:pt x="826" y="1108"/>
                    <a:pt x="827" y="1107"/>
                  </a:cubicBezTo>
                  <a:close/>
                  <a:moveTo>
                    <a:pt x="718" y="0"/>
                  </a:moveTo>
                  <a:lnTo>
                    <a:pt x="718" y="6"/>
                  </a:lnTo>
                  <a:lnTo>
                    <a:pt x="715" y="6"/>
                  </a:lnTo>
                  <a:cubicBezTo>
                    <a:pt x="684" y="11"/>
                    <a:pt x="654" y="28"/>
                    <a:pt x="626" y="45"/>
                  </a:cubicBezTo>
                  <a:cubicBezTo>
                    <a:pt x="617" y="53"/>
                    <a:pt x="615" y="59"/>
                    <a:pt x="612" y="67"/>
                  </a:cubicBezTo>
                  <a:cubicBezTo>
                    <a:pt x="592" y="89"/>
                    <a:pt x="578" y="117"/>
                    <a:pt x="561" y="137"/>
                  </a:cubicBezTo>
                  <a:lnTo>
                    <a:pt x="517" y="182"/>
                  </a:lnTo>
                  <a:cubicBezTo>
                    <a:pt x="492" y="207"/>
                    <a:pt x="464" y="229"/>
                    <a:pt x="430" y="257"/>
                  </a:cubicBezTo>
                  <a:cubicBezTo>
                    <a:pt x="408" y="276"/>
                    <a:pt x="391" y="290"/>
                    <a:pt x="366" y="307"/>
                  </a:cubicBezTo>
                  <a:cubicBezTo>
                    <a:pt x="352" y="318"/>
                    <a:pt x="338" y="327"/>
                    <a:pt x="327" y="338"/>
                  </a:cubicBezTo>
                  <a:cubicBezTo>
                    <a:pt x="296" y="366"/>
                    <a:pt x="269" y="394"/>
                    <a:pt x="227" y="438"/>
                  </a:cubicBezTo>
                  <a:cubicBezTo>
                    <a:pt x="193" y="474"/>
                    <a:pt x="160" y="516"/>
                    <a:pt x="129" y="561"/>
                  </a:cubicBezTo>
                  <a:cubicBezTo>
                    <a:pt x="112" y="589"/>
                    <a:pt x="96" y="617"/>
                    <a:pt x="70" y="642"/>
                  </a:cubicBezTo>
                  <a:lnTo>
                    <a:pt x="70" y="645"/>
                  </a:lnTo>
                  <a:lnTo>
                    <a:pt x="68" y="645"/>
                  </a:lnTo>
                  <a:cubicBezTo>
                    <a:pt x="62" y="647"/>
                    <a:pt x="62" y="653"/>
                    <a:pt x="59" y="653"/>
                  </a:cubicBezTo>
                  <a:cubicBezTo>
                    <a:pt x="45" y="670"/>
                    <a:pt x="29" y="684"/>
                    <a:pt x="12" y="698"/>
                  </a:cubicBezTo>
                  <a:cubicBezTo>
                    <a:pt x="6" y="700"/>
                    <a:pt x="6" y="703"/>
                    <a:pt x="6" y="709"/>
                  </a:cubicBezTo>
                  <a:cubicBezTo>
                    <a:pt x="1" y="751"/>
                    <a:pt x="29" y="801"/>
                    <a:pt x="73" y="806"/>
                  </a:cubicBezTo>
                  <a:cubicBezTo>
                    <a:pt x="96" y="809"/>
                    <a:pt x="112" y="809"/>
                    <a:pt x="132" y="812"/>
                  </a:cubicBezTo>
                  <a:lnTo>
                    <a:pt x="154" y="843"/>
                  </a:lnTo>
                  <a:cubicBezTo>
                    <a:pt x="160" y="862"/>
                    <a:pt x="168" y="879"/>
                    <a:pt x="171" y="896"/>
                  </a:cubicBezTo>
                  <a:cubicBezTo>
                    <a:pt x="177" y="940"/>
                    <a:pt x="185" y="982"/>
                    <a:pt x="210" y="1018"/>
                  </a:cubicBezTo>
                  <a:cubicBezTo>
                    <a:pt x="243" y="1071"/>
                    <a:pt x="308" y="1102"/>
                    <a:pt x="366" y="1119"/>
                  </a:cubicBezTo>
                  <a:cubicBezTo>
                    <a:pt x="394" y="1130"/>
                    <a:pt x="422" y="1130"/>
                    <a:pt x="453" y="1133"/>
                  </a:cubicBezTo>
                  <a:lnTo>
                    <a:pt x="570" y="1144"/>
                  </a:lnTo>
                  <a:cubicBezTo>
                    <a:pt x="567" y="1143"/>
                    <a:pt x="564" y="1141"/>
                    <a:pt x="561" y="1141"/>
                  </a:cubicBezTo>
                  <a:lnTo>
                    <a:pt x="561" y="1141"/>
                  </a:lnTo>
                  <a:cubicBezTo>
                    <a:pt x="576" y="1142"/>
                    <a:pt x="591" y="1142"/>
                    <a:pt x="606" y="1142"/>
                  </a:cubicBezTo>
                  <a:cubicBezTo>
                    <a:pt x="635" y="1142"/>
                    <a:pt x="662" y="1140"/>
                    <a:pt x="690" y="1136"/>
                  </a:cubicBezTo>
                  <a:cubicBezTo>
                    <a:pt x="729" y="1133"/>
                    <a:pt x="765" y="1124"/>
                    <a:pt x="801" y="1116"/>
                  </a:cubicBezTo>
                  <a:cubicBezTo>
                    <a:pt x="806" y="1116"/>
                    <a:pt x="807" y="1112"/>
                    <a:pt x="807" y="1111"/>
                  </a:cubicBezTo>
                  <a:lnTo>
                    <a:pt x="807" y="1111"/>
                  </a:lnTo>
                  <a:cubicBezTo>
                    <a:pt x="808" y="1111"/>
                    <a:pt x="809" y="1111"/>
                    <a:pt x="810" y="1111"/>
                  </a:cubicBezTo>
                  <a:lnTo>
                    <a:pt x="813" y="1111"/>
                  </a:lnTo>
                  <a:cubicBezTo>
                    <a:pt x="821" y="1108"/>
                    <a:pt x="824" y="1108"/>
                    <a:pt x="829" y="1105"/>
                  </a:cubicBezTo>
                  <a:lnTo>
                    <a:pt x="829" y="1105"/>
                  </a:lnTo>
                  <a:cubicBezTo>
                    <a:pt x="828" y="1106"/>
                    <a:pt x="828" y="1106"/>
                    <a:pt x="827" y="1107"/>
                  </a:cubicBezTo>
                  <a:lnTo>
                    <a:pt x="827" y="1107"/>
                  </a:lnTo>
                  <a:cubicBezTo>
                    <a:pt x="868" y="1096"/>
                    <a:pt x="909" y="1088"/>
                    <a:pt x="946" y="1074"/>
                  </a:cubicBezTo>
                  <a:cubicBezTo>
                    <a:pt x="994" y="1055"/>
                    <a:pt x="1039" y="1032"/>
                    <a:pt x="1080" y="1005"/>
                  </a:cubicBezTo>
                  <a:cubicBezTo>
                    <a:pt x="1133" y="968"/>
                    <a:pt x="1178" y="929"/>
                    <a:pt x="1212" y="873"/>
                  </a:cubicBezTo>
                  <a:cubicBezTo>
                    <a:pt x="1223" y="851"/>
                    <a:pt x="1231" y="818"/>
                    <a:pt x="1239" y="795"/>
                  </a:cubicBezTo>
                  <a:cubicBezTo>
                    <a:pt x="1248" y="762"/>
                    <a:pt x="1248" y="734"/>
                    <a:pt x="1253" y="700"/>
                  </a:cubicBezTo>
                  <a:cubicBezTo>
                    <a:pt x="1256" y="636"/>
                    <a:pt x="1228" y="578"/>
                    <a:pt x="1195" y="525"/>
                  </a:cubicBezTo>
                  <a:cubicBezTo>
                    <a:pt x="1167" y="488"/>
                    <a:pt x="1136" y="447"/>
                    <a:pt x="1103" y="408"/>
                  </a:cubicBezTo>
                  <a:cubicBezTo>
                    <a:pt x="1047" y="341"/>
                    <a:pt x="997" y="271"/>
                    <a:pt x="949" y="204"/>
                  </a:cubicBezTo>
                  <a:cubicBezTo>
                    <a:pt x="910" y="148"/>
                    <a:pt x="880" y="92"/>
                    <a:pt x="829" y="45"/>
                  </a:cubicBezTo>
                  <a:cubicBezTo>
                    <a:pt x="801" y="20"/>
                    <a:pt x="771" y="0"/>
                    <a:pt x="7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799;p45">
              <a:extLst>
                <a:ext uri="{FF2B5EF4-FFF2-40B4-BE49-F238E27FC236}">
                  <a16:creationId xmlns:a16="http://schemas.microsoft.com/office/drawing/2014/main" id="{C9C80411-687F-698E-4F93-D275EFA7A7E5}"/>
                </a:ext>
              </a:extLst>
            </p:cNvPr>
            <p:cNvSpPr/>
            <p:nvPr/>
          </p:nvSpPr>
          <p:spPr>
            <a:xfrm>
              <a:off x="6297400" y="4842925"/>
              <a:ext cx="20450" cy="18925"/>
            </a:xfrm>
            <a:custGeom>
              <a:avLst/>
              <a:gdLst/>
              <a:ahLst/>
              <a:cxnLst/>
              <a:rect l="l" t="t" r="r" b="b"/>
              <a:pathLst>
                <a:path w="818" h="757" extrusionOk="0">
                  <a:moveTo>
                    <a:pt x="464" y="1"/>
                  </a:moveTo>
                  <a:lnTo>
                    <a:pt x="363" y="101"/>
                  </a:lnTo>
                  <a:cubicBezTo>
                    <a:pt x="324" y="137"/>
                    <a:pt x="285" y="174"/>
                    <a:pt x="252" y="210"/>
                  </a:cubicBezTo>
                  <a:lnTo>
                    <a:pt x="213" y="249"/>
                  </a:lnTo>
                  <a:cubicBezTo>
                    <a:pt x="196" y="266"/>
                    <a:pt x="176" y="280"/>
                    <a:pt x="160" y="296"/>
                  </a:cubicBezTo>
                  <a:cubicBezTo>
                    <a:pt x="112" y="338"/>
                    <a:pt x="62" y="377"/>
                    <a:pt x="17" y="416"/>
                  </a:cubicBezTo>
                  <a:cubicBezTo>
                    <a:pt x="9" y="419"/>
                    <a:pt x="6" y="425"/>
                    <a:pt x="1" y="430"/>
                  </a:cubicBezTo>
                  <a:lnTo>
                    <a:pt x="34" y="458"/>
                  </a:lnTo>
                  <a:lnTo>
                    <a:pt x="187" y="589"/>
                  </a:lnTo>
                  <a:lnTo>
                    <a:pt x="296" y="690"/>
                  </a:lnTo>
                  <a:lnTo>
                    <a:pt x="302" y="698"/>
                  </a:lnTo>
                  <a:lnTo>
                    <a:pt x="302" y="698"/>
                  </a:lnTo>
                  <a:lnTo>
                    <a:pt x="299" y="690"/>
                  </a:lnTo>
                  <a:lnTo>
                    <a:pt x="333" y="723"/>
                  </a:lnTo>
                  <a:lnTo>
                    <a:pt x="358" y="754"/>
                  </a:lnTo>
                  <a:lnTo>
                    <a:pt x="363" y="757"/>
                  </a:lnTo>
                  <a:lnTo>
                    <a:pt x="391" y="732"/>
                  </a:lnTo>
                  <a:cubicBezTo>
                    <a:pt x="402" y="723"/>
                    <a:pt x="422" y="704"/>
                    <a:pt x="433" y="684"/>
                  </a:cubicBezTo>
                  <a:cubicBezTo>
                    <a:pt x="444" y="667"/>
                    <a:pt x="455" y="648"/>
                    <a:pt x="461" y="606"/>
                  </a:cubicBezTo>
                  <a:cubicBezTo>
                    <a:pt x="461" y="598"/>
                    <a:pt x="464" y="589"/>
                    <a:pt x="466" y="575"/>
                  </a:cubicBezTo>
                  <a:cubicBezTo>
                    <a:pt x="464" y="570"/>
                    <a:pt x="464" y="564"/>
                    <a:pt x="464" y="561"/>
                  </a:cubicBezTo>
                  <a:cubicBezTo>
                    <a:pt x="466" y="559"/>
                    <a:pt x="469" y="556"/>
                    <a:pt x="472" y="556"/>
                  </a:cubicBezTo>
                  <a:cubicBezTo>
                    <a:pt x="478" y="550"/>
                    <a:pt x="478" y="547"/>
                    <a:pt x="478" y="545"/>
                  </a:cubicBezTo>
                  <a:cubicBezTo>
                    <a:pt x="508" y="522"/>
                    <a:pt x="539" y="500"/>
                    <a:pt x="572" y="475"/>
                  </a:cubicBezTo>
                  <a:lnTo>
                    <a:pt x="606" y="450"/>
                  </a:lnTo>
                  <a:lnTo>
                    <a:pt x="642" y="422"/>
                  </a:lnTo>
                  <a:lnTo>
                    <a:pt x="670" y="402"/>
                  </a:lnTo>
                  <a:cubicBezTo>
                    <a:pt x="692" y="380"/>
                    <a:pt x="720" y="360"/>
                    <a:pt x="748" y="335"/>
                  </a:cubicBezTo>
                  <a:cubicBezTo>
                    <a:pt x="773" y="313"/>
                    <a:pt x="804" y="285"/>
                    <a:pt x="818" y="266"/>
                  </a:cubicBezTo>
                  <a:lnTo>
                    <a:pt x="790" y="243"/>
                  </a:lnTo>
                  <a:lnTo>
                    <a:pt x="762" y="215"/>
                  </a:lnTo>
                  <a:lnTo>
                    <a:pt x="692" y="165"/>
                  </a:lnTo>
                  <a:lnTo>
                    <a:pt x="665" y="143"/>
                  </a:lnTo>
                  <a:lnTo>
                    <a:pt x="637" y="123"/>
                  </a:lnTo>
                  <a:cubicBezTo>
                    <a:pt x="609" y="98"/>
                    <a:pt x="578" y="73"/>
                    <a:pt x="547" y="48"/>
                  </a:cubicBezTo>
                  <a:lnTo>
                    <a:pt x="522" y="37"/>
                  </a:lnTo>
                  <a:cubicBezTo>
                    <a:pt x="500" y="26"/>
                    <a:pt x="483" y="15"/>
                    <a:pt x="464" y="1"/>
                  </a:cubicBezTo>
                  <a:close/>
                </a:path>
              </a:pathLst>
            </a:custGeom>
            <a:solidFill>
              <a:srgbClr val="FFC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800;p45">
              <a:extLst>
                <a:ext uri="{FF2B5EF4-FFF2-40B4-BE49-F238E27FC236}">
                  <a16:creationId xmlns:a16="http://schemas.microsoft.com/office/drawing/2014/main" id="{FE3B83A9-26EB-D73C-A0E9-34B8CACA1785}"/>
                </a:ext>
              </a:extLst>
            </p:cNvPr>
            <p:cNvSpPr/>
            <p:nvPr/>
          </p:nvSpPr>
          <p:spPr>
            <a:xfrm>
              <a:off x="6196750" y="4858750"/>
              <a:ext cx="101850" cy="28850"/>
            </a:xfrm>
            <a:custGeom>
              <a:avLst/>
              <a:gdLst/>
              <a:ahLst/>
              <a:cxnLst/>
              <a:rect l="l" t="t" r="r" b="b"/>
              <a:pathLst>
                <a:path w="4074" h="1154" extrusionOk="0">
                  <a:moveTo>
                    <a:pt x="3702" y="0"/>
                  </a:moveTo>
                  <a:cubicBezTo>
                    <a:pt x="3701" y="0"/>
                    <a:pt x="3700" y="1"/>
                    <a:pt x="3700" y="1"/>
                  </a:cubicBezTo>
                  <a:cubicBezTo>
                    <a:pt x="3681" y="12"/>
                    <a:pt x="3661" y="26"/>
                    <a:pt x="3644" y="37"/>
                  </a:cubicBezTo>
                  <a:cubicBezTo>
                    <a:pt x="3572" y="82"/>
                    <a:pt x="3494" y="124"/>
                    <a:pt x="3418" y="165"/>
                  </a:cubicBezTo>
                  <a:cubicBezTo>
                    <a:pt x="3301" y="232"/>
                    <a:pt x="3178" y="294"/>
                    <a:pt x="3056" y="355"/>
                  </a:cubicBezTo>
                  <a:cubicBezTo>
                    <a:pt x="3039" y="364"/>
                    <a:pt x="3022" y="375"/>
                    <a:pt x="3011" y="391"/>
                  </a:cubicBezTo>
                  <a:cubicBezTo>
                    <a:pt x="3005" y="397"/>
                    <a:pt x="3005" y="397"/>
                    <a:pt x="3003" y="397"/>
                  </a:cubicBezTo>
                  <a:lnTo>
                    <a:pt x="3000" y="400"/>
                  </a:lnTo>
                  <a:lnTo>
                    <a:pt x="3003" y="400"/>
                  </a:lnTo>
                  <a:cubicBezTo>
                    <a:pt x="3000" y="403"/>
                    <a:pt x="2997" y="403"/>
                    <a:pt x="2994" y="403"/>
                  </a:cubicBezTo>
                  <a:lnTo>
                    <a:pt x="2994" y="400"/>
                  </a:lnTo>
                  <a:lnTo>
                    <a:pt x="2989" y="403"/>
                  </a:lnTo>
                  <a:lnTo>
                    <a:pt x="2986" y="403"/>
                  </a:lnTo>
                  <a:lnTo>
                    <a:pt x="2983" y="405"/>
                  </a:lnTo>
                  <a:lnTo>
                    <a:pt x="2978" y="405"/>
                  </a:lnTo>
                  <a:cubicBezTo>
                    <a:pt x="2880" y="433"/>
                    <a:pt x="2788" y="467"/>
                    <a:pt x="2693" y="497"/>
                  </a:cubicBezTo>
                  <a:cubicBezTo>
                    <a:pt x="2581" y="531"/>
                    <a:pt x="2467" y="564"/>
                    <a:pt x="2350" y="595"/>
                  </a:cubicBezTo>
                  <a:lnTo>
                    <a:pt x="2383" y="584"/>
                  </a:lnTo>
                  <a:lnTo>
                    <a:pt x="2383" y="584"/>
                  </a:lnTo>
                  <a:cubicBezTo>
                    <a:pt x="2146" y="643"/>
                    <a:pt x="1904" y="684"/>
                    <a:pt x="1664" y="721"/>
                  </a:cubicBezTo>
                  <a:cubicBezTo>
                    <a:pt x="1546" y="740"/>
                    <a:pt x="1424" y="762"/>
                    <a:pt x="1304" y="779"/>
                  </a:cubicBezTo>
                  <a:cubicBezTo>
                    <a:pt x="1242" y="790"/>
                    <a:pt x="1184" y="796"/>
                    <a:pt x="1120" y="807"/>
                  </a:cubicBezTo>
                  <a:cubicBezTo>
                    <a:pt x="1089" y="815"/>
                    <a:pt x="1058" y="818"/>
                    <a:pt x="1025" y="824"/>
                  </a:cubicBezTo>
                  <a:cubicBezTo>
                    <a:pt x="1002" y="829"/>
                    <a:pt x="969" y="835"/>
                    <a:pt x="949" y="846"/>
                  </a:cubicBezTo>
                  <a:cubicBezTo>
                    <a:pt x="938" y="846"/>
                    <a:pt x="927" y="849"/>
                    <a:pt x="921" y="849"/>
                  </a:cubicBezTo>
                  <a:cubicBezTo>
                    <a:pt x="785" y="843"/>
                    <a:pt x="645" y="832"/>
                    <a:pt x="509" y="821"/>
                  </a:cubicBezTo>
                  <a:lnTo>
                    <a:pt x="419" y="810"/>
                  </a:lnTo>
                  <a:cubicBezTo>
                    <a:pt x="369" y="804"/>
                    <a:pt x="324" y="793"/>
                    <a:pt x="277" y="788"/>
                  </a:cubicBezTo>
                  <a:lnTo>
                    <a:pt x="202" y="776"/>
                  </a:lnTo>
                  <a:cubicBezTo>
                    <a:pt x="188" y="774"/>
                    <a:pt x="179" y="774"/>
                    <a:pt x="165" y="774"/>
                  </a:cubicBezTo>
                  <a:cubicBezTo>
                    <a:pt x="159" y="772"/>
                    <a:pt x="154" y="772"/>
                    <a:pt x="149" y="772"/>
                  </a:cubicBezTo>
                  <a:cubicBezTo>
                    <a:pt x="135" y="772"/>
                    <a:pt x="125" y="777"/>
                    <a:pt x="110" y="779"/>
                  </a:cubicBezTo>
                  <a:cubicBezTo>
                    <a:pt x="73" y="790"/>
                    <a:pt x="48" y="829"/>
                    <a:pt x="46" y="860"/>
                  </a:cubicBezTo>
                  <a:cubicBezTo>
                    <a:pt x="43" y="874"/>
                    <a:pt x="43" y="888"/>
                    <a:pt x="48" y="902"/>
                  </a:cubicBezTo>
                  <a:cubicBezTo>
                    <a:pt x="40" y="916"/>
                    <a:pt x="29" y="933"/>
                    <a:pt x="29" y="949"/>
                  </a:cubicBezTo>
                  <a:cubicBezTo>
                    <a:pt x="18" y="961"/>
                    <a:pt x="6" y="975"/>
                    <a:pt x="4" y="991"/>
                  </a:cubicBezTo>
                  <a:cubicBezTo>
                    <a:pt x="1" y="1025"/>
                    <a:pt x="26" y="1061"/>
                    <a:pt x="59" y="1067"/>
                  </a:cubicBezTo>
                  <a:cubicBezTo>
                    <a:pt x="71" y="1069"/>
                    <a:pt x="82" y="1069"/>
                    <a:pt x="90" y="1069"/>
                  </a:cubicBezTo>
                  <a:cubicBezTo>
                    <a:pt x="101" y="1075"/>
                    <a:pt x="112" y="1081"/>
                    <a:pt x="126" y="1083"/>
                  </a:cubicBezTo>
                  <a:cubicBezTo>
                    <a:pt x="160" y="1097"/>
                    <a:pt x="199" y="1103"/>
                    <a:pt x="238" y="1111"/>
                  </a:cubicBezTo>
                  <a:cubicBezTo>
                    <a:pt x="319" y="1128"/>
                    <a:pt x="397" y="1139"/>
                    <a:pt x="478" y="1145"/>
                  </a:cubicBezTo>
                  <a:cubicBezTo>
                    <a:pt x="503" y="1147"/>
                    <a:pt x="529" y="1148"/>
                    <a:pt x="555" y="1148"/>
                  </a:cubicBezTo>
                  <a:cubicBezTo>
                    <a:pt x="614" y="1148"/>
                    <a:pt x="674" y="1143"/>
                    <a:pt x="732" y="1139"/>
                  </a:cubicBezTo>
                  <a:cubicBezTo>
                    <a:pt x="788" y="1142"/>
                    <a:pt x="843" y="1145"/>
                    <a:pt x="905" y="1150"/>
                  </a:cubicBezTo>
                  <a:cubicBezTo>
                    <a:pt x="963" y="1153"/>
                    <a:pt x="1022" y="1153"/>
                    <a:pt x="1086" y="1153"/>
                  </a:cubicBezTo>
                  <a:cubicBezTo>
                    <a:pt x="1122" y="1150"/>
                    <a:pt x="1173" y="1142"/>
                    <a:pt x="1203" y="1122"/>
                  </a:cubicBezTo>
                  <a:cubicBezTo>
                    <a:pt x="1206" y="1117"/>
                    <a:pt x="1212" y="1114"/>
                    <a:pt x="1214" y="1114"/>
                  </a:cubicBezTo>
                  <a:cubicBezTo>
                    <a:pt x="1287" y="1111"/>
                    <a:pt x="1359" y="1111"/>
                    <a:pt x="1435" y="1103"/>
                  </a:cubicBezTo>
                  <a:cubicBezTo>
                    <a:pt x="1541" y="1097"/>
                    <a:pt x="1650" y="1083"/>
                    <a:pt x="1756" y="1067"/>
                  </a:cubicBezTo>
                  <a:cubicBezTo>
                    <a:pt x="1862" y="1047"/>
                    <a:pt x="1970" y="1030"/>
                    <a:pt x="2079" y="1005"/>
                  </a:cubicBezTo>
                  <a:cubicBezTo>
                    <a:pt x="2188" y="986"/>
                    <a:pt x="2300" y="958"/>
                    <a:pt x="2403" y="919"/>
                  </a:cubicBezTo>
                  <a:cubicBezTo>
                    <a:pt x="2406" y="916"/>
                    <a:pt x="2414" y="916"/>
                    <a:pt x="2417" y="913"/>
                  </a:cubicBezTo>
                  <a:cubicBezTo>
                    <a:pt x="2445" y="905"/>
                    <a:pt x="2475" y="899"/>
                    <a:pt x="2503" y="891"/>
                  </a:cubicBezTo>
                  <a:cubicBezTo>
                    <a:pt x="2581" y="874"/>
                    <a:pt x="2657" y="852"/>
                    <a:pt x="2735" y="829"/>
                  </a:cubicBezTo>
                  <a:cubicBezTo>
                    <a:pt x="2760" y="821"/>
                    <a:pt x="2782" y="818"/>
                    <a:pt x="2805" y="815"/>
                  </a:cubicBezTo>
                  <a:cubicBezTo>
                    <a:pt x="2899" y="793"/>
                    <a:pt x="2989" y="774"/>
                    <a:pt x="3081" y="746"/>
                  </a:cubicBezTo>
                  <a:cubicBezTo>
                    <a:pt x="3173" y="718"/>
                    <a:pt x="3271" y="684"/>
                    <a:pt x="3365" y="651"/>
                  </a:cubicBezTo>
                  <a:cubicBezTo>
                    <a:pt x="3457" y="620"/>
                    <a:pt x="3547" y="581"/>
                    <a:pt x="3639" y="542"/>
                  </a:cubicBezTo>
                  <a:cubicBezTo>
                    <a:pt x="3787" y="481"/>
                    <a:pt x="3934" y="405"/>
                    <a:pt x="4074" y="330"/>
                  </a:cubicBezTo>
                  <a:cubicBezTo>
                    <a:pt x="3954" y="221"/>
                    <a:pt x="3834" y="110"/>
                    <a:pt x="3708" y="6"/>
                  </a:cubicBezTo>
                  <a:cubicBezTo>
                    <a:pt x="3707" y="1"/>
                    <a:pt x="3704" y="0"/>
                    <a:pt x="37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801;p45">
              <a:extLst>
                <a:ext uri="{FF2B5EF4-FFF2-40B4-BE49-F238E27FC236}">
                  <a16:creationId xmlns:a16="http://schemas.microsoft.com/office/drawing/2014/main" id="{4827BA38-297D-93DE-B95A-9F1F5EBD0DAE}"/>
                </a:ext>
              </a:extLst>
            </p:cNvPr>
            <p:cNvSpPr/>
            <p:nvPr/>
          </p:nvSpPr>
          <p:spPr>
            <a:xfrm>
              <a:off x="6185675" y="4944050"/>
              <a:ext cx="114475" cy="22050"/>
            </a:xfrm>
            <a:custGeom>
              <a:avLst/>
              <a:gdLst/>
              <a:ahLst/>
              <a:cxnLst/>
              <a:rect l="l" t="t" r="r" b="b"/>
              <a:pathLst>
                <a:path w="4579" h="882" extrusionOk="0">
                  <a:moveTo>
                    <a:pt x="4464" y="1"/>
                  </a:moveTo>
                  <a:cubicBezTo>
                    <a:pt x="4433" y="12"/>
                    <a:pt x="4408" y="20"/>
                    <a:pt x="4386" y="26"/>
                  </a:cubicBezTo>
                  <a:cubicBezTo>
                    <a:pt x="4352" y="34"/>
                    <a:pt x="4322" y="45"/>
                    <a:pt x="4288" y="54"/>
                  </a:cubicBezTo>
                  <a:cubicBezTo>
                    <a:pt x="4232" y="71"/>
                    <a:pt x="4177" y="84"/>
                    <a:pt x="4124" y="101"/>
                  </a:cubicBezTo>
                  <a:cubicBezTo>
                    <a:pt x="4071" y="115"/>
                    <a:pt x="4018" y="126"/>
                    <a:pt x="3967" y="140"/>
                  </a:cubicBezTo>
                  <a:cubicBezTo>
                    <a:pt x="3962" y="137"/>
                    <a:pt x="3956" y="132"/>
                    <a:pt x="3953" y="132"/>
                  </a:cubicBezTo>
                  <a:cubicBezTo>
                    <a:pt x="3936" y="126"/>
                    <a:pt x="3911" y="120"/>
                    <a:pt x="3887" y="120"/>
                  </a:cubicBezTo>
                  <a:cubicBezTo>
                    <a:pt x="3877" y="120"/>
                    <a:pt x="3868" y="121"/>
                    <a:pt x="3859" y="124"/>
                  </a:cubicBezTo>
                  <a:cubicBezTo>
                    <a:pt x="3833" y="126"/>
                    <a:pt x="3808" y="129"/>
                    <a:pt x="3789" y="137"/>
                  </a:cubicBezTo>
                  <a:cubicBezTo>
                    <a:pt x="3753" y="143"/>
                    <a:pt x="3719" y="154"/>
                    <a:pt x="3683" y="160"/>
                  </a:cubicBezTo>
                  <a:cubicBezTo>
                    <a:pt x="3613" y="179"/>
                    <a:pt x="3543" y="193"/>
                    <a:pt x="3479" y="210"/>
                  </a:cubicBezTo>
                  <a:cubicBezTo>
                    <a:pt x="3317" y="243"/>
                    <a:pt x="3158" y="274"/>
                    <a:pt x="2997" y="305"/>
                  </a:cubicBezTo>
                  <a:lnTo>
                    <a:pt x="2536" y="386"/>
                  </a:lnTo>
                  <a:cubicBezTo>
                    <a:pt x="2466" y="397"/>
                    <a:pt x="2397" y="408"/>
                    <a:pt x="2330" y="422"/>
                  </a:cubicBezTo>
                  <a:cubicBezTo>
                    <a:pt x="2229" y="439"/>
                    <a:pt x="2129" y="453"/>
                    <a:pt x="2031" y="481"/>
                  </a:cubicBezTo>
                  <a:cubicBezTo>
                    <a:pt x="2009" y="489"/>
                    <a:pt x="1992" y="503"/>
                    <a:pt x="1978" y="520"/>
                  </a:cubicBezTo>
                  <a:cubicBezTo>
                    <a:pt x="1909" y="525"/>
                    <a:pt x="1836" y="534"/>
                    <a:pt x="1763" y="542"/>
                  </a:cubicBezTo>
                  <a:cubicBezTo>
                    <a:pt x="1590" y="550"/>
                    <a:pt x="1423" y="559"/>
                    <a:pt x="1253" y="562"/>
                  </a:cubicBezTo>
                  <a:cubicBezTo>
                    <a:pt x="1214" y="562"/>
                    <a:pt x="1172" y="559"/>
                    <a:pt x="1130" y="559"/>
                  </a:cubicBezTo>
                  <a:cubicBezTo>
                    <a:pt x="1125" y="559"/>
                    <a:pt x="1116" y="553"/>
                    <a:pt x="1111" y="553"/>
                  </a:cubicBezTo>
                  <a:cubicBezTo>
                    <a:pt x="1055" y="550"/>
                    <a:pt x="1002" y="548"/>
                    <a:pt x="949" y="545"/>
                  </a:cubicBezTo>
                  <a:cubicBezTo>
                    <a:pt x="846" y="536"/>
                    <a:pt x="737" y="525"/>
                    <a:pt x="636" y="517"/>
                  </a:cubicBezTo>
                  <a:cubicBezTo>
                    <a:pt x="539" y="509"/>
                    <a:pt x="441" y="497"/>
                    <a:pt x="343" y="489"/>
                  </a:cubicBezTo>
                  <a:cubicBezTo>
                    <a:pt x="327" y="483"/>
                    <a:pt x="307" y="483"/>
                    <a:pt x="288" y="481"/>
                  </a:cubicBezTo>
                  <a:cubicBezTo>
                    <a:pt x="249" y="475"/>
                    <a:pt x="215" y="467"/>
                    <a:pt x="176" y="467"/>
                  </a:cubicBezTo>
                  <a:cubicBezTo>
                    <a:pt x="173" y="466"/>
                    <a:pt x="170" y="466"/>
                    <a:pt x="167" y="466"/>
                  </a:cubicBezTo>
                  <a:cubicBezTo>
                    <a:pt x="134" y="466"/>
                    <a:pt x="104" y="480"/>
                    <a:pt x="81" y="506"/>
                  </a:cubicBezTo>
                  <a:lnTo>
                    <a:pt x="78" y="509"/>
                  </a:lnTo>
                  <a:cubicBezTo>
                    <a:pt x="51" y="517"/>
                    <a:pt x="25" y="534"/>
                    <a:pt x="14" y="564"/>
                  </a:cubicBezTo>
                  <a:cubicBezTo>
                    <a:pt x="0" y="598"/>
                    <a:pt x="6" y="640"/>
                    <a:pt x="28" y="668"/>
                  </a:cubicBezTo>
                  <a:cubicBezTo>
                    <a:pt x="34" y="670"/>
                    <a:pt x="37" y="673"/>
                    <a:pt x="37" y="676"/>
                  </a:cubicBezTo>
                  <a:cubicBezTo>
                    <a:pt x="31" y="681"/>
                    <a:pt x="31" y="684"/>
                    <a:pt x="28" y="687"/>
                  </a:cubicBezTo>
                  <a:cubicBezTo>
                    <a:pt x="20" y="718"/>
                    <a:pt x="25" y="754"/>
                    <a:pt x="51" y="779"/>
                  </a:cubicBezTo>
                  <a:cubicBezTo>
                    <a:pt x="48" y="782"/>
                    <a:pt x="48" y="787"/>
                    <a:pt x="48" y="793"/>
                  </a:cubicBezTo>
                  <a:cubicBezTo>
                    <a:pt x="39" y="827"/>
                    <a:pt x="67" y="863"/>
                    <a:pt x="104" y="866"/>
                  </a:cubicBezTo>
                  <a:cubicBezTo>
                    <a:pt x="173" y="877"/>
                    <a:pt x="237" y="877"/>
                    <a:pt x="307" y="880"/>
                  </a:cubicBezTo>
                  <a:cubicBezTo>
                    <a:pt x="346" y="881"/>
                    <a:pt x="385" y="882"/>
                    <a:pt x="423" y="882"/>
                  </a:cubicBezTo>
                  <a:cubicBezTo>
                    <a:pt x="462" y="882"/>
                    <a:pt x="501" y="881"/>
                    <a:pt x="542" y="880"/>
                  </a:cubicBezTo>
                  <a:cubicBezTo>
                    <a:pt x="614" y="877"/>
                    <a:pt x="692" y="877"/>
                    <a:pt x="765" y="871"/>
                  </a:cubicBezTo>
                  <a:cubicBezTo>
                    <a:pt x="807" y="868"/>
                    <a:pt x="851" y="868"/>
                    <a:pt x="893" y="866"/>
                  </a:cubicBezTo>
                  <a:cubicBezTo>
                    <a:pt x="943" y="871"/>
                    <a:pt x="991" y="871"/>
                    <a:pt x="1041" y="871"/>
                  </a:cubicBezTo>
                  <a:cubicBezTo>
                    <a:pt x="1116" y="877"/>
                    <a:pt x="1197" y="877"/>
                    <a:pt x="1278" y="877"/>
                  </a:cubicBezTo>
                  <a:cubicBezTo>
                    <a:pt x="1298" y="877"/>
                    <a:pt x="1323" y="877"/>
                    <a:pt x="1339" y="871"/>
                  </a:cubicBezTo>
                  <a:cubicBezTo>
                    <a:pt x="1348" y="877"/>
                    <a:pt x="1351" y="877"/>
                    <a:pt x="1356" y="877"/>
                  </a:cubicBezTo>
                  <a:cubicBezTo>
                    <a:pt x="1383" y="877"/>
                    <a:pt x="1409" y="877"/>
                    <a:pt x="1435" y="877"/>
                  </a:cubicBezTo>
                  <a:cubicBezTo>
                    <a:pt x="1741" y="877"/>
                    <a:pt x="2049" y="849"/>
                    <a:pt x="2355" y="815"/>
                  </a:cubicBezTo>
                  <a:cubicBezTo>
                    <a:pt x="2525" y="799"/>
                    <a:pt x="2692" y="782"/>
                    <a:pt x="2865" y="765"/>
                  </a:cubicBezTo>
                  <a:cubicBezTo>
                    <a:pt x="2938" y="754"/>
                    <a:pt x="3013" y="746"/>
                    <a:pt x="3089" y="737"/>
                  </a:cubicBezTo>
                  <a:cubicBezTo>
                    <a:pt x="3122" y="729"/>
                    <a:pt x="3161" y="726"/>
                    <a:pt x="3197" y="718"/>
                  </a:cubicBezTo>
                  <a:cubicBezTo>
                    <a:pt x="3220" y="715"/>
                    <a:pt x="3236" y="712"/>
                    <a:pt x="3259" y="704"/>
                  </a:cubicBezTo>
                  <a:cubicBezTo>
                    <a:pt x="3273" y="698"/>
                    <a:pt x="3281" y="695"/>
                    <a:pt x="3292" y="684"/>
                  </a:cubicBezTo>
                  <a:cubicBezTo>
                    <a:pt x="3309" y="681"/>
                    <a:pt x="3323" y="676"/>
                    <a:pt x="3342" y="673"/>
                  </a:cubicBezTo>
                  <a:cubicBezTo>
                    <a:pt x="3393" y="668"/>
                    <a:pt x="3443" y="656"/>
                    <a:pt x="3496" y="645"/>
                  </a:cubicBezTo>
                  <a:cubicBezTo>
                    <a:pt x="3596" y="628"/>
                    <a:pt x="3697" y="606"/>
                    <a:pt x="3797" y="584"/>
                  </a:cubicBezTo>
                  <a:cubicBezTo>
                    <a:pt x="3859" y="570"/>
                    <a:pt x="3914" y="556"/>
                    <a:pt x="3973" y="536"/>
                  </a:cubicBezTo>
                  <a:cubicBezTo>
                    <a:pt x="3976" y="536"/>
                    <a:pt x="3979" y="534"/>
                    <a:pt x="3979" y="534"/>
                  </a:cubicBezTo>
                  <a:cubicBezTo>
                    <a:pt x="4073" y="514"/>
                    <a:pt x="4165" y="489"/>
                    <a:pt x="4258" y="464"/>
                  </a:cubicBezTo>
                  <a:cubicBezTo>
                    <a:pt x="4333" y="444"/>
                    <a:pt x="4453" y="416"/>
                    <a:pt x="4458" y="322"/>
                  </a:cubicBezTo>
                  <a:cubicBezTo>
                    <a:pt x="4458" y="310"/>
                    <a:pt x="4458" y="299"/>
                    <a:pt x="4453" y="294"/>
                  </a:cubicBezTo>
                  <a:cubicBezTo>
                    <a:pt x="4467" y="283"/>
                    <a:pt x="4478" y="274"/>
                    <a:pt x="4489" y="263"/>
                  </a:cubicBezTo>
                  <a:cubicBezTo>
                    <a:pt x="4500" y="249"/>
                    <a:pt x="4506" y="235"/>
                    <a:pt x="4509" y="221"/>
                  </a:cubicBezTo>
                  <a:cubicBezTo>
                    <a:pt x="4517" y="216"/>
                    <a:pt x="4520" y="213"/>
                    <a:pt x="4523" y="210"/>
                  </a:cubicBezTo>
                  <a:cubicBezTo>
                    <a:pt x="4562" y="185"/>
                    <a:pt x="4578" y="143"/>
                    <a:pt x="4576" y="98"/>
                  </a:cubicBezTo>
                  <a:cubicBezTo>
                    <a:pt x="4573" y="45"/>
                    <a:pt x="4528" y="12"/>
                    <a:pt x="4481" y="4"/>
                  </a:cubicBezTo>
                  <a:cubicBezTo>
                    <a:pt x="4475" y="1"/>
                    <a:pt x="4467" y="1"/>
                    <a:pt x="4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802;p45">
              <a:extLst>
                <a:ext uri="{FF2B5EF4-FFF2-40B4-BE49-F238E27FC236}">
                  <a16:creationId xmlns:a16="http://schemas.microsoft.com/office/drawing/2014/main" id="{0C693CA7-34B0-0983-6346-A9E8A637BDDF}"/>
                </a:ext>
              </a:extLst>
            </p:cNvPr>
            <p:cNvSpPr/>
            <p:nvPr/>
          </p:nvSpPr>
          <p:spPr>
            <a:xfrm>
              <a:off x="6345600" y="4899900"/>
              <a:ext cx="36000" cy="33450"/>
            </a:xfrm>
            <a:custGeom>
              <a:avLst/>
              <a:gdLst/>
              <a:ahLst/>
              <a:cxnLst/>
              <a:rect l="l" t="t" r="r" b="b"/>
              <a:pathLst>
                <a:path w="1440" h="1338" extrusionOk="0">
                  <a:moveTo>
                    <a:pt x="187" y="829"/>
                  </a:moveTo>
                  <a:cubicBezTo>
                    <a:pt x="184" y="832"/>
                    <a:pt x="182" y="832"/>
                    <a:pt x="182" y="832"/>
                  </a:cubicBezTo>
                  <a:cubicBezTo>
                    <a:pt x="184" y="829"/>
                    <a:pt x="187" y="829"/>
                    <a:pt x="187" y="829"/>
                  </a:cubicBezTo>
                  <a:close/>
                  <a:moveTo>
                    <a:pt x="159" y="846"/>
                  </a:moveTo>
                  <a:lnTo>
                    <a:pt x="159" y="846"/>
                  </a:lnTo>
                  <a:cubicBezTo>
                    <a:pt x="157" y="849"/>
                    <a:pt x="154" y="849"/>
                    <a:pt x="151" y="852"/>
                  </a:cubicBezTo>
                  <a:cubicBezTo>
                    <a:pt x="154" y="849"/>
                    <a:pt x="157" y="846"/>
                    <a:pt x="159" y="846"/>
                  </a:cubicBezTo>
                  <a:close/>
                  <a:moveTo>
                    <a:pt x="74" y="894"/>
                  </a:moveTo>
                  <a:lnTo>
                    <a:pt x="74" y="894"/>
                  </a:lnTo>
                  <a:cubicBezTo>
                    <a:pt x="73" y="895"/>
                    <a:pt x="73" y="895"/>
                    <a:pt x="72" y="896"/>
                  </a:cubicBezTo>
                  <a:lnTo>
                    <a:pt x="72" y="896"/>
                  </a:lnTo>
                  <a:cubicBezTo>
                    <a:pt x="73" y="895"/>
                    <a:pt x="73" y="895"/>
                    <a:pt x="74" y="894"/>
                  </a:cubicBezTo>
                  <a:close/>
                  <a:moveTo>
                    <a:pt x="1088" y="1"/>
                  </a:moveTo>
                  <a:cubicBezTo>
                    <a:pt x="1016" y="76"/>
                    <a:pt x="938" y="146"/>
                    <a:pt x="862" y="216"/>
                  </a:cubicBezTo>
                  <a:cubicBezTo>
                    <a:pt x="784" y="285"/>
                    <a:pt x="703" y="350"/>
                    <a:pt x="628" y="419"/>
                  </a:cubicBezTo>
                  <a:cubicBezTo>
                    <a:pt x="505" y="525"/>
                    <a:pt x="388" y="637"/>
                    <a:pt x="263" y="737"/>
                  </a:cubicBezTo>
                  <a:cubicBezTo>
                    <a:pt x="199" y="788"/>
                    <a:pt x="138" y="839"/>
                    <a:pt x="77" y="891"/>
                  </a:cubicBezTo>
                  <a:lnTo>
                    <a:pt x="77" y="891"/>
                  </a:lnTo>
                  <a:cubicBezTo>
                    <a:pt x="79" y="891"/>
                    <a:pt x="80" y="891"/>
                    <a:pt x="81" y="891"/>
                  </a:cubicBezTo>
                  <a:cubicBezTo>
                    <a:pt x="78" y="892"/>
                    <a:pt x="76" y="893"/>
                    <a:pt x="74" y="894"/>
                  </a:cubicBezTo>
                  <a:lnTo>
                    <a:pt x="74" y="894"/>
                  </a:lnTo>
                  <a:cubicBezTo>
                    <a:pt x="75" y="893"/>
                    <a:pt x="76" y="892"/>
                    <a:pt x="77" y="891"/>
                  </a:cubicBezTo>
                  <a:lnTo>
                    <a:pt x="77" y="891"/>
                  </a:lnTo>
                  <a:cubicBezTo>
                    <a:pt x="75" y="892"/>
                    <a:pt x="73" y="894"/>
                    <a:pt x="71" y="897"/>
                  </a:cubicBezTo>
                  <a:lnTo>
                    <a:pt x="71" y="897"/>
                  </a:lnTo>
                  <a:cubicBezTo>
                    <a:pt x="72" y="896"/>
                    <a:pt x="72" y="896"/>
                    <a:pt x="72" y="896"/>
                  </a:cubicBezTo>
                  <a:lnTo>
                    <a:pt x="72" y="896"/>
                  </a:lnTo>
                  <a:cubicBezTo>
                    <a:pt x="71" y="897"/>
                    <a:pt x="71" y="898"/>
                    <a:pt x="70" y="899"/>
                  </a:cubicBezTo>
                  <a:cubicBezTo>
                    <a:pt x="71" y="898"/>
                    <a:pt x="71" y="897"/>
                    <a:pt x="71" y="897"/>
                  </a:cubicBezTo>
                  <a:lnTo>
                    <a:pt x="71" y="897"/>
                  </a:lnTo>
                  <a:cubicBezTo>
                    <a:pt x="67" y="900"/>
                    <a:pt x="63" y="904"/>
                    <a:pt x="59" y="908"/>
                  </a:cubicBezTo>
                  <a:cubicBezTo>
                    <a:pt x="56" y="913"/>
                    <a:pt x="53" y="913"/>
                    <a:pt x="48" y="916"/>
                  </a:cubicBezTo>
                  <a:cubicBezTo>
                    <a:pt x="31" y="924"/>
                    <a:pt x="17" y="933"/>
                    <a:pt x="0" y="938"/>
                  </a:cubicBezTo>
                  <a:cubicBezTo>
                    <a:pt x="62" y="1047"/>
                    <a:pt x="117" y="1156"/>
                    <a:pt x="168" y="1267"/>
                  </a:cubicBezTo>
                  <a:lnTo>
                    <a:pt x="198" y="1337"/>
                  </a:lnTo>
                  <a:lnTo>
                    <a:pt x="221" y="1326"/>
                  </a:lnTo>
                  <a:lnTo>
                    <a:pt x="285" y="1293"/>
                  </a:lnTo>
                  <a:cubicBezTo>
                    <a:pt x="341" y="1259"/>
                    <a:pt x="396" y="1228"/>
                    <a:pt x="458" y="1198"/>
                  </a:cubicBezTo>
                  <a:lnTo>
                    <a:pt x="586" y="1128"/>
                  </a:lnTo>
                  <a:cubicBezTo>
                    <a:pt x="678" y="1075"/>
                    <a:pt x="770" y="1019"/>
                    <a:pt x="860" y="958"/>
                  </a:cubicBezTo>
                  <a:cubicBezTo>
                    <a:pt x="910" y="921"/>
                    <a:pt x="954" y="882"/>
                    <a:pt x="999" y="846"/>
                  </a:cubicBezTo>
                  <a:lnTo>
                    <a:pt x="1024" y="824"/>
                  </a:lnTo>
                  <a:cubicBezTo>
                    <a:pt x="1055" y="796"/>
                    <a:pt x="1088" y="768"/>
                    <a:pt x="1119" y="737"/>
                  </a:cubicBezTo>
                  <a:lnTo>
                    <a:pt x="1158" y="701"/>
                  </a:lnTo>
                  <a:lnTo>
                    <a:pt x="1203" y="659"/>
                  </a:lnTo>
                  <a:cubicBezTo>
                    <a:pt x="1247" y="617"/>
                    <a:pt x="1289" y="576"/>
                    <a:pt x="1331" y="528"/>
                  </a:cubicBezTo>
                  <a:lnTo>
                    <a:pt x="1395" y="458"/>
                  </a:lnTo>
                  <a:lnTo>
                    <a:pt x="1440" y="414"/>
                  </a:lnTo>
                  <a:cubicBezTo>
                    <a:pt x="1401" y="361"/>
                    <a:pt x="1364" y="311"/>
                    <a:pt x="1323" y="260"/>
                  </a:cubicBezTo>
                  <a:cubicBezTo>
                    <a:pt x="1261" y="191"/>
                    <a:pt x="1203" y="124"/>
                    <a:pt x="1141" y="57"/>
                  </a:cubicBezTo>
                  <a:cubicBezTo>
                    <a:pt x="1122" y="40"/>
                    <a:pt x="1105" y="18"/>
                    <a:pt x="1088" y="1"/>
                  </a:cubicBezTo>
                  <a:close/>
                </a:path>
              </a:pathLst>
            </a:custGeom>
            <a:solidFill>
              <a:srgbClr val="FFC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803;p45">
              <a:extLst>
                <a:ext uri="{FF2B5EF4-FFF2-40B4-BE49-F238E27FC236}">
                  <a16:creationId xmlns:a16="http://schemas.microsoft.com/office/drawing/2014/main" id="{F19F3E65-D527-57C0-6EDD-468E7E9ED3DD}"/>
                </a:ext>
              </a:extLst>
            </p:cNvPr>
            <p:cNvSpPr/>
            <p:nvPr/>
          </p:nvSpPr>
          <p:spPr>
            <a:xfrm>
              <a:off x="6233300" y="4820675"/>
              <a:ext cx="174050" cy="142375"/>
            </a:xfrm>
            <a:custGeom>
              <a:avLst/>
              <a:gdLst/>
              <a:ahLst/>
              <a:cxnLst/>
              <a:rect l="l" t="t" r="r" b="b"/>
              <a:pathLst>
                <a:path w="6962" h="5695" extrusionOk="0">
                  <a:moveTo>
                    <a:pt x="2470" y="573"/>
                  </a:moveTo>
                  <a:cubicBezTo>
                    <a:pt x="2542" y="612"/>
                    <a:pt x="2634" y="659"/>
                    <a:pt x="2724" y="706"/>
                  </a:cubicBezTo>
                  <a:cubicBezTo>
                    <a:pt x="2835" y="765"/>
                    <a:pt x="2950" y="838"/>
                    <a:pt x="3086" y="930"/>
                  </a:cubicBezTo>
                  <a:lnTo>
                    <a:pt x="3111" y="938"/>
                  </a:lnTo>
                  <a:cubicBezTo>
                    <a:pt x="3142" y="963"/>
                    <a:pt x="3170" y="988"/>
                    <a:pt x="3201" y="1013"/>
                  </a:cubicBezTo>
                  <a:lnTo>
                    <a:pt x="3229" y="1033"/>
                  </a:lnTo>
                  <a:lnTo>
                    <a:pt x="3256" y="1055"/>
                  </a:lnTo>
                  <a:lnTo>
                    <a:pt x="3326" y="1105"/>
                  </a:lnTo>
                  <a:lnTo>
                    <a:pt x="3354" y="1133"/>
                  </a:lnTo>
                  <a:lnTo>
                    <a:pt x="3382" y="1156"/>
                  </a:lnTo>
                  <a:cubicBezTo>
                    <a:pt x="3365" y="1175"/>
                    <a:pt x="3335" y="1203"/>
                    <a:pt x="3312" y="1225"/>
                  </a:cubicBezTo>
                  <a:cubicBezTo>
                    <a:pt x="3284" y="1250"/>
                    <a:pt x="3256" y="1273"/>
                    <a:pt x="3234" y="1292"/>
                  </a:cubicBezTo>
                  <a:lnTo>
                    <a:pt x="3206" y="1312"/>
                  </a:lnTo>
                  <a:lnTo>
                    <a:pt x="3170" y="1340"/>
                  </a:lnTo>
                  <a:lnTo>
                    <a:pt x="3136" y="1365"/>
                  </a:lnTo>
                  <a:cubicBezTo>
                    <a:pt x="3103" y="1390"/>
                    <a:pt x="3072" y="1412"/>
                    <a:pt x="3039" y="1435"/>
                  </a:cubicBezTo>
                  <a:cubicBezTo>
                    <a:pt x="3025" y="1465"/>
                    <a:pt x="3025" y="1482"/>
                    <a:pt x="3025" y="1496"/>
                  </a:cubicBezTo>
                  <a:cubicBezTo>
                    <a:pt x="3019" y="1535"/>
                    <a:pt x="3011" y="1557"/>
                    <a:pt x="2997" y="1574"/>
                  </a:cubicBezTo>
                  <a:cubicBezTo>
                    <a:pt x="2986" y="1594"/>
                    <a:pt x="2969" y="1608"/>
                    <a:pt x="2958" y="1622"/>
                  </a:cubicBezTo>
                  <a:lnTo>
                    <a:pt x="2930" y="1647"/>
                  </a:lnTo>
                  <a:lnTo>
                    <a:pt x="2905" y="1616"/>
                  </a:lnTo>
                  <a:lnTo>
                    <a:pt x="2871" y="1580"/>
                  </a:lnTo>
                  <a:lnTo>
                    <a:pt x="2866" y="1594"/>
                  </a:lnTo>
                  <a:lnTo>
                    <a:pt x="2857" y="1585"/>
                  </a:lnTo>
                  <a:lnTo>
                    <a:pt x="2749" y="1482"/>
                  </a:lnTo>
                  <a:lnTo>
                    <a:pt x="2595" y="1351"/>
                  </a:lnTo>
                  <a:lnTo>
                    <a:pt x="2559" y="1320"/>
                  </a:lnTo>
                  <a:lnTo>
                    <a:pt x="2472" y="1245"/>
                  </a:lnTo>
                  <a:cubicBezTo>
                    <a:pt x="2333" y="1128"/>
                    <a:pt x="2193" y="1019"/>
                    <a:pt x="2057" y="921"/>
                  </a:cubicBezTo>
                  <a:cubicBezTo>
                    <a:pt x="2140" y="874"/>
                    <a:pt x="2219" y="810"/>
                    <a:pt x="2288" y="748"/>
                  </a:cubicBezTo>
                  <a:lnTo>
                    <a:pt x="2389" y="651"/>
                  </a:lnTo>
                  <a:lnTo>
                    <a:pt x="2470" y="573"/>
                  </a:lnTo>
                  <a:close/>
                  <a:moveTo>
                    <a:pt x="5092" y="2662"/>
                  </a:moveTo>
                  <a:lnTo>
                    <a:pt x="5112" y="2693"/>
                  </a:lnTo>
                  <a:cubicBezTo>
                    <a:pt x="5162" y="2749"/>
                    <a:pt x="5209" y="2804"/>
                    <a:pt x="5262" y="2860"/>
                  </a:cubicBezTo>
                  <a:cubicBezTo>
                    <a:pt x="5301" y="2905"/>
                    <a:pt x="5349" y="2944"/>
                    <a:pt x="5391" y="2986"/>
                  </a:cubicBezTo>
                  <a:lnTo>
                    <a:pt x="5466" y="3055"/>
                  </a:lnTo>
                  <a:cubicBezTo>
                    <a:pt x="5522" y="3111"/>
                    <a:pt x="5578" y="3170"/>
                    <a:pt x="5628" y="3231"/>
                  </a:cubicBezTo>
                  <a:cubicBezTo>
                    <a:pt x="5692" y="3295"/>
                    <a:pt x="5750" y="3362"/>
                    <a:pt x="5809" y="3429"/>
                  </a:cubicBezTo>
                  <a:cubicBezTo>
                    <a:pt x="5848" y="3482"/>
                    <a:pt x="5890" y="3533"/>
                    <a:pt x="5926" y="3583"/>
                  </a:cubicBezTo>
                  <a:lnTo>
                    <a:pt x="5879" y="3627"/>
                  </a:lnTo>
                  <a:lnTo>
                    <a:pt x="5817" y="3697"/>
                  </a:lnTo>
                  <a:cubicBezTo>
                    <a:pt x="5778" y="3742"/>
                    <a:pt x="5731" y="3784"/>
                    <a:pt x="5689" y="3831"/>
                  </a:cubicBezTo>
                  <a:lnTo>
                    <a:pt x="5642" y="3873"/>
                  </a:lnTo>
                  <a:lnTo>
                    <a:pt x="5605" y="3906"/>
                  </a:lnTo>
                  <a:cubicBezTo>
                    <a:pt x="5572" y="3934"/>
                    <a:pt x="5541" y="3962"/>
                    <a:pt x="5511" y="3993"/>
                  </a:cubicBezTo>
                  <a:lnTo>
                    <a:pt x="5485" y="4015"/>
                  </a:lnTo>
                  <a:cubicBezTo>
                    <a:pt x="5441" y="4054"/>
                    <a:pt x="5396" y="4090"/>
                    <a:pt x="5346" y="4127"/>
                  </a:cubicBezTo>
                  <a:cubicBezTo>
                    <a:pt x="5259" y="4188"/>
                    <a:pt x="5165" y="4241"/>
                    <a:pt x="5070" y="4297"/>
                  </a:cubicBezTo>
                  <a:lnTo>
                    <a:pt x="4939" y="4367"/>
                  </a:lnTo>
                  <a:cubicBezTo>
                    <a:pt x="4883" y="4395"/>
                    <a:pt x="4827" y="4425"/>
                    <a:pt x="4768" y="4462"/>
                  </a:cubicBezTo>
                  <a:lnTo>
                    <a:pt x="4702" y="4495"/>
                  </a:lnTo>
                  <a:lnTo>
                    <a:pt x="4679" y="4506"/>
                  </a:lnTo>
                  <a:lnTo>
                    <a:pt x="4649" y="4436"/>
                  </a:lnTo>
                  <a:cubicBezTo>
                    <a:pt x="4573" y="4258"/>
                    <a:pt x="4476" y="4085"/>
                    <a:pt x="4364" y="3920"/>
                  </a:cubicBezTo>
                  <a:cubicBezTo>
                    <a:pt x="4344" y="3895"/>
                    <a:pt x="4330" y="3867"/>
                    <a:pt x="4311" y="3845"/>
                  </a:cubicBezTo>
                  <a:lnTo>
                    <a:pt x="4272" y="3784"/>
                  </a:lnTo>
                  <a:cubicBezTo>
                    <a:pt x="4238" y="3733"/>
                    <a:pt x="4202" y="3686"/>
                    <a:pt x="4163" y="3639"/>
                  </a:cubicBezTo>
                  <a:cubicBezTo>
                    <a:pt x="4116" y="3583"/>
                    <a:pt x="4057" y="3530"/>
                    <a:pt x="3968" y="3468"/>
                  </a:cubicBezTo>
                  <a:lnTo>
                    <a:pt x="4021" y="3468"/>
                  </a:lnTo>
                  <a:lnTo>
                    <a:pt x="4057" y="3446"/>
                  </a:lnTo>
                  <a:lnTo>
                    <a:pt x="4088" y="3429"/>
                  </a:lnTo>
                  <a:lnTo>
                    <a:pt x="4158" y="3393"/>
                  </a:lnTo>
                  <a:cubicBezTo>
                    <a:pt x="4211" y="3365"/>
                    <a:pt x="4258" y="3334"/>
                    <a:pt x="4308" y="3301"/>
                  </a:cubicBezTo>
                  <a:lnTo>
                    <a:pt x="4381" y="3254"/>
                  </a:lnTo>
                  <a:lnTo>
                    <a:pt x="4476" y="3192"/>
                  </a:lnTo>
                  <a:cubicBezTo>
                    <a:pt x="4623" y="3086"/>
                    <a:pt x="4760" y="2983"/>
                    <a:pt x="4886" y="2869"/>
                  </a:cubicBezTo>
                  <a:cubicBezTo>
                    <a:pt x="4894" y="2832"/>
                    <a:pt x="4902" y="2804"/>
                    <a:pt x="4922" y="2790"/>
                  </a:cubicBezTo>
                  <a:cubicBezTo>
                    <a:pt x="4955" y="2757"/>
                    <a:pt x="4997" y="2729"/>
                    <a:pt x="5064" y="2690"/>
                  </a:cubicBezTo>
                  <a:lnTo>
                    <a:pt x="5092" y="2662"/>
                  </a:lnTo>
                  <a:close/>
                  <a:moveTo>
                    <a:pt x="1580" y="1"/>
                  </a:moveTo>
                  <a:cubicBezTo>
                    <a:pt x="1546" y="1"/>
                    <a:pt x="1513" y="3"/>
                    <a:pt x="1479" y="3"/>
                  </a:cubicBezTo>
                  <a:lnTo>
                    <a:pt x="1365" y="15"/>
                  </a:lnTo>
                  <a:lnTo>
                    <a:pt x="1337" y="17"/>
                  </a:lnTo>
                  <a:cubicBezTo>
                    <a:pt x="1295" y="23"/>
                    <a:pt x="1270" y="26"/>
                    <a:pt x="1248" y="26"/>
                  </a:cubicBezTo>
                  <a:cubicBezTo>
                    <a:pt x="1175" y="29"/>
                    <a:pt x="1105" y="29"/>
                    <a:pt x="1033" y="29"/>
                  </a:cubicBezTo>
                  <a:cubicBezTo>
                    <a:pt x="1011" y="29"/>
                    <a:pt x="988" y="29"/>
                    <a:pt x="966" y="26"/>
                  </a:cubicBezTo>
                  <a:lnTo>
                    <a:pt x="935" y="23"/>
                  </a:lnTo>
                  <a:lnTo>
                    <a:pt x="877" y="17"/>
                  </a:lnTo>
                  <a:lnTo>
                    <a:pt x="829" y="15"/>
                  </a:lnTo>
                  <a:cubicBezTo>
                    <a:pt x="799" y="12"/>
                    <a:pt x="768" y="12"/>
                    <a:pt x="740" y="12"/>
                  </a:cubicBezTo>
                  <a:cubicBezTo>
                    <a:pt x="712" y="6"/>
                    <a:pt x="684" y="6"/>
                    <a:pt x="654" y="6"/>
                  </a:cubicBezTo>
                  <a:cubicBezTo>
                    <a:pt x="631" y="6"/>
                    <a:pt x="612" y="12"/>
                    <a:pt x="589" y="17"/>
                  </a:cubicBezTo>
                  <a:lnTo>
                    <a:pt x="561" y="20"/>
                  </a:lnTo>
                  <a:cubicBezTo>
                    <a:pt x="517" y="31"/>
                    <a:pt x="481" y="59"/>
                    <a:pt x="461" y="98"/>
                  </a:cubicBezTo>
                  <a:cubicBezTo>
                    <a:pt x="447" y="118"/>
                    <a:pt x="444" y="146"/>
                    <a:pt x="444" y="171"/>
                  </a:cubicBezTo>
                  <a:lnTo>
                    <a:pt x="377" y="168"/>
                  </a:lnTo>
                  <a:lnTo>
                    <a:pt x="347" y="165"/>
                  </a:lnTo>
                  <a:lnTo>
                    <a:pt x="291" y="154"/>
                  </a:lnTo>
                  <a:cubicBezTo>
                    <a:pt x="221" y="140"/>
                    <a:pt x="157" y="132"/>
                    <a:pt x="101" y="126"/>
                  </a:cubicBezTo>
                  <a:cubicBezTo>
                    <a:pt x="48" y="126"/>
                    <a:pt x="15" y="146"/>
                    <a:pt x="6" y="188"/>
                  </a:cubicBezTo>
                  <a:cubicBezTo>
                    <a:pt x="1" y="213"/>
                    <a:pt x="4" y="238"/>
                    <a:pt x="20" y="255"/>
                  </a:cubicBezTo>
                  <a:cubicBezTo>
                    <a:pt x="31" y="271"/>
                    <a:pt x="48" y="282"/>
                    <a:pt x="70" y="285"/>
                  </a:cubicBezTo>
                  <a:cubicBezTo>
                    <a:pt x="132" y="294"/>
                    <a:pt x="193" y="305"/>
                    <a:pt x="255" y="321"/>
                  </a:cubicBezTo>
                  <a:lnTo>
                    <a:pt x="338" y="341"/>
                  </a:lnTo>
                  <a:cubicBezTo>
                    <a:pt x="397" y="355"/>
                    <a:pt x="436" y="369"/>
                    <a:pt x="478" y="388"/>
                  </a:cubicBezTo>
                  <a:cubicBezTo>
                    <a:pt x="589" y="425"/>
                    <a:pt x="690" y="472"/>
                    <a:pt x="782" y="517"/>
                  </a:cubicBezTo>
                  <a:cubicBezTo>
                    <a:pt x="838" y="545"/>
                    <a:pt x="893" y="578"/>
                    <a:pt x="946" y="614"/>
                  </a:cubicBezTo>
                  <a:lnTo>
                    <a:pt x="1019" y="659"/>
                  </a:lnTo>
                  <a:lnTo>
                    <a:pt x="1105" y="712"/>
                  </a:lnTo>
                  <a:cubicBezTo>
                    <a:pt x="1184" y="759"/>
                    <a:pt x="1262" y="807"/>
                    <a:pt x="1343" y="854"/>
                  </a:cubicBezTo>
                  <a:lnTo>
                    <a:pt x="1424" y="899"/>
                  </a:lnTo>
                  <a:cubicBezTo>
                    <a:pt x="1513" y="955"/>
                    <a:pt x="1602" y="1011"/>
                    <a:pt x="1689" y="1072"/>
                  </a:cubicBezTo>
                  <a:lnTo>
                    <a:pt x="1722" y="1094"/>
                  </a:lnTo>
                  <a:cubicBezTo>
                    <a:pt x="2054" y="1329"/>
                    <a:pt x="2361" y="1608"/>
                    <a:pt x="2657" y="1873"/>
                  </a:cubicBezTo>
                  <a:lnTo>
                    <a:pt x="2740" y="1945"/>
                  </a:lnTo>
                  <a:cubicBezTo>
                    <a:pt x="2821" y="2020"/>
                    <a:pt x="2905" y="2093"/>
                    <a:pt x="2986" y="2168"/>
                  </a:cubicBezTo>
                  <a:cubicBezTo>
                    <a:pt x="3042" y="2224"/>
                    <a:pt x="3100" y="2280"/>
                    <a:pt x="3156" y="2341"/>
                  </a:cubicBezTo>
                  <a:cubicBezTo>
                    <a:pt x="3150" y="2341"/>
                    <a:pt x="3145" y="2336"/>
                    <a:pt x="3139" y="2336"/>
                  </a:cubicBezTo>
                  <a:cubicBezTo>
                    <a:pt x="3103" y="2336"/>
                    <a:pt x="3069" y="2347"/>
                    <a:pt x="3033" y="2364"/>
                  </a:cubicBezTo>
                  <a:cubicBezTo>
                    <a:pt x="2977" y="2397"/>
                    <a:pt x="2941" y="2445"/>
                    <a:pt x="2922" y="2514"/>
                  </a:cubicBezTo>
                  <a:cubicBezTo>
                    <a:pt x="2908" y="2556"/>
                    <a:pt x="2916" y="2601"/>
                    <a:pt x="2919" y="2637"/>
                  </a:cubicBezTo>
                  <a:cubicBezTo>
                    <a:pt x="2933" y="2726"/>
                    <a:pt x="2950" y="2796"/>
                    <a:pt x="2977" y="2863"/>
                  </a:cubicBezTo>
                  <a:cubicBezTo>
                    <a:pt x="3000" y="2930"/>
                    <a:pt x="3030" y="2989"/>
                    <a:pt x="3067" y="3047"/>
                  </a:cubicBezTo>
                  <a:lnTo>
                    <a:pt x="3100" y="3114"/>
                  </a:lnTo>
                  <a:cubicBezTo>
                    <a:pt x="3142" y="3201"/>
                    <a:pt x="3192" y="3284"/>
                    <a:pt x="3240" y="3365"/>
                  </a:cubicBezTo>
                  <a:cubicBezTo>
                    <a:pt x="3262" y="3396"/>
                    <a:pt x="3282" y="3432"/>
                    <a:pt x="3304" y="3466"/>
                  </a:cubicBezTo>
                  <a:cubicBezTo>
                    <a:pt x="3323" y="3505"/>
                    <a:pt x="3337" y="3527"/>
                    <a:pt x="3351" y="3541"/>
                  </a:cubicBezTo>
                  <a:cubicBezTo>
                    <a:pt x="3360" y="3555"/>
                    <a:pt x="3368" y="3563"/>
                    <a:pt x="3379" y="3572"/>
                  </a:cubicBezTo>
                  <a:cubicBezTo>
                    <a:pt x="3401" y="3588"/>
                    <a:pt x="3418" y="3597"/>
                    <a:pt x="3438" y="3602"/>
                  </a:cubicBezTo>
                  <a:cubicBezTo>
                    <a:pt x="3466" y="3613"/>
                    <a:pt x="3485" y="3613"/>
                    <a:pt x="3502" y="3613"/>
                  </a:cubicBezTo>
                  <a:lnTo>
                    <a:pt x="3535" y="3611"/>
                  </a:lnTo>
                  <a:lnTo>
                    <a:pt x="3572" y="3611"/>
                  </a:lnTo>
                  <a:cubicBezTo>
                    <a:pt x="3591" y="3613"/>
                    <a:pt x="3613" y="3616"/>
                    <a:pt x="3633" y="3625"/>
                  </a:cubicBezTo>
                  <a:cubicBezTo>
                    <a:pt x="3669" y="3639"/>
                    <a:pt x="3703" y="3655"/>
                    <a:pt x="3739" y="3680"/>
                  </a:cubicBezTo>
                  <a:cubicBezTo>
                    <a:pt x="3826" y="3742"/>
                    <a:pt x="3895" y="3809"/>
                    <a:pt x="3951" y="3870"/>
                  </a:cubicBezTo>
                  <a:lnTo>
                    <a:pt x="4001" y="3937"/>
                  </a:lnTo>
                  <a:lnTo>
                    <a:pt x="4051" y="4007"/>
                  </a:lnTo>
                  <a:lnTo>
                    <a:pt x="4107" y="4079"/>
                  </a:lnTo>
                  <a:lnTo>
                    <a:pt x="4185" y="4185"/>
                  </a:lnTo>
                  <a:cubicBezTo>
                    <a:pt x="4252" y="4275"/>
                    <a:pt x="4339" y="4395"/>
                    <a:pt x="4409" y="4534"/>
                  </a:cubicBezTo>
                  <a:lnTo>
                    <a:pt x="4442" y="4607"/>
                  </a:lnTo>
                  <a:cubicBezTo>
                    <a:pt x="4481" y="4699"/>
                    <a:pt x="4520" y="4785"/>
                    <a:pt x="4548" y="4874"/>
                  </a:cubicBezTo>
                  <a:lnTo>
                    <a:pt x="4562" y="4927"/>
                  </a:lnTo>
                  <a:cubicBezTo>
                    <a:pt x="4579" y="4994"/>
                    <a:pt x="4596" y="5061"/>
                    <a:pt x="4609" y="5123"/>
                  </a:cubicBezTo>
                  <a:cubicBezTo>
                    <a:pt x="4621" y="5187"/>
                    <a:pt x="4629" y="5248"/>
                    <a:pt x="4632" y="5312"/>
                  </a:cubicBezTo>
                  <a:lnTo>
                    <a:pt x="4635" y="5340"/>
                  </a:lnTo>
                  <a:cubicBezTo>
                    <a:pt x="4643" y="5385"/>
                    <a:pt x="4646" y="5427"/>
                    <a:pt x="4646" y="5469"/>
                  </a:cubicBezTo>
                  <a:lnTo>
                    <a:pt x="4637" y="5499"/>
                  </a:lnTo>
                  <a:cubicBezTo>
                    <a:pt x="4632" y="5541"/>
                    <a:pt x="4623" y="5577"/>
                    <a:pt x="4637" y="5611"/>
                  </a:cubicBezTo>
                  <a:cubicBezTo>
                    <a:pt x="4649" y="5642"/>
                    <a:pt x="4671" y="5667"/>
                    <a:pt x="4699" y="5681"/>
                  </a:cubicBezTo>
                  <a:cubicBezTo>
                    <a:pt x="4715" y="5692"/>
                    <a:pt x="4732" y="5695"/>
                    <a:pt x="4749" y="5695"/>
                  </a:cubicBezTo>
                  <a:cubicBezTo>
                    <a:pt x="4763" y="5695"/>
                    <a:pt x="4774" y="5692"/>
                    <a:pt x="4788" y="5692"/>
                  </a:cubicBezTo>
                  <a:cubicBezTo>
                    <a:pt x="4827" y="5683"/>
                    <a:pt x="4858" y="5647"/>
                    <a:pt x="4880" y="5622"/>
                  </a:cubicBezTo>
                  <a:lnTo>
                    <a:pt x="4900" y="5594"/>
                  </a:lnTo>
                  <a:cubicBezTo>
                    <a:pt x="4925" y="5563"/>
                    <a:pt x="4941" y="5538"/>
                    <a:pt x="4964" y="5516"/>
                  </a:cubicBezTo>
                  <a:cubicBezTo>
                    <a:pt x="4994" y="5483"/>
                    <a:pt x="5028" y="5446"/>
                    <a:pt x="5067" y="5416"/>
                  </a:cubicBezTo>
                  <a:cubicBezTo>
                    <a:pt x="5109" y="5385"/>
                    <a:pt x="5159" y="5354"/>
                    <a:pt x="5218" y="5321"/>
                  </a:cubicBezTo>
                  <a:cubicBezTo>
                    <a:pt x="5304" y="5287"/>
                    <a:pt x="5391" y="5259"/>
                    <a:pt x="5480" y="5245"/>
                  </a:cubicBezTo>
                  <a:lnTo>
                    <a:pt x="5578" y="5220"/>
                  </a:lnTo>
                  <a:cubicBezTo>
                    <a:pt x="5622" y="5206"/>
                    <a:pt x="5667" y="5201"/>
                    <a:pt x="5709" y="5192"/>
                  </a:cubicBezTo>
                  <a:cubicBezTo>
                    <a:pt x="5748" y="5187"/>
                    <a:pt x="5781" y="5187"/>
                    <a:pt x="5820" y="5187"/>
                  </a:cubicBezTo>
                  <a:lnTo>
                    <a:pt x="5848" y="5190"/>
                  </a:lnTo>
                  <a:cubicBezTo>
                    <a:pt x="5893" y="5195"/>
                    <a:pt x="5921" y="5201"/>
                    <a:pt x="5954" y="5209"/>
                  </a:cubicBezTo>
                  <a:cubicBezTo>
                    <a:pt x="5971" y="5218"/>
                    <a:pt x="5990" y="5229"/>
                    <a:pt x="6013" y="5237"/>
                  </a:cubicBezTo>
                  <a:lnTo>
                    <a:pt x="6071" y="5262"/>
                  </a:lnTo>
                  <a:cubicBezTo>
                    <a:pt x="6108" y="5279"/>
                    <a:pt x="6124" y="5287"/>
                    <a:pt x="6144" y="5290"/>
                  </a:cubicBezTo>
                  <a:cubicBezTo>
                    <a:pt x="6155" y="5293"/>
                    <a:pt x="6166" y="5293"/>
                    <a:pt x="6177" y="5293"/>
                  </a:cubicBezTo>
                  <a:cubicBezTo>
                    <a:pt x="6241" y="5293"/>
                    <a:pt x="6306" y="5262"/>
                    <a:pt x="6359" y="5206"/>
                  </a:cubicBezTo>
                  <a:cubicBezTo>
                    <a:pt x="6381" y="5178"/>
                    <a:pt x="6403" y="5151"/>
                    <a:pt x="6423" y="5117"/>
                  </a:cubicBezTo>
                  <a:cubicBezTo>
                    <a:pt x="6456" y="5070"/>
                    <a:pt x="6487" y="5028"/>
                    <a:pt x="6520" y="4994"/>
                  </a:cubicBezTo>
                  <a:cubicBezTo>
                    <a:pt x="6568" y="4950"/>
                    <a:pt x="6590" y="4922"/>
                    <a:pt x="6624" y="4894"/>
                  </a:cubicBezTo>
                  <a:cubicBezTo>
                    <a:pt x="6638" y="4883"/>
                    <a:pt x="6652" y="4872"/>
                    <a:pt x="6660" y="4860"/>
                  </a:cubicBezTo>
                  <a:cubicBezTo>
                    <a:pt x="6682" y="4844"/>
                    <a:pt x="6702" y="4830"/>
                    <a:pt x="6721" y="4813"/>
                  </a:cubicBezTo>
                  <a:cubicBezTo>
                    <a:pt x="6755" y="4782"/>
                    <a:pt x="6783" y="4757"/>
                    <a:pt x="6808" y="4735"/>
                  </a:cubicBezTo>
                  <a:cubicBezTo>
                    <a:pt x="6833" y="4713"/>
                    <a:pt x="6841" y="4704"/>
                    <a:pt x="6852" y="4690"/>
                  </a:cubicBezTo>
                  <a:cubicBezTo>
                    <a:pt x="6869" y="4671"/>
                    <a:pt x="6889" y="4646"/>
                    <a:pt x="6903" y="4621"/>
                  </a:cubicBezTo>
                  <a:cubicBezTo>
                    <a:pt x="6922" y="4590"/>
                    <a:pt x="6936" y="4565"/>
                    <a:pt x="6947" y="4526"/>
                  </a:cubicBezTo>
                  <a:cubicBezTo>
                    <a:pt x="6961" y="4478"/>
                    <a:pt x="6958" y="4422"/>
                    <a:pt x="6936" y="4369"/>
                  </a:cubicBezTo>
                  <a:cubicBezTo>
                    <a:pt x="6908" y="4300"/>
                    <a:pt x="6875" y="4230"/>
                    <a:pt x="6836" y="4169"/>
                  </a:cubicBezTo>
                  <a:lnTo>
                    <a:pt x="6813" y="4132"/>
                  </a:lnTo>
                  <a:cubicBezTo>
                    <a:pt x="6766" y="4046"/>
                    <a:pt x="6713" y="3962"/>
                    <a:pt x="6654" y="3884"/>
                  </a:cubicBezTo>
                  <a:cubicBezTo>
                    <a:pt x="6626" y="3848"/>
                    <a:pt x="6599" y="3806"/>
                    <a:pt x="6571" y="3764"/>
                  </a:cubicBezTo>
                  <a:cubicBezTo>
                    <a:pt x="6543" y="3722"/>
                    <a:pt x="6515" y="3680"/>
                    <a:pt x="6484" y="3641"/>
                  </a:cubicBezTo>
                  <a:lnTo>
                    <a:pt x="6459" y="3605"/>
                  </a:lnTo>
                  <a:cubicBezTo>
                    <a:pt x="6331" y="3424"/>
                    <a:pt x="6191" y="3248"/>
                    <a:pt x="6043" y="3072"/>
                  </a:cubicBezTo>
                  <a:cubicBezTo>
                    <a:pt x="5971" y="2989"/>
                    <a:pt x="5898" y="2905"/>
                    <a:pt x="5823" y="2824"/>
                  </a:cubicBezTo>
                  <a:cubicBezTo>
                    <a:pt x="5778" y="2774"/>
                    <a:pt x="5731" y="2723"/>
                    <a:pt x="5681" y="2676"/>
                  </a:cubicBezTo>
                  <a:lnTo>
                    <a:pt x="5608" y="2601"/>
                  </a:lnTo>
                  <a:cubicBezTo>
                    <a:pt x="5538" y="2531"/>
                    <a:pt x="5471" y="2458"/>
                    <a:pt x="5410" y="2383"/>
                  </a:cubicBezTo>
                  <a:cubicBezTo>
                    <a:pt x="5360" y="2327"/>
                    <a:pt x="5312" y="2277"/>
                    <a:pt x="5262" y="2224"/>
                  </a:cubicBezTo>
                  <a:lnTo>
                    <a:pt x="5201" y="2163"/>
                  </a:lnTo>
                  <a:cubicBezTo>
                    <a:pt x="5056" y="2012"/>
                    <a:pt x="4911" y="1870"/>
                    <a:pt x="4757" y="1728"/>
                  </a:cubicBezTo>
                  <a:cubicBezTo>
                    <a:pt x="4632" y="1616"/>
                    <a:pt x="4495" y="1510"/>
                    <a:pt x="4364" y="1415"/>
                  </a:cubicBezTo>
                  <a:lnTo>
                    <a:pt x="4303" y="1370"/>
                  </a:lnTo>
                  <a:cubicBezTo>
                    <a:pt x="4269" y="1345"/>
                    <a:pt x="4238" y="1323"/>
                    <a:pt x="4202" y="1298"/>
                  </a:cubicBezTo>
                  <a:lnTo>
                    <a:pt x="4169" y="1270"/>
                  </a:lnTo>
                  <a:lnTo>
                    <a:pt x="4093" y="1211"/>
                  </a:lnTo>
                  <a:cubicBezTo>
                    <a:pt x="4018" y="1150"/>
                    <a:pt x="3937" y="1094"/>
                    <a:pt x="3856" y="1038"/>
                  </a:cubicBezTo>
                  <a:lnTo>
                    <a:pt x="3828" y="1022"/>
                  </a:lnTo>
                  <a:lnTo>
                    <a:pt x="3798" y="997"/>
                  </a:lnTo>
                  <a:lnTo>
                    <a:pt x="3764" y="974"/>
                  </a:lnTo>
                  <a:lnTo>
                    <a:pt x="3714" y="941"/>
                  </a:lnTo>
                  <a:lnTo>
                    <a:pt x="3686" y="924"/>
                  </a:lnTo>
                  <a:lnTo>
                    <a:pt x="3591" y="857"/>
                  </a:lnTo>
                  <a:cubicBezTo>
                    <a:pt x="3477" y="773"/>
                    <a:pt x="3351" y="684"/>
                    <a:pt x="3220" y="606"/>
                  </a:cubicBezTo>
                  <a:cubicBezTo>
                    <a:pt x="3136" y="559"/>
                    <a:pt x="3053" y="508"/>
                    <a:pt x="2963" y="464"/>
                  </a:cubicBezTo>
                  <a:cubicBezTo>
                    <a:pt x="2922" y="439"/>
                    <a:pt x="2877" y="419"/>
                    <a:pt x="2835" y="397"/>
                  </a:cubicBezTo>
                  <a:lnTo>
                    <a:pt x="2807" y="383"/>
                  </a:lnTo>
                  <a:lnTo>
                    <a:pt x="2777" y="366"/>
                  </a:lnTo>
                  <a:lnTo>
                    <a:pt x="2738" y="349"/>
                  </a:lnTo>
                  <a:cubicBezTo>
                    <a:pt x="2634" y="296"/>
                    <a:pt x="2525" y="249"/>
                    <a:pt x="2417" y="207"/>
                  </a:cubicBezTo>
                  <a:cubicBezTo>
                    <a:pt x="2291" y="157"/>
                    <a:pt x="2166" y="118"/>
                    <a:pt x="2034" y="82"/>
                  </a:cubicBezTo>
                  <a:cubicBezTo>
                    <a:pt x="1926" y="48"/>
                    <a:pt x="1831" y="26"/>
                    <a:pt x="1733" y="12"/>
                  </a:cubicBezTo>
                  <a:cubicBezTo>
                    <a:pt x="1675" y="1"/>
                    <a:pt x="1624" y="1"/>
                    <a:pt x="1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804;p45">
              <a:extLst>
                <a:ext uri="{FF2B5EF4-FFF2-40B4-BE49-F238E27FC236}">
                  <a16:creationId xmlns:a16="http://schemas.microsoft.com/office/drawing/2014/main" id="{2F6B4AD8-F12F-475E-565F-B5A981213497}"/>
                </a:ext>
              </a:extLst>
            </p:cNvPr>
            <p:cNvSpPr/>
            <p:nvPr/>
          </p:nvSpPr>
          <p:spPr>
            <a:xfrm>
              <a:off x="6231550" y="4824800"/>
              <a:ext cx="45725" cy="23400"/>
            </a:xfrm>
            <a:custGeom>
              <a:avLst/>
              <a:gdLst/>
              <a:ahLst/>
              <a:cxnLst/>
              <a:rect l="l" t="t" r="r" b="b"/>
              <a:pathLst>
                <a:path w="1829" h="936" extrusionOk="0">
                  <a:moveTo>
                    <a:pt x="93" y="0"/>
                  </a:moveTo>
                  <a:cubicBezTo>
                    <a:pt x="90" y="3"/>
                    <a:pt x="85" y="6"/>
                    <a:pt x="74" y="6"/>
                  </a:cubicBezTo>
                  <a:cubicBezTo>
                    <a:pt x="46" y="11"/>
                    <a:pt x="18" y="28"/>
                    <a:pt x="12" y="59"/>
                  </a:cubicBezTo>
                  <a:cubicBezTo>
                    <a:pt x="1" y="95"/>
                    <a:pt x="26" y="129"/>
                    <a:pt x="60" y="137"/>
                  </a:cubicBezTo>
                  <a:cubicBezTo>
                    <a:pt x="143" y="156"/>
                    <a:pt x="229" y="172"/>
                    <a:pt x="313" y="198"/>
                  </a:cubicBezTo>
                  <a:lnTo>
                    <a:pt x="313" y="198"/>
                  </a:lnTo>
                  <a:cubicBezTo>
                    <a:pt x="312" y="198"/>
                    <a:pt x="311" y="198"/>
                    <a:pt x="311" y="198"/>
                  </a:cubicBezTo>
                  <a:cubicBezTo>
                    <a:pt x="436" y="251"/>
                    <a:pt x="559" y="310"/>
                    <a:pt x="676" y="369"/>
                  </a:cubicBezTo>
                  <a:cubicBezTo>
                    <a:pt x="729" y="396"/>
                    <a:pt x="777" y="422"/>
                    <a:pt x="827" y="449"/>
                  </a:cubicBezTo>
                  <a:cubicBezTo>
                    <a:pt x="871" y="475"/>
                    <a:pt x="913" y="494"/>
                    <a:pt x="961" y="516"/>
                  </a:cubicBezTo>
                  <a:cubicBezTo>
                    <a:pt x="1011" y="539"/>
                    <a:pt x="1058" y="572"/>
                    <a:pt x="1106" y="594"/>
                  </a:cubicBezTo>
                  <a:cubicBezTo>
                    <a:pt x="1159" y="622"/>
                    <a:pt x="1212" y="647"/>
                    <a:pt x="1259" y="673"/>
                  </a:cubicBezTo>
                  <a:cubicBezTo>
                    <a:pt x="1307" y="700"/>
                    <a:pt x="1351" y="728"/>
                    <a:pt x="1399" y="756"/>
                  </a:cubicBezTo>
                  <a:cubicBezTo>
                    <a:pt x="1438" y="776"/>
                    <a:pt x="1474" y="795"/>
                    <a:pt x="1513" y="818"/>
                  </a:cubicBezTo>
                  <a:cubicBezTo>
                    <a:pt x="1541" y="837"/>
                    <a:pt x="1569" y="851"/>
                    <a:pt x="1594" y="868"/>
                  </a:cubicBezTo>
                  <a:cubicBezTo>
                    <a:pt x="1616" y="885"/>
                    <a:pt x="1633" y="901"/>
                    <a:pt x="1658" y="915"/>
                  </a:cubicBezTo>
                  <a:cubicBezTo>
                    <a:pt x="1677" y="928"/>
                    <a:pt x="1702" y="935"/>
                    <a:pt x="1726" y="935"/>
                  </a:cubicBezTo>
                  <a:cubicBezTo>
                    <a:pt x="1745" y="935"/>
                    <a:pt x="1763" y="931"/>
                    <a:pt x="1778" y="921"/>
                  </a:cubicBezTo>
                  <a:cubicBezTo>
                    <a:pt x="1814" y="896"/>
                    <a:pt x="1828" y="857"/>
                    <a:pt x="1817" y="815"/>
                  </a:cubicBezTo>
                  <a:cubicBezTo>
                    <a:pt x="1806" y="776"/>
                    <a:pt x="1770" y="753"/>
                    <a:pt x="1745" y="728"/>
                  </a:cubicBezTo>
                  <a:cubicBezTo>
                    <a:pt x="1722" y="712"/>
                    <a:pt x="1703" y="698"/>
                    <a:pt x="1680" y="678"/>
                  </a:cubicBezTo>
                  <a:cubicBezTo>
                    <a:pt x="1602" y="622"/>
                    <a:pt x="1510" y="578"/>
                    <a:pt x="1427" y="522"/>
                  </a:cubicBezTo>
                  <a:cubicBezTo>
                    <a:pt x="1379" y="491"/>
                    <a:pt x="1332" y="461"/>
                    <a:pt x="1281" y="435"/>
                  </a:cubicBezTo>
                  <a:cubicBezTo>
                    <a:pt x="1228" y="410"/>
                    <a:pt x="1175" y="382"/>
                    <a:pt x="1122" y="357"/>
                  </a:cubicBezTo>
                  <a:cubicBezTo>
                    <a:pt x="1030" y="310"/>
                    <a:pt x="936" y="271"/>
                    <a:pt x="841" y="232"/>
                  </a:cubicBezTo>
                  <a:cubicBezTo>
                    <a:pt x="777" y="209"/>
                    <a:pt x="718" y="182"/>
                    <a:pt x="657" y="159"/>
                  </a:cubicBezTo>
                  <a:cubicBezTo>
                    <a:pt x="590" y="140"/>
                    <a:pt x="523" y="117"/>
                    <a:pt x="456" y="101"/>
                  </a:cubicBezTo>
                  <a:cubicBezTo>
                    <a:pt x="422" y="90"/>
                    <a:pt x="386" y="84"/>
                    <a:pt x="350" y="73"/>
                  </a:cubicBezTo>
                  <a:cubicBezTo>
                    <a:pt x="336" y="70"/>
                    <a:pt x="316" y="62"/>
                    <a:pt x="302" y="59"/>
                  </a:cubicBezTo>
                  <a:cubicBezTo>
                    <a:pt x="297" y="50"/>
                    <a:pt x="286" y="48"/>
                    <a:pt x="280" y="45"/>
                  </a:cubicBezTo>
                  <a:cubicBezTo>
                    <a:pt x="238" y="31"/>
                    <a:pt x="196" y="17"/>
                    <a:pt x="149" y="9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805;p45">
              <a:extLst>
                <a:ext uri="{FF2B5EF4-FFF2-40B4-BE49-F238E27FC236}">
                  <a16:creationId xmlns:a16="http://schemas.microsoft.com/office/drawing/2014/main" id="{AEA1C305-5461-864A-B196-16E68C868CA1}"/>
                </a:ext>
              </a:extLst>
            </p:cNvPr>
            <p:cNvSpPr/>
            <p:nvPr/>
          </p:nvSpPr>
          <p:spPr>
            <a:xfrm>
              <a:off x="6297400" y="4865075"/>
              <a:ext cx="23400" cy="47700"/>
            </a:xfrm>
            <a:custGeom>
              <a:avLst/>
              <a:gdLst/>
              <a:ahLst/>
              <a:cxnLst/>
              <a:rect l="l" t="t" r="r" b="b"/>
              <a:pathLst>
                <a:path w="936" h="1908" extrusionOk="0">
                  <a:moveTo>
                    <a:pt x="425" y="786"/>
                  </a:moveTo>
                  <a:cubicBezTo>
                    <a:pt x="425" y="788"/>
                    <a:pt x="425" y="791"/>
                    <a:pt x="422" y="800"/>
                  </a:cubicBezTo>
                  <a:cubicBezTo>
                    <a:pt x="422" y="794"/>
                    <a:pt x="425" y="788"/>
                    <a:pt x="425" y="786"/>
                  </a:cubicBezTo>
                  <a:close/>
                  <a:moveTo>
                    <a:pt x="503" y="1067"/>
                  </a:moveTo>
                  <a:cubicBezTo>
                    <a:pt x="505" y="1070"/>
                    <a:pt x="505" y="1073"/>
                    <a:pt x="505" y="1073"/>
                  </a:cubicBezTo>
                  <a:cubicBezTo>
                    <a:pt x="503" y="1070"/>
                    <a:pt x="503" y="1067"/>
                    <a:pt x="503" y="1067"/>
                  </a:cubicBezTo>
                  <a:close/>
                  <a:moveTo>
                    <a:pt x="518" y="1095"/>
                  </a:moveTo>
                  <a:cubicBezTo>
                    <a:pt x="519" y="1096"/>
                    <a:pt x="519" y="1097"/>
                    <a:pt x="519" y="1098"/>
                  </a:cubicBezTo>
                  <a:cubicBezTo>
                    <a:pt x="519" y="1097"/>
                    <a:pt x="518" y="1096"/>
                    <a:pt x="518" y="1095"/>
                  </a:cubicBezTo>
                  <a:close/>
                  <a:moveTo>
                    <a:pt x="49" y="0"/>
                  </a:moveTo>
                  <a:cubicBezTo>
                    <a:pt x="38" y="0"/>
                    <a:pt x="30" y="5"/>
                    <a:pt x="23" y="13"/>
                  </a:cubicBezTo>
                  <a:cubicBezTo>
                    <a:pt x="1" y="38"/>
                    <a:pt x="1" y="83"/>
                    <a:pt x="28" y="108"/>
                  </a:cubicBezTo>
                  <a:cubicBezTo>
                    <a:pt x="73" y="144"/>
                    <a:pt x="115" y="180"/>
                    <a:pt x="154" y="219"/>
                  </a:cubicBezTo>
                  <a:lnTo>
                    <a:pt x="246" y="314"/>
                  </a:lnTo>
                  <a:cubicBezTo>
                    <a:pt x="307" y="373"/>
                    <a:pt x="369" y="434"/>
                    <a:pt x="425" y="498"/>
                  </a:cubicBezTo>
                  <a:cubicBezTo>
                    <a:pt x="405" y="509"/>
                    <a:pt x="380" y="523"/>
                    <a:pt x="363" y="540"/>
                  </a:cubicBezTo>
                  <a:cubicBezTo>
                    <a:pt x="324" y="574"/>
                    <a:pt x="288" y="621"/>
                    <a:pt x="271" y="674"/>
                  </a:cubicBezTo>
                  <a:cubicBezTo>
                    <a:pt x="260" y="702"/>
                    <a:pt x="252" y="730"/>
                    <a:pt x="246" y="755"/>
                  </a:cubicBezTo>
                  <a:cubicBezTo>
                    <a:pt x="240" y="783"/>
                    <a:pt x="240" y="816"/>
                    <a:pt x="240" y="847"/>
                  </a:cubicBezTo>
                  <a:cubicBezTo>
                    <a:pt x="240" y="878"/>
                    <a:pt x="243" y="911"/>
                    <a:pt x="252" y="942"/>
                  </a:cubicBezTo>
                  <a:cubicBezTo>
                    <a:pt x="257" y="970"/>
                    <a:pt x="266" y="1000"/>
                    <a:pt x="271" y="1031"/>
                  </a:cubicBezTo>
                  <a:cubicBezTo>
                    <a:pt x="285" y="1067"/>
                    <a:pt x="302" y="1101"/>
                    <a:pt x="321" y="1137"/>
                  </a:cubicBezTo>
                  <a:cubicBezTo>
                    <a:pt x="335" y="1165"/>
                    <a:pt x="349" y="1199"/>
                    <a:pt x="366" y="1232"/>
                  </a:cubicBezTo>
                  <a:cubicBezTo>
                    <a:pt x="397" y="1293"/>
                    <a:pt x="436" y="1349"/>
                    <a:pt x="469" y="1408"/>
                  </a:cubicBezTo>
                  <a:cubicBezTo>
                    <a:pt x="539" y="1519"/>
                    <a:pt x="617" y="1631"/>
                    <a:pt x="690" y="1748"/>
                  </a:cubicBezTo>
                  <a:cubicBezTo>
                    <a:pt x="704" y="1768"/>
                    <a:pt x="718" y="1793"/>
                    <a:pt x="729" y="1812"/>
                  </a:cubicBezTo>
                  <a:cubicBezTo>
                    <a:pt x="731" y="1823"/>
                    <a:pt x="734" y="1829"/>
                    <a:pt x="743" y="1840"/>
                  </a:cubicBezTo>
                  <a:cubicBezTo>
                    <a:pt x="756" y="1882"/>
                    <a:pt x="793" y="1908"/>
                    <a:pt x="832" y="1908"/>
                  </a:cubicBezTo>
                  <a:cubicBezTo>
                    <a:pt x="840" y="1908"/>
                    <a:pt x="849" y="1907"/>
                    <a:pt x="857" y="1904"/>
                  </a:cubicBezTo>
                  <a:cubicBezTo>
                    <a:pt x="907" y="1890"/>
                    <a:pt x="935" y="1837"/>
                    <a:pt x="921" y="1790"/>
                  </a:cubicBezTo>
                  <a:cubicBezTo>
                    <a:pt x="910" y="1759"/>
                    <a:pt x="896" y="1729"/>
                    <a:pt x="882" y="1706"/>
                  </a:cubicBezTo>
                  <a:cubicBezTo>
                    <a:pt x="868" y="1678"/>
                    <a:pt x="851" y="1653"/>
                    <a:pt x="832" y="1628"/>
                  </a:cubicBezTo>
                  <a:cubicBezTo>
                    <a:pt x="798" y="1572"/>
                    <a:pt x="762" y="1517"/>
                    <a:pt x="731" y="1464"/>
                  </a:cubicBezTo>
                  <a:cubicBezTo>
                    <a:pt x="662" y="1347"/>
                    <a:pt x="582" y="1228"/>
                    <a:pt x="523" y="1109"/>
                  </a:cubicBezTo>
                  <a:lnTo>
                    <a:pt x="523" y="1109"/>
                  </a:lnTo>
                  <a:cubicBezTo>
                    <a:pt x="524" y="1109"/>
                    <a:pt x="525" y="1109"/>
                    <a:pt x="525" y="1109"/>
                  </a:cubicBezTo>
                  <a:lnTo>
                    <a:pt x="522" y="1101"/>
                  </a:lnTo>
                  <a:cubicBezTo>
                    <a:pt x="519" y="1098"/>
                    <a:pt x="519" y="1095"/>
                    <a:pt x="517" y="1093"/>
                  </a:cubicBezTo>
                  <a:lnTo>
                    <a:pt x="517" y="1093"/>
                  </a:lnTo>
                  <a:cubicBezTo>
                    <a:pt x="517" y="1093"/>
                    <a:pt x="517" y="1093"/>
                    <a:pt x="517" y="1093"/>
                  </a:cubicBezTo>
                  <a:lnTo>
                    <a:pt x="517" y="1093"/>
                  </a:lnTo>
                  <a:cubicBezTo>
                    <a:pt x="501" y="1063"/>
                    <a:pt x="488" y="1029"/>
                    <a:pt x="469" y="998"/>
                  </a:cubicBezTo>
                  <a:cubicBezTo>
                    <a:pt x="455" y="967"/>
                    <a:pt x="447" y="928"/>
                    <a:pt x="439" y="892"/>
                  </a:cubicBezTo>
                  <a:cubicBezTo>
                    <a:pt x="436" y="869"/>
                    <a:pt x="436" y="844"/>
                    <a:pt x="436" y="822"/>
                  </a:cubicBezTo>
                  <a:cubicBezTo>
                    <a:pt x="439" y="805"/>
                    <a:pt x="441" y="786"/>
                    <a:pt x="450" y="766"/>
                  </a:cubicBezTo>
                  <a:cubicBezTo>
                    <a:pt x="455" y="749"/>
                    <a:pt x="466" y="733"/>
                    <a:pt x="478" y="716"/>
                  </a:cubicBezTo>
                  <a:cubicBezTo>
                    <a:pt x="489" y="705"/>
                    <a:pt x="494" y="694"/>
                    <a:pt x="505" y="682"/>
                  </a:cubicBezTo>
                  <a:cubicBezTo>
                    <a:pt x="511" y="680"/>
                    <a:pt x="519" y="674"/>
                    <a:pt x="525" y="669"/>
                  </a:cubicBezTo>
                  <a:cubicBezTo>
                    <a:pt x="533" y="666"/>
                    <a:pt x="539" y="663"/>
                    <a:pt x="547" y="663"/>
                  </a:cubicBezTo>
                  <a:cubicBezTo>
                    <a:pt x="561" y="660"/>
                    <a:pt x="572" y="660"/>
                    <a:pt x="586" y="660"/>
                  </a:cubicBezTo>
                  <a:cubicBezTo>
                    <a:pt x="609" y="652"/>
                    <a:pt x="634" y="635"/>
                    <a:pt x="645" y="613"/>
                  </a:cubicBezTo>
                  <a:cubicBezTo>
                    <a:pt x="659" y="585"/>
                    <a:pt x="659" y="554"/>
                    <a:pt x="642" y="526"/>
                  </a:cubicBezTo>
                  <a:cubicBezTo>
                    <a:pt x="631" y="509"/>
                    <a:pt x="617" y="498"/>
                    <a:pt x="606" y="484"/>
                  </a:cubicBezTo>
                  <a:cubicBezTo>
                    <a:pt x="564" y="440"/>
                    <a:pt x="519" y="401"/>
                    <a:pt x="475" y="359"/>
                  </a:cubicBezTo>
                  <a:cubicBezTo>
                    <a:pt x="419" y="306"/>
                    <a:pt x="363" y="250"/>
                    <a:pt x="310" y="200"/>
                  </a:cubicBezTo>
                  <a:lnTo>
                    <a:pt x="240" y="130"/>
                  </a:lnTo>
                  <a:cubicBezTo>
                    <a:pt x="204" y="94"/>
                    <a:pt x="171" y="63"/>
                    <a:pt x="132" y="32"/>
                  </a:cubicBezTo>
                  <a:cubicBezTo>
                    <a:pt x="118" y="21"/>
                    <a:pt x="104" y="13"/>
                    <a:pt x="87" y="13"/>
                  </a:cubicBezTo>
                  <a:cubicBezTo>
                    <a:pt x="70" y="4"/>
                    <a:pt x="58" y="0"/>
                    <a:pt x="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806;p45">
              <a:extLst>
                <a:ext uri="{FF2B5EF4-FFF2-40B4-BE49-F238E27FC236}">
                  <a16:creationId xmlns:a16="http://schemas.microsoft.com/office/drawing/2014/main" id="{2F273156-1E70-04CD-015B-A1AC3501764E}"/>
                </a:ext>
              </a:extLst>
            </p:cNvPr>
            <p:cNvSpPr/>
            <p:nvPr/>
          </p:nvSpPr>
          <p:spPr>
            <a:xfrm>
              <a:off x="6328775" y="4882000"/>
              <a:ext cx="50450" cy="41700"/>
            </a:xfrm>
            <a:custGeom>
              <a:avLst/>
              <a:gdLst/>
              <a:ahLst/>
              <a:cxnLst/>
              <a:rect l="l" t="t" r="r" b="b"/>
              <a:pathLst>
                <a:path w="2018" h="1668" extrusionOk="0">
                  <a:moveTo>
                    <a:pt x="754" y="704"/>
                  </a:moveTo>
                  <a:lnTo>
                    <a:pt x="754" y="704"/>
                  </a:lnTo>
                  <a:cubicBezTo>
                    <a:pt x="745" y="709"/>
                    <a:pt x="740" y="712"/>
                    <a:pt x="732" y="717"/>
                  </a:cubicBezTo>
                  <a:cubicBezTo>
                    <a:pt x="739" y="713"/>
                    <a:pt x="747" y="709"/>
                    <a:pt x="754" y="704"/>
                  </a:cubicBezTo>
                  <a:close/>
                  <a:moveTo>
                    <a:pt x="715" y="727"/>
                  </a:moveTo>
                  <a:cubicBezTo>
                    <a:pt x="714" y="727"/>
                    <a:pt x="713" y="728"/>
                    <a:pt x="712" y="728"/>
                  </a:cubicBezTo>
                  <a:cubicBezTo>
                    <a:pt x="713" y="728"/>
                    <a:pt x="714" y="728"/>
                    <a:pt x="715" y="727"/>
                  </a:cubicBezTo>
                  <a:close/>
                  <a:moveTo>
                    <a:pt x="704" y="725"/>
                  </a:moveTo>
                  <a:lnTo>
                    <a:pt x="704" y="725"/>
                  </a:lnTo>
                  <a:cubicBezTo>
                    <a:pt x="701" y="728"/>
                    <a:pt x="698" y="728"/>
                    <a:pt x="693" y="731"/>
                  </a:cubicBezTo>
                  <a:cubicBezTo>
                    <a:pt x="693" y="731"/>
                    <a:pt x="693" y="732"/>
                    <a:pt x="693" y="733"/>
                  </a:cubicBezTo>
                  <a:lnTo>
                    <a:pt x="693" y="733"/>
                  </a:lnTo>
                  <a:cubicBezTo>
                    <a:pt x="696" y="730"/>
                    <a:pt x="700" y="729"/>
                    <a:pt x="704" y="725"/>
                  </a:cubicBezTo>
                  <a:close/>
                  <a:moveTo>
                    <a:pt x="693" y="733"/>
                  </a:moveTo>
                  <a:cubicBezTo>
                    <a:pt x="692" y="734"/>
                    <a:pt x="691" y="735"/>
                    <a:pt x="690" y="736"/>
                  </a:cubicBezTo>
                  <a:cubicBezTo>
                    <a:pt x="692" y="736"/>
                    <a:pt x="692" y="735"/>
                    <a:pt x="693" y="733"/>
                  </a:cubicBezTo>
                  <a:close/>
                  <a:moveTo>
                    <a:pt x="297" y="965"/>
                  </a:moveTo>
                  <a:cubicBezTo>
                    <a:pt x="288" y="973"/>
                    <a:pt x="286" y="974"/>
                    <a:pt x="283" y="976"/>
                  </a:cubicBezTo>
                  <a:lnTo>
                    <a:pt x="283" y="976"/>
                  </a:lnTo>
                  <a:cubicBezTo>
                    <a:pt x="286" y="974"/>
                    <a:pt x="288" y="973"/>
                    <a:pt x="294" y="968"/>
                  </a:cubicBezTo>
                  <a:cubicBezTo>
                    <a:pt x="294" y="968"/>
                    <a:pt x="297" y="968"/>
                    <a:pt x="297" y="965"/>
                  </a:cubicBezTo>
                  <a:close/>
                  <a:moveTo>
                    <a:pt x="288" y="976"/>
                  </a:moveTo>
                  <a:lnTo>
                    <a:pt x="288" y="976"/>
                  </a:lnTo>
                  <a:cubicBezTo>
                    <a:pt x="288" y="976"/>
                    <a:pt x="286" y="976"/>
                    <a:pt x="286" y="978"/>
                  </a:cubicBezTo>
                  <a:lnTo>
                    <a:pt x="286" y="978"/>
                  </a:lnTo>
                  <a:cubicBezTo>
                    <a:pt x="287" y="977"/>
                    <a:pt x="287" y="977"/>
                    <a:pt x="288" y="976"/>
                  </a:cubicBezTo>
                  <a:close/>
                  <a:moveTo>
                    <a:pt x="1562" y="0"/>
                  </a:moveTo>
                  <a:cubicBezTo>
                    <a:pt x="1543" y="0"/>
                    <a:pt x="1530" y="5"/>
                    <a:pt x="1516" y="11"/>
                  </a:cubicBezTo>
                  <a:cubicBezTo>
                    <a:pt x="1512" y="8"/>
                    <a:pt x="1507" y="7"/>
                    <a:pt x="1504" y="7"/>
                  </a:cubicBezTo>
                  <a:cubicBezTo>
                    <a:pt x="1500" y="7"/>
                    <a:pt x="1496" y="8"/>
                    <a:pt x="1493" y="11"/>
                  </a:cubicBezTo>
                  <a:cubicBezTo>
                    <a:pt x="1460" y="14"/>
                    <a:pt x="1429" y="33"/>
                    <a:pt x="1404" y="56"/>
                  </a:cubicBezTo>
                  <a:cubicBezTo>
                    <a:pt x="1360" y="89"/>
                    <a:pt x="1321" y="137"/>
                    <a:pt x="1287" y="178"/>
                  </a:cubicBezTo>
                  <a:lnTo>
                    <a:pt x="1192" y="282"/>
                  </a:lnTo>
                  <a:cubicBezTo>
                    <a:pt x="1139" y="323"/>
                    <a:pt x="1092" y="374"/>
                    <a:pt x="1053" y="429"/>
                  </a:cubicBezTo>
                  <a:cubicBezTo>
                    <a:pt x="1039" y="443"/>
                    <a:pt x="1036" y="460"/>
                    <a:pt x="1036" y="480"/>
                  </a:cubicBezTo>
                  <a:cubicBezTo>
                    <a:pt x="1011" y="505"/>
                    <a:pt x="983" y="527"/>
                    <a:pt x="958" y="547"/>
                  </a:cubicBezTo>
                  <a:cubicBezTo>
                    <a:pt x="924" y="577"/>
                    <a:pt x="888" y="611"/>
                    <a:pt x="852" y="639"/>
                  </a:cubicBezTo>
                  <a:cubicBezTo>
                    <a:pt x="820" y="662"/>
                    <a:pt x="788" y="684"/>
                    <a:pt x="754" y="704"/>
                  </a:cubicBezTo>
                  <a:lnTo>
                    <a:pt x="754" y="704"/>
                  </a:lnTo>
                  <a:cubicBezTo>
                    <a:pt x="755" y="704"/>
                    <a:pt x="756" y="703"/>
                    <a:pt x="757" y="703"/>
                  </a:cubicBezTo>
                  <a:lnTo>
                    <a:pt x="757" y="703"/>
                  </a:lnTo>
                  <a:cubicBezTo>
                    <a:pt x="744" y="713"/>
                    <a:pt x="730" y="721"/>
                    <a:pt x="717" y="726"/>
                  </a:cubicBezTo>
                  <a:lnTo>
                    <a:pt x="717" y="726"/>
                  </a:lnTo>
                  <a:cubicBezTo>
                    <a:pt x="717" y="726"/>
                    <a:pt x="718" y="726"/>
                    <a:pt x="718" y="725"/>
                  </a:cubicBezTo>
                  <a:lnTo>
                    <a:pt x="718" y="725"/>
                  </a:lnTo>
                  <a:cubicBezTo>
                    <a:pt x="716" y="725"/>
                    <a:pt x="716" y="726"/>
                    <a:pt x="715" y="727"/>
                  </a:cubicBezTo>
                  <a:lnTo>
                    <a:pt x="715" y="727"/>
                  </a:lnTo>
                  <a:cubicBezTo>
                    <a:pt x="715" y="727"/>
                    <a:pt x="716" y="726"/>
                    <a:pt x="717" y="726"/>
                  </a:cubicBezTo>
                  <a:lnTo>
                    <a:pt x="717" y="726"/>
                  </a:lnTo>
                  <a:cubicBezTo>
                    <a:pt x="713" y="729"/>
                    <a:pt x="706" y="731"/>
                    <a:pt x="704" y="731"/>
                  </a:cubicBezTo>
                  <a:cubicBezTo>
                    <a:pt x="701" y="736"/>
                    <a:pt x="698" y="736"/>
                    <a:pt x="693" y="739"/>
                  </a:cubicBezTo>
                  <a:cubicBezTo>
                    <a:pt x="698" y="734"/>
                    <a:pt x="701" y="734"/>
                    <a:pt x="701" y="731"/>
                  </a:cubicBezTo>
                  <a:lnTo>
                    <a:pt x="701" y="731"/>
                  </a:lnTo>
                  <a:cubicBezTo>
                    <a:pt x="670" y="750"/>
                    <a:pt x="637" y="767"/>
                    <a:pt x="609" y="784"/>
                  </a:cubicBezTo>
                  <a:cubicBezTo>
                    <a:pt x="620" y="778"/>
                    <a:pt x="629" y="773"/>
                    <a:pt x="634" y="770"/>
                  </a:cubicBezTo>
                  <a:lnTo>
                    <a:pt x="634" y="770"/>
                  </a:lnTo>
                  <a:cubicBezTo>
                    <a:pt x="573" y="806"/>
                    <a:pt x="509" y="842"/>
                    <a:pt x="447" y="879"/>
                  </a:cubicBezTo>
                  <a:lnTo>
                    <a:pt x="475" y="865"/>
                  </a:lnTo>
                  <a:lnTo>
                    <a:pt x="475" y="865"/>
                  </a:lnTo>
                  <a:cubicBezTo>
                    <a:pt x="415" y="895"/>
                    <a:pt x="366" y="932"/>
                    <a:pt x="307" y="965"/>
                  </a:cubicBezTo>
                  <a:lnTo>
                    <a:pt x="307" y="965"/>
                  </a:lnTo>
                  <a:cubicBezTo>
                    <a:pt x="302" y="965"/>
                    <a:pt x="302" y="968"/>
                    <a:pt x="302" y="968"/>
                  </a:cubicBezTo>
                  <a:cubicBezTo>
                    <a:pt x="300" y="972"/>
                    <a:pt x="297" y="974"/>
                    <a:pt x="294" y="976"/>
                  </a:cubicBezTo>
                  <a:lnTo>
                    <a:pt x="294" y="976"/>
                  </a:lnTo>
                  <a:cubicBezTo>
                    <a:pt x="294" y="976"/>
                    <a:pt x="294" y="976"/>
                    <a:pt x="294" y="976"/>
                  </a:cubicBezTo>
                  <a:cubicBezTo>
                    <a:pt x="293" y="977"/>
                    <a:pt x="293" y="977"/>
                    <a:pt x="293" y="977"/>
                  </a:cubicBezTo>
                  <a:lnTo>
                    <a:pt x="293" y="977"/>
                  </a:lnTo>
                  <a:cubicBezTo>
                    <a:pt x="293" y="977"/>
                    <a:pt x="293" y="976"/>
                    <a:pt x="294" y="976"/>
                  </a:cubicBezTo>
                  <a:lnTo>
                    <a:pt x="294" y="976"/>
                  </a:lnTo>
                  <a:cubicBezTo>
                    <a:pt x="290" y="976"/>
                    <a:pt x="288" y="978"/>
                    <a:pt x="286" y="979"/>
                  </a:cubicBezTo>
                  <a:lnTo>
                    <a:pt x="286" y="979"/>
                  </a:lnTo>
                  <a:cubicBezTo>
                    <a:pt x="286" y="979"/>
                    <a:pt x="289" y="979"/>
                    <a:pt x="293" y="977"/>
                  </a:cubicBezTo>
                  <a:lnTo>
                    <a:pt x="293" y="977"/>
                  </a:lnTo>
                  <a:cubicBezTo>
                    <a:pt x="289" y="979"/>
                    <a:pt x="286" y="980"/>
                    <a:pt x="283" y="982"/>
                  </a:cubicBezTo>
                  <a:cubicBezTo>
                    <a:pt x="284" y="981"/>
                    <a:pt x="285" y="980"/>
                    <a:pt x="286" y="979"/>
                  </a:cubicBezTo>
                  <a:lnTo>
                    <a:pt x="286" y="979"/>
                  </a:lnTo>
                  <a:cubicBezTo>
                    <a:pt x="286" y="979"/>
                    <a:pt x="286" y="979"/>
                    <a:pt x="286" y="979"/>
                  </a:cubicBezTo>
                  <a:cubicBezTo>
                    <a:pt x="286" y="979"/>
                    <a:pt x="286" y="978"/>
                    <a:pt x="286" y="978"/>
                  </a:cubicBezTo>
                  <a:lnTo>
                    <a:pt x="286" y="978"/>
                  </a:lnTo>
                  <a:cubicBezTo>
                    <a:pt x="259" y="994"/>
                    <a:pt x="229" y="1010"/>
                    <a:pt x="199" y="1024"/>
                  </a:cubicBezTo>
                  <a:cubicBezTo>
                    <a:pt x="196" y="1029"/>
                    <a:pt x="191" y="1029"/>
                    <a:pt x="188" y="1032"/>
                  </a:cubicBezTo>
                  <a:cubicBezTo>
                    <a:pt x="182" y="1035"/>
                    <a:pt x="177" y="1035"/>
                    <a:pt x="174" y="1038"/>
                  </a:cubicBezTo>
                  <a:cubicBezTo>
                    <a:pt x="143" y="1049"/>
                    <a:pt x="113" y="1060"/>
                    <a:pt x="85" y="1080"/>
                  </a:cubicBezTo>
                  <a:cubicBezTo>
                    <a:pt x="1" y="1121"/>
                    <a:pt x="7" y="1266"/>
                    <a:pt x="99" y="1297"/>
                  </a:cubicBezTo>
                  <a:cubicBezTo>
                    <a:pt x="113" y="1300"/>
                    <a:pt x="121" y="1303"/>
                    <a:pt x="132" y="1308"/>
                  </a:cubicBezTo>
                  <a:cubicBezTo>
                    <a:pt x="146" y="1328"/>
                    <a:pt x="163" y="1342"/>
                    <a:pt x="188" y="1356"/>
                  </a:cubicBezTo>
                  <a:cubicBezTo>
                    <a:pt x="196" y="1358"/>
                    <a:pt x="202" y="1361"/>
                    <a:pt x="213" y="1361"/>
                  </a:cubicBezTo>
                  <a:cubicBezTo>
                    <a:pt x="219" y="1375"/>
                    <a:pt x="224" y="1386"/>
                    <a:pt x="230" y="1398"/>
                  </a:cubicBezTo>
                  <a:cubicBezTo>
                    <a:pt x="244" y="1414"/>
                    <a:pt x="260" y="1425"/>
                    <a:pt x="280" y="1437"/>
                  </a:cubicBezTo>
                  <a:cubicBezTo>
                    <a:pt x="286" y="1476"/>
                    <a:pt x="311" y="1509"/>
                    <a:pt x="350" y="1526"/>
                  </a:cubicBezTo>
                  <a:cubicBezTo>
                    <a:pt x="352" y="1537"/>
                    <a:pt x="358" y="1545"/>
                    <a:pt x="366" y="1559"/>
                  </a:cubicBezTo>
                  <a:cubicBezTo>
                    <a:pt x="380" y="1579"/>
                    <a:pt x="411" y="1593"/>
                    <a:pt x="433" y="1593"/>
                  </a:cubicBezTo>
                  <a:cubicBezTo>
                    <a:pt x="436" y="1604"/>
                    <a:pt x="439" y="1610"/>
                    <a:pt x="445" y="1618"/>
                  </a:cubicBezTo>
                  <a:cubicBezTo>
                    <a:pt x="445" y="1621"/>
                    <a:pt x="450" y="1624"/>
                    <a:pt x="450" y="1629"/>
                  </a:cubicBezTo>
                  <a:cubicBezTo>
                    <a:pt x="461" y="1652"/>
                    <a:pt x="486" y="1668"/>
                    <a:pt x="512" y="1668"/>
                  </a:cubicBezTo>
                  <a:cubicBezTo>
                    <a:pt x="520" y="1668"/>
                    <a:pt x="528" y="1666"/>
                    <a:pt x="537" y="1663"/>
                  </a:cubicBezTo>
                  <a:cubicBezTo>
                    <a:pt x="592" y="1640"/>
                    <a:pt x="643" y="1615"/>
                    <a:pt x="690" y="1582"/>
                  </a:cubicBezTo>
                  <a:cubicBezTo>
                    <a:pt x="700" y="1583"/>
                    <a:pt x="709" y="1584"/>
                    <a:pt x="719" y="1584"/>
                  </a:cubicBezTo>
                  <a:cubicBezTo>
                    <a:pt x="754" y="1584"/>
                    <a:pt x="790" y="1574"/>
                    <a:pt x="818" y="1565"/>
                  </a:cubicBezTo>
                  <a:cubicBezTo>
                    <a:pt x="841" y="1559"/>
                    <a:pt x="863" y="1548"/>
                    <a:pt x="885" y="1537"/>
                  </a:cubicBezTo>
                  <a:cubicBezTo>
                    <a:pt x="1036" y="1451"/>
                    <a:pt x="1170" y="1339"/>
                    <a:pt x="1301" y="1222"/>
                  </a:cubicBezTo>
                  <a:cubicBezTo>
                    <a:pt x="1379" y="1152"/>
                    <a:pt x="1454" y="1074"/>
                    <a:pt x="1533" y="1004"/>
                  </a:cubicBezTo>
                  <a:cubicBezTo>
                    <a:pt x="1560" y="979"/>
                    <a:pt x="1594" y="954"/>
                    <a:pt x="1625" y="929"/>
                  </a:cubicBezTo>
                  <a:cubicBezTo>
                    <a:pt x="1678" y="893"/>
                    <a:pt x="1722" y="842"/>
                    <a:pt x="1767" y="795"/>
                  </a:cubicBezTo>
                  <a:cubicBezTo>
                    <a:pt x="1831" y="728"/>
                    <a:pt x="1892" y="661"/>
                    <a:pt x="1945" y="589"/>
                  </a:cubicBezTo>
                  <a:cubicBezTo>
                    <a:pt x="1962" y="561"/>
                    <a:pt x="1979" y="533"/>
                    <a:pt x="1993" y="505"/>
                  </a:cubicBezTo>
                  <a:cubicBezTo>
                    <a:pt x="2018" y="457"/>
                    <a:pt x="2012" y="402"/>
                    <a:pt x="1998" y="351"/>
                  </a:cubicBezTo>
                  <a:cubicBezTo>
                    <a:pt x="1976" y="290"/>
                    <a:pt x="1915" y="243"/>
                    <a:pt x="1862" y="209"/>
                  </a:cubicBezTo>
                  <a:cubicBezTo>
                    <a:pt x="1820" y="181"/>
                    <a:pt x="1778" y="153"/>
                    <a:pt x="1739" y="123"/>
                  </a:cubicBezTo>
                  <a:cubicBezTo>
                    <a:pt x="1722" y="109"/>
                    <a:pt x="1708" y="98"/>
                    <a:pt x="1689" y="86"/>
                  </a:cubicBezTo>
                  <a:cubicBezTo>
                    <a:pt x="1683" y="67"/>
                    <a:pt x="1669" y="42"/>
                    <a:pt x="1652" y="25"/>
                  </a:cubicBezTo>
                  <a:cubicBezTo>
                    <a:pt x="1636" y="5"/>
                    <a:pt x="1613" y="3"/>
                    <a:pt x="1588" y="3"/>
                  </a:cubicBezTo>
                  <a:cubicBezTo>
                    <a:pt x="1578" y="1"/>
                    <a:pt x="1570" y="0"/>
                    <a:pt x="15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807;p45">
              <a:extLst>
                <a:ext uri="{FF2B5EF4-FFF2-40B4-BE49-F238E27FC236}">
                  <a16:creationId xmlns:a16="http://schemas.microsoft.com/office/drawing/2014/main" id="{3B072807-62CB-55F7-D4DB-67B7BE080F38}"/>
                </a:ext>
              </a:extLst>
            </p:cNvPr>
            <p:cNvSpPr/>
            <p:nvPr/>
          </p:nvSpPr>
          <p:spPr>
            <a:xfrm>
              <a:off x="6275350" y="4830175"/>
              <a:ext cx="36225" cy="28125"/>
            </a:xfrm>
            <a:custGeom>
              <a:avLst/>
              <a:gdLst/>
              <a:ahLst/>
              <a:cxnLst/>
              <a:rect l="l" t="t" r="r" b="b"/>
              <a:pathLst>
                <a:path w="1449" h="1125" extrusionOk="0">
                  <a:moveTo>
                    <a:pt x="227" y="619"/>
                  </a:moveTo>
                  <a:cubicBezTo>
                    <a:pt x="227" y="620"/>
                    <a:pt x="221" y="622"/>
                    <a:pt x="219" y="622"/>
                  </a:cubicBezTo>
                  <a:cubicBezTo>
                    <a:pt x="221" y="622"/>
                    <a:pt x="221" y="622"/>
                    <a:pt x="227" y="619"/>
                  </a:cubicBezTo>
                  <a:close/>
                  <a:moveTo>
                    <a:pt x="249" y="753"/>
                  </a:moveTo>
                  <a:cubicBezTo>
                    <a:pt x="249" y="759"/>
                    <a:pt x="249" y="759"/>
                    <a:pt x="246" y="759"/>
                  </a:cubicBezTo>
                  <a:lnTo>
                    <a:pt x="244" y="753"/>
                  </a:lnTo>
                  <a:close/>
                  <a:moveTo>
                    <a:pt x="464" y="1096"/>
                  </a:moveTo>
                  <a:cubicBezTo>
                    <a:pt x="464" y="1097"/>
                    <a:pt x="467" y="1099"/>
                    <a:pt x="467" y="1102"/>
                  </a:cubicBezTo>
                  <a:cubicBezTo>
                    <a:pt x="467" y="1099"/>
                    <a:pt x="467" y="1099"/>
                    <a:pt x="464" y="1096"/>
                  </a:cubicBezTo>
                  <a:close/>
                  <a:moveTo>
                    <a:pt x="1019" y="0"/>
                  </a:moveTo>
                  <a:cubicBezTo>
                    <a:pt x="969" y="6"/>
                    <a:pt x="927" y="22"/>
                    <a:pt x="888" y="42"/>
                  </a:cubicBezTo>
                  <a:cubicBezTo>
                    <a:pt x="857" y="64"/>
                    <a:pt x="830" y="92"/>
                    <a:pt x="802" y="117"/>
                  </a:cubicBezTo>
                  <a:cubicBezTo>
                    <a:pt x="763" y="148"/>
                    <a:pt x="724" y="187"/>
                    <a:pt x="690" y="223"/>
                  </a:cubicBezTo>
                  <a:cubicBezTo>
                    <a:pt x="673" y="243"/>
                    <a:pt x="659" y="257"/>
                    <a:pt x="648" y="276"/>
                  </a:cubicBezTo>
                  <a:cubicBezTo>
                    <a:pt x="639" y="291"/>
                    <a:pt x="631" y="304"/>
                    <a:pt x="622" y="315"/>
                  </a:cubicBezTo>
                  <a:lnTo>
                    <a:pt x="622" y="315"/>
                  </a:lnTo>
                  <a:cubicBezTo>
                    <a:pt x="622" y="315"/>
                    <a:pt x="623" y="315"/>
                    <a:pt x="623" y="315"/>
                  </a:cubicBezTo>
                  <a:lnTo>
                    <a:pt x="620" y="319"/>
                  </a:lnTo>
                  <a:lnTo>
                    <a:pt x="620" y="319"/>
                  </a:lnTo>
                  <a:cubicBezTo>
                    <a:pt x="621" y="318"/>
                    <a:pt x="621" y="316"/>
                    <a:pt x="622" y="315"/>
                  </a:cubicBezTo>
                  <a:lnTo>
                    <a:pt x="622" y="315"/>
                  </a:lnTo>
                  <a:cubicBezTo>
                    <a:pt x="617" y="316"/>
                    <a:pt x="612" y="319"/>
                    <a:pt x="612" y="326"/>
                  </a:cubicBezTo>
                  <a:lnTo>
                    <a:pt x="620" y="319"/>
                  </a:lnTo>
                  <a:lnTo>
                    <a:pt x="620" y="319"/>
                  </a:lnTo>
                  <a:cubicBezTo>
                    <a:pt x="616" y="323"/>
                    <a:pt x="613" y="328"/>
                    <a:pt x="609" y="332"/>
                  </a:cubicBezTo>
                  <a:cubicBezTo>
                    <a:pt x="562" y="377"/>
                    <a:pt x="506" y="413"/>
                    <a:pt x="453" y="446"/>
                  </a:cubicBezTo>
                  <a:cubicBezTo>
                    <a:pt x="414" y="474"/>
                    <a:pt x="372" y="511"/>
                    <a:pt x="333" y="538"/>
                  </a:cubicBezTo>
                  <a:cubicBezTo>
                    <a:pt x="316" y="552"/>
                    <a:pt x="299" y="564"/>
                    <a:pt x="283" y="578"/>
                  </a:cubicBezTo>
                  <a:cubicBezTo>
                    <a:pt x="263" y="591"/>
                    <a:pt x="246" y="608"/>
                    <a:pt x="227" y="622"/>
                  </a:cubicBezTo>
                  <a:cubicBezTo>
                    <a:pt x="205" y="633"/>
                    <a:pt x="185" y="642"/>
                    <a:pt x="163" y="650"/>
                  </a:cubicBezTo>
                  <a:cubicBezTo>
                    <a:pt x="149" y="656"/>
                    <a:pt x="135" y="664"/>
                    <a:pt x="118" y="670"/>
                  </a:cubicBezTo>
                  <a:cubicBezTo>
                    <a:pt x="113" y="675"/>
                    <a:pt x="110" y="675"/>
                    <a:pt x="107" y="675"/>
                  </a:cubicBezTo>
                  <a:cubicBezTo>
                    <a:pt x="104" y="675"/>
                    <a:pt x="104" y="670"/>
                    <a:pt x="104" y="670"/>
                  </a:cubicBezTo>
                  <a:cubicBezTo>
                    <a:pt x="97" y="666"/>
                    <a:pt x="89" y="664"/>
                    <a:pt x="81" y="664"/>
                  </a:cubicBezTo>
                  <a:cubicBezTo>
                    <a:pt x="53" y="664"/>
                    <a:pt x="26" y="684"/>
                    <a:pt x="15" y="706"/>
                  </a:cubicBezTo>
                  <a:cubicBezTo>
                    <a:pt x="1" y="739"/>
                    <a:pt x="20" y="776"/>
                    <a:pt x="51" y="792"/>
                  </a:cubicBezTo>
                  <a:cubicBezTo>
                    <a:pt x="65" y="801"/>
                    <a:pt x="76" y="806"/>
                    <a:pt x="90" y="815"/>
                  </a:cubicBezTo>
                  <a:cubicBezTo>
                    <a:pt x="82" y="809"/>
                    <a:pt x="79" y="806"/>
                    <a:pt x="76" y="804"/>
                  </a:cubicBezTo>
                  <a:lnTo>
                    <a:pt x="76" y="804"/>
                  </a:lnTo>
                  <a:cubicBezTo>
                    <a:pt x="107" y="823"/>
                    <a:pt x="138" y="848"/>
                    <a:pt x="174" y="865"/>
                  </a:cubicBezTo>
                  <a:cubicBezTo>
                    <a:pt x="207" y="887"/>
                    <a:pt x="244" y="912"/>
                    <a:pt x="274" y="935"/>
                  </a:cubicBezTo>
                  <a:cubicBezTo>
                    <a:pt x="333" y="982"/>
                    <a:pt x="400" y="1027"/>
                    <a:pt x="456" y="1080"/>
                  </a:cubicBezTo>
                  <a:cubicBezTo>
                    <a:pt x="453" y="1074"/>
                    <a:pt x="447" y="1071"/>
                    <a:pt x="445" y="1066"/>
                  </a:cubicBezTo>
                  <a:lnTo>
                    <a:pt x="445" y="1066"/>
                  </a:lnTo>
                  <a:lnTo>
                    <a:pt x="467" y="1085"/>
                  </a:lnTo>
                  <a:cubicBezTo>
                    <a:pt x="461" y="1083"/>
                    <a:pt x="461" y="1080"/>
                    <a:pt x="458" y="1080"/>
                  </a:cubicBezTo>
                  <a:lnTo>
                    <a:pt x="458" y="1080"/>
                  </a:lnTo>
                  <a:lnTo>
                    <a:pt x="470" y="1088"/>
                  </a:lnTo>
                  <a:cubicBezTo>
                    <a:pt x="478" y="1096"/>
                    <a:pt x="484" y="1102"/>
                    <a:pt x="486" y="1110"/>
                  </a:cubicBezTo>
                  <a:cubicBezTo>
                    <a:pt x="497" y="1120"/>
                    <a:pt x="512" y="1124"/>
                    <a:pt x="526" y="1124"/>
                  </a:cubicBezTo>
                  <a:cubicBezTo>
                    <a:pt x="542" y="1124"/>
                    <a:pt x="557" y="1119"/>
                    <a:pt x="567" y="1110"/>
                  </a:cubicBezTo>
                  <a:cubicBezTo>
                    <a:pt x="584" y="1096"/>
                    <a:pt x="592" y="1080"/>
                    <a:pt x="592" y="1060"/>
                  </a:cubicBezTo>
                  <a:cubicBezTo>
                    <a:pt x="604" y="1057"/>
                    <a:pt x="609" y="1057"/>
                    <a:pt x="620" y="1055"/>
                  </a:cubicBezTo>
                  <a:cubicBezTo>
                    <a:pt x="640" y="1046"/>
                    <a:pt x="654" y="1032"/>
                    <a:pt x="673" y="1018"/>
                  </a:cubicBezTo>
                  <a:cubicBezTo>
                    <a:pt x="693" y="1002"/>
                    <a:pt x="718" y="985"/>
                    <a:pt x="737" y="968"/>
                  </a:cubicBezTo>
                  <a:cubicBezTo>
                    <a:pt x="781" y="943"/>
                    <a:pt x="813" y="908"/>
                    <a:pt x="848" y="872"/>
                  </a:cubicBezTo>
                  <a:lnTo>
                    <a:pt x="848" y="872"/>
                  </a:lnTo>
                  <a:cubicBezTo>
                    <a:pt x="886" y="836"/>
                    <a:pt x="922" y="800"/>
                    <a:pt x="963" y="764"/>
                  </a:cubicBezTo>
                  <a:cubicBezTo>
                    <a:pt x="986" y="745"/>
                    <a:pt x="1011" y="731"/>
                    <a:pt x="1033" y="709"/>
                  </a:cubicBezTo>
                  <a:cubicBezTo>
                    <a:pt x="1058" y="689"/>
                    <a:pt x="1083" y="670"/>
                    <a:pt x="1109" y="650"/>
                  </a:cubicBezTo>
                  <a:cubicBezTo>
                    <a:pt x="1159" y="611"/>
                    <a:pt x="1209" y="572"/>
                    <a:pt x="1254" y="527"/>
                  </a:cubicBezTo>
                  <a:lnTo>
                    <a:pt x="1265" y="516"/>
                  </a:lnTo>
                  <a:cubicBezTo>
                    <a:pt x="1268" y="516"/>
                    <a:pt x="1268" y="513"/>
                    <a:pt x="1268" y="513"/>
                  </a:cubicBezTo>
                  <a:lnTo>
                    <a:pt x="1290" y="494"/>
                  </a:lnTo>
                  <a:cubicBezTo>
                    <a:pt x="1321" y="460"/>
                    <a:pt x="1348" y="430"/>
                    <a:pt x="1379" y="399"/>
                  </a:cubicBezTo>
                  <a:cubicBezTo>
                    <a:pt x="1393" y="385"/>
                    <a:pt x="1404" y="374"/>
                    <a:pt x="1418" y="363"/>
                  </a:cubicBezTo>
                  <a:cubicBezTo>
                    <a:pt x="1432" y="354"/>
                    <a:pt x="1440" y="329"/>
                    <a:pt x="1443" y="313"/>
                  </a:cubicBezTo>
                  <a:cubicBezTo>
                    <a:pt x="1449" y="279"/>
                    <a:pt x="1435" y="257"/>
                    <a:pt x="1421" y="232"/>
                  </a:cubicBezTo>
                  <a:cubicBezTo>
                    <a:pt x="1413" y="215"/>
                    <a:pt x="1393" y="204"/>
                    <a:pt x="1376" y="190"/>
                  </a:cubicBezTo>
                  <a:lnTo>
                    <a:pt x="1323" y="148"/>
                  </a:lnTo>
                  <a:cubicBezTo>
                    <a:pt x="1248" y="84"/>
                    <a:pt x="1162" y="22"/>
                    <a:pt x="1058" y="6"/>
                  </a:cubicBezTo>
                  <a:cubicBezTo>
                    <a:pt x="1044" y="0"/>
                    <a:pt x="1036" y="0"/>
                    <a:pt x="10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808;p45">
              <a:extLst>
                <a:ext uri="{FF2B5EF4-FFF2-40B4-BE49-F238E27FC236}">
                  <a16:creationId xmlns:a16="http://schemas.microsoft.com/office/drawing/2014/main" id="{91C16341-6986-66C0-88E6-B9F3FE800C8D}"/>
                </a:ext>
              </a:extLst>
            </p:cNvPr>
            <p:cNvSpPr/>
            <p:nvPr/>
          </p:nvSpPr>
          <p:spPr>
            <a:xfrm>
              <a:off x="6339950" y="4892575"/>
              <a:ext cx="45075" cy="42425"/>
            </a:xfrm>
            <a:custGeom>
              <a:avLst/>
              <a:gdLst/>
              <a:ahLst/>
              <a:cxnLst/>
              <a:rect l="l" t="t" r="r" b="b"/>
              <a:pathLst>
                <a:path w="1803" h="1697" extrusionOk="0">
                  <a:moveTo>
                    <a:pt x="1245" y="470"/>
                  </a:moveTo>
                  <a:cubicBezTo>
                    <a:pt x="1245" y="472"/>
                    <a:pt x="1242" y="472"/>
                    <a:pt x="1242" y="472"/>
                  </a:cubicBezTo>
                  <a:cubicBezTo>
                    <a:pt x="1242" y="472"/>
                    <a:pt x="1242" y="470"/>
                    <a:pt x="1245" y="470"/>
                  </a:cubicBezTo>
                  <a:close/>
                  <a:moveTo>
                    <a:pt x="776" y="874"/>
                  </a:moveTo>
                  <a:cubicBezTo>
                    <a:pt x="776" y="876"/>
                    <a:pt x="775" y="876"/>
                    <a:pt x="775" y="876"/>
                  </a:cubicBezTo>
                  <a:cubicBezTo>
                    <a:pt x="774" y="876"/>
                    <a:pt x="774" y="876"/>
                    <a:pt x="776" y="874"/>
                  </a:cubicBezTo>
                  <a:lnTo>
                    <a:pt x="776" y="874"/>
                  </a:lnTo>
                  <a:cubicBezTo>
                    <a:pt x="776" y="874"/>
                    <a:pt x="776" y="874"/>
                    <a:pt x="776" y="874"/>
                  </a:cubicBezTo>
                  <a:close/>
                  <a:moveTo>
                    <a:pt x="776" y="874"/>
                  </a:moveTo>
                  <a:cubicBezTo>
                    <a:pt x="773" y="877"/>
                    <a:pt x="773" y="877"/>
                    <a:pt x="770" y="877"/>
                  </a:cubicBezTo>
                  <a:cubicBezTo>
                    <a:pt x="770" y="877"/>
                    <a:pt x="773" y="877"/>
                    <a:pt x="776" y="874"/>
                  </a:cubicBezTo>
                  <a:close/>
                  <a:moveTo>
                    <a:pt x="349" y="1644"/>
                  </a:moveTo>
                  <a:cubicBezTo>
                    <a:pt x="346" y="1645"/>
                    <a:pt x="344" y="1646"/>
                    <a:pt x="343" y="1647"/>
                  </a:cubicBezTo>
                  <a:lnTo>
                    <a:pt x="343" y="1647"/>
                  </a:lnTo>
                  <a:cubicBezTo>
                    <a:pt x="344" y="1645"/>
                    <a:pt x="346" y="1644"/>
                    <a:pt x="349" y="1644"/>
                  </a:cubicBezTo>
                  <a:close/>
                  <a:moveTo>
                    <a:pt x="1596" y="1"/>
                  </a:moveTo>
                  <a:cubicBezTo>
                    <a:pt x="1554" y="6"/>
                    <a:pt x="1524" y="15"/>
                    <a:pt x="1501" y="37"/>
                  </a:cubicBezTo>
                  <a:cubicBezTo>
                    <a:pt x="1493" y="48"/>
                    <a:pt x="1484" y="54"/>
                    <a:pt x="1479" y="65"/>
                  </a:cubicBezTo>
                  <a:lnTo>
                    <a:pt x="1457" y="96"/>
                  </a:lnTo>
                  <a:cubicBezTo>
                    <a:pt x="1443" y="118"/>
                    <a:pt x="1429" y="135"/>
                    <a:pt x="1412" y="154"/>
                  </a:cubicBezTo>
                  <a:cubicBezTo>
                    <a:pt x="1381" y="202"/>
                    <a:pt x="1353" y="241"/>
                    <a:pt x="1320" y="288"/>
                  </a:cubicBezTo>
                  <a:cubicBezTo>
                    <a:pt x="1259" y="378"/>
                    <a:pt x="1200" y="467"/>
                    <a:pt x="1130" y="551"/>
                  </a:cubicBezTo>
                  <a:cubicBezTo>
                    <a:pt x="1102" y="578"/>
                    <a:pt x="1072" y="606"/>
                    <a:pt x="1046" y="637"/>
                  </a:cubicBezTo>
                  <a:cubicBezTo>
                    <a:pt x="1019" y="665"/>
                    <a:pt x="982" y="693"/>
                    <a:pt x="952" y="721"/>
                  </a:cubicBezTo>
                  <a:cubicBezTo>
                    <a:pt x="882" y="782"/>
                    <a:pt x="809" y="841"/>
                    <a:pt x="734" y="902"/>
                  </a:cubicBezTo>
                  <a:cubicBezTo>
                    <a:pt x="698" y="924"/>
                    <a:pt x="659" y="949"/>
                    <a:pt x="620" y="972"/>
                  </a:cubicBezTo>
                  <a:cubicBezTo>
                    <a:pt x="561" y="1005"/>
                    <a:pt x="497" y="1036"/>
                    <a:pt x="436" y="1072"/>
                  </a:cubicBezTo>
                  <a:cubicBezTo>
                    <a:pt x="377" y="1100"/>
                    <a:pt x="321" y="1131"/>
                    <a:pt x="265" y="1161"/>
                  </a:cubicBezTo>
                  <a:cubicBezTo>
                    <a:pt x="232" y="1181"/>
                    <a:pt x="201" y="1198"/>
                    <a:pt x="168" y="1214"/>
                  </a:cubicBezTo>
                  <a:cubicBezTo>
                    <a:pt x="129" y="1237"/>
                    <a:pt x="87" y="1254"/>
                    <a:pt x="56" y="1281"/>
                  </a:cubicBezTo>
                  <a:cubicBezTo>
                    <a:pt x="6" y="1320"/>
                    <a:pt x="0" y="1385"/>
                    <a:pt x="20" y="1440"/>
                  </a:cubicBezTo>
                  <a:lnTo>
                    <a:pt x="23" y="1446"/>
                  </a:lnTo>
                  <a:cubicBezTo>
                    <a:pt x="28" y="1457"/>
                    <a:pt x="34" y="1463"/>
                    <a:pt x="37" y="1468"/>
                  </a:cubicBezTo>
                  <a:lnTo>
                    <a:pt x="37" y="1482"/>
                  </a:lnTo>
                  <a:cubicBezTo>
                    <a:pt x="45" y="1507"/>
                    <a:pt x="56" y="1533"/>
                    <a:pt x="70" y="1549"/>
                  </a:cubicBezTo>
                  <a:cubicBezTo>
                    <a:pt x="87" y="1566"/>
                    <a:pt x="104" y="1580"/>
                    <a:pt x="129" y="1591"/>
                  </a:cubicBezTo>
                  <a:cubicBezTo>
                    <a:pt x="134" y="1605"/>
                    <a:pt x="148" y="1616"/>
                    <a:pt x="159" y="1622"/>
                  </a:cubicBezTo>
                  <a:cubicBezTo>
                    <a:pt x="162" y="1636"/>
                    <a:pt x="170" y="1650"/>
                    <a:pt x="182" y="1661"/>
                  </a:cubicBezTo>
                  <a:lnTo>
                    <a:pt x="201" y="1683"/>
                  </a:lnTo>
                  <a:cubicBezTo>
                    <a:pt x="215" y="1692"/>
                    <a:pt x="230" y="1697"/>
                    <a:pt x="244" y="1697"/>
                  </a:cubicBezTo>
                  <a:cubicBezTo>
                    <a:pt x="256" y="1697"/>
                    <a:pt x="268" y="1694"/>
                    <a:pt x="279" y="1689"/>
                  </a:cubicBezTo>
                  <a:cubicBezTo>
                    <a:pt x="296" y="1678"/>
                    <a:pt x="313" y="1664"/>
                    <a:pt x="335" y="1655"/>
                  </a:cubicBezTo>
                  <a:cubicBezTo>
                    <a:pt x="408" y="1605"/>
                    <a:pt x="483" y="1558"/>
                    <a:pt x="564" y="1516"/>
                  </a:cubicBezTo>
                  <a:cubicBezTo>
                    <a:pt x="586" y="1505"/>
                    <a:pt x="606" y="1493"/>
                    <a:pt x="628" y="1480"/>
                  </a:cubicBezTo>
                  <a:cubicBezTo>
                    <a:pt x="642" y="1474"/>
                    <a:pt x="659" y="1463"/>
                    <a:pt x="673" y="1452"/>
                  </a:cubicBezTo>
                  <a:lnTo>
                    <a:pt x="687" y="1438"/>
                  </a:lnTo>
                  <a:cubicBezTo>
                    <a:pt x="692" y="1435"/>
                    <a:pt x="701" y="1432"/>
                    <a:pt x="706" y="1432"/>
                  </a:cubicBezTo>
                  <a:cubicBezTo>
                    <a:pt x="742" y="1418"/>
                    <a:pt x="773" y="1396"/>
                    <a:pt x="804" y="1376"/>
                  </a:cubicBezTo>
                  <a:cubicBezTo>
                    <a:pt x="851" y="1351"/>
                    <a:pt x="893" y="1323"/>
                    <a:pt x="935" y="1295"/>
                  </a:cubicBezTo>
                  <a:cubicBezTo>
                    <a:pt x="1035" y="1231"/>
                    <a:pt x="1130" y="1161"/>
                    <a:pt x="1219" y="1089"/>
                  </a:cubicBezTo>
                  <a:cubicBezTo>
                    <a:pt x="1292" y="1030"/>
                    <a:pt x="1370" y="975"/>
                    <a:pt x="1437" y="908"/>
                  </a:cubicBezTo>
                  <a:cubicBezTo>
                    <a:pt x="1471" y="874"/>
                    <a:pt x="1507" y="835"/>
                    <a:pt x="1537" y="796"/>
                  </a:cubicBezTo>
                  <a:cubicBezTo>
                    <a:pt x="1568" y="757"/>
                    <a:pt x="1596" y="710"/>
                    <a:pt x="1590" y="657"/>
                  </a:cubicBezTo>
                  <a:cubicBezTo>
                    <a:pt x="1635" y="617"/>
                    <a:pt x="1674" y="573"/>
                    <a:pt x="1710" y="528"/>
                  </a:cubicBezTo>
                  <a:cubicBezTo>
                    <a:pt x="1724" y="511"/>
                    <a:pt x="1744" y="492"/>
                    <a:pt x="1758" y="472"/>
                  </a:cubicBezTo>
                  <a:cubicBezTo>
                    <a:pt x="1786" y="433"/>
                    <a:pt x="1803" y="378"/>
                    <a:pt x="1789" y="333"/>
                  </a:cubicBezTo>
                  <a:cubicBezTo>
                    <a:pt x="1789" y="308"/>
                    <a:pt x="1780" y="288"/>
                    <a:pt x="1763" y="263"/>
                  </a:cubicBezTo>
                  <a:cubicBezTo>
                    <a:pt x="1750" y="246"/>
                    <a:pt x="1736" y="235"/>
                    <a:pt x="1716" y="227"/>
                  </a:cubicBezTo>
                  <a:cubicBezTo>
                    <a:pt x="1708" y="224"/>
                    <a:pt x="1702" y="224"/>
                    <a:pt x="1694" y="221"/>
                  </a:cubicBezTo>
                  <a:cubicBezTo>
                    <a:pt x="1697" y="219"/>
                    <a:pt x="1702" y="213"/>
                    <a:pt x="1705" y="207"/>
                  </a:cubicBezTo>
                  <a:cubicBezTo>
                    <a:pt x="1750" y="135"/>
                    <a:pt x="1719" y="37"/>
                    <a:pt x="1638" y="9"/>
                  </a:cubicBezTo>
                  <a:cubicBezTo>
                    <a:pt x="1624" y="1"/>
                    <a:pt x="1610" y="1"/>
                    <a:pt x="1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809;p45">
              <a:extLst>
                <a:ext uri="{FF2B5EF4-FFF2-40B4-BE49-F238E27FC236}">
                  <a16:creationId xmlns:a16="http://schemas.microsoft.com/office/drawing/2014/main" id="{D2D7B8AA-B189-1247-1C1A-F6457C023C31}"/>
                </a:ext>
              </a:extLst>
            </p:cNvPr>
            <p:cNvSpPr/>
            <p:nvPr/>
          </p:nvSpPr>
          <p:spPr>
            <a:xfrm>
              <a:off x="6288750" y="4858275"/>
              <a:ext cx="9225" cy="7975"/>
            </a:xfrm>
            <a:custGeom>
              <a:avLst/>
              <a:gdLst/>
              <a:ahLst/>
              <a:cxnLst/>
              <a:rect l="l" t="t" r="r" b="b"/>
              <a:pathLst>
                <a:path w="369" h="319" extrusionOk="0">
                  <a:moveTo>
                    <a:pt x="95" y="0"/>
                  </a:moveTo>
                  <a:cubicBezTo>
                    <a:pt x="90" y="6"/>
                    <a:pt x="84" y="6"/>
                    <a:pt x="82" y="6"/>
                  </a:cubicBezTo>
                  <a:cubicBezTo>
                    <a:pt x="73" y="12"/>
                    <a:pt x="70" y="12"/>
                    <a:pt x="68" y="12"/>
                  </a:cubicBezTo>
                  <a:cubicBezTo>
                    <a:pt x="48" y="14"/>
                    <a:pt x="31" y="20"/>
                    <a:pt x="20" y="39"/>
                  </a:cubicBezTo>
                  <a:cubicBezTo>
                    <a:pt x="1" y="67"/>
                    <a:pt x="6" y="112"/>
                    <a:pt x="40" y="129"/>
                  </a:cubicBezTo>
                  <a:cubicBezTo>
                    <a:pt x="84" y="157"/>
                    <a:pt x="126" y="182"/>
                    <a:pt x="168" y="215"/>
                  </a:cubicBezTo>
                  <a:lnTo>
                    <a:pt x="199" y="249"/>
                  </a:lnTo>
                  <a:cubicBezTo>
                    <a:pt x="213" y="263"/>
                    <a:pt x="227" y="279"/>
                    <a:pt x="243" y="293"/>
                  </a:cubicBezTo>
                  <a:cubicBezTo>
                    <a:pt x="257" y="307"/>
                    <a:pt x="271" y="313"/>
                    <a:pt x="291" y="318"/>
                  </a:cubicBezTo>
                  <a:cubicBezTo>
                    <a:pt x="293" y="319"/>
                    <a:pt x="294" y="319"/>
                    <a:pt x="296" y="319"/>
                  </a:cubicBezTo>
                  <a:cubicBezTo>
                    <a:pt x="311" y="319"/>
                    <a:pt x="326" y="309"/>
                    <a:pt x="338" y="299"/>
                  </a:cubicBezTo>
                  <a:cubicBezTo>
                    <a:pt x="366" y="279"/>
                    <a:pt x="369" y="235"/>
                    <a:pt x="347" y="207"/>
                  </a:cubicBezTo>
                  <a:cubicBezTo>
                    <a:pt x="333" y="193"/>
                    <a:pt x="319" y="179"/>
                    <a:pt x="305" y="159"/>
                  </a:cubicBezTo>
                  <a:cubicBezTo>
                    <a:pt x="294" y="151"/>
                    <a:pt x="282" y="143"/>
                    <a:pt x="271" y="131"/>
                  </a:cubicBezTo>
                  <a:lnTo>
                    <a:pt x="266" y="126"/>
                  </a:lnTo>
                  <a:cubicBezTo>
                    <a:pt x="243" y="104"/>
                    <a:pt x="221" y="87"/>
                    <a:pt x="199" y="70"/>
                  </a:cubicBezTo>
                  <a:cubicBezTo>
                    <a:pt x="182" y="56"/>
                    <a:pt x="165" y="42"/>
                    <a:pt x="146" y="25"/>
                  </a:cubicBezTo>
                  <a:lnTo>
                    <a:pt x="146" y="25"/>
                  </a:lnTo>
                  <a:lnTo>
                    <a:pt x="151" y="28"/>
                  </a:lnTo>
                  <a:cubicBezTo>
                    <a:pt x="143" y="20"/>
                    <a:pt x="137" y="17"/>
                    <a:pt x="129" y="12"/>
                  </a:cubicBezTo>
                  <a:cubicBezTo>
                    <a:pt x="118" y="3"/>
                    <a:pt x="109" y="0"/>
                    <a:pt x="95" y="0"/>
                  </a:cubicBezTo>
                  <a:close/>
                </a:path>
              </a:pathLst>
            </a:custGeom>
            <a:solidFill>
              <a:srgbClr val="FFD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810;p45">
              <a:extLst>
                <a:ext uri="{FF2B5EF4-FFF2-40B4-BE49-F238E27FC236}">
                  <a16:creationId xmlns:a16="http://schemas.microsoft.com/office/drawing/2014/main" id="{8351FBFC-AC11-177F-7CB6-745D0A2BC616}"/>
                </a:ext>
              </a:extLst>
            </p:cNvPr>
            <p:cNvSpPr/>
            <p:nvPr/>
          </p:nvSpPr>
          <p:spPr>
            <a:xfrm>
              <a:off x="6290225" y="4838450"/>
              <a:ext cx="31400" cy="27775"/>
            </a:xfrm>
            <a:custGeom>
              <a:avLst/>
              <a:gdLst/>
              <a:ahLst/>
              <a:cxnLst/>
              <a:rect l="l" t="t" r="r" b="b"/>
              <a:pathLst>
                <a:path w="1256" h="1111" extrusionOk="0">
                  <a:moveTo>
                    <a:pt x="925" y="0"/>
                  </a:moveTo>
                  <a:cubicBezTo>
                    <a:pt x="892" y="0"/>
                    <a:pt x="859" y="7"/>
                    <a:pt x="826" y="23"/>
                  </a:cubicBezTo>
                  <a:cubicBezTo>
                    <a:pt x="756" y="51"/>
                    <a:pt x="726" y="138"/>
                    <a:pt x="753" y="207"/>
                  </a:cubicBezTo>
                  <a:cubicBezTo>
                    <a:pt x="739" y="219"/>
                    <a:pt x="728" y="227"/>
                    <a:pt x="720" y="238"/>
                  </a:cubicBezTo>
                  <a:cubicBezTo>
                    <a:pt x="659" y="291"/>
                    <a:pt x="597" y="336"/>
                    <a:pt x="539" y="383"/>
                  </a:cubicBezTo>
                  <a:cubicBezTo>
                    <a:pt x="480" y="433"/>
                    <a:pt x="427" y="478"/>
                    <a:pt x="377" y="528"/>
                  </a:cubicBezTo>
                  <a:cubicBezTo>
                    <a:pt x="324" y="576"/>
                    <a:pt x="271" y="618"/>
                    <a:pt x="212" y="659"/>
                  </a:cubicBezTo>
                  <a:cubicBezTo>
                    <a:pt x="165" y="693"/>
                    <a:pt x="115" y="721"/>
                    <a:pt x="70" y="754"/>
                  </a:cubicBezTo>
                  <a:cubicBezTo>
                    <a:pt x="14" y="793"/>
                    <a:pt x="0" y="871"/>
                    <a:pt x="45" y="924"/>
                  </a:cubicBezTo>
                  <a:cubicBezTo>
                    <a:pt x="73" y="955"/>
                    <a:pt x="120" y="966"/>
                    <a:pt x="162" y="975"/>
                  </a:cubicBezTo>
                  <a:cubicBezTo>
                    <a:pt x="148" y="1005"/>
                    <a:pt x="151" y="1050"/>
                    <a:pt x="173" y="1078"/>
                  </a:cubicBezTo>
                  <a:cubicBezTo>
                    <a:pt x="193" y="1100"/>
                    <a:pt x="219" y="1111"/>
                    <a:pt x="245" y="1111"/>
                  </a:cubicBezTo>
                  <a:cubicBezTo>
                    <a:pt x="268" y="1111"/>
                    <a:pt x="291" y="1103"/>
                    <a:pt x="310" y="1089"/>
                  </a:cubicBezTo>
                  <a:cubicBezTo>
                    <a:pt x="363" y="1050"/>
                    <a:pt x="419" y="1011"/>
                    <a:pt x="472" y="975"/>
                  </a:cubicBezTo>
                  <a:cubicBezTo>
                    <a:pt x="494" y="952"/>
                    <a:pt x="522" y="936"/>
                    <a:pt x="547" y="913"/>
                  </a:cubicBezTo>
                  <a:cubicBezTo>
                    <a:pt x="569" y="902"/>
                    <a:pt x="583" y="894"/>
                    <a:pt x="597" y="871"/>
                  </a:cubicBezTo>
                  <a:lnTo>
                    <a:pt x="597" y="869"/>
                  </a:lnTo>
                  <a:cubicBezTo>
                    <a:pt x="620" y="855"/>
                    <a:pt x="645" y="838"/>
                    <a:pt x="667" y="821"/>
                  </a:cubicBezTo>
                  <a:cubicBezTo>
                    <a:pt x="695" y="802"/>
                    <a:pt x="723" y="785"/>
                    <a:pt x="745" y="765"/>
                  </a:cubicBezTo>
                  <a:cubicBezTo>
                    <a:pt x="798" y="726"/>
                    <a:pt x="843" y="685"/>
                    <a:pt x="890" y="640"/>
                  </a:cubicBezTo>
                  <a:cubicBezTo>
                    <a:pt x="952" y="584"/>
                    <a:pt x="1021" y="534"/>
                    <a:pt x="1085" y="481"/>
                  </a:cubicBezTo>
                  <a:cubicBezTo>
                    <a:pt x="1113" y="461"/>
                    <a:pt x="1138" y="433"/>
                    <a:pt x="1158" y="406"/>
                  </a:cubicBezTo>
                  <a:cubicBezTo>
                    <a:pt x="1169" y="394"/>
                    <a:pt x="1175" y="383"/>
                    <a:pt x="1180" y="375"/>
                  </a:cubicBezTo>
                  <a:cubicBezTo>
                    <a:pt x="1189" y="353"/>
                    <a:pt x="1197" y="339"/>
                    <a:pt x="1200" y="322"/>
                  </a:cubicBezTo>
                  <a:cubicBezTo>
                    <a:pt x="1211" y="311"/>
                    <a:pt x="1222" y="305"/>
                    <a:pt x="1228" y="291"/>
                  </a:cubicBezTo>
                  <a:cubicBezTo>
                    <a:pt x="1250" y="263"/>
                    <a:pt x="1256" y="224"/>
                    <a:pt x="1250" y="194"/>
                  </a:cubicBezTo>
                  <a:cubicBezTo>
                    <a:pt x="1242" y="166"/>
                    <a:pt x="1228" y="145"/>
                    <a:pt x="1212" y="125"/>
                  </a:cubicBezTo>
                  <a:lnTo>
                    <a:pt x="1212" y="125"/>
                  </a:lnTo>
                  <a:cubicBezTo>
                    <a:pt x="1214" y="127"/>
                    <a:pt x="1215" y="128"/>
                    <a:pt x="1217" y="129"/>
                  </a:cubicBezTo>
                  <a:lnTo>
                    <a:pt x="1211" y="124"/>
                  </a:lnTo>
                  <a:lnTo>
                    <a:pt x="1211" y="124"/>
                  </a:lnTo>
                  <a:cubicBezTo>
                    <a:pt x="1211" y="124"/>
                    <a:pt x="1212" y="125"/>
                    <a:pt x="1212" y="125"/>
                  </a:cubicBezTo>
                  <a:lnTo>
                    <a:pt x="1212" y="125"/>
                  </a:lnTo>
                  <a:cubicBezTo>
                    <a:pt x="1210" y="124"/>
                    <a:pt x="1207" y="121"/>
                    <a:pt x="1203" y="118"/>
                  </a:cubicBezTo>
                  <a:lnTo>
                    <a:pt x="1194" y="110"/>
                  </a:lnTo>
                  <a:cubicBezTo>
                    <a:pt x="1190" y="110"/>
                    <a:pt x="1189" y="106"/>
                    <a:pt x="1189" y="105"/>
                  </a:cubicBezTo>
                  <a:lnTo>
                    <a:pt x="1189" y="105"/>
                  </a:lnTo>
                  <a:cubicBezTo>
                    <a:pt x="1190" y="106"/>
                    <a:pt x="1192" y="108"/>
                    <a:pt x="1194" y="110"/>
                  </a:cubicBezTo>
                  <a:lnTo>
                    <a:pt x="1189" y="104"/>
                  </a:lnTo>
                  <a:lnTo>
                    <a:pt x="1189" y="104"/>
                  </a:lnTo>
                  <a:cubicBezTo>
                    <a:pt x="1189" y="104"/>
                    <a:pt x="1189" y="104"/>
                    <a:pt x="1189" y="105"/>
                  </a:cubicBezTo>
                  <a:lnTo>
                    <a:pt x="1189" y="105"/>
                  </a:lnTo>
                  <a:cubicBezTo>
                    <a:pt x="1183" y="100"/>
                    <a:pt x="1178" y="97"/>
                    <a:pt x="1172" y="90"/>
                  </a:cubicBezTo>
                  <a:cubicBezTo>
                    <a:pt x="1158" y="74"/>
                    <a:pt x="1144" y="57"/>
                    <a:pt x="1124" y="43"/>
                  </a:cubicBezTo>
                  <a:cubicBezTo>
                    <a:pt x="1088" y="21"/>
                    <a:pt x="1055" y="15"/>
                    <a:pt x="1013" y="7"/>
                  </a:cubicBezTo>
                  <a:cubicBezTo>
                    <a:pt x="988" y="4"/>
                    <a:pt x="963" y="1"/>
                    <a:pt x="943" y="1"/>
                  </a:cubicBezTo>
                  <a:cubicBezTo>
                    <a:pt x="937" y="1"/>
                    <a:pt x="931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811;p45">
              <a:extLst>
                <a:ext uri="{FF2B5EF4-FFF2-40B4-BE49-F238E27FC236}">
                  <a16:creationId xmlns:a16="http://schemas.microsoft.com/office/drawing/2014/main" id="{2559773A-C655-CF9D-45EB-8F0B2B9C50F5}"/>
                </a:ext>
              </a:extLst>
            </p:cNvPr>
            <p:cNvSpPr/>
            <p:nvPr/>
          </p:nvSpPr>
          <p:spPr>
            <a:xfrm>
              <a:off x="6282475" y="4884225"/>
              <a:ext cx="22125" cy="36350"/>
            </a:xfrm>
            <a:custGeom>
              <a:avLst/>
              <a:gdLst/>
              <a:ahLst/>
              <a:cxnLst/>
              <a:rect l="l" t="t" r="r" b="b"/>
              <a:pathLst>
                <a:path w="885" h="1454" extrusionOk="0">
                  <a:moveTo>
                    <a:pt x="185" y="117"/>
                  </a:moveTo>
                  <a:cubicBezTo>
                    <a:pt x="185" y="119"/>
                    <a:pt x="186" y="120"/>
                    <a:pt x="187" y="121"/>
                  </a:cubicBezTo>
                  <a:lnTo>
                    <a:pt x="187" y="121"/>
                  </a:lnTo>
                  <a:cubicBezTo>
                    <a:pt x="186" y="120"/>
                    <a:pt x="186" y="118"/>
                    <a:pt x="185" y="117"/>
                  </a:cubicBezTo>
                  <a:close/>
                  <a:moveTo>
                    <a:pt x="187" y="121"/>
                  </a:moveTo>
                  <a:lnTo>
                    <a:pt x="187" y="121"/>
                  </a:lnTo>
                  <a:cubicBezTo>
                    <a:pt x="188" y="122"/>
                    <a:pt x="190" y="124"/>
                    <a:pt x="193" y="126"/>
                  </a:cubicBezTo>
                  <a:cubicBezTo>
                    <a:pt x="193" y="124"/>
                    <a:pt x="190" y="123"/>
                    <a:pt x="187" y="121"/>
                  </a:cubicBezTo>
                  <a:close/>
                  <a:moveTo>
                    <a:pt x="249" y="209"/>
                  </a:moveTo>
                  <a:cubicBezTo>
                    <a:pt x="249" y="210"/>
                    <a:pt x="252" y="215"/>
                    <a:pt x="252" y="218"/>
                  </a:cubicBezTo>
                  <a:cubicBezTo>
                    <a:pt x="252" y="215"/>
                    <a:pt x="252" y="215"/>
                    <a:pt x="249" y="209"/>
                  </a:cubicBezTo>
                  <a:close/>
                  <a:moveTo>
                    <a:pt x="151" y="299"/>
                  </a:moveTo>
                  <a:cubicBezTo>
                    <a:pt x="154" y="301"/>
                    <a:pt x="157" y="304"/>
                    <a:pt x="157" y="307"/>
                  </a:cubicBezTo>
                  <a:cubicBezTo>
                    <a:pt x="154" y="304"/>
                    <a:pt x="154" y="301"/>
                    <a:pt x="151" y="299"/>
                  </a:cubicBezTo>
                  <a:close/>
                  <a:moveTo>
                    <a:pt x="70" y="0"/>
                  </a:moveTo>
                  <a:cubicBezTo>
                    <a:pt x="67" y="6"/>
                    <a:pt x="59" y="9"/>
                    <a:pt x="48" y="11"/>
                  </a:cubicBezTo>
                  <a:cubicBezTo>
                    <a:pt x="20" y="28"/>
                    <a:pt x="1" y="70"/>
                    <a:pt x="20" y="103"/>
                  </a:cubicBezTo>
                  <a:cubicBezTo>
                    <a:pt x="48" y="148"/>
                    <a:pt x="81" y="193"/>
                    <a:pt x="109" y="234"/>
                  </a:cubicBezTo>
                  <a:cubicBezTo>
                    <a:pt x="104" y="229"/>
                    <a:pt x="101" y="223"/>
                    <a:pt x="98" y="221"/>
                  </a:cubicBezTo>
                  <a:lnTo>
                    <a:pt x="98" y="221"/>
                  </a:lnTo>
                  <a:lnTo>
                    <a:pt x="156" y="310"/>
                  </a:lnTo>
                  <a:lnTo>
                    <a:pt x="156" y="310"/>
                  </a:lnTo>
                  <a:cubicBezTo>
                    <a:pt x="155" y="309"/>
                    <a:pt x="155" y="308"/>
                    <a:pt x="154" y="307"/>
                  </a:cubicBezTo>
                  <a:lnTo>
                    <a:pt x="154" y="307"/>
                  </a:lnTo>
                  <a:lnTo>
                    <a:pt x="160" y="315"/>
                  </a:lnTo>
                  <a:lnTo>
                    <a:pt x="156" y="310"/>
                  </a:lnTo>
                  <a:lnTo>
                    <a:pt x="156" y="310"/>
                  </a:lnTo>
                  <a:cubicBezTo>
                    <a:pt x="183" y="348"/>
                    <a:pt x="207" y="386"/>
                    <a:pt x="229" y="427"/>
                  </a:cubicBezTo>
                  <a:cubicBezTo>
                    <a:pt x="243" y="452"/>
                    <a:pt x="257" y="474"/>
                    <a:pt x="268" y="500"/>
                  </a:cubicBezTo>
                  <a:cubicBezTo>
                    <a:pt x="282" y="525"/>
                    <a:pt x="293" y="553"/>
                    <a:pt x="305" y="578"/>
                  </a:cubicBezTo>
                  <a:cubicBezTo>
                    <a:pt x="333" y="628"/>
                    <a:pt x="360" y="678"/>
                    <a:pt x="388" y="725"/>
                  </a:cubicBezTo>
                  <a:lnTo>
                    <a:pt x="472" y="885"/>
                  </a:lnTo>
                  <a:cubicBezTo>
                    <a:pt x="519" y="974"/>
                    <a:pt x="564" y="1069"/>
                    <a:pt x="614" y="1163"/>
                  </a:cubicBezTo>
                  <a:lnTo>
                    <a:pt x="676" y="1289"/>
                  </a:lnTo>
                  <a:cubicBezTo>
                    <a:pt x="698" y="1325"/>
                    <a:pt x="709" y="1367"/>
                    <a:pt x="729" y="1409"/>
                  </a:cubicBezTo>
                  <a:cubicBezTo>
                    <a:pt x="745" y="1437"/>
                    <a:pt x="773" y="1453"/>
                    <a:pt x="804" y="1453"/>
                  </a:cubicBezTo>
                  <a:cubicBezTo>
                    <a:pt x="816" y="1453"/>
                    <a:pt x="828" y="1451"/>
                    <a:pt x="840" y="1445"/>
                  </a:cubicBezTo>
                  <a:cubicBezTo>
                    <a:pt x="863" y="1434"/>
                    <a:pt x="877" y="1417"/>
                    <a:pt x="879" y="1395"/>
                  </a:cubicBezTo>
                  <a:cubicBezTo>
                    <a:pt x="885" y="1376"/>
                    <a:pt x="882" y="1353"/>
                    <a:pt x="871" y="1334"/>
                  </a:cubicBezTo>
                  <a:cubicBezTo>
                    <a:pt x="857" y="1295"/>
                    <a:pt x="843" y="1256"/>
                    <a:pt x="824" y="1219"/>
                  </a:cubicBezTo>
                  <a:cubicBezTo>
                    <a:pt x="798" y="1172"/>
                    <a:pt x="773" y="1127"/>
                    <a:pt x="754" y="1083"/>
                  </a:cubicBezTo>
                  <a:cubicBezTo>
                    <a:pt x="701" y="988"/>
                    <a:pt x="653" y="890"/>
                    <a:pt x="600" y="795"/>
                  </a:cubicBezTo>
                  <a:cubicBezTo>
                    <a:pt x="572" y="748"/>
                    <a:pt x="545" y="698"/>
                    <a:pt x="519" y="650"/>
                  </a:cubicBezTo>
                  <a:cubicBezTo>
                    <a:pt x="489" y="597"/>
                    <a:pt x="452" y="550"/>
                    <a:pt x="422" y="497"/>
                  </a:cubicBezTo>
                  <a:cubicBezTo>
                    <a:pt x="391" y="444"/>
                    <a:pt x="360" y="391"/>
                    <a:pt x="327" y="343"/>
                  </a:cubicBezTo>
                  <a:cubicBezTo>
                    <a:pt x="305" y="299"/>
                    <a:pt x="272" y="258"/>
                    <a:pt x="244" y="217"/>
                  </a:cubicBezTo>
                  <a:lnTo>
                    <a:pt x="244" y="217"/>
                  </a:lnTo>
                  <a:cubicBezTo>
                    <a:pt x="246" y="218"/>
                    <a:pt x="249" y="218"/>
                    <a:pt x="249" y="218"/>
                  </a:cubicBezTo>
                  <a:cubicBezTo>
                    <a:pt x="224" y="181"/>
                    <a:pt x="196" y="145"/>
                    <a:pt x="171" y="106"/>
                  </a:cubicBezTo>
                  <a:lnTo>
                    <a:pt x="171" y="106"/>
                  </a:lnTo>
                  <a:lnTo>
                    <a:pt x="179" y="112"/>
                  </a:lnTo>
                  <a:cubicBezTo>
                    <a:pt x="160" y="89"/>
                    <a:pt x="146" y="62"/>
                    <a:pt x="129" y="36"/>
                  </a:cubicBezTo>
                  <a:cubicBezTo>
                    <a:pt x="118" y="20"/>
                    <a:pt x="109" y="9"/>
                    <a:pt x="90" y="6"/>
                  </a:cubicBezTo>
                  <a:cubicBezTo>
                    <a:pt x="84" y="0"/>
                    <a:pt x="76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812;p45">
              <a:extLst>
                <a:ext uri="{FF2B5EF4-FFF2-40B4-BE49-F238E27FC236}">
                  <a16:creationId xmlns:a16="http://schemas.microsoft.com/office/drawing/2014/main" id="{04AF4C3E-3638-0981-29E3-9952581A6EF8}"/>
                </a:ext>
              </a:extLst>
            </p:cNvPr>
            <p:cNvSpPr/>
            <p:nvPr/>
          </p:nvSpPr>
          <p:spPr>
            <a:xfrm>
              <a:off x="6267550" y="4878975"/>
              <a:ext cx="15225" cy="22350"/>
            </a:xfrm>
            <a:custGeom>
              <a:avLst/>
              <a:gdLst/>
              <a:ahLst/>
              <a:cxnLst/>
              <a:rect l="l" t="t" r="r" b="b"/>
              <a:pathLst>
                <a:path w="609" h="894" extrusionOk="0">
                  <a:moveTo>
                    <a:pt x="81" y="1"/>
                  </a:moveTo>
                  <a:cubicBezTo>
                    <a:pt x="70" y="1"/>
                    <a:pt x="59" y="6"/>
                    <a:pt x="51" y="9"/>
                  </a:cubicBezTo>
                  <a:cubicBezTo>
                    <a:pt x="23" y="23"/>
                    <a:pt x="1" y="68"/>
                    <a:pt x="23" y="96"/>
                  </a:cubicBezTo>
                  <a:cubicBezTo>
                    <a:pt x="45" y="132"/>
                    <a:pt x="70" y="166"/>
                    <a:pt x="95" y="205"/>
                  </a:cubicBezTo>
                  <a:lnTo>
                    <a:pt x="101" y="212"/>
                  </a:lnTo>
                  <a:lnTo>
                    <a:pt x="101" y="212"/>
                  </a:lnTo>
                  <a:cubicBezTo>
                    <a:pt x="101" y="211"/>
                    <a:pt x="101" y="211"/>
                    <a:pt x="101" y="210"/>
                  </a:cubicBezTo>
                  <a:lnTo>
                    <a:pt x="101" y="210"/>
                  </a:lnTo>
                  <a:cubicBezTo>
                    <a:pt x="102" y="213"/>
                    <a:pt x="104" y="215"/>
                    <a:pt x="106" y="217"/>
                  </a:cubicBezTo>
                  <a:lnTo>
                    <a:pt x="106" y="217"/>
                  </a:lnTo>
                  <a:lnTo>
                    <a:pt x="101" y="212"/>
                  </a:lnTo>
                  <a:lnTo>
                    <a:pt x="101" y="212"/>
                  </a:lnTo>
                  <a:cubicBezTo>
                    <a:pt x="101" y="216"/>
                    <a:pt x="101" y="216"/>
                    <a:pt x="106" y="218"/>
                  </a:cubicBezTo>
                  <a:lnTo>
                    <a:pt x="106" y="218"/>
                  </a:lnTo>
                  <a:cubicBezTo>
                    <a:pt x="106" y="218"/>
                    <a:pt x="106" y="218"/>
                    <a:pt x="106" y="217"/>
                  </a:cubicBezTo>
                  <a:lnTo>
                    <a:pt x="106" y="217"/>
                  </a:lnTo>
                  <a:lnTo>
                    <a:pt x="107" y="219"/>
                  </a:lnTo>
                  <a:cubicBezTo>
                    <a:pt x="106" y="218"/>
                    <a:pt x="106" y="218"/>
                    <a:pt x="106" y="218"/>
                  </a:cubicBezTo>
                  <a:lnTo>
                    <a:pt x="106" y="218"/>
                  </a:lnTo>
                  <a:cubicBezTo>
                    <a:pt x="130" y="254"/>
                    <a:pt x="153" y="288"/>
                    <a:pt x="171" y="327"/>
                  </a:cubicBezTo>
                  <a:cubicBezTo>
                    <a:pt x="196" y="372"/>
                    <a:pt x="221" y="414"/>
                    <a:pt x="246" y="458"/>
                  </a:cubicBezTo>
                  <a:cubicBezTo>
                    <a:pt x="316" y="587"/>
                    <a:pt x="377" y="721"/>
                    <a:pt x="447" y="849"/>
                  </a:cubicBezTo>
                  <a:cubicBezTo>
                    <a:pt x="463" y="877"/>
                    <a:pt x="490" y="893"/>
                    <a:pt x="520" y="893"/>
                  </a:cubicBezTo>
                  <a:cubicBezTo>
                    <a:pt x="532" y="893"/>
                    <a:pt x="544" y="891"/>
                    <a:pt x="556" y="885"/>
                  </a:cubicBezTo>
                  <a:cubicBezTo>
                    <a:pt x="595" y="863"/>
                    <a:pt x="609" y="816"/>
                    <a:pt x="589" y="776"/>
                  </a:cubicBezTo>
                  <a:cubicBezTo>
                    <a:pt x="519" y="629"/>
                    <a:pt x="441" y="486"/>
                    <a:pt x="349" y="350"/>
                  </a:cubicBezTo>
                  <a:cubicBezTo>
                    <a:pt x="319" y="302"/>
                    <a:pt x="288" y="258"/>
                    <a:pt x="254" y="207"/>
                  </a:cubicBezTo>
                  <a:cubicBezTo>
                    <a:pt x="224" y="154"/>
                    <a:pt x="190" y="110"/>
                    <a:pt x="154" y="62"/>
                  </a:cubicBezTo>
                  <a:cubicBezTo>
                    <a:pt x="148" y="54"/>
                    <a:pt x="143" y="48"/>
                    <a:pt x="140" y="37"/>
                  </a:cubicBezTo>
                  <a:cubicBezTo>
                    <a:pt x="129" y="23"/>
                    <a:pt x="120" y="9"/>
                    <a:pt x="101" y="6"/>
                  </a:cubicBezTo>
                  <a:cubicBezTo>
                    <a:pt x="95" y="1"/>
                    <a:pt x="87" y="1"/>
                    <a:pt x="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813;p45">
              <a:extLst>
                <a:ext uri="{FF2B5EF4-FFF2-40B4-BE49-F238E27FC236}">
                  <a16:creationId xmlns:a16="http://schemas.microsoft.com/office/drawing/2014/main" id="{906DC91D-C9C9-2A97-1E72-ABCD02DCCA5A}"/>
                </a:ext>
              </a:extLst>
            </p:cNvPr>
            <p:cNvSpPr/>
            <p:nvPr/>
          </p:nvSpPr>
          <p:spPr>
            <a:xfrm>
              <a:off x="6283175" y="4906100"/>
              <a:ext cx="4975" cy="4850"/>
            </a:xfrm>
            <a:custGeom>
              <a:avLst/>
              <a:gdLst/>
              <a:ahLst/>
              <a:cxnLst/>
              <a:rect l="l" t="t" r="r" b="b"/>
              <a:pathLst>
                <a:path w="199" h="194" extrusionOk="0">
                  <a:moveTo>
                    <a:pt x="98" y="1"/>
                  </a:moveTo>
                  <a:cubicBezTo>
                    <a:pt x="45" y="1"/>
                    <a:pt x="6" y="39"/>
                    <a:pt x="3" y="93"/>
                  </a:cubicBezTo>
                  <a:cubicBezTo>
                    <a:pt x="0" y="143"/>
                    <a:pt x="42" y="194"/>
                    <a:pt x="95" y="194"/>
                  </a:cubicBezTo>
                  <a:cubicBezTo>
                    <a:pt x="145" y="194"/>
                    <a:pt x="193" y="157"/>
                    <a:pt x="196" y="102"/>
                  </a:cubicBezTo>
                  <a:cubicBezTo>
                    <a:pt x="198" y="49"/>
                    <a:pt x="157" y="1"/>
                    <a:pt x="104" y="1"/>
                  </a:cubicBezTo>
                  <a:cubicBezTo>
                    <a:pt x="102" y="1"/>
                    <a:pt x="100" y="1"/>
                    <a:pt x="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814;p45">
              <a:extLst>
                <a:ext uri="{FF2B5EF4-FFF2-40B4-BE49-F238E27FC236}">
                  <a16:creationId xmlns:a16="http://schemas.microsoft.com/office/drawing/2014/main" id="{470AFEE7-6E69-5E16-1DF3-66BC200F8B7D}"/>
                </a:ext>
              </a:extLst>
            </p:cNvPr>
            <p:cNvSpPr/>
            <p:nvPr/>
          </p:nvSpPr>
          <p:spPr>
            <a:xfrm>
              <a:off x="6203450" y="4828075"/>
              <a:ext cx="96625" cy="36625"/>
            </a:xfrm>
            <a:custGeom>
              <a:avLst/>
              <a:gdLst/>
              <a:ahLst/>
              <a:cxnLst/>
              <a:rect l="l" t="t" r="r" b="b"/>
              <a:pathLst>
                <a:path w="3865" h="1465" extrusionOk="0">
                  <a:moveTo>
                    <a:pt x="3245" y="486"/>
                  </a:moveTo>
                  <a:cubicBezTo>
                    <a:pt x="3241" y="487"/>
                    <a:pt x="3238" y="488"/>
                    <a:pt x="3237" y="489"/>
                  </a:cubicBezTo>
                  <a:lnTo>
                    <a:pt x="3237" y="489"/>
                  </a:lnTo>
                  <a:lnTo>
                    <a:pt x="3237" y="489"/>
                  </a:lnTo>
                  <a:cubicBezTo>
                    <a:pt x="3242" y="486"/>
                    <a:pt x="3242" y="486"/>
                    <a:pt x="3245" y="486"/>
                  </a:cubicBezTo>
                  <a:close/>
                  <a:moveTo>
                    <a:pt x="2299" y="949"/>
                  </a:moveTo>
                  <a:cubicBezTo>
                    <a:pt x="2295" y="949"/>
                    <a:pt x="2289" y="951"/>
                    <a:pt x="2283" y="954"/>
                  </a:cubicBezTo>
                  <a:lnTo>
                    <a:pt x="2283" y="954"/>
                  </a:lnTo>
                  <a:cubicBezTo>
                    <a:pt x="2289" y="953"/>
                    <a:pt x="2294" y="951"/>
                    <a:pt x="2299" y="949"/>
                  </a:cubicBezTo>
                  <a:close/>
                  <a:moveTo>
                    <a:pt x="662" y="1286"/>
                  </a:moveTo>
                  <a:cubicBezTo>
                    <a:pt x="661" y="1286"/>
                    <a:pt x="661" y="1287"/>
                    <a:pt x="660" y="1287"/>
                  </a:cubicBezTo>
                  <a:lnTo>
                    <a:pt x="660" y="1287"/>
                  </a:lnTo>
                  <a:cubicBezTo>
                    <a:pt x="661" y="1287"/>
                    <a:pt x="661" y="1287"/>
                    <a:pt x="662" y="1286"/>
                  </a:cubicBezTo>
                  <a:close/>
                  <a:moveTo>
                    <a:pt x="3781" y="0"/>
                  </a:moveTo>
                  <a:cubicBezTo>
                    <a:pt x="3761" y="6"/>
                    <a:pt x="3739" y="20"/>
                    <a:pt x="3722" y="39"/>
                  </a:cubicBezTo>
                  <a:cubicBezTo>
                    <a:pt x="3706" y="62"/>
                    <a:pt x="3689" y="84"/>
                    <a:pt x="3669" y="106"/>
                  </a:cubicBezTo>
                  <a:cubicBezTo>
                    <a:pt x="3544" y="251"/>
                    <a:pt x="3399" y="374"/>
                    <a:pt x="3242" y="486"/>
                  </a:cubicBezTo>
                  <a:lnTo>
                    <a:pt x="3245" y="483"/>
                  </a:lnTo>
                  <a:lnTo>
                    <a:pt x="3245" y="483"/>
                  </a:lnTo>
                  <a:cubicBezTo>
                    <a:pt x="3242" y="486"/>
                    <a:pt x="3237" y="489"/>
                    <a:pt x="3234" y="489"/>
                  </a:cubicBezTo>
                  <a:lnTo>
                    <a:pt x="3228" y="497"/>
                  </a:lnTo>
                  <a:lnTo>
                    <a:pt x="3231" y="491"/>
                  </a:lnTo>
                  <a:lnTo>
                    <a:pt x="3231" y="491"/>
                  </a:lnTo>
                  <a:cubicBezTo>
                    <a:pt x="2936" y="692"/>
                    <a:pt x="2615" y="837"/>
                    <a:pt x="2280" y="957"/>
                  </a:cubicBezTo>
                  <a:cubicBezTo>
                    <a:pt x="2281" y="956"/>
                    <a:pt x="2282" y="955"/>
                    <a:pt x="2283" y="954"/>
                  </a:cubicBezTo>
                  <a:lnTo>
                    <a:pt x="2283" y="954"/>
                  </a:lnTo>
                  <a:cubicBezTo>
                    <a:pt x="1756" y="1135"/>
                    <a:pt x="1202" y="1250"/>
                    <a:pt x="643" y="1292"/>
                  </a:cubicBezTo>
                  <a:lnTo>
                    <a:pt x="643" y="1292"/>
                  </a:lnTo>
                  <a:cubicBezTo>
                    <a:pt x="649" y="1291"/>
                    <a:pt x="655" y="1287"/>
                    <a:pt x="660" y="1287"/>
                  </a:cubicBezTo>
                  <a:lnTo>
                    <a:pt x="660" y="1287"/>
                  </a:lnTo>
                  <a:cubicBezTo>
                    <a:pt x="566" y="1295"/>
                    <a:pt x="469" y="1298"/>
                    <a:pt x="375" y="1300"/>
                  </a:cubicBezTo>
                  <a:cubicBezTo>
                    <a:pt x="322" y="1306"/>
                    <a:pt x="274" y="1306"/>
                    <a:pt x="224" y="1306"/>
                  </a:cubicBezTo>
                  <a:cubicBezTo>
                    <a:pt x="205" y="1306"/>
                    <a:pt x="185" y="1306"/>
                    <a:pt x="166" y="1306"/>
                  </a:cubicBezTo>
                  <a:cubicBezTo>
                    <a:pt x="137" y="1306"/>
                    <a:pt x="108" y="1305"/>
                    <a:pt x="82" y="1300"/>
                  </a:cubicBezTo>
                  <a:cubicBezTo>
                    <a:pt x="80" y="1300"/>
                    <a:pt x="78" y="1300"/>
                    <a:pt x="77" y="1300"/>
                  </a:cubicBezTo>
                  <a:cubicBezTo>
                    <a:pt x="40" y="1300"/>
                    <a:pt x="6" y="1330"/>
                    <a:pt x="6" y="1370"/>
                  </a:cubicBezTo>
                  <a:cubicBezTo>
                    <a:pt x="1" y="1409"/>
                    <a:pt x="34" y="1448"/>
                    <a:pt x="76" y="1448"/>
                  </a:cubicBezTo>
                  <a:cubicBezTo>
                    <a:pt x="140" y="1451"/>
                    <a:pt x="210" y="1459"/>
                    <a:pt x="277" y="1462"/>
                  </a:cubicBezTo>
                  <a:cubicBezTo>
                    <a:pt x="319" y="1464"/>
                    <a:pt x="360" y="1464"/>
                    <a:pt x="401" y="1464"/>
                  </a:cubicBezTo>
                  <a:cubicBezTo>
                    <a:pt x="442" y="1464"/>
                    <a:pt x="483" y="1464"/>
                    <a:pt x="525" y="1462"/>
                  </a:cubicBezTo>
                  <a:cubicBezTo>
                    <a:pt x="698" y="1459"/>
                    <a:pt x="874" y="1440"/>
                    <a:pt x="1044" y="1423"/>
                  </a:cubicBezTo>
                  <a:cubicBezTo>
                    <a:pt x="1410" y="1379"/>
                    <a:pt x="1778" y="1298"/>
                    <a:pt x="2129" y="1186"/>
                  </a:cubicBezTo>
                  <a:cubicBezTo>
                    <a:pt x="2475" y="1077"/>
                    <a:pt x="2810" y="935"/>
                    <a:pt x="3120" y="748"/>
                  </a:cubicBezTo>
                  <a:cubicBezTo>
                    <a:pt x="3256" y="664"/>
                    <a:pt x="3387" y="569"/>
                    <a:pt x="3510" y="469"/>
                  </a:cubicBezTo>
                  <a:cubicBezTo>
                    <a:pt x="3633" y="363"/>
                    <a:pt x="3745" y="246"/>
                    <a:pt x="3842" y="115"/>
                  </a:cubicBezTo>
                  <a:cubicBezTo>
                    <a:pt x="3865" y="84"/>
                    <a:pt x="3851" y="37"/>
                    <a:pt x="3820" y="14"/>
                  </a:cubicBezTo>
                  <a:cubicBezTo>
                    <a:pt x="3806" y="9"/>
                    <a:pt x="3795" y="0"/>
                    <a:pt x="37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815;p45">
              <a:extLst>
                <a:ext uri="{FF2B5EF4-FFF2-40B4-BE49-F238E27FC236}">
                  <a16:creationId xmlns:a16="http://schemas.microsoft.com/office/drawing/2014/main" id="{C9E5EC29-9A99-87BB-917E-0EA7848A37D2}"/>
                </a:ext>
              </a:extLst>
            </p:cNvPr>
            <p:cNvSpPr/>
            <p:nvPr/>
          </p:nvSpPr>
          <p:spPr>
            <a:xfrm>
              <a:off x="6198700" y="4836300"/>
              <a:ext cx="115875" cy="43925"/>
            </a:xfrm>
            <a:custGeom>
              <a:avLst/>
              <a:gdLst/>
              <a:ahLst/>
              <a:cxnLst/>
              <a:rect l="l" t="t" r="r" b="b"/>
              <a:pathLst>
                <a:path w="4635" h="1757" extrusionOk="0">
                  <a:moveTo>
                    <a:pt x="3868" y="634"/>
                  </a:moveTo>
                  <a:cubicBezTo>
                    <a:pt x="3865" y="634"/>
                    <a:pt x="3861" y="637"/>
                    <a:pt x="3858" y="640"/>
                  </a:cubicBezTo>
                  <a:lnTo>
                    <a:pt x="3858" y="640"/>
                  </a:lnTo>
                  <a:cubicBezTo>
                    <a:pt x="3862" y="638"/>
                    <a:pt x="3865" y="636"/>
                    <a:pt x="3868" y="634"/>
                  </a:cubicBezTo>
                  <a:close/>
                  <a:moveTo>
                    <a:pt x="4540" y="1"/>
                  </a:moveTo>
                  <a:cubicBezTo>
                    <a:pt x="4515" y="3"/>
                    <a:pt x="4493" y="17"/>
                    <a:pt x="4473" y="42"/>
                  </a:cubicBezTo>
                  <a:cubicBezTo>
                    <a:pt x="4431" y="104"/>
                    <a:pt x="4387" y="165"/>
                    <a:pt x="4339" y="221"/>
                  </a:cubicBezTo>
                  <a:cubicBezTo>
                    <a:pt x="4345" y="213"/>
                    <a:pt x="4347" y="210"/>
                    <a:pt x="4353" y="201"/>
                  </a:cubicBezTo>
                  <a:lnTo>
                    <a:pt x="4353" y="201"/>
                  </a:lnTo>
                  <a:cubicBezTo>
                    <a:pt x="4205" y="369"/>
                    <a:pt x="4038" y="514"/>
                    <a:pt x="3856" y="642"/>
                  </a:cubicBezTo>
                  <a:cubicBezTo>
                    <a:pt x="3857" y="642"/>
                    <a:pt x="3858" y="641"/>
                    <a:pt x="3858" y="640"/>
                  </a:cubicBezTo>
                  <a:lnTo>
                    <a:pt x="3858" y="640"/>
                  </a:lnTo>
                  <a:cubicBezTo>
                    <a:pt x="3526" y="871"/>
                    <a:pt x="3153" y="1045"/>
                    <a:pt x="2768" y="1178"/>
                  </a:cubicBezTo>
                  <a:cubicBezTo>
                    <a:pt x="2770" y="1177"/>
                    <a:pt x="2771" y="1177"/>
                    <a:pt x="2773" y="1177"/>
                  </a:cubicBezTo>
                  <a:lnTo>
                    <a:pt x="2773" y="1177"/>
                  </a:lnTo>
                  <a:cubicBezTo>
                    <a:pt x="2238" y="1361"/>
                    <a:pt x="1676" y="1482"/>
                    <a:pt x="1111" y="1527"/>
                  </a:cubicBezTo>
                  <a:cubicBezTo>
                    <a:pt x="978" y="1535"/>
                    <a:pt x="846" y="1542"/>
                    <a:pt x="713" y="1542"/>
                  </a:cubicBezTo>
                  <a:cubicBezTo>
                    <a:pt x="675" y="1542"/>
                    <a:pt x="638" y="1542"/>
                    <a:pt x="601" y="1541"/>
                  </a:cubicBezTo>
                  <a:cubicBezTo>
                    <a:pt x="512" y="1538"/>
                    <a:pt x="425" y="1535"/>
                    <a:pt x="339" y="1527"/>
                  </a:cubicBezTo>
                  <a:cubicBezTo>
                    <a:pt x="302" y="1524"/>
                    <a:pt x="266" y="1521"/>
                    <a:pt x="227" y="1518"/>
                  </a:cubicBezTo>
                  <a:cubicBezTo>
                    <a:pt x="182" y="1510"/>
                    <a:pt x="135" y="1510"/>
                    <a:pt x="93" y="1499"/>
                  </a:cubicBezTo>
                  <a:cubicBezTo>
                    <a:pt x="91" y="1498"/>
                    <a:pt x="89" y="1498"/>
                    <a:pt x="87" y="1498"/>
                  </a:cubicBezTo>
                  <a:cubicBezTo>
                    <a:pt x="68" y="1498"/>
                    <a:pt x="44" y="1509"/>
                    <a:pt x="32" y="1521"/>
                  </a:cubicBezTo>
                  <a:cubicBezTo>
                    <a:pt x="15" y="1535"/>
                    <a:pt x="4" y="1554"/>
                    <a:pt x="4" y="1580"/>
                  </a:cubicBezTo>
                  <a:cubicBezTo>
                    <a:pt x="1" y="1605"/>
                    <a:pt x="9" y="1630"/>
                    <a:pt x="23" y="1644"/>
                  </a:cubicBezTo>
                  <a:cubicBezTo>
                    <a:pt x="43" y="1660"/>
                    <a:pt x="60" y="1666"/>
                    <a:pt x="85" y="1672"/>
                  </a:cubicBezTo>
                  <a:cubicBezTo>
                    <a:pt x="93" y="1674"/>
                    <a:pt x="101" y="1674"/>
                    <a:pt x="113" y="1677"/>
                  </a:cubicBezTo>
                  <a:cubicBezTo>
                    <a:pt x="101" y="1674"/>
                    <a:pt x="93" y="1674"/>
                    <a:pt x="90" y="1674"/>
                  </a:cubicBezTo>
                  <a:cubicBezTo>
                    <a:pt x="168" y="1691"/>
                    <a:pt x="246" y="1708"/>
                    <a:pt x="327" y="1722"/>
                  </a:cubicBezTo>
                  <a:cubicBezTo>
                    <a:pt x="425" y="1736"/>
                    <a:pt x="523" y="1744"/>
                    <a:pt x="618" y="1750"/>
                  </a:cubicBezTo>
                  <a:cubicBezTo>
                    <a:pt x="688" y="1754"/>
                    <a:pt x="759" y="1757"/>
                    <a:pt x="829" y="1757"/>
                  </a:cubicBezTo>
                  <a:cubicBezTo>
                    <a:pt x="969" y="1757"/>
                    <a:pt x="1109" y="1748"/>
                    <a:pt x="1251" y="1733"/>
                  </a:cubicBezTo>
                  <a:cubicBezTo>
                    <a:pt x="1703" y="1694"/>
                    <a:pt x="2144" y="1596"/>
                    <a:pt x="2570" y="1462"/>
                  </a:cubicBezTo>
                  <a:cubicBezTo>
                    <a:pt x="2992" y="1326"/>
                    <a:pt x="3399" y="1147"/>
                    <a:pt x="3773" y="907"/>
                  </a:cubicBezTo>
                  <a:cubicBezTo>
                    <a:pt x="4096" y="701"/>
                    <a:pt x="4395" y="447"/>
                    <a:pt x="4610" y="126"/>
                  </a:cubicBezTo>
                  <a:cubicBezTo>
                    <a:pt x="4635" y="90"/>
                    <a:pt x="4624" y="40"/>
                    <a:pt x="4585" y="15"/>
                  </a:cubicBezTo>
                  <a:cubicBezTo>
                    <a:pt x="4571" y="3"/>
                    <a:pt x="4557" y="1"/>
                    <a:pt x="45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816;p45">
              <a:extLst>
                <a:ext uri="{FF2B5EF4-FFF2-40B4-BE49-F238E27FC236}">
                  <a16:creationId xmlns:a16="http://schemas.microsoft.com/office/drawing/2014/main" id="{85C022DE-761F-05C5-EE29-215B0951213C}"/>
                </a:ext>
              </a:extLst>
            </p:cNvPr>
            <p:cNvSpPr/>
            <p:nvPr/>
          </p:nvSpPr>
          <p:spPr>
            <a:xfrm>
              <a:off x="6185875" y="4877800"/>
              <a:ext cx="182550" cy="63225"/>
            </a:xfrm>
            <a:custGeom>
              <a:avLst/>
              <a:gdLst/>
              <a:ahLst/>
              <a:cxnLst/>
              <a:rect l="l" t="t" r="r" b="b"/>
              <a:pathLst>
                <a:path w="7302" h="2529" extrusionOk="0">
                  <a:moveTo>
                    <a:pt x="4699" y="1607"/>
                  </a:moveTo>
                  <a:cubicBezTo>
                    <a:pt x="4691" y="1607"/>
                    <a:pt x="4685" y="1610"/>
                    <a:pt x="4678" y="1615"/>
                  </a:cubicBezTo>
                  <a:lnTo>
                    <a:pt x="4678" y="1615"/>
                  </a:lnTo>
                  <a:cubicBezTo>
                    <a:pt x="4685" y="1612"/>
                    <a:pt x="4692" y="1610"/>
                    <a:pt x="4699" y="1607"/>
                  </a:cubicBezTo>
                  <a:close/>
                  <a:moveTo>
                    <a:pt x="1242" y="2333"/>
                  </a:moveTo>
                  <a:cubicBezTo>
                    <a:pt x="1240" y="2333"/>
                    <a:pt x="1237" y="2333"/>
                    <a:pt x="1235" y="2333"/>
                  </a:cubicBezTo>
                  <a:lnTo>
                    <a:pt x="1235" y="2333"/>
                  </a:lnTo>
                  <a:cubicBezTo>
                    <a:pt x="1237" y="2333"/>
                    <a:pt x="1240" y="2333"/>
                    <a:pt x="1242" y="2333"/>
                  </a:cubicBezTo>
                  <a:close/>
                  <a:moveTo>
                    <a:pt x="7229" y="0"/>
                  </a:moveTo>
                  <a:cubicBezTo>
                    <a:pt x="7212" y="6"/>
                    <a:pt x="7198" y="14"/>
                    <a:pt x="7187" y="26"/>
                  </a:cubicBezTo>
                  <a:cubicBezTo>
                    <a:pt x="7062" y="171"/>
                    <a:pt x="6925" y="307"/>
                    <a:pt x="6785" y="436"/>
                  </a:cubicBezTo>
                  <a:cubicBezTo>
                    <a:pt x="6640" y="570"/>
                    <a:pt x="6479" y="690"/>
                    <a:pt x="6317" y="807"/>
                  </a:cubicBezTo>
                  <a:lnTo>
                    <a:pt x="6320" y="801"/>
                  </a:lnTo>
                  <a:lnTo>
                    <a:pt x="6320" y="801"/>
                  </a:lnTo>
                  <a:cubicBezTo>
                    <a:pt x="5815" y="1150"/>
                    <a:pt x="5257" y="1409"/>
                    <a:pt x="4676" y="1616"/>
                  </a:cubicBezTo>
                  <a:cubicBezTo>
                    <a:pt x="4677" y="1615"/>
                    <a:pt x="4677" y="1615"/>
                    <a:pt x="4678" y="1615"/>
                  </a:cubicBezTo>
                  <a:lnTo>
                    <a:pt x="4678" y="1615"/>
                  </a:lnTo>
                  <a:cubicBezTo>
                    <a:pt x="4149" y="1801"/>
                    <a:pt x="3609" y="1938"/>
                    <a:pt x="3061" y="2054"/>
                  </a:cubicBezTo>
                  <a:cubicBezTo>
                    <a:pt x="2788" y="2110"/>
                    <a:pt x="2511" y="2163"/>
                    <a:pt x="2235" y="2207"/>
                  </a:cubicBezTo>
                  <a:cubicBezTo>
                    <a:pt x="1900" y="2263"/>
                    <a:pt x="1565" y="2307"/>
                    <a:pt x="1225" y="2335"/>
                  </a:cubicBezTo>
                  <a:lnTo>
                    <a:pt x="1225" y="2335"/>
                  </a:lnTo>
                  <a:cubicBezTo>
                    <a:pt x="1228" y="2334"/>
                    <a:pt x="1232" y="2334"/>
                    <a:pt x="1235" y="2333"/>
                  </a:cubicBezTo>
                  <a:lnTo>
                    <a:pt x="1235" y="2333"/>
                  </a:lnTo>
                  <a:cubicBezTo>
                    <a:pt x="1053" y="2347"/>
                    <a:pt x="869" y="2355"/>
                    <a:pt x="687" y="2355"/>
                  </a:cubicBezTo>
                  <a:cubicBezTo>
                    <a:pt x="670" y="2355"/>
                    <a:pt x="652" y="2355"/>
                    <a:pt x="635" y="2355"/>
                  </a:cubicBezTo>
                  <a:cubicBezTo>
                    <a:pt x="453" y="2355"/>
                    <a:pt x="268" y="2343"/>
                    <a:pt x="84" y="2333"/>
                  </a:cubicBezTo>
                  <a:cubicBezTo>
                    <a:pt x="83" y="2333"/>
                    <a:pt x="81" y="2333"/>
                    <a:pt x="79" y="2333"/>
                  </a:cubicBezTo>
                  <a:cubicBezTo>
                    <a:pt x="40" y="2333"/>
                    <a:pt x="3" y="2365"/>
                    <a:pt x="3" y="2405"/>
                  </a:cubicBezTo>
                  <a:cubicBezTo>
                    <a:pt x="1" y="2453"/>
                    <a:pt x="34" y="2483"/>
                    <a:pt x="76" y="2486"/>
                  </a:cubicBezTo>
                  <a:cubicBezTo>
                    <a:pt x="292" y="2516"/>
                    <a:pt x="509" y="2528"/>
                    <a:pt x="726" y="2528"/>
                  </a:cubicBezTo>
                  <a:cubicBezTo>
                    <a:pt x="895" y="2528"/>
                    <a:pt x="1063" y="2521"/>
                    <a:pt x="1231" y="2508"/>
                  </a:cubicBezTo>
                  <a:cubicBezTo>
                    <a:pt x="1594" y="2486"/>
                    <a:pt x="1954" y="2439"/>
                    <a:pt x="2308" y="2377"/>
                  </a:cubicBezTo>
                  <a:cubicBezTo>
                    <a:pt x="2922" y="2280"/>
                    <a:pt x="3535" y="2151"/>
                    <a:pt x="4132" y="1973"/>
                  </a:cubicBezTo>
                  <a:cubicBezTo>
                    <a:pt x="4434" y="1884"/>
                    <a:pt x="4727" y="1778"/>
                    <a:pt x="5014" y="1660"/>
                  </a:cubicBezTo>
                  <a:cubicBezTo>
                    <a:pt x="5304" y="1540"/>
                    <a:pt x="5591" y="1407"/>
                    <a:pt x="5862" y="1253"/>
                  </a:cubicBezTo>
                  <a:cubicBezTo>
                    <a:pt x="6127" y="1105"/>
                    <a:pt x="6378" y="935"/>
                    <a:pt x="6615" y="751"/>
                  </a:cubicBezTo>
                  <a:cubicBezTo>
                    <a:pt x="6855" y="561"/>
                    <a:pt x="7076" y="346"/>
                    <a:pt x="7279" y="115"/>
                  </a:cubicBezTo>
                  <a:cubicBezTo>
                    <a:pt x="7288" y="101"/>
                    <a:pt x="7299" y="90"/>
                    <a:pt x="7299" y="70"/>
                  </a:cubicBezTo>
                  <a:cubicBezTo>
                    <a:pt x="7302" y="53"/>
                    <a:pt x="7293" y="34"/>
                    <a:pt x="7282" y="20"/>
                  </a:cubicBezTo>
                  <a:cubicBezTo>
                    <a:pt x="7268" y="6"/>
                    <a:pt x="7251" y="0"/>
                    <a:pt x="72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817;p45">
              <a:extLst>
                <a:ext uri="{FF2B5EF4-FFF2-40B4-BE49-F238E27FC236}">
                  <a16:creationId xmlns:a16="http://schemas.microsoft.com/office/drawing/2014/main" id="{AE7D13B0-1C10-ADB0-3902-01878E40AAA3}"/>
                </a:ext>
              </a:extLst>
            </p:cNvPr>
            <p:cNvSpPr/>
            <p:nvPr/>
          </p:nvSpPr>
          <p:spPr>
            <a:xfrm>
              <a:off x="6334575" y="4891750"/>
              <a:ext cx="45575" cy="38325"/>
            </a:xfrm>
            <a:custGeom>
              <a:avLst/>
              <a:gdLst/>
              <a:ahLst/>
              <a:cxnLst/>
              <a:rect l="l" t="t" r="r" b="b"/>
              <a:pathLst>
                <a:path w="1823" h="1533" extrusionOk="0">
                  <a:moveTo>
                    <a:pt x="1739" y="0"/>
                  </a:moveTo>
                  <a:cubicBezTo>
                    <a:pt x="1721" y="0"/>
                    <a:pt x="1701" y="13"/>
                    <a:pt x="1688" y="28"/>
                  </a:cubicBezTo>
                  <a:cubicBezTo>
                    <a:pt x="1633" y="101"/>
                    <a:pt x="1582" y="171"/>
                    <a:pt x="1527" y="240"/>
                  </a:cubicBezTo>
                  <a:cubicBezTo>
                    <a:pt x="1521" y="240"/>
                    <a:pt x="1521" y="243"/>
                    <a:pt x="1521" y="243"/>
                  </a:cubicBezTo>
                  <a:lnTo>
                    <a:pt x="1521" y="249"/>
                  </a:lnTo>
                  <a:cubicBezTo>
                    <a:pt x="1404" y="388"/>
                    <a:pt x="1275" y="517"/>
                    <a:pt x="1139" y="639"/>
                  </a:cubicBezTo>
                  <a:cubicBezTo>
                    <a:pt x="999" y="765"/>
                    <a:pt x="849" y="879"/>
                    <a:pt x="695" y="988"/>
                  </a:cubicBezTo>
                  <a:lnTo>
                    <a:pt x="695" y="982"/>
                  </a:lnTo>
                  <a:cubicBezTo>
                    <a:pt x="472" y="1136"/>
                    <a:pt x="243" y="1273"/>
                    <a:pt x="0" y="1393"/>
                  </a:cubicBezTo>
                  <a:cubicBezTo>
                    <a:pt x="20" y="1437"/>
                    <a:pt x="37" y="1485"/>
                    <a:pt x="51" y="1532"/>
                  </a:cubicBezTo>
                  <a:cubicBezTo>
                    <a:pt x="525" y="1287"/>
                    <a:pt x="971" y="988"/>
                    <a:pt x="1359" y="614"/>
                  </a:cubicBezTo>
                  <a:cubicBezTo>
                    <a:pt x="1518" y="458"/>
                    <a:pt x="1669" y="282"/>
                    <a:pt x="1800" y="101"/>
                  </a:cubicBezTo>
                  <a:cubicBezTo>
                    <a:pt x="1822" y="73"/>
                    <a:pt x="1811" y="31"/>
                    <a:pt x="1780" y="12"/>
                  </a:cubicBezTo>
                  <a:cubicBezTo>
                    <a:pt x="1769" y="3"/>
                    <a:pt x="1758" y="0"/>
                    <a:pt x="1744" y="0"/>
                  </a:cubicBezTo>
                  <a:cubicBezTo>
                    <a:pt x="1742" y="0"/>
                    <a:pt x="1741" y="0"/>
                    <a:pt x="17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818;p45">
              <a:extLst>
                <a:ext uri="{FF2B5EF4-FFF2-40B4-BE49-F238E27FC236}">
                  <a16:creationId xmlns:a16="http://schemas.microsoft.com/office/drawing/2014/main" id="{2E5EC32B-17D0-EE1D-6A9A-427C8B6B38EF}"/>
                </a:ext>
              </a:extLst>
            </p:cNvPr>
            <p:cNvSpPr/>
            <p:nvPr/>
          </p:nvSpPr>
          <p:spPr>
            <a:xfrm>
              <a:off x="6372575" y="4897675"/>
              <a:ext cx="25" cy="10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lnTo>
                    <a:pt x="1" y="3"/>
                  </a:lnTo>
                  <a:lnTo>
                    <a:pt x="1" y="3"/>
                  </a:lnTo>
                  <a:cubicBezTo>
                    <a:pt x="1" y="1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819;p45">
              <a:extLst>
                <a:ext uri="{FF2B5EF4-FFF2-40B4-BE49-F238E27FC236}">
                  <a16:creationId xmlns:a16="http://schemas.microsoft.com/office/drawing/2014/main" id="{40A4B65C-B1C7-15C7-BC25-42307D503CC5}"/>
                </a:ext>
              </a:extLst>
            </p:cNvPr>
            <p:cNvSpPr/>
            <p:nvPr/>
          </p:nvSpPr>
          <p:spPr>
            <a:xfrm>
              <a:off x="6351950" y="4916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820;p45">
              <a:extLst>
                <a:ext uri="{FF2B5EF4-FFF2-40B4-BE49-F238E27FC236}">
                  <a16:creationId xmlns:a16="http://schemas.microsoft.com/office/drawing/2014/main" id="{2FEC0D84-6944-55E2-03F6-E1277198DB41}"/>
                </a:ext>
              </a:extLst>
            </p:cNvPr>
            <p:cNvSpPr/>
            <p:nvPr/>
          </p:nvSpPr>
          <p:spPr>
            <a:xfrm>
              <a:off x="6186150" y="4938900"/>
              <a:ext cx="117700" cy="20075"/>
            </a:xfrm>
            <a:custGeom>
              <a:avLst/>
              <a:gdLst/>
              <a:ahLst/>
              <a:cxnLst/>
              <a:rect l="l" t="t" r="r" b="b"/>
              <a:pathLst>
                <a:path w="4708" h="803" extrusionOk="0">
                  <a:moveTo>
                    <a:pt x="1521" y="611"/>
                  </a:moveTo>
                  <a:cubicBezTo>
                    <a:pt x="1515" y="611"/>
                    <a:pt x="1510" y="611"/>
                    <a:pt x="1505" y="612"/>
                  </a:cubicBezTo>
                  <a:lnTo>
                    <a:pt x="1505" y="612"/>
                  </a:lnTo>
                  <a:cubicBezTo>
                    <a:pt x="1510" y="612"/>
                    <a:pt x="1516" y="612"/>
                    <a:pt x="1521" y="611"/>
                  </a:cubicBezTo>
                  <a:close/>
                  <a:moveTo>
                    <a:pt x="4707" y="0"/>
                  </a:moveTo>
                  <a:lnTo>
                    <a:pt x="4707" y="0"/>
                  </a:lnTo>
                  <a:cubicBezTo>
                    <a:pt x="4244" y="143"/>
                    <a:pt x="3781" y="260"/>
                    <a:pt x="3310" y="352"/>
                  </a:cubicBezTo>
                  <a:cubicBezTo>
                    <a:pt x="3033" y="408"/>
                    <a:pt x="2752" y="455"/>
                    <a:pt x="2473" y="497"/>
                  </a:cubicBezTo>
                  <a:cubicBezTo>
                    <a:pt x="2152" y="544"/>
                    <a:pt x="1823" y="589"/>
                    <a:pt x="1499" y="614"/>
                  </a:cubicBezTo>
                  <a:cubicBezTo>
                    <a:pt x="1501" y="613"/>
                    <a:pt x="1503" y="613"/>
                    <a:pt x="1505" y="612"/>
                  </a:cubicBezTo>
                  <a:lnTo>
                    <a:pt x="1505" y="612"/>
                  </a:lnTo>
                  <a:cubicBezTo>
                    <a:pt x="1325" y="625"/>
                    <a:pt x="1147" y="633"/>
                    <a:pt x="969" y="633"/>
                  </a:cubicBezTo>
                  <a:cubicBezTo>
                    <a:pt x="920" y="633"/>
                    <a:pt x="872" y="632"/>
                    <a:pt x="824" y="631"/>
                  </a:cubicBezTo>
                  <a:cubicBezTo>
                    <a:pt x="576" y="625"/>
                    <a:pt x="327" y="609"/>
                    <a:pt x="85" y="572"/>
                  </a:cubicBezTo>
                  <a:cubicBezTo>
                    <a:pt x="82" y="572"/>
                    <a:pt x="79" y="572"/>
                    <a:pt x="76" y="572"/>
                  </a:cubicBezTo>
                  <a:cubicBezTo>
                    <a:pt x="37" y="572"/>
                    <a:pt x="4" y="606"/>
                    <a:pt x="4" y="645"/>
                  </a:cubicBezTo>
                  <a:cubicBezTo>
                    <a:pt x="1" y="667"/>
                    <a:pt x="9" y="687"/>
                    <a:pt x="23" y="701"/>
                  </a:cubicBezTo>
                  <a:cubicBezTo>
                    <a:pt x="37" y="720"/>
                    <a:pt x="57" y="723"/>
                    <a:pt x="76" y="726"/>
                  </a:cubicBezTo>
                  <a:cubicBezTo>
                    <a:pt x="271" y="756"/>
                    <a:pt x="470" y="781"/>
                    <a:pt x="670" y="793"/>
                  </a:cubicBezTo>
                  <a:cubicBezTo>
                    <a:pt x="778" y="800"/>
                    <a:pt x="886" y="802"/>
                    <a:pt x="994" y="802"/>
                  </a:cubicBezTo>
                  <a:cubicBezTo>
                    <a:pt x="1102" y="802"/>
                    <a:pt x="1210" y="800"/>
                    <a:pt x="1318" y="795"/>
                  </a:cubicBezTo>
                  <a:cubicBezTo>
                    <a:pt x="1664" y="781"/>
                    <a:pt x="2001" y="737"/>
                    <a:pt x="2344" y="687"/>
                  </a:cubicBezTo>
                  <a:cubicBezTo>
                    <a:pt x="2936" y="600"/>
                    <a:pt x="3524" y="491"/>
                    <a:pt x="4105" y="338"/>
                  </a:cubicBezTo>
                  <a:cubicBezTo>
                    <a:pt x="4289" y="290"/>
                    <a:pt x="4470" y="237"/>
                    <a:pt x="4651" y="182"/>
                  </a:cubicBezTo>
                  <a:cubicBezTo>
                    <a:pt x="4668" y="123"/>
                    <a:pt x="4688" y="64"/>
                    <a:pt x="4707" y="0"/>
                  </a:cubicBez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821;p45">
              <a:extLst>
                <a:ext uri="{FF2B5EF4-FFF2-40B4-BE49-F238E27FC236}">
                  <a16:creationId xmlns:a16="http://schemas.microsoft.com/office/drawing/2014/main" id="{B7004CC7-81C4-14DC-4353-2D7133A5BA01}"/>
                </a:ext>
              </a:extLst>
            </p:cNvPr>
            <p:cNvSpPr/>
            <p:nvPr/>
          </p:nvSpPr>
          <p:spPr>
            <a:xfrm>
              <a:off x="6379150" y="4930250"/>
              <a:ext cx="30975" cy="28400"/>
            </a:xfrm>
            <a:custGeom>
              <a:avLst/>
              <a:gdLst/>
              <a:ahLst/>
              <a:cxnLst/>
              <a:rect l="l" t="t" r="r" b="b"/>
              <a:pathLst>
                <a:path w="1239" h="1136" extrusionOk="0">
                  <a:moveTo>
                    <a:pt x="1161" y="0"/>
                  </a:moveTo>
                  <a:cubicBezTo>
                    <a:pt x="1141" y="9"/>
                    <a:pt x="1119" y="23"/>
                    <a:pt x="1105" y="39"/>
                  </a:cubicBezTo>
                  <a:cubicBezTo>
                    <a:pt x="1055" y="109"/>
                    <a:pt x="999" y="176"/>
                    <a:pt x="943" y="243"/>
                  </a:cubicBezTo>
                  <a:lnTo>
                    <a:pt x="938" y="243"/>
                  </a:lnTo>
                  <a:lnTo>
                    <a:pt x="938" y="246"/>
                  </a:lnTo>
                  <a:cubicBezTo>
                    <a:pt x="795" y="410"/>
                    <a:pt x="639" y="570"/>
                    <a:pt x="474" y="712"/>
                  </a:cubicBezTo>
                  <a:cubicBezTo>
                    <a:pt x="324" y="846"/>
                    <a:pt x="165" y="968"/>
                    <a:pt x="0" y="1083"/>
                  </a:cubicBezTo>
                  <a:cubicBezTo>
                    <a:pt x="11" y="1088"/>
                    <a:pt x="25" y="1094"/>
                    <a:pt x="34" y="1097"/>
                  </a:cubicBezTo>
                  <a:cubicBezTo>
                    <a:pt x="62" y="1108"/>
                    <a:pt x="92" y="1116"/>
                    <a:pt x="123" y="1125"/>
                  </a:cubicBezTo>
                  <a:lnTo>
                    <a:pt x="165" y="1136"/>
                  </a:lnTo>
                  <a:cubicBezTo>
                    <a:pt x="262" y="1061"/>
                    <a:pt x="352" y="988"/>
                    <a:pt x="447" y="907"/>
                  </a:cubicBezTo>
                  <a:cubicBezTo>
                    <a:pt x="728" y="667"/>
                    <a:pt x="988" y="399"/>
                    <a:pt x="1217" y="106"/>
                  </a:cubicBezTo>
                  <a:cubicBezTo>
                    <a:pt x="1239" y="79"/>
                    <a:pt x="1228" y="28"/>
                    <a:pt x="1197" y="12"/>
                  </a:cubicBezTo>
                  <a:cubicBezTo>
                    <a:pt x="1183" y="6"/>
                    <a:pt x="1172" y="0"/>
                    <a:pt x="11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822;p45">
              <a:extLst>
                <a:ext uri="{FF2B5EF4-FFF2-40B4-BE49-F238E27FC236}">
                  <a16:creationId xmlns:a16="http://schemas.microsoft.com/office/drawing/2014/main" id="{A614BD6C-8002-BDCD-1E6E-BF92E97500DC}"/>
                </a:ext>
              </a:extLst>
            </p:cNvPr>
            <p:cNvSpPr/>
            <p:nvPr/>
          </p:nvSpPr>
          <p:spPr>
            <a:xfrm>
              <a:off x="6378375" y="496072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0" y="1"/>
                  </a:moveTo>
                  <a:cubicBezTo>
                    <a:pt x="0" y="1"/>
                    <a:pt x="3" y="3"/>
                    <a:pt x="6" y="3"/>
                  </a:cubicBezTo>
                  <a:cubicBezTo>
                    <a:pt x="6" y="3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823;p45">
              <a:extLst>
                <a:ext uri="{FF2B5EF4-FFF2-40B4-BE49-F238E27FC236}">
                  <a16:creationId xmlns:a16="http://schemas.microsoft.com/office/drawing/2014/main" id="{8880F981-F18E-3A84-8015-591673C4CABB}"/>
                </a:ext>
              </a:extLst>
            </p:cNvPr>
            <p:cNvSpPr/>
            <p:nvPr/>
          </p:nvSpPr>
          <p:spPr>
            <a:xfrm>
              <a:off x="6253875" y="4991475"/>
              <a:ext cx="46550" cy="15225"/>
            </a:xfrm>
            <a:custGeom>
              <a:avLst/>
              <a:gdLst/>
              <a:ahLst/>
              <a:cxnLst/>
              <a:rect l="l" t="t" r="r" b="b"/>
              <a:pathLst>
                <a:path w="1862" h="609" extrusionOk="0">
                  <a:moveTo>
                    <a:pt x="1834" y="1"/>
                  </a:moveTo>
                  <a:cubicBezTo>
                    <a:pt x="1518" y="87"/>
                    <a:pt x="1198" y="165"/>
                    <a:pt x="871" y="241"/>
                  </a:cubicBezTo>
                  <a:cubicBezTo>
                    <a:pt x="584" y="313"/>
                    <a:pt x="291" y="383"/>
                    <a:pt x="1" y="447"/>
                  </a:cubicBezTo>
                  <a:lnTo>
                    <a:pt x="34" y="506"/>
                  </a:lnTo>
                  <a:cubicBezTo>
                    <a:pt x="57" y="539"/>
                    <a:pt x="73" y="576"/>
                    <a:pt x="96" y="609"/>
                  </a:cubicBezTo>
                  <a:cubicBezTo>
                    <a:pt x="349" y="553"/>
                    <a:pt x="603" y="495"/>
                    <a:pt x="857" y="433"/>
                  </a:cubicBezTo>
                  <a:cubicBezTo>
                    <a:pt x="868" y="419"/>
                    <a:pt x="882" y="411"/>
                    <a:pt x="893" y="400"/>
                  </a:cubicBezTo>
                  <a:cubicBezTo>
                    <a:pt x="913" y="380"/>
                    <a:pt x="938" y="363"/>
                    <a:pt x="963" y="350"/>
                  </a:cubicBezTo>
                  <a:cubicBezTo>
                    <a:pt x="988" y="336"/>
                    <a:pt x="1011" y="327"/>
                    <a:pt x="1036" y="322"/>
                  </a:cubicBezTo>
                  <a:cubicBezTo>
                    <a:pt x="1058" y="316"/>
                    <a:pt x="1075" y="310"/>
                    <a:pt x="1092" y="308"/>
                  </a:cubicBezTo>
                  <a:cubicBezTo>
                    <a:pt x="1100" y="302"/>
                    <a:pt x="1108" y="299"/>
                    <a:pt x="1117" y="299"/>
                  </a:cubicBezTo>
                  <a:cubicBezTo>
                    <a:pt x="1133" y="297"/>
                    <a:pt x="1150" y="294"/>
                    <a:pt x="1170" y="294"/>
                  </a:cubicBezTo>
                  <a:cubicBezTo>
                    <a:pt x="1178" y="291"/>
                    <a:pt x="1186" y="291"/>
                    <a:pt x="1192" y="291"/>
                  </a:cubicBezTo>
                  <a:cubicBezTo>
                    <a:pt x="1200" y="291"/>
                    <a:pt x="1211" y="291"/>
                    <a:pt x="1217" y="294"/>
                  </a:cubicBezTo>
                  <a:cubicBezTo>
                    <a:pt x="1242" y="297"/>
                    <a:pt x="1267" y="299"/>
                    <a:pt x="1287" y="308"/>
                  </a:cubicBezTo>
                  <a:cubicBezTo>
                    <a:pt x="1301" y="310"/>
                    <a:pt x="1315" y="313"/>
                    <a:pt x="1329" y="322"/>
                  </a:cubicBezTo>
                  <a:cubicBezTo>
                    <a:pt x="1507" y="274"/>
                    <a:pt x="1686" y="232"/>
                    <a:pt x="1861" y="185"/>
                  </a:cubicBezTo>
                  <a:cubicBezTo>
                    <a:pt x="1859" y="160"/>
                    <a:pt x="1859" y="138"/>
                    <a:pt x="1856" y="112"/>
                  </a:cubicBezTo>
                  <a:lnTo>
                    <a:pt x="1853" y="93"/>
                  </a:lnTo>
                  <a:cubicBezTo>
                    <a:pt x="1845" y="62"/>
                    <a:pt x="1839" y="32"/>
                    <a:pt x="1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824;p45">
              <a:extLst>
                <a:ext uri="{FF2B5EF4-FFF2-40B4-BE49-F238E27FC236}">
                  <a16:creationId xmlns:a16="http://schemas.microsoft.com/office/drawing/2014/main" id="{0186B307-51F1-D04B-D30C-1348B1412E58}"/>
                </a:ext>
              </a:extLst>
            </p:cNvPr>
            <p:cNvSpPr/>
            <p:nvPr/>
          </p:nvSpPr>
          <p:spPr>
            <a:xfrm>
              <a:off x="6402725" y="493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825;p45">
              <a:extLst>
                <a:ext uri="{FF2B5EF4-FFF2-40B4-BE49-F238E27FC236}">
                  <a16:creationId xmlns:a16="http://schemas.microsoft.com/office/drawing/2014/main" id="{C4BD6650-BDEF-673F-D88A-F19E641B8CBF}"/>
                </a:ext>
              </a:extLst>
            </p:cNvPr>
            <p:cNvSpPr/>
            <p:nvPr/>
          </p:nvSpPr>
          <p:spPr>
            <a:xfrm>
              <a:off x="6402725" y="4936325"/>
              <a:ext cx="25" cy="75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3"/>
                  </a:moveTo>
                  <a:lnTo>
                    <a:pt x="0" y="3"/>
                  </a:lnTo>
                  <a:cubicBezTo>
                    <a:pt x="0" y="0"/>
                    <a:pt x="0" y="0"/>
                    <a:pt x="0" y="3"/>
                  </a:cubicBezTo>
                  <a:cubicBezTo>
                    <a:pt x="0" y="0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826;p45">
              <a:extLst>
                <a:ext uri="{FF2B5EF4-FFF2-40B4-BE49-F238E27FC236}">
                  <a16:creationId xmlns:a16="http://schemas.microsoft.com/office/drawing/2014/main" id="{26C2BF63-A77D-8315-E757-633F0AA4E175}"/>
                </a:ext>
              </a:extLst>
            </p:cNvPr>
            <p:cNvSpPr/>
            <p:nvPr/>
          </p:nvSpPr>
          <p:spPr>
            <a:xfrm>
              <a:off x="6402725" y="4936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BCC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827;p45">
              <a:extLst>
                <a:ext uri="{FF2B5EF4-FFF2-40B4-BE49-F238E27FC236}">
                  <a16:creationId xmlns:a16="http://schemas.microsoft.com/office/drawing/2014/main" id="{CF41A491-BBD7-3C2F-EEA6-11FB729704DA}"/>
                </a:ext>
              </a:extLst>
            </p:cNvPr>
            <p:cNvSpPr/>
            <p:nvPr/>
          </p:nvSpPr>
          <p:spPr>
            <a:xfrm>
              <a:off x="6187350" y="5009400"/>
              <a:ext cx="13900" cy="4225"/>
            </a:xfrm>
            <a:custGeom>
              <a:avLst/>
              <a:gdLst/>
              <a:ahLst/>
              <a:cxnLst/>
              <a:rect l="l" t="t" r="r" b="b"/>
              <a:pathLst>
                <a:path w="556" h="169" extrusionOk="0">
                  <a:moveTo>
                    <a:pt x="73" y="1"/>
                  </a:moveTo>
                  <a:cubicBezTo>
                    <a:pt x="39" y="6"/>
                    <a:pt x="9" y="29"/>
                    <a:pt x="3" y="68"/>
                  </a:cubicBezTo>
                  <a:cubicBezTo>
                    <a:pt x="0" y="107"/>
                    <a:pt x="31" y="135"/>
                    <a:pt x="67" y="138"/>
                  </a:cubicBezTo>
                  <a:cubicBezTo>
                    <a:pt x="226" y="160"/>
                    <a:pt x="391" y="165"/>
                    <a:pt x="555" y="168"/>
                  </a:cubicBezTo>
                  <a:cubicBezTo>
                    <a:pt x="547" y="146"/>
                    <a:pt x="541" y="118"/>
                    <a:pt x="533" y="93"/>
                  </a:cubicBezTo>
                  <a:cubicBezTo>
                    <a:pt x="528" y="68"/>
                    <a:pt x="519" y="40"/>
                    <a:pt x="514" y="15"/>
                  </a:cubicBezTo>
                  <a:cubicBezTo>
                    <a:pt x="366" y="15"/>
                    <a:pt x="223" y="9"/>
                    <a:pt x="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828;p45">
              <a:extLst>
                <a:ext uri="{FF2B5EF4-FFF2-40B4-BE49-F238E27FC236}">
                  <a16:creationId xmlns:a16="http://schemas.microsoft.com/office/drawing/2014/main" id="{6692E68B-20AD-C8A5-87B9-3044FB92FEFA}"/>
                </a:ext>
              </a:extLst>
            </p:cNvPr>
            <p:cNvSpPr/>
            <p:nvPr/>
          </p:nvSpPr>
          <p:spPr>
            <a:xfrm>
              <a:off x="6194600" y="4841950"/>
              <a:ext cx="129750" cy="48775"/>
            </a:xfrm>
            <a:custGeom>
              <a:avLst/>
              <a:gdLst/>
              <a:ahLst/>
              <a:cxnLst/>
              <a:rect l="l" t="t" r="r" b="b"/>
              <a:pathLst>
                <a:path w="5190" h="1951" extrusionOk="0">
                  <a:moveTo>
                    <a:pt x="4578" y="556"/>
                  </a:moveTo>
                  <a:lnTo>
                    <a:pt x="4576" y="558"/>
                  </a:lnTo>
                  <a:cubicBezTo>
                    <a:pt x="4576" y="556"/>
                    <a:pt x="4576" y="556"/>
                    <a:pt x="4578" y="556"/>
                  </a:cubicBezTo>
                  <a:close/>
                  <a:moveTo>
                    <a:pt x="3647" y="1139"/>
                  </a:moveTo>
                  <a:cubicBezTo>
                    <a:pt x="3644" y="1139"/>
                    <a:pt x="3644" y="1142"/>
                    <a:pt x="3641" y="1142"/>
                  </a:cubicBezTo>
                  <a:cubicBezTo>
                    <a:pt x="3644" y="1142"/>
                    <a:pt x="3644" y="1142"/>
                    <a:pt x="3647" y="1139"/>
                  </a:cubicBezTo>
                  <a:close/>
                  <a:moveTo>
                    <a:pt x="480" y="1783"/>
                  </a:moveTo>
                  <a:cubicBezTo>
                    <a:pt x="483" y="1783"/>
                    <a:pt x="486" y="1784"/>
                    <a:pt x="488" y="1784"/>
                  </a:cubicBezTo>
                  <a:lnTo>
                    <a:pt x="488" y="1784"/>
                  </a:lnTo>
                  <a:cubicBezTo>
                    <a:pt x="486" y="1784"/>
                    <a:pt x="483" y="1783"/>
                    <a:pt x="480" y="1783"/>
                  </a:cubicBezTo>
                  <a:close/>
                  <a:moveTo>
                    <a:pt x="5120" y="1"/>
                  </a:moveTo>
                  <a:cubicBezTo>
                    <a:pt x="5097" y="1"/>
                    <a:pt x="5078" y="9"/>
                    <a:pt x="5067" y="23"/>
                  </a:cubicBezTo>
                  <a:cubicBezTo>
                    <a:pt x="4997" y="123"/>
                    <a:pt x="4916" y="218"/>
                    <a:pt x="4832" y="307"/>
                  </a:cubicBezTo>
                  <a:cubicBezTo>
                    <a:pt x="4754" y="399"/>
                    <a:pt x="4659" y="483"/>
                    <a:pt x="4567" y="561"/>
                  </a:cubicBezTo>
                  <a:cubicBezTo>
                    <a:pt x="4436" y="673"/>
                    <a:pt x="4297" y="776"/>
                    <a:pt x="4149" y="865"/>
                  </a:cubicBezTo>
                  <a:cubicBezTo>
                    <a:pt x="3990" y="966"/>
                    <a:pt x="3822" y="1052"/>
                    <a:pt x="3655" y="1139"/>
                  </a:cubicBezTo>
                  <a:cubicBezTo>
                    <a:pt x="3103" y="1393"/>
                    <a:pt x="2522" y="1557"/>
                    <a:pt x="1925" y="1660"/>
                  </a:cubicBezTo>
                  <a:cubicBezTo>
                    <a:pt x="1694" y="1700"/>
                    <a:pt x="1468" y="1733"/>
                    <a:pt x="1233" y="1761"/>
                  </a:cubicBezTo>
                  <a:cubicBezTo>
                    <a:pt x="1067" y="1781"/>
                    <a:pt x="901" y="1795"/>
                    <a:pt x="735" y="1795"/>
                  </a:cubicBezTo>
                  <a:cubicBezTo>
                    <a:pt x="653" y="1795"/>
                    <a:pt x="570" y="1792"/>
                    <a:pt x="488" y="1784"/>
                  </a:cubicBezTo>
                  <a:lnTo>
                    <a:pt x="488" y="1784"/>
                  </a:lnTo>
                  <a:cubicBezTo>
                    <a:pt x="491" y="1784"/>
                    <a:pt x="493" y="1785"/>
                    <a:pt x="495" y="1785"/>
                  </a:cubicBezTo>
                  <a:lnTo>
                    <a:pt x="495" y="1785"/>
                  </a:lnTo>
                  <a:cubicBezTo>
                    <a:pt x="434" y="1780"/>
                    <a:pt x="377" y="1769"/>
                    <a:pt x="318" y="1758"/>
                  </a:cubicBezTo>
                  <a:cubicBezTo>
                    <a:pt x="240" y="1744"/>
                    <a:pt x="165" y="1725"/>
                    <a:pt x="90" y="1702"/>
                  </a:cubicBezTo>
                  <a:cubicBezTo>
                    <a:pt x="83" y="1700"/>
                    <a:pt x="77" y="1699"/>
                    <a:pt x="70" y="1699"/>
                  </a:cubicBezTo>
                  <a:cubicBezTo>
                    <a:pt x="39" y="1699"/>
                    <a:pt x="12" y="1726"/>
                    <a:pt x="3" y="1758"/>
                  </a:cubicBezTo>
                  <a:cubicBezTo>
                    <a:pt x="0" y="1775"/>
                    <a:pt x="0" y="1797"/>
                    <a:pt x="14" y="1814"/>
                  </a:cubicBezTo>
                  <a:cubicBezTo>
                    <a:pt x="25" y="1831"/>
                    <a:pt x="39" y="1839"/>
                    <a:pt x="59" y="1845"/>
                  </a:cubicBezTo>
                  <a:cubicBezTo>
                    <a:pt x="118" y="1867"/>
                    <a:pt x="179" y="1881"/>
                    <a:pt x="240" y="1898"/>
                  </a:cubicBezTo>
                  <a:cubicBezTo>
                    <a:pt x="299" y="1912"/>
                    <a:pt x="363" y="1923"/>
                    <a:pt x="424" y="1928"/>
                  </a:cubicBezTo>
                  <a:cubicBezTo>
                    <a:pt x="558" y="1948"/>
                    <a:pt x="687" y="1951"/>
                    <a:pt x="821" y="1951"/>
                  </a:cubicBezTo>
                  <a:cubicBezTo>
                    <a:pt x="1102" y="1948"/>
                    <a:pt x="1384" y="1900"/>
                    <a:pt x="1666" y="1856"/>
                  </a:cubicBezTo>
                  <a:cubicBezTo>
                    <a:pt x="1889" y="1822"/>
                    <a:pt x="2109" y="1783"/>
                    <a:pt x="2330" y="1733"/>
                  </a:cubicBezTo>
                  <a:cubicBezTo>
                    <a:pt x="2553" y="1686"/>
                    <a:pt x="2773" y="1627"/>
                    <a:pt x="2988" y="1552"/>
                  </a:cubicBezTo>
                  <a:cubicBezTo>
                    <a:pt x="3410" y="1418"/>
                    <a:pt x="3822" y="1236"/>
                    <a:pt x="4199" y="1002"/>
                  </a:cubicBezTo>
                  <a:cubicBezTo>
                    <a:pt x="4573" y="771"/>
                    <a:pt x="4913" y="475"/>
                    <a:pt x="5173" y="112"/>
                  </a:cubicBezTo>
                  <a:cubicBezTo>
                    <a:pt x="5181" y="98"/>
                    <a:pt x="5189" y="84"/>
                    <a:pt x="5189" y="65"/>
                  </a:cubicBezTo>
                  <a:cubicBezTo>
                    <a:pt x="5189" y="45"/>
                    <a:pt x="5178" y="28"/>
                    <a:pt x="5167" y="17"/>
                  </a:cubicBezTo>
                  <a:cubicBezTo>
                    <a:pt x="5153" y="9"/>
                    <a:pt x="5139" y="1"/>
                    <a:pt x="5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829;p45">
              <a:extLst>
                <a:ext uri="{FF2B5EF4-FFF2-40B4-BE49-F238E27FC236}">
                  <a16:creationId xmlns:a16="http://schemas.microsoft.com/office/drawing/2014/main" id="{7055FA75-37F2-3A3E-8293-C3E8EEB944B6}"/>
                </a:ext>
              </a:extLst>
            </p:cNvPr>
            <p:cNvSpPr/>
            <p:nvPr/>
          </p:nvSpPr>
          <p:spPr>
            <a:xfrm>
              <a:off x="6337575" y="4900200"/>
              <a:ext cx="50100" cy="41450"/>
            </a:xfrm>
            <a:custGeom>
              <a:avLst/>
              <a:gdLst/>
              <a:ahLst/>
              <a:cxnLst/>
              <a:rect l="l" t="t" r="r" b="b"/>
              <a:pathLst>
                <a:path w="2004" h="1658" extrusionOk="0">
                  <a:moveTo>
                    <a:pt x="1755" y="220"/>
                  </a:moveTo>
                  <a:cubicBezTo>
                    <a:pt x="1755" y="223"/>
                    <a:pt x="1755" y="223"/>
                    <a:pt x="1750" y="223"/>
                  </a:cubicBezTo>
                  <a:lnTo>
                    <a:pt x="1755" y="223"/>
                  </a:lnTo>
                  <a:lnTo>
                    <a:pt x="1755" y="220"/>
                  </a:lnTo>
                  <a:close/>
                  <a:moveTo>
                    <a:pt x="59" y="1495"/>
                  </a:moveTo>
                  <a:cubicBezTo>
                    <a:pt x="56" y="1495"/>
                    <a:pt x="51" y="1495"/>
                    <a:pt x="48" y="1501"/>
                  </a:cubicBezTo>
                  <a:lnTo>
                    <a:pt x="48" y="1501"/>
                  </a:lnTo>
                  <a:cubicBezTo>
                    <a:pt x="51" y="1499"/>
                    <a:pt x="55" y="1497"/>
                    <a:pt x="59" y="1495"/>
                  </a:cubicBezTo>
                  <a:close/>
                  <a:moveTo>
                    <a:pt x="1931" y="0"/>
                  </a:moveTo>
                  <a:cubicBezTo>
                    <a:pt x="1911" y="0"/>
                    <a:pt x="1889" y="14"/>
                    <a:pt x="1875" y="36"/>
                  </a:cubicBezTo>
                  <a:cubicBezTo>
                    <a:pt x="1842" y="98"/>
                    <a:pt x="1800" y="165"/>
                    <a:pt x="1758" y="223"/>
                  </a:cubicBezTo>
                  <a:lnTo>
                    <a:pt x="1758" y="220"/>
                  </a:lnTo>
                  <a:lnTo>
                    <a:pt x="1755" y="223"/>
                  </a:lnTo>
                  <a:cubicBezTo>
                    <a:pt x="1685" y="318"/>
                    <a:pt x="1610" y="407"/>
                    <a:pt x="1535" y="491"/>
                  </a:cubicBezTo>
                  <a:cubicBezTo>
                    <a:pt x="1451" y="583"/>
                    <a:pt x="1359" y="667"/>
                    <a:pt x="1267" y="748"/>
                  </a:cubicBezTo>
                  <a:lnTo>
                    <a:pt x="1261" y="750"/>
                  </a:lnTo>
                  <a:lnTo>
                    <a:pt x="1259" y="753"/>
                  </a:lnTo>
                  <a:lnTo>
                    <a:pt x="1256" y="756"/>
                  </a:lnTo>
                  <a:cubicBezTo>
                    <a:pt x="893" y="1063"/>
                    <a:pt x="478" y="1300"/>
                    <a:pt x="48" y="1501"/>
                  </a:cubicBezTo>
                  <a:cubicBezTo>
                    <a:pt x="48" y="1501"/>
                    <a:pt x="48" y="1501"/>
                    <a:pt x="48" y="1501"/>
                  </a:cubicBezTo>
                  <a:lnTo>
                    <a:pt x="48" y="1501"/>
                  </a:lnTo>
                  <a:cubicBezTo>
                    <a:pt x="31" y="1509"/>
                    <a:pt x="17" y="1516"/>
                    <a:pt x="0" y="1523"/>
                  </a:cubicBezTo>
                  <a:cubicBezTo>
                    <a:pt x="12" y="1571"/>
                    <a:pt x="17" y="1612"/>
                    <a:pt x="23" y="1657"/>
                  </a:cubicBezTo>
                  <a:cubicBezTo>
                    <a:pt x="87" y="1629"/>
                    <a:pt x="154" y="1599"/>
                    <a:pt x="215" y="1565"/>
                  </a:cubicBezTo>
                  <a:cubicBezTo>
                    <a:pt x="740" y="1311"/>
                    <a:pt x="1247" y="993"/>
                    <a:pt x="1649" y="561"/>
                  </a:cubicBezTo>
                  <a:cubicBezTo>
                    <a:pt x="1778" y="418"/>
                    <a:pt x="1895" y="262"/>
                    <a:pt x="1987" y="95"/>
                  </a:cubicBezTo>
                  <a:cubicBezTo>
                    <a:pt x="2004" y="64"/>
                    <a:pt x="1992" y="25"/>
                    <a:pt x="1959" y="8"/>
                  </a:cubicBezTo>
                  <a:cubicBezTo>
                    <a:pt x="1948" y="0"/>
                    <a:pt x="1939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830;p45">
              <a:extLst>
                <a:ext uri="{FF2B5EF4-FFF2-40B4-BE49-F238E27FC236}">
                  <a16:creationId xmlns:a16="http://schemas.microsoft.com/office/drawing/2014/main" id="{495F4059-3E3D-0764-5F58-AC9FCF83357F}"/>
                </a:ext>
              </a:extLst>
            </p:cNvPr>
            <p:cNvSpPr/>
            <p:nvPr/>
          </p:nvSpPr>
          <p:spPr>
            <a:xfrm>
              <a:off x="6381525" y="4905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B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831;p45">
              <a:extLst>
                <a:ext uri="{FF2B5EF4-FFF2-40B4-BE49-F238E27FC236}">
                  <a16:creationId xmlns:a16="http://schemas.microsoft.com/office/drawing/2014/main" id="{F4D9FE37-CAA7-DFF7-F3A9-74917987F03E}"/>
                </a:ext>
              </a:extLst>
            </p:cNvPr>
            <p:cNvSpPr/>
            <p:nvPr/>
          </p:nvSpPr>
          <p:spPr>
            <a:xfrm>
              <a:off x="6381575" y="4905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B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832;p45">
              <a:extLst>
                <a:ext uri="{FF2B5EF4-FFF2-40B4-BE49-F238E27FC236}">
                  <a16:creationId xmlns:a16="http://schemas.microsoft.com/office/drawing/2014/main" id="{A0338281-F5E9-B79F-6F62-51DB2C03A455}"/>
                </a:ext>
              </a:extLst>
            </p:cNvPr>
            <p:cNvSpPr/>
            <p:nvPr/>
          </p:nvSpPr>
          <p:spPr>
            <a:xfrm>
              <a:off x="6381450" y="4905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B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833;p45">
              <a:extLst>
                <a:ext uri="{FF2B5EF4-FFF2-40B4-BE49-F238E27FC236}">
                  <a16:creationId xmlns:a16="http://schemas.microsoft.com/office/drawing/2014/main" id="{9002A8BE-EEA2-B40D-A06B-356AC48A56FD}"/>
                </a:ext>
              </a:extLst>
            </p:cNvPr>
            <p:cNvSpPr/>
            <p:nvPr/>
          </p:nvSpPr>
          <p:spPr>
            <a:xfrm>
              <a:off x="6369250" y="491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6B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834;p45">
              <a:extLst>
                <a:ext uri="{FF2B5EF4-FFF2-40B4-BE49-F238E27FC236}">
                  <a16:creationId xmlns:a16="http://schemas.microsoft.com/office/drawing/2014/main" id="{2E8D26E8-909D-F450-5B24-E3986D924FB9}"/>
                </a:ext>
              </a:extLst>
            </p:cNvPr>
            <p:cNvSpPr/>
            <p:nvPr/>
          </p:nvSpPr>
          <p:spPr>
            <a:xfrm>
              <a:off x="6369100" y="4919100"/>
              <a:ext cx="175" cy="2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6" y="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F6B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835;p45">
              <a:extLst>
                <a:ext uri="{FF2B5EF4-FFF2-40B4-BE49-F238E27FC236}">
                  <a16:creationId xmlns:a16="http://schemas.microsoft.com/office/drawing/2014/main" id="{6040D2FE-9662-8AFC-1FC9-F8BF32B7DE23}"/>
                </a:ext>
              </a:extLst>
            </p:cNvPr>
            <p:cNvSpPr/>
            <p:nvPr/>
          </p:nvSpPr>
          <p:spPr>
            <a:xfrm>
              <a:off x="6338900" y="49377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6" y="1"/>
                  </a:moveTo>
                  <a:cubicBezTo>
                    <a:pt x="3" y="1"/>
                    <a:pt x="0" y="1"/>
                    <a:pt x="0" y="3"/>
                  </a:cubicBezTo>
                  <a:cubicBezTo>
                    <a:pt x="3" y="1"/>
                    <a:pt x="3" y="1"/>
                    <a:pt x="6" y="1"/>
                  </a:cubicBezTo>
                  <a:close/>
                </a:path>
              </a:pathLst>
            </a:custGeom>
            <a:solidFill>
              <a:srgbClr val="F6B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836;p45">
              <a:extLst>
                <a:ext uri="{FF2B5EF4-FFF2-40B4-BE49-F238E27FC236}">
                  <a16:creationId xmlns:a16="http://schemas.microsoft.com/office/drawing/2014/main" id="{FB22FB55-BD14-824B-1571-7982872E9C6B}"/>
                </a:ext>
              </a:extLst>
            </p:cNvPr>
            <p:cNvSpPr/>
            <p:nvPr/>
          </p:nvSpPr>
          <p:spPr>
            <a:xfrm>
              <a:off x="6184625" y="4952075"/>
              <a:ext cx="115800" cy="17125"/>
            </a:xfrm>
            <a:custGeom>
              <a:avLst/>
              <a:gdLst/>
              <a:ahLst/>
              <a:cxnLst/>
              <a:rect l="l" t="t" r="r" b="b"/>
              <a:pathLst>
                <a:path w="4632" h="685" extrusionOk="0">
                  <a:moveTo>
                    <a:pt x="4631" y="1"/>
                  </a:moveTo>
                  <a:lnTo>
                    <a:pt x="4631" y="1"/>
                  </a:lnTo>
                  <a:cubicBezTo>
                    <a:pt x="4484" y="48"/>
                    <a:pt x="4330" y="95"/>
                    <a:pt x="4180" y="137"/>
                  </a:cubicBezTo>
                  <a:cubicBezTo>
                    <a:pt x="3848" y="229"/>
                    <a:pt x="3507" y="307"/>
                    <a:pt x="3164" y="366"/>
                  </a:cubicBezTo>
                  <a:cubicBezTo>
                    <a:pt x="2687" y="447"/>
                    <a:pt x="2204" y="500"/>
                    <a:pt x="1722" y="528"/>
                  </a:cubicBezTo>
                  <a:cubicBezTo>
                    <a:pt x="1471" y="542"/>
                    <a:pt x="1220" y="547"/>
                    <a:pt x="969" y="550"/>
                  </a:cubicBezTo>
                  <a:cubicBezTo>
                    <a:pt x="851" y="556"/>
                    <a:pt x="734" y="556"/>
                    <a:pt x="614" y="556"/>
                  </a:cubicBezTo>
                  <a:cubicBezTo>
                    <a:pt x="483" y="556"/>
                    <a:pt x="349" y="556"/>
                    <a:pt x="218" y="545"/>
                  </a:cubicBezTo>
                  <a:lnTo>
                    <a:pt x="218" y="545"/>
                  </a:lnTo>
                  <a:cubicBezTo>
                    <a:pt x="219" y="545"/>
                    <a:pt x="220" y="545"/>
                    <a:pt x="221" y="546"/>
                  </a:cubicBezTo>
                  <a:lnTo>
                    <a:pt x="221" y="546"/>
                  </a:lnTo>
                  <a:cubicBezTo>
                    <a:pt x="178" y="541"/>
                    <a:pt x="132" y="535"/>
                    <a:pt x="90" y="528"/>
                  </a:cubicBezTo>
                  <a:cubicBezTo>
                    <a:pt x="85" y="527"/>
                    <a:pt x="79" y="526"/>
                    <a:pt x="74" y="526"/>
                  </a:cubicBezTo>
                  <a:cubicBezTo>
                    <a:pt x="44" y="526"/>
                    <a:pt x="19" y="547"/>
                    <a:pt x="12" y="575"/>
                  </a:cubicBezTo>
                  <a:cubicBezTo>
                    <a:pt x="0" y="606"/>
                    <a:pt x="26" y="648"/>
                    <a:pt x="62" y="653"/>
                  </a:cubicBezTo>
                  <a:cubicBezTo>
                    <a:pt x="148" y="667"/>
                    <a:pt x="235" y="676"/>
                    <a:pt x="321" y="681"/>
                  </a:cubicBezTo>
                  <a:cubicBezTo>
                    <a:pt x="371" y="684"/>
                    <a:pt x="421" y="685"/>
                    <a:pt x="471" y="685"/>
                  </a:cubicBezTo>
                  <a:cubicBezTo>
                    <a:pt x="520" y="685"/>
                    <a:pt x="570" y="684"/>
                    <a:pt x="620" y="684"/>
                  </a:cubicBezTo>
                  <a:cubicBezTo>
                    <a:pt x="837" y="684"/>
                    <a:pt x="1055" y="681"/>
                    <a:pt x="1270" y="676"/>
                  </a:cubicBezTo>
                  <a:cubicBezTo>
                    <a:pt x="1688" y="662"/>
                    <a:pt x="2107" y="634"/>
                    <a:pt x="2522" y="586"/>
                  </a:cubicBezTo>
                  <a:cubicBezTo>
                    <a:pt x="2927" y="542"/>
                    <a:pt x="3331" y="475"/>
                    <a:pt x="3725" y="383"/>
                  </a:cubicBezTo>
                  <a:cubicBezTo>
                    <a:pt x="4026" y="319"/>
                    <a:pt x="4322" y="235"/>
                    <a:pt x="4615" y="143"/>
                  </a:cubicBezTo>
                  <a:cubicBezTo>
                    <a:pt x="4618" y="95"/>
                    <a:pt x="4626" y="48"/>
                    <a:pt x="46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837;p45">
              <a:extLst>
                <a:ext uri="{FF2B5EF4-FFF2-40B4-BE49-F238E27FC236}">
                  <a16:creationId xmlns:a16="http://schemas.microsoft.com/office/drawing/2014/main" id="{22D719CC-BF7E-837B-CE30-BC15B1132847}"/>
                </a:ext>
              </a:extLst>
            </p:cNvPr>
            <p:cNvSpPr/>
            <p:nvPr/>
          </p:nvSpPr>
          <p:spPr>
            <a:xfrm>
              <a:off x="6183100" y="4815175"/>
              <a:ext cx="239175" cy="212600"/>
            </a:xfrm>
            <a:custGeom>
              <a:avLst/>
              <a:gdLst/>
              <a:ahLst/>
              <a:cxnLst/>
              <a:rect l="l" t="t" r="r" b="b"/>
              <a:pathLst>
                <a:path w="9567" h="8504" extrusionOk="0">
                  <a:moveTo>
                    <a:pt x="2536" y="397"/>
                  </a:moveTo>
                  <a:lnTo>
                    <a:pt x="2536" y="397"/>
                  </a:lnTo>
                  <a:cubicBezTo>
                    <a:pt x="2533" y="398"/>
                    <a:pt x="2530" y="398"/>
                    <a:pt x="2528" y="399"/>
                  </a:cubicBezTo>
                  <a:cubicBezTo>
                    <a:pt x="2530" y="399"/>
                    <a:pt x="2533" y="399"/>
                    <a:pt x="2536" y="397"/>
                  </a:cubicBezTo>
                  <a:close/>
                  <a:moveTo>
                    <a:pt x="2516" y="405"/>
                  </a:moveTo>
                  <a:cubicBezTo>
                    <a:pt x="2514" y="405"/>
                    <a:pt x="2514" y="405"/>
                    <a:pt x="2514" y="410"/>
                  </a:cubicBezTo>
                  <a:lnTo>
                    <a:pt x="2516" y="405"/>
                  </a:lnTo>
                  <a:close/>
                  <a:moveTo>
                    <a:pt x="4035" y="457"/>
                  </a:moveTo>
                  <a:cubicBezTo>
                    <a:pt x="4042" y="460"/>
                    <a:pt x="4049" y="462"/>
                    <a:pt x="4056" y="463"/>
                  </a:cubicBezTo>
                  <a:cubicBezTo>
                    <a:pt x="4049" y="461"/>
                    <a:pt x="4042" y="459"/>
                    <a:pt x="4035" y="457"/>
                  </a:cubicBezTo>
                  <a:close/>
                  <a:moveTo>
                    <a:pt x="572" y="2854"/>
                  </a:moveTo>
                  <a:lnTo>
                    <a:pt x="572" y="2854"/>
                  </a:lnTo>
                  <a:cubicBezTo>
                    <a:pt x="572" y="2855"/>
                    <a:pt x="572" y="2855"/>
                    <a:pt x="572" y="2856"/>
                  </a:cubicBezTo>
                  <a:lnTo>
                    <a:pt x="572" y="2856"/>
                  </a:lnTo>
                  <a:cubicBezTo>
                    <a:pt x="572" y="2855"/>
                    <a:pt x="572" y="2854"/>
                    <a:pt x="572" y="2854"/>
                  </a:cubicBezTo>
                  <a:close/>
                  <a:moveTo>
                    <a:pt x="3158" y="0"/>
                  </a:moveTo>
                  <a:cubicBezTo>
                    <a:pt x="3069" y="0"/>
                    <a:pt x="2985" y="9"/>
                    <a:pt x="2901" y="11"/>
                  </a:cubicBezTo>
                  <a:cubicBezTo>
                    <a:pt x="2569" y="39"/>
                    <a:pt x="2243" y="134"/>
                    <a:pt x="1953" y="293"/>
                  </a:cubicBezTo>
                  <a:cubicBezTo>
                    <a:pt x="1663" y="455"/>
                    <a:pt x="1414" y="667"/>
                    <a:pt x="1202" y="918"/>
                  </a:cubicBezTo>
                  <a:cubicBezTo>
                    <a:pt x="982" y="1180"/>
                    <a:pt x="809" y="1484"/>
                    <a:pt x="667" y="1794"/>
                  </a:cubicBezTo>
                  <a:cubicBezTo>
                    <a:pt x="508" y="2134"/>
                    <a:pt x="396" y="2497"/>
                    <a:pt x="307" y="2865"/>
                  </a:cubicBezTo>
                  <a:cubicBezTo>
                    <a:pt x="209" y="3256"/>
                    <a:pt x="142" y="3652"/>
                    <a:pt x="95" y="4054"/>
                  </a:cubicBezTo>
                  <a:cubicBezTo>
                    <a:pt x="42" y="4469"/>
                    <a:pt x="20" y="4888"/>
                    <a:pt x="11" y="5306"/>
                  </a:cubicBezTo>
                  <a:cubicBezTo>
                    <a:pt x="0" y="5719"/>
                    <a:pt x="11" y="6143"/>
                    <a:pt x="34" y="6556"/>
                  </a:cubicBezTo>
                  <a:cubicBezTo>
                    <a:pt x="67" y="7125"/>
                    <a:pt x="126" y="7694"/>
                    <a:pt x="220" y="8255"/>
                  </a:cubicBezTo>
                  <a:lnTo>
                    <a:pt x="251" y="8442"/>
                  </a:lnTo>
                  <a:cubicBezTo>
                    <a:pt x="271" y="8448"/>
                    <a:pt x="290" y="8451"/>
                    <a:pt x="310" y="8456"/>
                  </a:cubicBezTo>
                  <a:cubicBezTo>
                    <a:pt x="360" y="8470"/>
                    <a:pt x="407" y="8481"/>
                    <a:pt x="458" y="8504"/>
                  </a:cubicBezTo>
                  <a:cubicBezTo>
                    <a:pt x="405" y="8216"/>
                    <a:pt x="363" y="7932"/>
                    <a:pt x="326" y="7644"/>
                  </a:cubicBezTo>
                  <a:cubicBezTo>
                    <a:pt x="251" y="7003"/>
                    <a:pt x="215" y="6358"/>
                    <a:pt x="220" y="5714"/>
                  </a:cubicBezTo>
                  <a:lnTo>
                    <a:pt x="220" y="5714"/>
                  </a:lnTo>
                  <a:lnTo>
                    <a:pt x="220" y="5742"/>
                  </a:lnTo>
                  <a:cubicBezTo>
                    <a:pt x="223" y="5245"/>
                    <a:pt x="248" y="4751"/>
                    <a:pt x="307" y="4257"/>
                  </a:cubicBezTo>
                  <a:cubicBezTo>
                    <a:pt x="363" y="3784"/>
                    <a:pt x="441" y="3316"/>
                    <a:pt x="572" y="2856"/>
                  </a:cubicBezTo>
                  <a:lnTo>
                    <a:pt x="572" y="2856"/>
                  </a:lnTo>
                  <a:cubicBezTo>
                    <a:pt x="571" y="2856"/>
                    <a:pt x="570" y="2857"/>
                    <a:pt x="569" y="2857"/>
                  </a:cubicBezTo>
                  <a:cubicBezTo>
                    <a:pt x="698" y="2411"/>
                    <a:pt x="865" y="1973"/>
                    <a:pt x="1099" y="1571"/>
                  </a:cubicBezTo>
                  <a:lnTo>
                    <a:pt x="1099" y="1571"/>
                  </a:lnTo>
                  <a:lnTo>
                    <a:pt x="1080" y="1602"/>
                  </a:lnTo>
                  <a:cubicBezTo>
                    <a:pt x="1216" y="1370"/>
                    <a:pt x="1370" y="1158"/>
                    <a:pt x="1557" y="966"/>
                  </a:cubicBezTo>
                  <a:cubicBezTo>
                    <a:pt x="1693" y="834"/>
                    <a:pt x="1844" y="717"/>
                    <a:pt x="2006" y="617"/>
                  </a:cubicBezTo>
                  <a:cubicBezTo>
                    <a:pt x="2010" y="615"/>
                    <a:pt x="2012" y="613"/>
                    <a:pt x="2016" y="611"/>
                  </a:cubicBezTo>
                  <a:lnTo>
                    <a:pt x="2016" y="611"/>
                  </a:lnTo>
                  <a:cubicBezTo>
                    <a:pt x="2015" y="611"/>
                    <a:pt x="2015" y="611"/>
                    <a:pt x="2014" y="611"/>
                  </a:cubicBezTo>
                  <a:cubicBezTo>
                    <a:pt x="2018" y="609"/>
                    <a:pt x="2020" y="609"/>
                    <a:pt x="2022" y="609"/>
                  </a:cubicBezTo>
                  <a:lnTo>
                    <a:pt x="2022" y="609"/>
                  </a:lnTo>
                  <a:cubicBezTo>
                    <a:pt x="2020" y="609"/>
                    <a:pt x="2018" y="610"/>
                    <a:pt x="2016" y="611"/>
                  </a:cubicBezTo>
                  <a:lnTo>
                    <a:pt x="2016" y="611"/>
                  </a:lnTo>
                  <a:cubicBezTo>
                    <a:pt x="2017" y="611"/>
                    <a:pt x="2018" y="611"/>
                    <a:pt x="2022" y="609"/>
                  </a:cubicBezTo>
                  <a:lnTo>
                    <a:pt x="2022" y="609"/>
                  </a:lnTo>
                  <a:cubicBezTo>
                    <a:pt x="2022" y="609"/>
                    <a:pt x="2022" y="609"/>
                    <a:pt x="2022" y="609"/>
                  </a:cubicBezTo>
                  <a:lnTo>
                    <a:pt x="2022" y="609"/>
                  </a:lnTo>
                  <a:cubicBezTo>
                    <a:pt x="2022" y="609"/>
                    <a:pt x="2023" y="608"/>
                    <a:pt x="2023" y="608"/>
                  </a:cubicBezTo>
                  <a:lnTo>
                    <a:pt x="2023" y="608"/>
                  </a:lnTo>
                  <a:cubicBezTo>
                    <a:pt x="2023" y="608"/>
                    <a:pt x="2023" y="609"/>
                    <a:pt x="2022" y="609"/>
                  </a:cubicBezTo>
                  <a:lnTo>
                    <a:pt x="2022" y="609"/>
                  </a:lnTo>
                  <a:cubicBezTo>
                    <a:pt x="2024" y="608"/>
                    <a:pt x="2024" y="608"/>
                    <a:pt x="2025" y="608"/>
                  </a:cubicBezTo>
                  <a:cubicBezTo>
                    <a:pt x="2179" y="519"/>
                    <a:pt x="2343" y="455"/>
                    <a:pt x="2511" y="405"/>
                  </a:cubicBezTo>
                  <a:cubicBezTo>
                    <a:pt x="2514" y="405"/>
                    <a:pt x="2514" y="405"/>
                    <a:pt x="2514" y="402"/>
                  </a:cubicBezTo>
                  <a:lnTo>
                    <a:pt x="2516" y="402"/>
                  </a:lnTo>
                  <a:cubicBezTo>
                    <a:pt x="2516" y="402"/>
                    <a:pt x="2522" y="399"/>
                    <a:pt x="2525" y="399"/>
                  </a:cubicBezTo>
                  <a:lnTo>
                    <a:pt x="2528" y="399"/>
                  </a:lnTo>
                  <a:cubicBezTo>
                    <a:pt x="2530" y="394"/>
                    <a:pt x="2536" y="394"/>
                    <a:pt x="2539" y="394"/>
                  </a:cubicBezTo>
                  <a:cubicBezTo>
                    <a:pt x="2538" y="395"/>
                    <a:pt x="2537" y="396"/>
                    <a:pt x="2536" y="397"/>
                  </a:cubicBezTo>
                  <a:lnTo>
                    <a:pt x="2536" y="397"/>
                  </a:lnTo>
                  <a:cubicBezTo>
                    <a:pt x="2732" y="346"/>
                    <a:pt x="2932" y="324"/>
                    <a:pt x="3130" y="321"/>
                  </a:cubicBezTo>
                  <a:cubicBezTo>
                    <a:pt x="3438" y="324"/>
                    <a:pt x="3741" y="374"/>
                    <a:pt x="4035" y="457"/>
                  </a:cubicBezTo>
                  <a:lnTo>
                    <a:pt x="4035" y="457"/>
                  </a:lnTo>
                  <a:cubicBezTo>
                    <a:pt x="4028" y="455"/>
                    <a:pt x="4021" y="452"/>
                    <a:pt x="4015" y="449"/>
                  </a:cubicBezTo>
                  <a:lnTo>
                    <a:pt x="4015" y="449"/>
                  </a:lnTo>
                  <a:cubicBezTo>
                    <a:pt x="4455" y="578"/>
                    <a:pt x="4871" y="765"/>
                    <a:pt x="5270" y="996"/>
                  </a:cubicBezTo>
                  <a:cubicBezTo>
                    <a:pt x="5962" y="1406"/>
                    <a:pt x="6587" y="1931"/>
                    <a:pt x="7159" y="2497"/>
                  </a:cubicBezTo>
                  <a:cubicBezTo>
                    <a:pt x="7558" y="2899"/>
                    <a:pt x="7929" y="3320"/>
                    <a:pt x="8277" y="3766"/>
                  </a:cubicBezTo>
                  <a:cubicBezTo>
                    <a:pt x="8612" y="4193"/>
                    <a:pt x="8925" y="4640"/>
                    <a:pt x="9195" y="5106"/>
                  </a:cubicBezTo>
                  <a:lnTo>
                    <a:pt x="9195" y="5111"/>
                  </a:lnTo>
                  <a:lnTo>
                    <a:pt x="9195" y="5114"/>
                  </a:lnTo>
                  <a:cubicBezTo>
                    <a:pt x="9195" y="5117"/>
                    <a:pt x="9198" y="5117"/>
                    <a:pt x="9198" y="5117"/>
                  </a:cubicBezTo>
                  <a:cubicBezTo>
                    <a:pt x="9254" y="5212"/>
                    <a:pt x="9310" y="5306"/>
                    <a:pt x="9360" y="5407"/>
                  </a:cubicBezTo>
                  <a:cubicBezTo>
                    <a:pt x="9375" y="5443"/>
                    <a:pt x="9411" y="5467"/>
                    <a:pt x="9451" y="5467"/>
                  </a:cubicBezTo>
                  <a:cubicBezTo>
                    <a:pt x="9463" y="5467"/>
                    <a:pt x="9476" y="5464"/>
                    <a:pt x="9488" y="5460"/>
                  </a:cubicBezTo>
                  <a:cubicBezTo>
                    <a:pt x="9533" y="5438"/>
                    <a:pt x="9566" y="5379"/>
                    <a:pt x="9541" y="5329"/>
                  </a:cubicBezTo>
                  <a:cubicBezTo>
                    <a:pt x="9510" y="5267"/>
                    <a:pt x="9483" y="5200"/>
                    <a:pt x="9449" y="5139"/>
                  </a:cubicBezTo>
                  <a:cubicBezTo>
                    <a:pt x="9418" y="5075"/>
                    <a:pt x="9388" y="5008"/>
                    <a:pt x="9351" y="4947"/>
                  </a:cubicBezTo>
                  <a:cubicBezTo>
                    <a:pt x="9279" y="4804"/>
                    <a:pt x="9198" y="4659"/>
                    <a:pt x="9120" y="4520"/>
                  </a:cubicBezTo>
                  <a:cubicBezTo>
                    <a:pt x="8955" y="4235"/>
                    <a:pt x="8774" y="3959"/>
                    <a:pt x="8581" y="3694"/>
                  </a:cubicBezTo>
                  <a:cubicBezTo>
                    <a:pt x="8177" y="3122"/>
                    <a:pt x="7719" y="2595"/>
                    <a:pt x="7226" y="2104"/>
                  </a:cubicBezTo>
                  <a:cubicBezTo>
                    <a:pt x="6743" y="1627"/>
                    <a:pt x="6219" y="1191"/>
                    <a:pt x="5638" y="829"/>
                  </a:cubicBezTo>
                  <a:cubicBezTo>
                    <a:pt x="5373" y="661"/>
                    <a:pt x="5094" y="511"/>
                    <a:pt x="4810" y="385"/>
                  </a:cubicBezTo>
                  <a:cubicBezTo>
                    <a:pt x="4573" y="279"/>
                    <a:pt x="4327" y="201"/>
                    <a:pt x="4076" y="131"/>
                  </a:cubicBezTo>
                  <a:cubicBezTo>
                    <a:pt x="3777" y="50"/>
                    <a:pt x="3465" y="0"/>
                    <a:pt x="3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838;p45">
              <a:extLst>
                <a:ext uri="{FF2B5EF4-FFF2-40B4-BE49-F238E27FC236}">
                  <a16:creationId xmlns:a16="http://schemas.microsoft.com/office/drawing/2014/main" id="{1EC02C98-0BDE-795E-D1B6-88F841683449}"/>
                </a:ext>
              </a:extLst>
            </p:cNvPr>
            <p:cNvSpPr/>
            <p:nvPr/>
          </p:nvSpPr>
          <p:spPr>
            <a:xfrm>
              <a:off x="6245650" y="4825275"/>
              <a:ext cx="225" cy="250"/>
            </a:xfrm>
            <a:custGeom>
              <a:avLst/>
              <a:gdLst/>
              <a:ahLst/>
              <a:cxnLst/>
              <a:rect l="l" t="t" r="r" b="b"/>
              <a:pathLst>
                <a:path w="9" h="10" extrusionOk="0">
                  <a:moveTo>
                    <a:pt x="9" y="1"/>
                  </a:moveTo>
                  <a:lnTo>
                    <a:pt x="9" y="1"/>
                  </a:lnTo>
                  <a:cubicBezTo>
                    <a:pt x="7" y="1"/>
                    <a:pt x="6" y="5"/>
                    <a:pt x="6" y="6"/>
                  </a:cubicBezTo>
                  <a:lnTo>
                    <a:pt x="6" y="6"/>
                  </a:lnTo>
                  <a:cubicBezTo>
                    <a:pt x="9" y="3"/>
                    <a:pt x="9" y="1"/>
                    <a:pt x="9" y="1"/>
                  </a:cubicBezTo>
                  <a:close/>
                  <a:moveTo>
                    <a:pt x="6" y="6"/>
                  </a:moveTo>
                  <a:lnTo>
                    <a:pt x="6" y="6"/>
                  </a:lnTo>
                  <a:cubicBezTo>
                    <a:pt x="6" y="6"/>
                    <a:pt x="5" y="7"/>
                    <a:pt x="5" y="7"/>
                  </a:cubicBezTo>
                  <a:lnTo>
                    <a:pt x="5" y="7"/>
                  </a:lnTo>
                  <a:lnTo>
                    <a:pt x="6" y="6"/>
                  </a:lnTo>
                  <a:cubicBezTo>
                    <a:pt x="6" y="6"/>
                    <a:pt x="6" y="6"/>
                    <a:pt x="6" y="6"/>
                  </a:cubicBezTo>
                  <a:close/>
                  <a:moveTo>
                    <a:pt x="5" y="7"/>
                  </a:moveTo>
                  <a:lnTo>
                    <a:pt x="1" y="9"/>
                  </a:lnTo>
                  <a:cubicBezTo>
                    <a:pt x="2" y="9"/>
                    <a:pt x="4" y="8"/>
                    <a:pt x="5" y="7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839;p45">
              <a:extLst>
                <a:ext uri="{FF2B5EF4-FFF2-40B4-BE49-F238E27FC236}">
                  <a16:creationId xmlns:a16="http://schemas.microsoft.com/office/drawing/2014/main" id="{A65798B5-30E5-A8C5-F145-993AE4D24222}"/>
                </a:ext>
              </a:extLst>
            </p:cNvPr>
            <p:cNvSpPr/>
            <p:nvPr/>
          </p:nvSpPr>
          <p:spPr>
            <a:xfrm>
              <a:off x="6233650" y="48303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3"/>
                    <a:pt x="1" y="0"/>
                    <a:pt x="1" y="0"/>
                  </a:cubicBezTo>
                  <a:cubicBezTo>
                    <a:pt x="3" y="0"/>
                    <a:pt x="3" y="0"/>
                    <a:pt x="1" y="0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840;p45">
              <a:extLst>
                <a:ext uri="{FF2B5EF4-FFF2-40B4-BE49-F238E27FC236}">
                  <a16:creationId xmlns:a16="http://schemas.microsoft.com/office/drawing/2014/main" id="{2F37D67E-4C02-1BFE-C4C7-293EE5A6A6D8}"/>
                </a:ext>
              </a:extLst>
            </p:cNvPr>
            <p:cNvSpPr/>
            <p:nvPr/>
          </p:nvSpPr>
          <p:spPr>
            <a:xfrm>
              <a:off x="6412975" y="494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841;p45">
              <a:extLst>
                <a:ext uri="{FF2B5EF4-FFF2-40B4-BE49-F238E27FC236}">
                  <a16:creationId xmlns:a16="http://schemas.microsoft.com/office/drawing/2014/main" id="{16EDE929-27EA-3EA1-04D2-B8C06C09148B}"/>
                </a:ext>
              </a:extLst>
            </p:cNvPr>
            <p:cNvSpPr/>
            <p:nvPr/>
          </p:nvSpPr>
          <p:spPr>
            <a:xfrm>
              <a:off x="6412975" y="4943000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lnTo>
                    <a:pt x="3" y="4"/>
                  </a:lnTo>
                  <a:cubicBezTo>
                    <a:pt x="3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842;p45">
              <a:extLst>
                <a:ext uri="{FF2B5EF4-FFF2-40B4-BE49-F238E27FC236}">
                  <a16:creationId xmlns:a16="http://schemas.microsoft.com/office/drawing/2014/main" id="{4250660B-07ED-298E-AF65-85D9CABD9AEF}"/>
                </a:ext>
              </a:extLst>
            </p:cNvPr>
            <p:cNvSpPr/>
            <p:nvPr/>
          </p:nvSpPr>
          <p:spPr>
            <a:xfrm>
              <a:off x="6413050" y="494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843;p45">
              <a:extLst>
                <a:ext uri="{FF2B5EF4-FFF2-40B4-BE49-F238E27FC236}">
                  <a16:creationId xmlns:a16="http://schemas.microsoft.com/office/drawing/2014/main" id="{56C04B6E-B300-272C-AD3A-9DC57BA68DD2}"/>
                </a:ext>
              </a:extLst>
            </p:cNvPr>
            <p:cNvSpPr/>
            <p:nvPr/>
          </p:nvSpPr>
          <p:spPr>
            <a:xfrm>
              <a:off x="6413050" y="494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844;p45">
              <a:extLst>
                <a:ext uri="{FF2B5EF4-FFF2-40B4-BE49-F238E27FC236}">
                  <a16:creationId xmlns:a16="http://schemas.microsoft.com/office/drawing/2014/main" id="{9935255D-AF01-26E2-C82A-EF52A3DFAE4A}"/>
                </a:ext>
              </a:extLst>
            </p:cNvPr>
            <p:cNvSpPr/>
            <p:nvPr/>
          </p:nvSpPr>
          <p:spPr>
            <a:xfrm>
              <a:off x="6144525" y="4907925"/>
              <a:ext cx="253750" cy="168775"/>
            </a:xfrm>
            <a:custGeom>
              <a:avLst/>
              <a:gdLst/>
              <a:ahLst/>
              <a:cxnLst/>
              <a:rect l="l" t="t" r="r" b="b"/>
              <a:pathLst>
                <a:path w="10150" h="6751" extrusionOk="0">
                  <a:moveTo>
                    <a:pt x="6316" y="1976"/>
                  </a:moveTo>
                  <a:cubicBezTo>
                    <a:pt x="6316" y="1982"/>
                    <a:pt x="6314" y="1990"/>
                    <a:pt x="6314" y="1993"/>
                  </a:cubicBezTo>
                  <a:cubicBezTo>
                    <a:pt x="6314" y="1987"/>
                    <a:pt x="6316" y="1982"/>
                    <a:pt x="6316" y="1976"/>
                  </a:cubicBezTo>
                  <a:close/>
                  <a:moveTo>
                    <a:pt x="8975" y="2146"/>
                  </a:moveTo>
                  <a:cubicBezTo>
                    <a:pt x="8967" y="2149"/>
                    <a:pt x="8961" y="2149"/>
                    <a:pt x="8961" y="2154"/>
                  </a:cubicBezTo>
                  <a:cubicBezTo>
                    <a:pt x="8964" y="2149"/>
                    <a:pt x="8967" y="2149"/>
                    <a:pt x="8975" y="2146"/>
                  </a:cubicBezTo>
                  <a:close/>
                  <a:moveTo>
                    <a:pt x="8741" y="2280"/>
                  </a:moveTo>
                  <a:cubicBezTo>
                    <a:pt x="8732" y="2285"/>
                    <a:pt x="8725" y="2291"/>
                    <a:pt x="8718" y="2295"/>
                  </a:cubicBezTo>
                  <a:lnTo>
                    <a:pt x="8718" y="2295"/>
                  </a:lnTo>
                  <a:cubicBezTo>
                    <a:pt x="8726" y="2291"/>
                    <a:pt x="8733" y="2285"/>
                    <a:pt x="8741" y="2280"/>
                  </a:cubicBezTo>
                  <a:close/>
                  <a:moveTo>
                    <a:pt x="8718" y="2295"/>
                  </a:moveTo>
                  <a:lnTo>
                    <a:pt x="8718" y="2295"/>
                  </a:lnTo>
                  <a:cubicBezTo>
                    <a:pt x="8714" y="2298"/>
                    <a:pt x="8709" y="2300"/>
                    <a:pt x="8704" y="2302"/>
                  </a:cubicBezTo>
                  <a:cubicBezTo>
                    <a:pt x="8709" y="2301"/>
                    <a:pt x="8713" y="2299"/>
                    <a:pt x="8718" y="2295"/>
                  </a:cubicBezTo>
                  <a:close/>
                  <a:moveTo>
                    <a:pt x="2575" y="2665"/>
                  </a:moveTo>
                  <a:lnTo>
                    <a:pt x="2575" y="2665"/>
                  </a:lnTo>
                  <a:cubicBezTo>
                    <a:pt x="2567" y="2670"/>
                    <a:pt x="2564" y="2670"/>
                    <a:pt x="2561" y="2673"/>
                  </a:cubicBezTo>
                  <a:cubicBezTo>
                    <a:pt x="2567" y="2670"/>
                    <a:pt x="2573" y="2670"/>
                    <a:pt x="2575" y="2665"/>
                  </a:cubicBezTo>
                  <a:close/>
                  <a:moveTo>
                    <a:pt x="2241" y="3666"/>
                  </a:moveTo>
                  <a:cubicBezTo>
                    <a:pt x="2242" y="3674"/>
                    <a:pt x="2243" y="3681"/>
                    <a:pt x="2243" y="3689"/>
                  </a:cubicBezTo>
                  <a:lnTo>
                    <a:pt x="2243" y="3689"/>
                  </a:lnTo>
                  <a:cubicBezTo>
                    <a:pt x="2242" y="3681"/>
                    <a:pt x="2241" y="3674"/>
                    <a:pt x="2241" y="3666"/>
                  </a:cubicBezTo>
                  <a:close/>
                  <a:moveTo>
                    <a:pt x="5181" y="3831"/>
                  </a:moveTo>
                  <a:lnTo>
                    <a:pt x="5181" y="3831"/>
                  </a:lnTo>
                  <a:cubicBezTo>
                    <a:pt x="5180" y="3832"/>
                    <a:pt x="5179" y="3833"/>
                    <a:pt x="5178" y="3833"/>
                  </a:cubicBezTo>
                  <a:lnTo>
                    <a:pt x="5178" y="3833"/>
                  </a:lnTo>
                  <a:cubicBezTo>
                    <a:pt x="5179" y="3833"/>
                    <a:pt x="5180" y="3832"/>
                    <a:pt x="5181" y="3831"/>
                  </a:cubicBezTo>
                  <a:close/>
                  <a:moveTo>
                    <a:pt x="5178" y="3833"/>
                  </a:moveTo>
                  <a:cubicBezTo>
                    <a:pt x="5177" y="3834"/>
                    <a:pt x="5176" y="3836"/>
                    <a:pt x="5175" y="3837"/>
                  </a:cubicBezTo>
                  <a:cubicBezTo>
                    <a:pt x="5173" y="3840"/>
                    <a:pt x="5170" y="3844"/>
                    <a:pt x="5168" y="3847"/>
                  </a:cubicBezTo>
                  <a:lnTo>
                    <a:pt x="5168" y="3847"/>
                  </a:lnTo>
                  <a:cubicBezTo>
                    <a:pt x="5172" y="3845"/>
                    <a:pt x="5174" y="3839"/>
                    <a:pt x="5178" y="3833"/>
                  </a:cubicBezTo>
                  <a:close/>
                  <a:moveTo>
                    <a:pt x="5016" y="4116"/>
                  </a:moveTo>
                  <a:cubicBezTo>
                    <a:pt x="5014" y="4124"/>
                    <a:pt x="5008" y="4130"/>
                    <a:pt x="5008" y="4135"/>
                  </a:cubicBezTo>
                  <a:cubicBezTo>
                    <a:pt x="5008" y="4127"/>
                    <a:pt x="5008" y="4124"/>
                    <a:pt x="5016" y="4116"/>
                  </a:cubicBezTo>
                  <a:close/>
                  <a:moveTo>
                    <a:pt x="2507" y="4613"/>
                  </a:moveTo>
                  <a:cubicBezTo>
                    <a:pt x="2508" y="4613"/>
                    <a:pt x="2508" y="4614"/>
                    <a:pt x="2508" y="4615"/>
                  </a:cubicBezTo>
                  <a:cubicBezTo>
                    <a:pt x="2508" y="4614"/>
                    <a:pt x="2508" y="4613"/>
                    <a:pt x="2507" y="4613"/>
                  </a:cubicBezTo>
                  <a:close/>
                  <a:moveTo>
                    <a:pt x="1406" y="4791"/>
                  </a:moveTo>
                  <a:cubicBezTo>
                    <a:pt x="1404" y="4791"/>
                    <a:pt x="1401" y="4791"/>
                    <a:pt x="1392" y="4794"/>
                  </a:cubicBezTo>
                  <a:cubicBezTo>
                    <a:pt x="1395" y="4794"/>
                    <a:pt x="1404" y="4794"/>
                    <a:pt x="1406" y="4791"/>
                  </a:cubicBezTo>
                  <a:close/>
                  <a:moveTo>
                    <a:pt x="7156" y="1"/>
                  </a:moveTo>
                  <a:cubicBezTo>
                    <a:pt x="7070" y="26"/>
                    <a:pt x="7008" y="37"/>
                    <a:pt x="6947" y="54"/>
                  </a:cubicBezTo>
                  <a:cubicBezTo>
                    <a:pt x="6676" y="146"/>
                    <a:pt x="6492" y="388"/>
                    <a:pt x="6361" y="634"/>
                  </a:cubicBezTo>
                  <a:cubicBezTo>
                    <a:pt x="6157" y="1019"/>
                    <a:pt x="6054" y="1457"/>
                    <a:pt x="5998" y="1889"/>
                  </a:cubicBezTo>
                  <a:cubicBezTo>
                    <a:pt x="5934" y="2397"/>
                    <a:pt x="5937" y="2910"/>
                    <a:pt x="5976" y="3424"/>
                  </a:cubicBezTo>
                  <a:cubicBezTo>
                    <a:pt x="5892" y="3385"/>
                    <a:pt x="5800" y="3348"/>
                    <a:pt x="5711" y="3332"/>
                  </a:cubicBezTo>
                  <a:cubicBezTo>
                    <a:pt x="5657" y="3322"/>
                    <a:pt x="5602" y="3316"/>
                    <a:pt x="5548" y="3316"/>
                  </a:cubicBezTo>
                  <a:cubicBezTo>
                    <a:pt x="5437" y="3316"/>
                    <a:pt x="5327" y="3338"/>
                    <a:pt x="5223" y="3385"/>
                  </a:cubicBezTo>
                  <a:cubicBezTo>
                    <a:pt x="4994" y="3485"/>
                    <a:pt x="4841" y="3683"/>
                    <a:pt x="4737" y="3906"/>
                  </a:cubicBezTo>
                  <a:cubicBezTo>
                    <a:pt x="4520" y="3499"/>
                    <a:pt x="4260" y="3120"/>
                    <a:pt x="3920" y="2804"/>
                  </a:cubicBezTo>
                  <a:cubicBezTo>
                    <a:pt x="3633" y="2537"/>
                    <a:pt x="3276" y="2322"/>
                    <a:pt x="2874" y="2288"/>
                  </a:cubicBezTo>
                  <a:cubicBezTo>
                    <a:pt x="2851" y="2286"/>
                    <a:pt x="2829" y="2285"/>
                    <a:pt x="2807" y="2285"/>
                  </a:cubicBezTo>
                  <a:cubicBezTo>
                    <a:pt x="2673" y="2285"/>
                    <a:pt x="2541" y="2320"/>
                    <a:pt x="2422" y="2378"/>
                  </a:cubicBezTo>
                  <a:cubicBezTo>
                    <a:pt x="2282" y="2439"/>
                    <a:pt x="2171" y="2553"/>
                    <a:pt x="2087" y="2679"/>
                  </a:cubicBezTo>
                  <a:cubicBezTo>
                    <a:pt x="1992" y="2818"/>
                    <a:pt x="1939" y="2989"/>
                    <a:pt x="1917" y="3156"/>
                  </a:cubicBezTo>
                  <a:cubicBezTo>
                    <a:pt x="1883" y="3385"/>
                    <a:pt x="1897" y="3602"/>
                    <a:pt x="1934" y="3825"/>
                  </a:cubicBezTo>
                  <a:cubicBezTo>
                    <a:pt x="1973" y="4082"/>
                    <a:pt x="2048" y="4325"/>
                    <a:pt x="2140" y="4562"/>
                  </a:cubicBezTo>
                  <a:cubicBezTo>
                    <a:pt x="2154" y="4604"/>
                    <a:pt x="2171" y="4643"/>
                    <a:pt x="2188" y="4685"/>
                  </a:cubicBezTo>
                  <a:cubicBezTo>
                    <a:pt x="2087" y="4629"/>
                    <a:pt x="1975" y="4579"/>
                    <a:pt x="1864" y="4548"/>
                  </a:cubicBezTo>
                  <a:cubicBezTo>
                    <a:pt x="1763" y="4519"/>
                    <a:pt x="1655" y="4507"/>
                    <a:pt x="1548" y="4507"/>
                  </a:cubicBezTo>
                  <a:cubicBezTo>
                    <a:pt x="1490" y="4507"/>
                    <a:pt x="1432" y="4510"/>
                    <a:pt x="1376" y="4517"/>
                  </a:cubicBezTo>
                  <a:cubicBezTo>
                    <a:pt x="1200" y="4540"/>
                    <a:pt x="1038" y="4598"/>
                    <a:pt x="885" y="4682"/>
                  </a:cubicBezTo>
                  <a:cubicBezTo>
                    <a:pt x="737" y="4763"/>
                    <a:pt x="608" y="4874"/>
                    <a:pt x="494" y="4994"/>
                  </a:cubicBezTo>
                  <a:cubicBezTo>
                    <a:pt x="369" y="5134"/>
                    <a:pt x="263" y="5296"/>
                    <a:pt x="187" y="5463"/>
                  </a:cubicBezTo>
                  <a:cubicBezTo>
                    <a:pt x="109" y="5636"/>
                    <a:pt x="56" y="5817"/>
                    <a:pt x="28" y="6007"/>
                  </a:cubicBezTo>
                  <a:cubicBezTo>
                    <a:pt x="0" y="6227"/>
                    <a:pt x="9" y="6439"/>
                    <a:pt x="42" y="6654"/>
                  </a:cubicBezTo>
                  <a:cubicBezTo>
                    <a:pt x="52" y="6713"/>
                    <a:pt x="115" y="6750"/>
                    <a:pt x="173" y="6750"/>
                  </a:cubicBezTo>
                  <a:cubicBezTo>
                    <a:pt x="183" y="6750"/>
                    <a:pt x="194" y="6749"/>
                    <a:pt x="204" y="6746"/>
                  </a:cubicBezTo>
                  <a:cubicBezTo>
                    <a:pt x="235" y="6735"/>
                    <a:pt x="263" y="6716"/>
                    <a:pt x="279" y="6688"/>
                  </a:cubicBezTo>
                  <a:cubicBezTo>
                    <a:pt x="302" y="6654"/>
                    <a:pt x="299" y="6621"/>
                    <a:pt x="293" y="6585"/>
                  </a:cubicBezTo>
                  <a:cubicBezTo>
                    <a:pt x="290" y="6568"/>
                    <a:pt x="288" y="6554"/>
                    <a:pt x="288" y="6537"/>
                  </a:cubicBezTo>
                  <a:cubicBezTo>
                    <a:pt x="288" y="6534"/>
                    <a:pt x="282" y="6529"/>
                    <a:pt x="282" y="6529"/>
                  </a:cubicBezTo>
                  <a:cubicBezTo>
                    <a:pt x="265" y="6367"/>
                    <a:pt x="265" y="6205"/>
                    <a:pt x="288" y="6041"/>
                  </a:cubicBezTo>
                  <a:cubicBezTo>
                    <a:pt x="310" y="5895"/>
                    <a:pt x="349" y="5753"/>
                    <a:pt x="402" y="5614"/>
                  </a:cubicBezTo>
                  <a:cubicBezTo>
                    <a:pt x="405" y="5608"/>
                    <a:pt x="405" y="5605"/>
                    <a:pt x="405" y="5605"/>
                  </a:cubicBezTo>
                  <a:lnTo>
                    <a:pt x="405" y="5603"/>
                  </a:lnTo>
                  <a:cubicBezTo>
                    <a:pt x="410" y="5603"/>
                    <a:pt x="410" y="5600"/>
                    <a:pt x="410" y="5600"/>
                  </a:cubicBezTo>
                  <a:cubicBezTo>
                    <a:pt x="410" y="5594"/>
                    <a:pt x="410" y="5594"/>
                    <a:pt x="413" y="5594"/>
                  </a:cubicBezTo>
                  <a:cubicBezTo>
                    <a:pt x="469" y="5477"/>
                    <a:pt x="530" y="5365"/>
                    <a:pt x="611" y="5259"/>
                  </a:cubicBezTo>
                  <a:lnTo>
                    <a:pt x="611" y="5257"/>
                  </a:lnTo>
                  <a:cubicBezTo>
                    <a:pt x="681" y="5170"/>
                    <a:pt x="759" y="5092"/>
                    <a:pt x="843" y="5022"/>
                  </a:cubicBezTo>
                  <a:cubicBezTo>
                    <a:pt x="929" y="4953"/>
                    <a:pt x="1027" y="4897"/>
                    <a:pt x="1127" y="4852"/>
                  </a:cubicBezTo>
                  <a:cubicBezTo>
                    <a:pt x="1208" y="4823"/>
                    <a:pt x="1291" y="4798"/>
                    <a:pt x="1380" y="4781"/>
                  </a:cubicBezTo>
                  <a:lnTo>
                    <a:pt x="1380" y="4781"/>
                  </a:lnTo>
                  <a:cubicBezTo>
                    <a:pt x="1379" y="4782"/>
                    <a:pt x="1379" y="4782"/>
                    <a:pt x="1378" y="4782"/>
                  </a:cubicBezTo>
                  <a:cubicBezTo>
                    <a:pt x="1380" y="4782"/>
                    <a:pt x="1384" y="4781"/>
                    <a:pt x="1387" y="4780"/>
                  </a:cubicBezTo>
                  <a:lnTo>
                    <a:pt x="1387" y="4780"/>
                  </a:lnTo>
                  <a:cubicBezTo>
                    <a:pt x="1384" y="4781"/>
                    <a:pt x="1382" y="4781"/>
                    <a:pt x="1380" y="4781"/>
                  </a:cubicBezTo>
                  <a:lnTo>
                    <a:pt x="1380" y="4781"/>
                  </a:lnTo>
                  <a:cubicBezTo>
                    <a:pt x="1383" y="4780"/>
                    <a:pt x="1387" y="4780"/>
                    <a:pt x="1390" y="4780"/>
                  </a:cubicBezTo>
                  <a:lnTo>
                    <a:pt x="1390" y="4780"/>
                  </a:lnTo>
                  <a:cubicBezTo>
                    <a:pt x="1389" y="4780"/>
                    <a:pt x="1388" y="4780"/>
                    <a:pt x="1387" y="4780"/>
                  </a:cubicBezTo>
                  <a:lnTo>
                    <a:pt x="1387" y="4780"/>
                  </a:lnTo>
                  <a:cubicBezTo>
                    <a:pt x="1388" y="4780"/>
                    <a:pt x="1389" y="4780"/>
                    <a:pt x="1390" y="4780"/>
                  </a:cubicBezTo>
                  <a:cubicBezTo>
                    <a:pt x="1392" y="4780"/>
                    <a:pt x="1392" y="4777"/>
                    <a:pt x="1395" y="4777"/>
                  </a:cubicBezTo>
                  <a:cubicBezTo>
                    <a:pt x="1440" y="4771"/>
                    <a:pt x="1484" y="4768"/>
                    <a:pt x="1528" y="4768"/>
                  </a:cubicBezTo>
                  <a:cubicBezTo>
                    <a:pt x="1572" y="4768"/>
                    <a:pt x="1616" y="4771"/>
                    <a:pt x="1660" y="4777"/>
                  </a:cubicBezTo>
                  <a:cubicBezTo>
                    <a:pt x="1752" y="4788"/>
                    <a:pt x="1839" y="4813"/>
                    <a:pt x="1925" y="4849"/>
                  </a:cubicBezTo>
                  <a:cubicBezTo>
                    <a:pt x="2023" y="4894"/>
                    <a:pt x="2115" y="4950"/>
                    <a:pt x="2201" y="5014"/>
                  </a:cubicBezTo>
                  <a:cubicBezTo>
                    <a:pt x="2307" y="5098"/>
                    <a:pt x="2397" y="5195"/>
                    <a:pt x="2480" y="5296"/>
                  </a:cubicBezTo>
                  <a:cubicBezTo>
                    <a:pt x="2511" y="5338"/>
                    <a:pt x="2539" y="5377"/>
                    <a:pt x="2573" y="5418"/>
                  </a:cubicBezTo>
                  <a:cubicBezTo>
                    <a:pt x="2603" y="5462"/>
                    <a:pt x="2650" y="5491"/>
                    <a:pt x="2701" y="5491"/>
                  </a:cubicBezTo>
                  <a:cubicBezTo>
                    <a:pt x="2725" y="5491"/>
                    <a:pt x="2750" y="5484"/>
                    <a:pt x="2773" y="5469"/>
                  </a:cubicBezTo>
                  <a:cubicBezTo>
                    <a:pt x="2843" y="5427"/>
                    <a:pt x="2865" y="5338"/>
                    <a:pt x="2826" y="5268"/>
                  </a:cubicBezTo>
                  <a:cubicBezTo>
                    <a:pt x="2707" y="5051"/>
                    <a:pt x="2601" y="4834"/>
                    <a:pt x="2507" y="4612"/>
                  </a:cubicBezTo>
                  <a:lnTo>
                    <a:pt x="2507" y="4612"/>
                  </a:lnTo>
                  <a:cubicBezTo>
                    <a:pt x="2507" y="4612"/>
                    <a:pt x="2507" y="4612"/>
                    <a:pt x="2507" y="4613"/>
                  </a:cubicBezTo>
                  <a:lnTo>
                    <a:pt x="2507" y="4613"/>
                  </a:lnTo>
                  <a:cubicBezTo>
                    <a:pt x="2387" y="4319"/>
                    <a:pt x="2290" y="4020"/>
                    <a:pt x="2246" y="3706"/>
                  </a:cubicBezTo>
                  <a:lnTo>
                    <a:pt x="2246" y="3706"/>
                  </a:lnTo>
                  <a:cubicBezTo>
                    <a:pt x="2226" y="3542"/>
                    <a:pt x="2218" y="3375"/>
                    <a:pt x="2241" y="3214"/>
                  </a:cubicBezTo>
                  <a:cubicBezTo>
                    <a:pt x="2254" y="3122"/>
                    <a:pt x="2274" y="3036"/>
                    <a:pt x="2310" y="2955"/>
                  </a:cubicBezTo>
                  <a:cubicBezTo>
                    <a:pt x="2334" y="2905"/>
                    <a:pt x="2360" y="2857"/>
                    <a:pt x="2391" y="2812"/>
                  </a:cubicBezTo>
                  <a:lnTo>
                    <a:pt x="2391" y="2812"/>
                  </a:lnTo>
                  <a:cubicBezTo>
                    <a:pt x="2388" y="2815"/>
                    <a:pt x="2384" y="2817"/>
                    <a:pt x="2383" y="2818"/>
                  </a:cubicBezTo>
                  <a:cubicBezTo>
                    <a:pt x="2385" y="2814"/>
                    <a:pt x="2391" y="2811"/>
                    <a:pt x="2395" y="2807"/>
                  </a:cubicBezTo>
                  <a:lnTo>
                    <a:pt x="2395" y="2807"/>
                  </a:lnTo>
                  <a:cubicBezTo>
                    <a:pt x="2394" y="2809"/>
                    <a:pt x="2392" y="2811"/>
                    <a:pt x="2391" y="2812"/>
                  </a:cubicBezTo>
                  <a:lnTo>
                    <a:pt x="2391" y="2812"/>
                  </a:lnTo>
                  <a:cubicBezTo>
                    <a:pt x="2394" y="2810"/>
                    <a:pt x="2396" y="2808"/>
                    <a:pt x="2397" y="2804"/>
                  </a:cubicBezTo>
                  <a:lnTo>
                    <a:pt x="2397" y="2804"/>
                  </a:lnTo>
                  <a:cubicBezTo>
                    <a:pt x="2396" y="2805"/>
                    <a:pt x="2396" y="2806"/>
                    <a:pt x="2395" y="2807"/>
                  </a:cubicBezTo>
                  <a:lnTo>
                    <a:pt x="2395" y="2807"/>
                  </a:lnTo>
                  <a:cubicBezTo>
                    <a:pt x="2396" y="2806"/>
                    <a:pt x="2396" y="2805"/>
                    <a:pt x="2397" y="2804"/>
                  </a:cubicBezTo>
                  <a:cubicBezTo>
                    <a:pt x="2397" y="2802"/>
                    <a:pt x="2397" y="2802"/>
                    <a:pt x="2400" y="2802"/>
                  </a:cubicBezTo>
                  <a:cubicBezTo>
                    <a:pt x="2427" y="2771"/>
                    <a:pt x="2461" y="2735"/>
                    <a:pt x="2494" y="2707"/>
                  </a:cubicBezTo>
                  <a:cubicBezTo>
                    <a:pt x="2531" y="2684"/>
                    <a:pt x="2567" y="2659"/>
                    <a:pt x="2606" y="2645"/>
                  </a:cubicBezTo>
                  <a:cubicBezTo>
                    <a:pt x="2648" y="2629"/>
                    <a:pt x="2692" y="2617"/>
                    <a:pt x="2740" y="2609"/>
                  </a:cubicBezTo>
                  <a:cubicBezTo>
                    <a:pt x="2765" y="2607"/>
                    <a:pt x="2790" y="2605"/>
                    <a:pt x="2815" y="2605"/>
                  </a:cubicBezTo>
                  <a:cubicBezTo>
                    <a:pt x="2851" y="2605"/>
                    <a:pt x="2886" y="2608"/>
                    <a:pt x="2924" y="2615"/>
                  </a:cubicBezTo>
                  <a:cubicBezTo>
                    <a:pt x="3019" y="2631"/>
                    <a:pt x="3108" y="2659"/>
                    <a:pt x="3195" y="2690"/>
                  </a:cubicBezTo>
                  <a:cubicBezTo>
                    <a:pt x="3317" y="2746"/>
                    <a:pt x="3432" y="2816"/>
                    <a:pt x="3541" y="2896"/>
                  </a:cubicBezTo>
                  <a:cubicBezTo>
                    <a:pt x="3541" y="2899"/>
                    <a:pt x="3543" y="2899"/>
                    <a:pt x="3543" y="2899"/>
                  </a:cubicBezTo>
                  <a:cubicBezTo>
                    <a:pt x="3552" y="2906"/>
                    <a:pt x="3560" y="2911"/>
                    <a:pt x="3565" y="2917"/>
                  </a:cubicBezTo>
                  <a:lnTo>
                    <a:pt x="3565" y="2917"/>
                  </a:lnTo>
                  <a:cubicBezTo>
                    <a:pt x="3563" y="2916"/>
                    <a:pt x="3561" y="2915"/>
                    <a:pt x="3557" y="2913"/>
                  </a:cubicBezTo>
                  <a:lnTo>
                    <a:pt x="3557" y="2913"/>
                  </a:lnTo>
                  <a:cubicBezTo>
                    <a:pt x="3747" y="3064"/>
                    <a:pt x="3912" y="3237"/>
                    <a:pt x="4057" y="3429"/>
                  </a:cubicBezTo>
                  <a:cubicBezTo>
                    <a:pt x="4283" y="3733"/>
                    <a:pt x="4472" y="4068"/>
                    <a:pt x="4626" y="4414"/>
                  </a:cubicBezTo>
                  <a:cubicBezTo>
                    <a:pt x="4651" y="4464"/>
                    <a:pt x="4721" y="4498"/>
                    <a:pt x="4771" y="4498"/>
                  </a:cubicBezTo>
                  <a:cubicBezTo>
                    <a:pt x="4849" y="4498"/>
                    <a:pt x="4916" y="4445"/>
                    <a:pt x="4935" y="4372"/>
                  </a:cubicBezTo>
                  <a:cubicBezTo>
                    <a:pt x="4963" y="4275"/>
                    <a:pt x="4994" y="4180"/>
                    <a:pt x="5033" y="4085"/>
                  </a:cubicBezTo>
                  <a:cubicBezTo>
                    <a:pt x="5070" y="4002"/>
                    <a:pt x="5115" y="3922"/>
                    <a:pt x="5168" y="3847"/>
                  </a:cubicBezTo>
                  <a:lnTo>
                    <a:pt x="5168" y="3847"/>
                  </a:lnTo>
                  <a:cubicBezTo>
                    <a:pt x="5168" y="3847"/>
                    <a:pt x="5167" y="3848"/>
                    <a:pt x="5167" y="3848"/>
                  </a:cubicBezTo>
                  <a:cubicBezTo>
                    <a:pt x="5170" y="3843"/>
                    <a:pt x="5174" y="3835"/>
                    <a:pt x="5181" y="3830"/>
                  </a:cubicBezTo>
                  <a:lnTo>
                    <a:pt x="5181" y="3830"/>
                  </a:lnTo>
                  <a:cubicBezTo>
                    <a:pt x="5181" y="3830"/>
                    <a:pt x="5181" y="3831"/>
                    <a:pt x="5181" y="3831"/>
                  </a:cubicBezTo>
                  <a:lnTo>
                    <a:pt x="5181" y="3831"/>
                  </a:lnTo>
                  <a:cubicBezTo>
                    <a:pt x="5182" y="3830"/>
                    <a:pt x="5183" y="3829"/>
                    <a:pt x="5184" y="3828"/>
                  </a:cubicBezTo>
                  <a:lnTo>
                    <a:pt x="5184" y="3828"/>
                  </a:lnTo>
                  <a:cubicBezTo>
                    <a:pt x="5183" y="3829"/>
                    <a:pt x="5182" y="3829"/>
                    <a:pt x="5181" y="3830"/>
                  </a:cubicBezTo>
                  <a:lnTo>
                    <a:pt x="5181" y="3830"/>
                  </a:lnTo>
                  <a:cubicBezTo>
                    <a:pt x="5205" y="3804"/>
                    <a:pt x="5230" y="3776"/>
                    <a:pt x="5253" y="3750"/>
                  </a:cubicBezTo>
                  <a:lnTo>
                    <a:pt x="5256" y="3747"/>
                  </a:lnTo>
                  <a:lnTo>
                    <a:pt x="5259" y="3742"/>
                  </a:lnTo>
                  <a:lnTo>
                    <a:pt x="5270" y="3733"/>
                  </a:lnTo>
                  <a:cubicBezTo>
                    <a:pt x="5273" y="3728"/>
                    <a:pt x="5281" y="3725"/>
                    <a:pt x="5284" y="3722"/>
                  </a:cubicBezTo>
                  <a:cubicBezTo>
                    <a:pt x="5306" y="3700"/>
                    <a:pt x="5326" y="3683"/>
                    <a:pt x="5351" y="3669"/>
                  </a:cubicBezTo>
                  <a:cubicBezTo>
                    <a:pt x="5376" y="3655"/>
                    <a:pt x="5399" y="3650"/>
                    <a:pt x="5424" y="3641"/>
                  </a:cubicBezTo>
                  <a:cubicBezTo>
                    <a:pt x="5432" y="3639"/>
                    <a:pt x="5435" y="3639"/>
                    <a:pt x="5438" y="3639"/>
                  </a:cubicBezTo>
                  <a:cubicBezTo>
                    <a:pt x="5454" y="3630"/>
                    <a:pt x="5468" y="3627"/>
                    <a:pt x="5491" y="3625"/>
                  </a:cubicBezTo>
                  <a:cubicBezTo>
                    <a:pt x="5496" y="3622"/>
                    <a:pt x="5502" y="3622"/>
                    <a:pt x="5507" y="3616"/>
                  </a:cubicBezTo>
                  <a:cubicBezTo>
                    <a:pt x="5524" y="3613"/>
                    <a:pt x="5538" y="3611"/>
                    <a:pt x="5558" y="3611"/>
                  </a:cubicBezTo>
                  <a:cubicBezTo>
                    <a:pt x="5563" y="3608"/>
                    <a:pt x="5574" y="3608"/>
                    <a:pt x="5580" y="3608"/>
                  </a:cubicBezTo>
                  <a:cubicBezTo>
                    <a:pt x="5591" y="3608"/>
                    <a:pt x="5599" y="3608"/>
                    <a:pt x="5605" y="3611"/>
                  </a:cubicBezTo>
                  <a:cubicBezTo>
                    <a:pt x="5630" y="3613"/>
                    <a:pt x="5655" y="3616"/>
                    <a:pt x="5675" y="3625"/>
                  </a:cubicBezTo>
                  <a:cubicBezTo>
                    <a:pt x="5689" y="3627"/>
                    <a:pt x="5703" y="3630"/>
                    <a:pt x="5719" y="3639"/>
                  </a:cubicBezTo>
                  <a:cubicBezTo>
                    <a:pt x="5733" y="3641"/>
                    <a:pt x="5742" y="3641"/>
                    <a:pt x="5753" y="3650"/>
                  </a:cubicBezTo>
                  <a:cubicBezTo>
                    <a:pt x="5758" y="3652"/>
                    <a:pt x="5767" y="3655"/>
                    <a:pt x="5772" y="3655"/>
                  </a:cubicBezTo>
                  <a:cubicBezTo>
                    <a:pt x="5786" y="3658"/>
                    <a:pt x="5797" y="3666"/>
                    <a:pt x="5809" y="3672"/>
                  </a:cubicBezTo>
                  <a:cubicBezTo>
                    <a:pt x="5814" y="3678"/>
                    <a:pt x="5823" y="3678"/>
                    <a:pt x="5828" y="3680"/>
                  </a:cubicBezTo>
                  <a:cubicBezTo>
                    <a:pt x="5923" y="3722"/>
                    <a:pt x="6010" y="3775"/>
                    <a:pt x="6093" y="3834"/>
                  </a:cubicBezTo>
                  <a:cubicBezTo>
                    <a:pt x="6115" y="3849"/>
                    <a:pt x="6142" y="3856"/>
                    <a:pt x="6170" y="3856"/>
                  </a:cubicBezTo>
                  <a:cubicBezTo>
                    <a:pt x="6199" y="3856"/>
                    <a:pt x="6229" y="3848"/>
                    <a:pt x="6255" y="3834"/>
                  </a:cubicBezTo>
                  <a:cubicBezTo>
                    <a:pt x="6300" y="3809"/>
                    <a:pt x="6342" y="3750"/>
                    <a:pt x="6330" y="3694"/>
                  </a:cubicBezTo>
                  <a:cubicBezTo>
                    <a:pt x="6263" y="3108"/>
                    <a:pt x="6258" y="2514"/>
                    <a:pt x="6333" y="1928"/>
                  </a:cubicBezTo>
                  <a:cubicBezTo>
                    <a:pt x="6383" y="1606"/>
                    <a:pt x="6451" y="1281"/>
                    <a:pt x="6574" y="983"/>
                  </a:cubicBezTo>
                  <a:lnTo>
                    <a:pt x="6574" y="983"/>
                  </a:lnTo>
                  <a:cubicBezTo>
                    <a:pt x="6577" y="978"/>
                    <a:pt x="6579" y="976"/>
                    <a:pt x="6579" y="972"/>
                  </a:cubicBezTo>
                  <a:lnTo>
                    <a:pt x="6579" y="972"/>
                  </a:lnTo>
                  <a:cubicBezTo>
                    <a:pt x="6579" y="972"/>
                    <a:pt x="6579" y="972"/>
                    <a:pt x="6579" y="972"/>
                  </a:cubicBezTo>
                  <a:lnTo>
                    <a:pt x="6590" y="949"/>
                  </a:lnTo>
                  <a:cubicBezTo>
                    <a:pt x="6646" y="826"/>
                    <a:pt x="6710" y="706"/>
                    <a:pt x="6791" y="589"/>
                  </a:cubicBezTo>
                  <a:cubicBezTo>
                    <a:pt x="6835" y="534"/>
                    <a:pt x="6886" y="486"/>
                    <a:pt x="6939" y="441"/>
                  </a:cubicBezTo>
                  <a:cubicBezTo>
                    <a:pt x="6969" y="416"/>
                    <a:pt x="7003" y="394"/>
                    <a:pt x="7042" y="377"/>
                  </a:cubicBezTo>
                  <a:cubicBezTo>
                    <a:pt x="7064" y="366"/>
                    <a:pt x="7086" y="363"/>
                    <a:pt x="7111" y="358"/>
                  </a:cubicBezTo>
                  <a:cubicBezTo>
                    <a:pt x="7123" y="355"/>
                    <a:pt x="7132" y="354"/>
                    <a:pt x="7142" y="354"/>
                  </a:cubicBezTo>
                  <a:cubicBezTo>
                    <a:pt x="7151" y="354"/>
                    <a:pt x="7160" y="355"/>
                    <a:pt x="7170" y="358"/>
                  </a:cubicBezTo>
                  <a:cubicBezTo>
                    <a:pt x="7192" y="361"/>
                    <a:pt x="7209" y="366"/>
                    <a:pt x="7231" y="375"/>
                  </a:cubicBezTo>
                  <a:cubicBezTo>
                    <a:pt x="7259" y="388"/>
                    <a:pt x="7282" y="402"/>
                    <a:pt x="7307" y="419"/>
                  </a:cubicBezTo>
                  <a:cubicBezTo>
                    <a:pt x="7346" y="450"/>
                    <a:pt x="7385" y="492"/>
                    <a:pt x="7416" y="531"/>
                  </a:cubicBezTo>
                  <a:cubicBezTo>
                    <a:pt x="7471" y="612"/>
                    <a:pt x="7519" y="698"/>
                    <a:pt x="7561" y="790"/>
                  </a:cubicBezTo>
                  <a:cubicBezTo>
                    <a:pt x="7681" y="1072"/>
                    <a:pt x="7742" y="1370"/>
                    <a:pt x="7784" y="1677"/>
                  </a:cubicBezTo>
                  <a:cubicBezTo>
                    <a:pt x="7845" y="2135"/>
                    <a:pt x="7859" y="2604"/>
                    <a:pt x="7851" y="3067"/>
                  </a:cubicBezTo>
                  <a:cubicBezTo>
                    <a:pt x="7848" y="3161"/>
                    <a:pt x="7918" y="3245"/>
                    <a:pt x="8004" y="3268"/>
                  </a:cubicBezTo>
                  <a:cubicBezTo>
                    <a:pt x="8021" y="3272"/>
                    <a:pt x="8039" y="3274"/>
                    <a:pt x="8057" y="3274"/>
                  </a:cubicBezTo>
                  <a:cubicBezTo>
                    <a:pt x="8150" y="3274"/>
                    <a:pt x="8245" y="3216"/>
                    <a:pt x="8264" y="3122"/>
                  </a:cubicBezTo>
                  <a:cubicBezTo>
                    <a:pt x="8282" y="3018"/>
                    <a:pt x="8311" y="2919"/>
                    <a:pt x="8348" y="2821"/>
                  </a:cubicBezTo>
                  <a:lnTo>
                    <a:pt x="8348" y="2821"/>
                  </a:lnTo>
                  <a:cubicBezTo>
                    <a:pt x="8350" y="2818"/>
                    <a:pt x="8350" y="2815"/>
                    <a:pt x="8353" y="2807"/>
                  </a:cubicBezTo>
                  <a:lnTo>
                    <a:pt x="8353" y="2807"/>
                  </a:lnTo>
                  <a:cubicBezTo>
                    <a:pt x="8353" y="2807"/>
                    <a:pt x="8353" y="2807"/>
                    <a:pt x="8353" y="2807"/>
                  </a:cubicBezTo>
                  <a:cubicBezTo>
                    <a:pt x="8356" y="2804"/>
                    <a:pt x="8356" y="2802"/>
                    <a:pt x="8356" y="2799"/>
                  </a:cubicBezTo>
                  <a:cubicBezTo>
                    <a:pt x="8361" y="2793"/>
                    <a:pt x="8361" y="2790"/>
                    <a:pt x="8361" y="2788"/>
                  </a:cubicBezTo>
                  <a:cubicBezTo>
                    <a:pt x="8364" y="2785"/>
                    <a:pt x="8364" y="2785"/>
                    <a:pt x="8364" y="2779"/>
                  </a:cubicBezTo>
                  <a:cubicBezTo>
                    <a:pt x="8417" y="2668"/>
                    <a:pt x="8476" y="2562"/>
                    <a:pt x="8551" y="2458"/>
                  </a:cubicBezTo>
                  <a:cubicBezTo>
                    <a:pt x="8615" y="2386"/>
                    <a:pt x="8682" y="2319"/>
                    <a:pt x="8755" y="2258"/>
                  </a:cubicBezTo>
                  <a:cubicBezTo>
                    <a:pt x="8816" y="2213"/>
                    <a:pt x="8883" y="2174"/>
                    <a:pt x="8953" y="2143"/>
                  </a:cubicBezTo>
                  <a:cubicBezTo>
                    <a:pt x="9031" y="2110"/>
                    <a:pt x="9115" y="2090"/>
                    <a:pt x="9198" y="2076"/>
                  </a:cubicBezTo>
                  <a:cubicBezTo>
                    <a:pt x="9248" y="2070"/>
                    <a:pt x="9297" y="2068"/>
                    <a:pt x="9346" y="2068"/>
                  </a:cubicBezTo>
                  <a:cubicBezTo>
                    <a:pt x="9388" y="2068"/>
                    <a:pt x="9430" y="2070"/>
                    <a:pt x="9472" y="2073"/>
                  </a:cubicBezTo>
                  <a:cubicBezTo>
                    <a:pt x="9592" y="2090"/>
                    <a:pt x="9706" y="2124"/>
                    <a:pt x="9818" y="2166"/>
                  </a:cubicBezTo>
                  <a:cubicBezTo>
                    <a:pt x="9820" y="2166"/>
                    <a:pt x="9820" y="2171"/>
                    <a:pt x="9826" y="2171"/>
                  </a:cubicBezTo>
                  <a:cubicBezTo>
                    <a:pt x="9843" y="2177"/>
                    <a:pt x="9857" y="2185"/>
                    <a:pt x="9876" y="2191"/>
                  </a:cubicBezTo>
                  <a:cubicBezTo>
                    <a:pt x="9894" y="2196"/>
                    <a:pt x="9913" y="2199"/>
                    <a:pt x="9932" y="2199"/>
                  </a:cubicBezTo>
                  <a:cubicBezTo>
                    <a:pt x="9951" y="2199"/>
                    <a:pt x="9970" y="2196"/>
                    <a:pt x="9988" y="2191"/>
                  </a:cubicBezTo>
                  <a:cubicBezTo>
                    <a:pt x="10041" y="2177"/>
                    <a:pt x="10085" y="2138"/>
                    <a:pt x="10113" y="2093"/>
                  </a:cubicBezTo>
                  <a:cubicBezTo>
                    <a:pt x="10141" y="2046"/>
                    <a:pt x="10150" y="1984"/>
                    <a:pt x="10136" y="1934"/>
                  </a:cubicBezTo>
                  <a:cubicBezTo>
                    <a:pt x="10122" y="1884"/>
                    <a:pt x="10085" y="1828"/>
                    <a:pt x="10038" y="1808"/>
                  </a:cubicBezTo>
                  <a:cubicBezTo>
                    <a:pt x="9918" y="1753"/>
                    <a:pt x="9798" y="1705"/>
                    <a:pt x="9673" y="1675"/>
                  </a:cubicBezTo>
                  <a:cubicBezTo>
                    <a:pt x="9553" y="1647"/>
                    <a:pt x="9430" y="1635"/>
                    <a:pt x="9313" y="1635"/>
                  </a:cubicBezTo>
                  <a:cubicBezTo>
                    <a:pt x="9076" y="1635"/>
                    <a:pt x="8838" y="1711"/>
                    <a:pt x="8635" y="1828"/>
                  </a:cubicBezTo>
                  <a:cubicBezTo>
                    <a:pt x="8487" y="1914"/>
                    <a:pt x="8356" y="2034"/>
                    <a:pt x="8250" y="2171"/>
                  </a:cubicBezTo>
                  <a:cubicBezTo>
                    <a:pt x="8225" y="1850"/>
                    <a:pt x="8174" y="1532"/>
                    <a:pt x="8102" y="1217"/>
                  </a:cubicBezTo>
                  <a:cubicBezTo>
                    <a:pt x="8054" y="1013"/>
                    <a:pt x="7985" y="812"/>
                    <a:pt x="7895" y="617"/>
                  </a:cubicBezTo>
                  <a:cubicBezTo>
                    <a:pt x="7834" y="478"/>
                    <a:pt x="7748" y="344"/>
                    <a:pt x="7639" y="227"/>
                  </a:cubicBezTo>
                  <a:cubicBezTo>
                    <a:pt x="7552" y="135"/>
                    <a:pt x="7441" y="59"/>
                    <a:pt x="7315" y="23"/>
                  </a:cubicBezTo>
                  <a:cubicBezTo>
                    <a:pt x="7262" y="9"/>
                    <a:pt x="7209" y="1"/>
                    <a:pt x="7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845;p45">
              <a:extLst>
                <a:ext uri="{FF2B5EF4-FFF2-40B4-BE49-F238E27FC236}">
                  <a16:creationId xmlns:a16="http://schemas.microsoft.com/office/drawing/2014/main" id="{A3315D73-06C4-F04B-6840-38087F1ECBBD}"/>
                </a:ext>
              </a:extLst>
            </p:cNvPr>
            <p:cNvSpPr/>
            <p:nvPr/>
          </p:nvSpPr>
          <p:spPr>
            <a:xfrm>
              <a:off x="6159725" y="5039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846;p45">
              <a:extLst>
                <a:ext uri="{FF2B5EF4-FFF2-40B4-BE49-F238E27FC236}">
                  <a16:creationId xmlns:a16="http://schemas.microsoft.com/office/drawing/2014/main" id="{DA86C57B-6B83-9C69-7119-ED9B5AFE15AC}"/>
                </a:ext>
              </a:extLst>
            </p:cNvPr>
            <p:cNvSpPr/>
            <p:nvPr/>
          </p:nvSpPr>
          <p:spPr>
            <a:xfrm>
              <a:off x="6154625" y="5047975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6" y="1"/>
                  </a:moveTo>
                  <a:cubicBezTo>
                    <a:pt x="1" y="1"/>
                    <a:pt x="1" y="3"/>
                    <a:pt x="1" y="3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847;p45">
              <a:extLst>
                <a:ext uri="{FF2B5EF4-FFF2-40B4-BE49-F238E27FC236}">
                  <a16:creationId xmlns:a16="http://schemas.microsoft.com/office/drawing/2014/main" id="{11918103-6213-7E6E-0CEB-FA5565C86C7E}"/>
                </a:ext>
              </a:extLst>
            </p:cNvPr>
            <p:cNvSpPr/>
            <p:nvPr/>
          </p:nvSpPr>
          <p:spPr>
            <a:xfrm>
              <a:off x="6233025" y="49810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3"/>
                  </a:moveTo>
                  <a:lnTo>
                    <a:pt x="1" y="0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848;p45">
              <a:extLst>
                <a:ext uri="{FF2B5EF4-FFF2-40B4-BE49-F238E27FC236}">
                  <a16:creationId xmlns:a16="http://schemas.microsoft.com/office/drawing/2014/main" id="{B469C821-A173-02DE-7678-9E8428DD1F1B}"/>
                </a:ext>
              </a:extLst>
            </p:cNvPr>
            <p:cNvSpPr/>
            <p:nvPr/>
          </p:nvSpPr>
          <p:spPr>
            <a:xfrm>
              <a:off x="6159725" y="5039600"/>
              <a:ext cx="25" cy="10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4"/>
                  </a:moveTo>
                  <a:cubicBezTo>
                    <a:pt x="0" y="1"/>
                    <a:pt x="0" y="1"/>
                    <a:pt x="0" y="4"/>
                  </a:cubicBezTo>
                  <a:cubicBezTo>
                    <a:pt x="0" y="1"/>
                    <a:pt x="0" y="1"/>
                    <a:pt x="0" y="4"/>
                  </a:cubicBez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849;p45">
              <a:extLst>
                <a:ext uri="{FF2B5EF4-FFF2-40B4-BE49-F238E27FC236}">
                  <a16:creationId xmlns:a16="http://schemas.microsoft.com/office/drawing/2014/main" id="{C0E3AC1A-D217-DB05-8998-A18EC2F7DE7F}"/>
                </a:ext>
              </a:extLst>
            </p:cNvPr>
            <p:cNvSpPr/>
            <p:nvPr/>
          </p:nvSpPr>
          <p:spPr>
            <a:xfrm>
              <a:off x="6308625" y="49326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3" y="0"/>
                  </a:moveTo>
                  <a:cubicBezTo>
                    <a:pt x="3" y="0"/>
                    <a:pt x="1" y="0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850;p45">
              <a:extLst>
                <a:ext uri="{FF2B5EF4-FFF2-40B4-BE49-F238E27FC236}">
                  <a16:creationId xmlns:a16="http://schemas.microsoft.com/office/drawing/2014/main" id="{C2268B10-FD83-DBEF-7359-C8379AEC6BF1}"/>
                </a:ext>
              </a:extLst>
            </p:cNvPr>
            <p:cNvSpPr/>
            <p:nvPr/>
          </p:nvSpPr>
          <p:spPr>
            <a:xfrm>
              <a:off x="6353200" y="4978150"/>
              <a:ext cx="100" cy="175"/>
            </a:xfrm>
            <a:custGeom>
              <a:avLst/>
              <a:gdLst/>
              <a:ahLst/>
              <a:cxnLst/>
              <a:rect l="l" t="t" r="r" b="b"/>
              <a:pathLst>
                <a:path w="4" h="7" extrusionOk="0">
                  <a:moveTo>
                    <a:pt x="3" y="1"/>
                  </a:moveTo>
                  <a:cubicBezTo>
                    <a:pt x="3" y="1"/>
                    <a:pt x="0" y="4"/>
                    <a:pt x="0" y="7"/>
                  </a:cubicBezTo>
                  <a:cubicBezTo>
                    <a:pt x="0" y="7"/>
                    <a:pt x="3" y="4"/>
                    <a:pt x="3" y="1"/>
                  </a:cubicBez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851;p45">
              <a:extLst>
                <a:ext uri="{FF2B5EF4-FFF2-40B4-BE49-F238E27FC236}">
                  <a16:creationId xmlns:a16="http://schemas.microsoft.com/office/drawing/2014/main" id="{882D9638-9CC2-337A-3D06-1DC490D12288}"/>
                </a:ext>
              </a:extLst>
            </p:cNvPr>
            <p:cNvSpPr/>
            <p:nvPr/>
          </p:nvSpPr>
          <p:spPr>
            <a:xfrm>
              <a:off x="6204075" y="4978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852;p45">
              <a:extLst>
                <a:ext uri="{FF2B5EF4-FFF2-40B4-BE49-F238E27FC236}">
                  <a16:creationId xmlns:a16="http://schemas.microsoft.com/office/drawing/2014/main" id="{5012CC57-7C51-51AA-8778-FD12A045E093}"/>
                </a:ext>
              </a:extLst>
            </p:cNvPr>
            <p:cNvSpPr/>
            <p:nvPr/>
          </p:nvSpPr>
          <p:spPr>
            <a:xfrm>
              <a:off x="6353050" y="4978500"/>
              <a:ext cx="175" cy="100"/>
            </a:xfrm>
            <a:custGeom>
              <a:avLst/>
              <a:gdLst/>
              <a:ahLst/>
              <a:cxnLst/>
              <a:rect l="l" t="t" r="r" b="b"/>
              <a:pathLst>
                <a:path w="7" h="4" extrusionOk="0">
                  <a:moveTo>
                    <a:pt x="1" y="4"/>
                  </a:moveTo>
                  <a:lnTo>
                    <a:pt x="6" y="1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853;p45">
              <a:extLst>
                <a:ext uri="{FF2B5EF4-FFF2-40B4-BE49-F238E27FC236}">
                  <a16:creationId xmlns:a16="http://schemas.microsoft.com/office/drawing/2014/main" id="{E922E479-0D84-0511-0F52-545414941E41}"/>
                </a:ext>
              </a:extLst>
            </p:cNvPr>
            <p:cNvSpPr/>
            <p:nvPr/>
          </p:nvSpPr>
          <p:spPr>
            <a:xfrm>
              <a:off x="6232675" y="4980750"/>
              <a:ext cx="375" cy="300"/>
            </a:xfrm>
            <a:custGeom>
              <a:avLst/>
              <a:gdLst/>
              <a:ahLst/>
              <a:cxnLst/>
              <a:rect l="l" t="t" r="r" b="b"/>
              <a:pathLst>
                <a:path w="15" h="12" extrusionOk="0">
                  <a:moveTo>
                    <a:pt x="1" y="0"/>
                  </a:moveTo>
                  <a:cubicBezTo>
                    <a:pt x="3" y="3"/>
                    <a:pt x="9" y="9"/>
                    <a:pt x="15" y="11"/>
                  </a:cubicBezTo>
                  <a:cubicBezTo>
                    <a:pt x="12" y="9"/>
                    <a:pt x="3" y="3"/>
                    <a:pt x="1" y="0"/>
                  </a:cubicBez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854;p45">
              <a:extLst>
                <a:ext uri="{FF2B5EF4-FFF2-40B4-BE49-F238E27FC236}">
                  <a16:creationId xmlns:a16="http://schemas.microsoft.com/office/drawing/2014/main" id="{6977FCE4-6784-66E3-172E-ABECCBC0EC17}"/>
                </a:ext>
              </a:extLst>
            </p:cNvPr>
            <p:cNvSpPr/>
            <p:nvPr/>
          </p:nvSpPr>
          <p:spPr>
            <a:xfrm>
              <a:off x="6206875" y="5023500"/>
              <a:ext cx="100" cy="150"/>
            </a:xfrm>
            <a:custGeom>
              <a:avLst/>
              <a:gdLst/>
              <a:ahLst/>
              <a:cxnLst/>
              <a:rect l="l" t="t" r="r" b="b"/>
              <a:pathLst>
                <a:path w="4" h="6" extrusionOk="0">
                  <a:moveTo>
                    <a:pt x="0" y="0"/>
                  </a:moveTo>
                  <a:cubicBezTo>
                    <a:pt x="0" y="3"/>
                    <a:pt x="2" y="3"/>
                    <a:pt x="3" y="5"/>
                  </a:cubicBezTo>
                  <a:lnTo>
                    <a:pt x="3" y="5"/>
                  </a:lnTo>
                  <a:cubicBezTo>
                    <a:pt x="3" y="4"/>
                    <a:pt x="2" y="2"/>
                    <a:pt x="0" y="0"/>
                  </a:cubicBezTo>
                  <a:close/>
                  <a:moveTo>
                    <a:pt x="3" y="5"/>
                  </a:moveTo>
                  <a:cubicBezTo>
                    <a:pt x="3" y="6"/>
                    <a:pt x="3" y="6"/>
                    <a:pt x="3" y="6"/>
                  </a:cubicBezTo>
                  <a:lnTo>
                    <a:pt x="3" y="6"/>
                  </a:lnTo>
                  <a:cubicBezTo>
                    <a:pt x="3" y="6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855;p45">
              <a:extLst>
                <a:ext uri="{FF2B5EF4-FFF2-40B4-BE49-F238E27FC236}">
                  <a16:creationId xmlns:a16="http://schemas.microsoft.com/office/drawing/2014/main" id="{EC4C9331-F3B5-3D69-423D-DE565B1EB577}"/>
                </a:ext>
              </a:extLst>
            </p:cNvPr>
            <p:cNvSpPr/>
            <p:nvPr/>
          </p:nvSpPr>
          <p:spPr>
            <a:xfrm>
              <a:off x="6179050" y="502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856;p45">
              <a:extLst>
                <a:ext uri="{FF2B5EF4-FFF2-40B4-BE49-F238E27FC236}">
                  <a16:creationId xmlns:a16="http://schemas.microsoft.com/office/drawing/2014/main" id="{BF983F99-9B12-5278-A23E-54F88664F4CC}"/>
                </a:ext>
              </a:extLst>
            </p:cNvPr>
            <p:cNvSpPr/>
            <p:nvPr/>
          </p:nvSpPr>
          <p:spPr>
            <a:xfrm>
              <a:off x="6159650" y="5039675"/>
              <a:ext cx="100" cy="25"/>
            </a:xfrm>
            <a:custGeom>
              <a:avLst/>
              <a:gdLst/>
              <a:ahLst/>
              <a:cxnLst/>
              <a:rect l="l" t="t" r="r" b="b"/>
              <a:pathLst>
                <a:path w="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3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857;p45">
              <a:extLst>
                <a:ext uri="{FF2B5EF4-FFF2-40B4-BE49-F238E27FC236}">
                  <a16:creationId xmlns:a16="http://schemas.microsoft.com/office/drawing/2014/main" id="{9D36D2B3-BFC9-31BC-7B42-B14D77401140}"/>
                </a:ext>
              </a:extLst>
            </p:cNvPr>
            <p:cNvSpPr/>
            <p:nvPr/>
          </p:nvSpPr>
          <p:spPr>
            <a:xfrm>
              <a:off x="6154625" y="5048050"/>
              <a:ext cx="25" cy="100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1" y="3"/>
                  </a:moveTo>
                  <a:cubicBezTo>
                    <a:pt x="1" y="0"/>
                    <a:pt x="1" y="0"/>
                    <a:pt x="1" y="3"/>
                  </a:cubicBezTo>
                  <a:cubicBezTo>
                    <a:pt x="1" y="0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858;p45">
              <a:extLst>
                <a:ext uri="{FF2B5EF4-FFF2-40B4-BE49-F238E27FC236}">
                  <a16:creationId xmlns:a16="http://schemas.microsoft.com/office/drawing/2014/main" id="{36F8BF61-513B-C1A8-CB1E-CE99A3B68135}"/>
                </a:ext>
              </a:extLst>
            </p:cNvPr>
            <p:cNvSpPr/>
            <p:nvPr/>
          </p:nvSpPr>
          <p:spPr>
            <a:xfrm>
              <a:off x="6154625" y="5048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EC1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2859;p45">
            <a:extLst>
              <a:ext uri="{FF2B5EF4-FFF2-40B4-BE49-F238E27FC236}">
                <a16:creationId xmlns:a16="http://schemas.microsoft.com/office/drawing/2014/main" id="{B5858BCA-BEE9-7981-5037-BAA5AED323D7}"/>
              </a:ext>
            </a:extLst>
          </p:cNvPr>
          <p:cNvGrpSpPr/>
          <p:nvPr/>
        </p:nvGrpSpPr>
        <p:grpSpPr>
          <a:xfrm>
            <a:off x="8311051" y="4631715"/>
            <a:ext cx="829030" cy="605405"/>
            <a:chOff x="5220900" y="4812250"/>
            <a:chExt cx="504000" cy="368050"/>
          </a:xfrm>
        </p:grpSpPr>
        <p:sp>
          <p:nvSpPr>
            <p:cNvPr id="164" name="Google Shape;2860;p45">
              <a:extLst>
                <a:ext uri="{FF2B5EF4-FFF2-40B4-BE49-F238E27FC236}">
                  <a16:creationId xmlns:a16="http://schemas.microsoft.com/office/drawing/2014/main" id="{87BB84B1-EA08-A37D-0E97-48C52DE8A97E}"/>
                </a:ext>
              </a:extLst>
            </p:cNvPr>
            <p:cNvSpPr/>
            <p:nvPr/>
          </p:nvSpPr>
          <p:spPr>
            <a:xfrm>
              <a:off x="5220900" y="4812250"/>
              <a:ext cx="504000" cy="368050"/>
            </a:xfrm>
            <a:custGeom>
              <a:avLst/>
              <a:gdLst/>
              <a:ahLst/>
              <a:cxnLst/>
              <a:rect l="l" t="t" r="r" b="b"/>
              <a:pathLst>
                <a:path w="20160" h="14722" extrusionOk="0">
                  <a:moveTo>
                    <a:pt x="9901" y="0"/>
                  </a:moveTo>
                  <a:cubicBezTo>
                    <a:pt x="9343" y="0"/>
                    <a:pt x="8777" y="98"/>
                    <a:pt x="8213" y="282"/>
                  </a:cubicBezTo>
                  <a:cubicBezTo>
                    <a:pt x="7678" y="460"/>
                    <a:pt x="7142" y="720"/>
                    <a:pt x="6615" y="1060"/>
                  </a:cubicBezTo>
                  <a:cubicBezTo>
                    <a:pt x="6168" y="1345"/>
                    <a:pt x="5730" y="1680"/>
                    <a:pt x="5281" y="2081"/>
                  </a:cubicBezTo>
                  <a:cubicBezTo>
                    <a:pt x="4539" y="2742"/>
                    <a:pt x="3822" y="3532"/>
                    <a:pt x="3088" y="4492"/>
                  </a:cubicBezTo>
                  <a:cubicBezTo>
                    <a:pt x="2664" y="5044"/>
                    <a:pt x="2246" y="5635"/>
                    <a:pt x="1850" y="6249"/>
                  </a:cubicBezTo>
                  <a:cubicBezTo>
                    <a:pt x="1682" y="6322"/>
                    <a:pt x="1515" y="6405"/>
                    <a:pt x="1353" y="6500"/>
                  </a:cubicBezTo>
                  <a:cubicBezTo>
                    <a:pt x="781" y="6827"/>
                    <a:pt x="354" y="7379"/>
                    <a:pt x="176" y="8015"/>
                  </a:cubicBezTo>
                  <a:cubicBezTo>
                    <a:pt x="0" y="8676"/>
                    <a:pt x="92" y="9388"/>
                    <a:pt x="438" y="9974"/>
                  </a:cubicBezTo>
                  <a:cubicBezTo>
                    <a:pt x="893" y="10741"/>
                    <a:pt x="1724" y="11215"/>
                    <a:pt x="2614" y="11215"/>
                  </a:cubicBezTo>
                  <a:cubicBezTo>
                    <a:pt x="2784" y="11215"/>
                    <a:pt x="2957" y="11195"/>
                    <a:pt x="3125" y="11162"/>
                  </a:cubicBezTo>
                  <a:cubicBezTo>
                    <a:pt x="3552" y="11971"/>
                    <a:pt x="4408" y="12507"/>
                    <a:pt x="5359" y="12507"/>
                  </a:cubicBezTo>
                  <a:cubicBezTo>
                    <a:pt x="5928" y="12507"/>
                    <a:pt x="6478" y="12317"/>
                    <a:pt x="6919" y="11971"/>
                  </a:cubicBezTo>
                  <a:cubicBezTo>
                    <a:pt x="7019" y="12013"/>
                    <a:pt x="7120" y="12052"/>
                    <a:pt x="7228" y="12083"/>
                  </a:cubicBezTo>
                  <a:lnTo>
                    <a:pt x="7256" y="12088"/>
                  </a:lnTo>
                  <a:lnTo>
                    <a:pt x="7284" y="12097"/>
                  </a:lnTo>
                  <a:cubicBezTo>
                    <a:pt x="7499" y="12155"/>
                    <a:pt x="7719" y="12183"/>
                    <a:pt x="7940" y="12183"/>
                  </a:cubicBezTo>
                  <a:cubicBezTo>
                    <a:pt x="8077" y="12183"/>
                    <a:pt x="8208" y="12172"/>
                    <a:pt x="8336" y="12152"/>
                  </a:cubicBezTo>
                  <a:cubicBezTo>
                    <a:pt x="8819" y="12881"/>
                    <a:pt x="9647" y="13327"/>
                    <a:pt x="10526" y="13327"/>
                  </a:cubicBezTo>
                  <a:cubicBezTo>
                    <a:pt x="10663" y="13327"/>
                    <a:pt x="10799" y="13319"/>
                    <a:pt x="10936" y="13296"/>
                  </a:cubicBezTo>
                  <a:cubicBezTo>
                    <a:pt x="11151" y="13433"/>
                    <a:pt x="11388" y="13539"/>
                    <a:pt x="11639" y="13614"/>
                  </a:cubicBezTo>
                  <a:lnTo>
                    <a:pt x="11667" y="13620"/>
                  </a:lnTo>
                  <a:cubicBezTo>
                    <a:pt x="11893" y="13681"/>
                    <a:pt x="12125" y="13712"/>
                    <a:pt x="12359" y="13712"/>
                  </a:cubicBezTo>
                  <a:cubicBezTo>
                    <a:pt x="12554" y="13712"/>
                    <a:pt x="12744" y="13690"/>
                    <a:pt x="12931" y="13648"/>
                  </a:cubicBezTo>
                  <a:cubicBezTo>
                    <a:pt x="13182" y="13829"/>
                    <a:pt x="13464" y="13963"/>
                    <a:pt x="13768" y="14047"/>
                  </a:cubicBezTo>
                  <a:cubicBezTo>
                    <a:pt x="13991" y="14105"/>
                    <a:pt x="14222" y="14136"/>
                    <a:pt x="14457" y="14136"/>
                  </a:cubicBezTo>
                  <a:cubicBezTo>
                    <a:pt x="14831" y="14136"/>
                    <a:pt x="15191" y="14061"/>
                    <a:pt x="15520" y="13910"/>
                  </a:cubicBezTo>
                  <a:cubicBezTo>
                    <a:pt x="15849" y="14253"/>
                    <a:pt x="16265" y="14499"/>
                    <a:pt x="16725" y="14630"/>
                  </a:cubicBezTo>
                  <a:cubicBezTo>
                    <a:pt x="16951" y="14691"/>
                    <a:pt x="17188" y="14722"/>
                    <a:pt x="17425" y="14722"/>
                  </a:cubicBezTo>
                  <a:cubicBezTo>
                    <a:pt x="17665" y="14722"/>
                    <a:pt x="17899" y="14691"/>
                    <a:pt x="18128" y="14630"/>
                  </a:cubicBezTo>
                  <a:cubicBezTo>
                    <a:pt x="18360" y="14566"/>
                    <a:pt x="18580" y="14471"/>
                    <a:pt x="18781" y="14351"/>
                  </a:cubicBezTo>
                  <a:cubicBezTo>
                    <a:pt x="19389" y="13988"/>
                    <a:pt x="19830" y="13383"/>
                    <a:pt x="19995" y="12694"/>
                  </a:cubicBezTo>
                  <a:cubicBezTo>
                    <a:pt x="20159" y="12010"/>
                    <a:pt x="20039" y="11276"/>
                    <a:pt x="19657" y="10691"/>
                  </a:cubicBezTo>
                  <a:lnTo>
                    <a:pt x="19646" y="10674"/>
                  </a:lnTo>
                  <a:cubicBezTo>
                    <a:pt x="19492" y="10434"/>
                    <a:pt x="19319" y="10205"/>
                    <a:pt x="19130" y="9993"/>
                  </a:cubicBezTo>
                  <a:lnTo>
                    <a:pt x="19127" y="9990"/>
                  </a:lnTo>
                  <a:cubicBezTo>
                    <a:pt x="18918" y="9756"/>
                    <a:pt x="18683" y="9547"/>
                    <a:pt x="18393" y="9335"/>
                  </a:cubicBezTo>
                  <a:cubicBezTo>
                    <a:pt x="18237" y="9220"/>
                    <a:pt x="18070" y="9114"/>
                    <a:pt x="17891" y="9017"/>
                  </a:cubicBezTo>
                  <a:cubicBezTo>
                    <a:pt x="17849" y="8699"/>
                    <a:pt x="17763" y="8392"/>
                    <a:pt x="17640" y="8099"/>
                  </a:cubicBezTo>
                  <a:cubicBezTo>
                    <a:pt x="17341" y="7385"/>
                    <a:pt x="16783" y="6788"/>
                    <a:pt x="16072" y="6417"/>
                  </a:cubicBezTo>
                  <a:lnTo>
                    <a:pt x="16047" y="6403"/>
                  </a:lnTo>
                  <a:cubicBezTo>
                    <a:pt x="15944" y="6347"/>
                    <a:pt x="15835" y="6297"/>
                    <a:pt x="15726" y="6255"/>
                  </a:cubicBezTo>
                  <a:cubicBezTo>
                    <a:pt x="15587" y="5485"/>
                    <a:pt x="15380" y="4759"/>
                    <a:pt x="15112" y="4090"/>
                  </a:cubicBezTo>
                  <a:lnTo>
                    <a:pt x="15112" y="4087"/>
                  </a:lnTo>
                  <a:cubicBezTo>
                    <a:pt x="14956" y="3705"/>
                    <a:pt x="14780" y="3339"/>
                    <a:pt x="14585" y="2999"/>
                  </a:cubicBezTo>
                  <a:lnTo>
                    <a:pt x="14582" y="2991"/>
                  </a:lnTo>
                  <a:cubicBezTo>
                    <a:pt x="14387" y="2656"/>
                    <a:pt x="14164" y="2330"/>
                    <a:pt x="13896" y="1998"/>
                  </a:cubicBezTo>
                  <a:lnTo>
                    <a:pt x="13885" y="1984"/>
                  </a:lnTo>
                  <a:cubicBezTo>
                    <a:pt x="13408" y="1398"/>
                    <a:pt x="12850" y="926"/>
                    <a:pt x="12225" y="589"/>
                  </a:cubicBezTo>
                  <a:lnTo>
                    <a:pt x="12214" y="586"/>
                  </a:lnTo>
                  <a:cubicBezTo>
                    <a:pt x="11581" y="240"/>
                    <a:pt x="10886" y="48"/>
                    <a:pt x="10158" y="6"/>
                  </a:cubicBezTo>
                  <a:lnTo>
                    <a:pt x="10130" y="6"/>
                  </a:lnTo>
                  <a:cubicBezTo>
                    <a:pt x="10077" y="3"/>
                    <a:pt x="9996" y="0"/>
                    <a:pt x="99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861;p45">
              <a:extLst>
                <a:ext uri="{FF2B5EF4-FFF2-40B4-BE49-F238E27FC236}">
                  <a16:creationId xmlns:a16="http://schemas.microsoft.com/office/drawing/2014/main" id="{284E429F-116B-365B-39CD-967FF62D78D1}"/>
                </a:ext>
              </a:extLst>
            </p:cNvPr>
            <p:cNvSpPr/>
            <p:nvPr/>
          </p:nvSpPr>
          <p:spPr>
            <a:xfrm>
              <a:off x="5312400" y="4879475"/>
              <a:ext cx="239950" cy="199625"/>
            </a:xfrm>
            <a:custGeom>
              <a:avLst/>
              <a:gdLst/>
              <a:ahLst/>
              <a:cxnLst/>
              <a:rect l="l" t="t" r="r" b="b"/>
              <a:pathLst>
                <a:path w="9598" h="7985" extrusionOk="0">
                  <a:moveTo>
                    <a:pt x="6275" y="0"/>
                  </a:moveTo>
                  <a:cubicBezTo>
                    <a:pt x="6219" y="0"/>
                    <a:pt x="6166" y="3"/>
                    <a:pt x="6113" y="9"/>
                  </a:cubicBezTo>
                  <a:cubicBezTo>
                    <a:pt x="6035" y="17"/>
                    <a:pt x="5945" y="28"/>
                    <a:pt x="5862" y="37"/>
                  </a:cubicBezTo>
                  <a:lnTo>
                    <a:pt x="5633" y="70"/>
                  </a:lnTo>
                  <a:cubicBezTo>
                    <a:pt x="5493" y="93"/>
                    <a:pt x="5359" y="129"/>
                    <a:pt x="5234" y="171"/>
                  </a:cubicBezTo>
                  <a:cubicBezTo>
                    <a:pt x="5128" y="204"/>
                    <a:pt x="5022" y="252"/>
                    <a:pt x="4919" y="296"/>
                  </a:cubicBezTo>
                  <a:lnTo>
                    <a:pt x="4790" y="349"/>
                  </a:lnTo>
                  <a:lnTo>
                    <a:pt x="4821" y="341"/>
                  </a:lnTo>
                  <a:lnTo>
                    <a:pt x="4821" y="341"/>
                  </a:lnTo>
                  <a:lnTo>
                    <a:pt x="4796" y="349"/>
                  </a:lnTo>
                  <a:cubicBezTo>
                    <a:pt x="4687" y="391"/>
                    <a:pt x="4578" y="436"/>
                    <a:pt x="4475" y="491"/>
                  </a:cubicBezTo>
                  <a:cubicBezTo>
                    <a:pt x="4369" y="547"/>
                    <a:pt x="4269" y="609"/>
                    <a:pt x="4168" y="673"/>
                  </a:cubicBezTo>
                  <a:lnTo>
                    <a:pt x="4085" y="729"/>
                  </a:lnTo>
                  <a:cubicBezTo>
                    <a:pt x="4020" y="768"/>
                    <a:pt x="3959" y="809"/>
                    <a:pt x="3895" y="851"/>
                  </a:cubicBezTo>
                  <a:cubicBezTo>
                    <a:pt x="3808" y="907"/>
                    <a:pt x="3727" y="971"/>
                    <a:pt x="3652" y="1038"/>
                  </a:cubicBezTo>
                  <a:cubicBezTo>
                    <a:pt x="3585" y="1091"/>
                    <a:pt x="3524" y="1147"/>
                    <a:pt x="3462" y="1203"/>
                  </a:cubicBezTo>
                  <a:lnTo>
                    <a:pt x="3421" y="1236"/>
                  </a:lnTo>
                  <a:cubicBezTo>
                    <a:pt x="3356" y="1300"/>
                    <a:pt x="3287" y="1359"/>
                    <a:pt x="3220" y="1426"/>
                  </a:cubicBezTo>
                  <a:lnTo>
                    <a:pt x="3105" y="1540"/>
                  </a:lnTo>
                  <a:lnTo>
                    <a:pt x="2988" y="1655"/>
                  </a:lnTo>
                  <a:cubicBezTo>
                    <a:pt x="2913" y="1730"/>
                    <a:pt x="2835" y="1803"/>
                    <a:pt x="2762" y="1878"/>
                  </a:cubicBezTo>
                  <a:cubicBezTo>
                    <a:pt x="2681" y="1967"/>
                    <a:pt x="2603" y="2054"/>
                    <a:pt x="2522" y="2143"/>
                  </a:cubicBezTo>
                  <a:cubicBezTo>
                    <a:pt x="2466" y="2207"/>
                    <a:pt x="2408" y="2274"/>
                    <a:pt x="2347" y="2335"/>
                  </a:cubicBezTo>
                  <a:cubicBezTo>
                    <a:pt x="2213" y="2483"/>
                    <a:pt x="2079" y="2637"/>
                    <a:pt x="1948" y="2810"/>
                  </a:cubicBezTo>
                  <a:cubicBezTo>
                    <a:pt x="1864" y="2919"/>
                    <a:pt x="1783" y="3027"/>
                    <a:pt x="1699" y="3133"/>
                  </a:cubicBezTo>
                  <a:cubicBezTo>
                    <a:pt x="1641" y="3211"/>
                    <a:pt x="1585" y="3287"/>
                    <a:pt x="1524" y="3362"/>
                  </a:cubicBezTo>
                  <a:lnTo>
                    <a:pt x="1459" y="3449"/>
                  </a:lnTo>
                  <a:cubicBezTo>
                    <a:pt x="1312" y="3636"/>
                    <a:pt x="1172" y="3831"/>
                    <a:pt x="1033" y="4026"/>
                  </a:cubicBezTo>
                  <a:cubicBezTo>
                    <a:pt x="904" y="4205"/>
                    <a:pt x="781" y="4386"/>
                    <a:pt x="667" y="4565"/>
                  </a:cubicBezTo>
                  <a:cubicBezTo>
                    <a:pt x="642" y="4604"/>
                    <a:pt x="614" y="4645"/>
                    <a:pt x="589" y="4682"/>
                  </a:cubicBezTo>
                  <a:cubicBezTo>
                    <a:pt x="567" y="4721"/>
                    <a:pt x="539" y="4760"/>
                    <a:pt x="514" y="4802"/>
                  </a:cubicBezTo>
                  <a:lnTo>
                    <a:pt x="475" y="4863"/>
                  </a:lnTo>
                  <a:cubicBezTo>
                    <a:pt x="447" y="4913"/>
                    <a:pt x="416" y="4961"/>
                    <a:pt x="385" y="5008"/>
                  </a:cubicBezTo>
                  <a:cubicBezTo>
                    <a:pt x="363" y="5039"/>
                    <a:pt x="338" y="5072"/>
                    <a:pt x="321" y="5111"/>
                  </a:cubicBezTo>
                  <a:cubicBezTo>
                    <a:pt x="302" y="5148"/>
                    <a:pt x="279" y="5181"/>
                    <a:pt x="260" y="5212"/>
                  </a:cubicBezTo>
                  <a:cubicBezTo>
                    <a:pt x="221" y="5273"/>
                    <a:pt x="182" y="5329"/>
                    <a:pt x="140" y="5385"/>
                  </a:cubicBezTo>
                  <a:lnTo>
                    <a:pt x="123" y="5407"/>
                  </a:lnTo>
                  <a:lnTo>
                    <a:pt x="98" y="5443"/>
                  </a:lnTo>
                  <a:lnTo>
                    <a:pt x="64" y="5488"/>
                  </a:lnTo>
                  <a:cubicBezTo>
                    <a:pt x="42" y="5510"/>
                    <a:pt x="31" y="5519"/>
                    <a:pt x="25" y="5538"/>
                  </a:cubicBezTo>
                  <a:cubicBezTo>
                    <a:pt x="0" y="5588"/>
                    <a:pt x="9" y="5644"/>
                    <a:pt x="42" y="5683"/>
                  </a:cubicBezTo>
                  <a:cubicBezTo>
                    <a:pt x="78" y="5717"/>
                    <a:pt x="123" y="5722"/>
                    <a:pt x="170" y="5728"/>
                  </a:cubicBezTo>
                  <a:cubicBezTo>
                    <a:pt x="204" y="5733"/>
                    <a:pt x="226" y="5733"/>
                    <a:pt x="251" y="5733"/>
                  </a:cubicBezTo>
                  <a:cubicBezTo>
                    <a:pt x="276" y="5733"/>
                    <a:pt x="302" y="5736"/>
                    <a:pt x="324" y="5736"/>
                  </a:cubicBezTo>
                  <a:cubicBezTo>
                    <a:pt x="422" y="5750"/>
                    <a:pt x="505" y="5770"/>
                    <a:pt x="583" y="5798"/>
                  </a:cubicBezTo>
                  <a:cubicBezTo>
                    <a:pt x="709" y="5853"/>
                    <a:pt x="832" y="5929"/>
                    <a:pt x="943" y="6015"/>
                  </a:cubicBezTo>
                  <a:cubicBezTo>
                    <a:pt x="1005" y="6068"/>
                    <a:pt x="1060" y="6124"/>
                    <a:pt x="1119" y="6180"/>
                  </a:cubicBezTo>
                  <a:lnTo>
                    <a:pt x="1175" y="6230"/>
                  </a:lnTo>
                  <a:lnTo>
                    <a:pt x="1200" y="6255"/>
                  </a:lnTo>
                  <a:cubicBezTo>
                    <a:pt x="1256" y="6308"/>
                    <a:pt x="1309" y="6356"/>
                    <a:pt x="1356" y="6417"/>
                  </a:cubicBezTo>
                  <a:cubicBezTo>
                    <a:pt x="1392" y="6467"/>
                    <a:pt x="1426" y="6529"/>
                    <a:pt x="1454" y="6587"/>
                  </a:cubicBezTo>
                  <a:cubicBezTo>
                    <a:pt x="1473" y="6635"/>
                    <a:pt x="1482" y="6685"/>
                    <a:pt x="1490" y="6732"/>
                  </a:cubicBezTo>
                  <a:cubicBezTo>
                    <a:pt x="1490" y="6738"/>
                    <a:pt x="1493" y="6746"/>
                    <a:pt x="1496" y="6746"/>
                  </a:cubicBezTo>
                  <a:cubicBezTo>
                    <a:pt x="1501" y="6746"/>
                    <a:pt x="1501" y="6757"/>
                    <a:pt x="1501" y="6757"/>
                  </a:cubicBezTo>
                  <a:cubicBezTo>
                    <a:pt x="1501" y="6799"/>
                    <a:pt x="1507" y="6844"/>
                    <a:pt x="1515" y="6891"/>
                  </a:cubicBezTo>
                  <a:cubicBezTo>
                    <a:pt x="1524" y="6950"/>
                    <a:pt x="1590" y="6992"/>
                    <a:pt x="1646" y="6992"/>
                  </a:cubicBezTo>
                  <a:cubicBezTo>
                    <a:pt x="1719" y="6992"/>
                    <a:pt x="1783" y="6933"/>
                    <a:pt x="1783" y="6855"/>
                  </a:cubicBezTo>
                  <a:lnTo>
                    <a:pt x="1786" y="6813"/>
                  </a:lnTo>
                  <a:lnTo>
                    <a:pt x="1789" y="6768"/>
                  </a:lnTo>
                  <a:cubicBezTo>
                    <a:pt x="1797" y="6738"/>
                    <a:pt x="1803" y="6704"/>
                    <a:pt x="1816" y="6674"/>
                  </a:cubicBezTo>
                  <a:cubicBezTo>
                    <a:pt x="1844" y="6612"/>
                    <a:pt x="1881" y="6551"/>
                    <a:pt x="1920" y="6492"/>
                  </a:cubicBezTo>
                  <a:cubicBezTo>
                    <a:pt x="1956" y="6431"/>
                    <a:pt x="1998" y="6367"/>
                    <a:pt x="2048" y="6308"/>
                  </a:cubicBezTo>
                  <a:cubicBezTo>
                    <a:pt x="2123" y="6216"/>
                    <a:pt x="2204" y="6132"/>
                    <a:pt x="2288" y="6046"/>
                  </a:cubicBezTo>
                  <a:cubicBezTo>
                    <a:pt x="2352" y="5985"/>
                    <a:pt x="2416" y="5915"/>
                    <a:pt x="2486" y="5859"/>
                  </a:cubicBezTo>
                  <a:cubicBezTo>
                    <a:pt x="2584" y="5792"/>
                    <a:pt x="2690" y="5733"/>
                    <a:pt x="2798" y="5683"/>
                  </a:cubicBezTo>
                  <a:cubicBezTo>
                    <a:pt x="2938" y="5630"/>
                    <a:pt x="3069" y="5597"/>
                    <a:pt x="3203" y="5574"/>
                  </a:cubicBezTo>
                  <a:cubicBezTo>
                    <a:pt x="3225" y="5572"/>
                    <a:pt x="3250" y="5572"/>
                    <a:pt x="3276" y="5572"/>
                  </a:cubicBezTo>
                  <a:lnTo>
                    <a:pt x="3309" y="5574"/>
                  </a:lnTo>
                  <a:lnTo>
                    <a:pt x="3404" y="5597"/>
                  </a:lnTo>
                  <a:lnTo>
                    <a:pt x="3435" y="5602"/>
                  </a:lnTo>
                  <a:cubicBezTo>
                    <a:pt x="3476" y="5613"/>
                    <a:pt x="3515" y="5625"/>
                    <a:pt x="3557" y="5639"/>
                  </a:cubicBezTo>
                  <a:cubicBezTo>
                    <a:pt x="3599" y="5658"/>
                    <a:pt x="3638" y="5683"/>
                    <a:pt x="3680" y="5711"/>
                  </a:cubicBezTo>
                  <a:cubicBezTo>
                    <a:pt x="3711" y="5739"/>
                    <a:pt x="3741" y="5775"/>
                    <a:pt x="3775" y="5806"/>
                  </a:cubicBezTo>
                  <a:cubicBezTo>
                    <a:pt x="3794" y="5826"/>
                    <a:pt x="3811" y="5851"/>
                    <a:pt x="3833" y="5867"/>
                  </a:cubicBezTo>
                  <a:cubicBezTo>
                    <a:pt x="3861" y="5895"/>
                    <a:pt x="3892" y="5929"/>
                    <a:pt x="3923" y="5957"/>
                  </a:cubicBezTo>
                  <a:cubicBezTo>
                    <a:pt x="3956" y="5985"/>
                    <a:pt x="3990" y="6007"/>
                    <a:pt x="4020" y="6032"/>
                  </a:cubicBezTo>
                  <a:lnTo>
                    <a:pt x="4043" y="6046"/>
                  </a:lnTo>
                  <a:cubicBezTo>
                    <a:pt x="4068" y="6068"/>
                    <a:pt x="4090" y="6091"/>
                    <a:pt x="4112" y="6116"/>
                  </a:cubicBezTo>
                  <a:cubicBezTo>
                    <a:pt x="4129" y="6141"/>
                    <a:pt x="4143" y="6169"/>
                    <a:pt x="4157" y="6197"/>
                  </a:cubicBezTo>
                  <a:cubicBezTo>
                    <a:pt x="4179" y="6258"/>
                    <a:pt x="4188" y="6325"/>
                    <a:pt x="4196" y="6389"/>
                  </a:cubicBezTo>
                  <a:lnTo>
                    <a:pt x="4207" y="6448"/>
                  </a:lnTo>
                  <a:cubicBezTo>
                    <a:pt x="4213" y="6517"/>
                    <a:pt x="4227" y="6548"/>
                    <a:pt x="4252" y="6576"/>
                  </a:cubicBezTo>
                  <a:cubicBezTo>
                    <a:pt x="4280" y="6604"/>
                    <a:pt x="4319" y="6621"/>
                    <a:pt x="4361" y="6621"/>
                  </a:cubicBezTo>
                  <a:cubicBezTo>
                    <a:pt x="4439" y="6621"/>
                    <a:pt x="4506" y="6559"/>
                    <a:pt x="4509" y="6473"/>
                  </a:cubicBezTo>
                  <a:lnTo>
                    <a:pt x="4514" y="6445"/>
                  </a:lnTo>
                  <a:cubicBezTo>
                    <a:pt x="4517" y="6409"/>
                    <a:pt x="4520" y="6375"/>
                    <a:pt x="4517" y="6339"/>
                  </a:cubicBezTo>
                  <a:lnTo>
                    <a:pt x="4514" y="6308"/>
                  </a:lnTo>
                  <a:lnTo>
                    <a:pt x="4559" y="6236"/>
                  </a:lnTo>
                  <a:cubicBezTo>
                    <a:pt x="4718" y="5962"/>
                    <a:pt x="4882" y="5680"/>
                    <a:pt x="5078" y="5421"/>
                  </a:cubicBezTo>
                  <a:cubicBezTo>
                    <a:pt x="5150" y="5332"/>
                    <a:pt x="5228" y="5240"/>
                    <a:pt x="5309" y="5156"/>
                  </a:cubicBezTo>
                  <a:cubicBezTo>
                    <a:pt x="5357" y="5103"/>
                    <a:pt x="5401" y="5056"/>
                    <a:pt x="5452" y="5005"/>
                  </a:cubicBezTo>
                  <a:cubicBezTo>
                    <a:pt x="5505" y="4958"/>
                    <a:pt x="5560" y="4913"/>
                    <a:pt x="5616" y="4866"/>
                  </a:cubicBezTo>
                  <a:cubicBezTo>
                    <a:pt x="5772" y="4754"/>
                    <a:pt x="5945" y="4662"/>
                    <a:pt x="6135" y="4581"/>
                  </a:cubicBezTo>
                  <a:cubicBezTo>
                    <a:pt x="6210" y="4553"/>
                    <a:pt x="6277" y="4537"/>
                    <a:pt x="6342" y="4525"/>
                  </a:cubicBezTo>
                  <a:lnTo>
                    <a:pt x="6540" y="4495"/>
                  </a:lnTo>
                  <a:cubicBezTo>
                    <a:pt x="6615" y="4486"/>
                    <a:pt x="6690" y="4484"/>
                    <a:pt x="6766" y="4484"/>
                  </a:cubicBezTo>
                  <a:lnTo>
                    <a:pt x="6844" y="4486"/>
                  </a:lnTo>
                  <a:cubicBezTo>
                    <a:pt x="6922" y="4492"/>
                    <a:pt x="7003" y="4492"/>
                    <a:pt x="7086" y="4500"/>
                  </a:cubicBezTo>
                  <a:cubicBezTo>
                    <a:pt x="7131" y="4509"/>
                    <a:pt x="7170" y="4523"/>
                    <a:pt x="7209" y="4537"/>
                  </a:cubicBezTo>
                  <a:cubicBezTo>
                    <a:pt x="7268" y="4565"/>
                    <a:pt x="7332" y="4592"/>
                    <a:pt x="7390" y="4629"/>
                  </a:cubicBezTo>
                  <a:cubicBezTo>
                    <a:pt x="7416" y="4654"/>
                    <a:pt x="7438" y="4682"/>
                    <a:pt x="7463" y="4707"/>
                  </a:cubicBezTo>
                  <a:lnTo>
                    <a:pt x="7485" y="4735"/>
                  </a:lnTo>
                  <a:cubicBezTo>
                    <a:pt x="7516" y="4779"/>
                    <a:pt x="7547" y="4821"/>
                    <a:pt x="7583" y="4863"/>
                  </a:cubicBezTo>
                  <a:lnTo>
                    <a:pt x="7602" y="4891"/>
                  </a:lnTo>
                  <a:cubicBezTo>
                    <a:pt x="7633" y="4947"/>
                    <a:pt x="7658" y="4989"/>
                    <a:pt x="7675" y="5030"/>
                  </a:cubicBezTo>
                  <a:cubicBezTo>
                    <a:pt x="7711" y="5131"/>
                    <a:pt x="7728" y="5237"/>
                    <a:pt x="7745" y="5337"/>
                  </a:cubicBezTo>
                  <a:cubicBezTo>
                    <a:pt x="7756" y="5407"/>
                    <a:pt x="7767" y="5460"/>
                    <a:pt x="7781" y="5516"/>
                  </a:cubicBezTo>
                  <a:cubicBezTo>
                    <a:pt x="7787" y="5538"/>
                    <a:pt x="7795" y="5560"/>
                    <a:pt x="7801" y="5583"/>
                  </a:cubicBezTo>
                  <a:cubicBezTo>
                    <a:pt x="7820" y="5630"/>
                    <a:pt x="7828" y="5661"/>
                    <a:pt x="7862" y="5689"/>
                  </a:cubicBezTo>
                  <a:cubicBezTo>
                    <a:pt x="7870" y="5703"/>
                    <a:pt x="7884" y="5714"/>
                    <a:pt x="7898" y="5722"/>
                  </a:cubicBezTo>
                  <a:lnTo>
                    <a:pt x="7881" y="5812"/>
                  </a:lnTo>
                  <a:lnTo>
                    <a:pt x="7865" y="5904"/>
                  </a:lnTo>
                  <a:cubicBezTo>
                    <a:pt x="7842" y="6018"/>
                    <a:pt x="7809" y="6130"/>
                    <a:pt x="7773" y="6238"/>
                  </a:cubicBezTo>
                  <a:cubicBezTo>
                    <a:pt x="7695" y="6495"/>
                    <a:pt x="7611" y="6752"/>
                    <a:pt x="7505" y="6997"/>
                  </a:cubicBezTo>
                  <a:lnTo>
                    <a:pt x="7452" y="7114"/>
                  </a:lnTo>
                  <a:cubicBezTo>
                    <a:pt x="7424" y="7179"/>
                    <a:pt x="7393" y="7246"/>
                    <a:pt x="7365" y="7310"/>
                  </a:cubicBezTo>
                  <a:cubicBezTo>
                    <a:pt x="7354" y="7338"/>
                    <a:pt x="7351" y="7365"/>
                    <a:pt x="7349" y="7388"/>
                  </a:cubicBezTo>
                  <a:cubicBezTo>
                    <a:pt x="7346" y="7424"/>
                    <a:pt x="7360" y="7463"/>
                    <a:pt x="7388" y="7491"/>
                  </a:cubicBezTo>
                  <a:cubicBezTo>
                    <a:pt x="7416" y="7522"/>
                    <a:pt x="7449" y="7538"/>
                    <a:pt x="7485" y="7538"/>
                  </a:cubicBezTo>
                  <a:cubicBezTo>
                    <a:pt x="7533" y="7536"/>
                    <a:pt x="7572" y="7522"/>
                    <a:pt x="7605" y="7505"/>
                  </a:cubicBezTo>
                  <a:cubicBezTo>
                    <a:pt x="7653" y="7485"/>
                    <a:pt x="7683" y="7477"/>
                    <a:pt x="7714" y="7471"/>
                  </a:cubicBezTo>
                  <a:cubicBezTo>
                    <a:pt x="7736" y="7469"/>
                    <a:pt x="7759" y="7469"/>
                    <a:pt x="7781" y="7469"/>
                  </a:cubicBezTo>
                  <a:cubicBezTo>
                    <a:pt x="7834" y="7469"/>
                    <a:pt x="7884" y="7471"/>
                    <a:pt x="7934" y="7480"/>
                  </a:cubicBezTo>
                  <a:cubicBezTo>
                    <a:pt x="7951" y="7483"/>
                    <a:pt x="7965" y="7485"/>
                    <a:pt x="7982" y="7494"/>
                  </a:cubicBezTo>
                  <a:cubicBezTo>
                    <a:pt x="8010" y="7508"/>
                    <a:pt x="8038" y="7524"/>
                    <a:pt x="8063" y="7547"/>
                  </a:cubicBezTo>
                  <a:cubicBezTo>
                    <a:pt x="8107" y="7577"/>
                    <a:pt x="8149" y="7608"/>
                    <a:pt x="8197" y="7633"/>
                  </a:cubicBezTo>
                  <a:cubicBezTo>
                    <a:pt x="8258" y="7667"/>
                    <a:pt x="8325" y="7706"/>
                    <a:pt x="8381" y="7748"/>
                  </a:cubicBezTo>
                  <a:cubicBezTo>
                    <a:pt x="8423" y="7784"/>
                    <a:pt x="8456" y="7826"/>
                    <a:pt x="8492" y="7870"/>
                  </a:cubicBezTo>
                  <a:lnTo>
                    <a:pt x="8523" y="7909"/>
                  </a:lnTo>
                  <a:cubicBezTo>
                    <a:pt x="8545" y="7932"/>
                    <a:pt x="8579" y="7965"/>
                    <a:pt x="8621" y="7979"/>
                  </a:cubicBezTo>
                  <a:cubicBezTo>
                    <a:pt x="8635" y="7982"/>
                    <a:pt x="8646" y="7985"/>
                    <a:pt x="8660" y="7985"/>
                  </a:cubicBezTo>
                  <a:cubicBezTo>
                    <a:pt x="8718" y="7985"/>
                    <a:pt x="8774" y="7946"/>
                    <a:pt x="8816" y="7876"/>
                  </a:cubicBezTo>
                  <a:cubicBezTo>
                    <a:pt x="8838" y="7843"/>
                    <a:pt x="8855" y="7803"/>
                    <a:pt x="8869" y="7764"/>
                  </a:cubicBezTo>
                  <a:lnTo>
                    <a:pt x="8883" y="7731"/>
                  </a:lnTo>
                  <a:lnTo>
                    <a:pt x="8928" y="7619"/>
                  </a:lnTo>
                  <a:cubicBezTo>
                    <a:pt x="8972" y="7519"/>
                    <a:pt x="9022" y="7421"/>
                    <a:pt x="9078" y="7318"/>
                  </a:cubicBezTo>
                  <a:cubicBezTo>
                    <a:pt x="9131" y="7229"/>
                    <a:pt x="9182" y="7137"/>
                    <a:pt x="9237" y="7050"/>
                  </a:cubicBezTo>
                  <a:cubicBezTo>
                    <a:pt x="9276" y="6983"/>
                    <a:pt x="9321" y="6919"/>
                    <a:pt x="9368" y="6855"/>
                  </a:cubicBezTo>
                  <a:lnTo>
                    <a:pt x="9374" y="6855"/>
                  </a:lnTo>
                  <a:cubicBezTo>
                    <a:pt x="9447" y="6855"/>
                    <a:pt x="9502" y="6813"/>
                    <a:pt x="9522" y="6752"/>
                  </a:cubicBezTo>
                  <a:cubicBezTo>
                    <a:pt x="9544" y="6671"/>
                    <a:pt x="9555" y="6587"/>
                    <a:pt x="9564" y="6506"/>
                  </a:cubicBezTo>
                  <a:cubicBezTo>
                    <a:pt x="9569" y="6425"/>
                    <a:pt x="9572" y="6342"/>
                    <a:pt x="9578" y="6263"/>
                  </a:cubicBezTo>
                  <a:lnTo>
                    <a:pt x="9580" y="6180"/>
                  </a:lnTo>
                  <a:lnTo>
                    <a:pt x="9583" y="6085"/>
                  </a:lnTo>
                  <a:cubicBezTo>
                    <a:pt x="9586" y="5990"/>
                    <a:pt x="9592" y="5895"/>
                    <a:pt x="9594" y="5798"/>
                  </a:cubicBezTo>
                  <a:cubicBezTo>
                    <a:pt x="9597" y="5722"/>
                    <a:pt x="9594" y="5644"/>
                    <a:pt x="9592" y="5569"/>
                  </a:cubicBezTo>
                  <a:lnTo>
                    <a:pt x="9586" y="5454"/>
                  </a:lnTo>
                  <a:lnTo>
                    <a:pt x="9583" y="5348"/>
                  </a:lnTo>
                  <a:cubicBezTo>
                    <a:pt x="9580" y="5262"/>
                    <a:pt x="9580" y="5175"/>
                    <a:pt x="9578" y="5086"/>
                  </a:cubicBezTo>
                  <a:cubicBezTo>
                    <a:pt x="9569" y="4966"/>
                    <a:pt x="9553" y="4841"/>
                    <a:pt x="9530" y="4718"/>
                  </a:cubicBezTo>
                  <a:lnTo>
                    <a:pt x="9525" y="4679"/>
                  </a:lnTo>
                  <a:cubicBezTo>
                    <a:pt x="9513" y="4609"/>
                    <a:pt x="9500" y="4539"/>
                    <a:pt x="9486" y="4472"/>
                  </a:cubicBezTo>
                  <a:lnTo>
                    <a:pt x="9460" y="4355"/>
                  </a:lnTo>
                  <a:cubicBezTo>
                    <a:pt x="9441" y="4233"/>
                    <a:pt x="9416" y="4110"/>
                    <a:pt x="9385" y="3990"/>
                  </a:cubicBezTo>
                  <a:cubicBezTo>
                    <a:pt x="9368" y="3926"/>
                    <a:pt x="9349" y="3870"/>
                    <a:pt x="9329" y="3808"/>
                  </a:cubicBezTo>
                  <a:lnTo>
                    <a:pt x="9299" y="3702"/>
                  </a:lnTo>
                  <a:cubicBezTo>
                    <a:pt x="9288" y="3663"/>
                    <a:pt x="9276" y="3627"/>
                    <a:pt x="9262" y="3588"/>
                  </a:cubicBezTo>
                  <a:cubicBezTo>
                    <a:pt x="9243" y="3518"/>
                    <a:pt x="9218" y="3446"/>
                    <a:pt x="9195" y="3370"/>
                  </a:cubicBezTo>
                  <a:cubicBezTo>
                    <a:pt x="9187" y="3329"/>
                    <a:pt x="9176" y="3292"/>
                    <a:pt x="9165" y="3251"/>
                  </a:cubicBezTo>
                  <a:lnTo>
                    <a:pt x="9145" y="3156"/>
                  </a:lnTo>
                  <a:cubicBezTo>
                    <a:pt x="9117" y="3047"/>
                    <a:pt x="9081" y="2935"/>
                    <a:pt x="9048" y="2832"/>
                  </a:cubicBezTo>
                  <a:lnTo>
                    <a:pt x="9014" y="2734"/>
                  </a:lnTo>
                  <a:lnTo>
                    <a:pt x="8986" y="2645"/>
                  </a:lnTo>
                  <a:cubicBezTo>
                    <a:pt x="8972" y="2603"/>
                    <a:pt x="8964" y="2567"/>
                    <a:pt x="8950" y="2525"/>
                  </a:cubicBezTo>
                  <a:cubicBezTo>
                    <a:pt x="8928" y="2469"/>
                    <a:pt x="8911" y="2416"/>
                    <a:pt x="8886" y="2363"/>
                  </a:cubicBezTo>
                  <a:lnTo>
                    <a:pt x="8852" y="2271"/>
                  </a:lnTo>
                  <a:cubicBezTo>
                    <a:pt x="8797" y="2126"/>
                    <a:pt x="8735" y="1973"/>
                    <a:pt x="8657" y="1833"/>
                  </a:cubicBezTo>
                  <a:cubicBezTo>
                    <a:pt x="8618" y="1766"/>
                    <a:pt x="8568" y="1699"/>
                    <a:pt x="8509" y="1641"/>
                  </a:cubicBezTo>
                  <a:lnTo>
                    <a:pt x="8465" y="1593"/>
                  </a:lnTo>
                  <a:cubicBezTo>
                    <a:pt x="8437" y="1566"/>
                    <a:pt x="8406" y="1532"/>
                    <a:pt x="8381" y="1504"/>
                  </a:cubicBezTo>
                  <a:cubicBezTo>
                    <a:pt x="8364" y="1476"/>
                    <a:pt x="8345" y="1448"/>
                    <a:pt x="8328" y="1426"/>
                  </a:cubicBezTo>
                  <a:cubicBezTo>
                    <a:pt x="8311" y="1401"/>
                    <a:pt x="8297" y="1373"/>
                    <a:pt x="8280" y="1348"/>
                  </a:cubicBezTo>
                  <a:cubicBezTo>
                    <a:pt x="8241" y="1289"/>
                    <a:pt x="8205" y="1234"/>
                    <a:pt x="8172" y="1169"/>
                  </a:cubicBezTo>
                  <a:cubicBezTo>
                    <a:pt x="8113" y="1055"/>
                    <a:pt x="8029" y="952"/>
                    <a:pt x="7960" y="868"/>
                  </a:cubicBezTo>
                  <a:cubicBezTo>
                    <a:pt x="7932" y="835"/>
                    <a:pt x="7904" y="798"/>
                    <a:pt x="7879" y="762"/>
                  </a:cubicBezTo>
                  <a:cubicBezTo>
                    <a:pt x="7848" y="720"/>
                    <a:pt x="7812" y="678"/>
                    <a:pt x="7778" y="639"/>
                  </a:cubicBezTo>
                  <a:cubicBezTo>
                    <a:pt x="7756" y="617"/>
                    <a:pt x="7731" y="592"/>
                    <a:pt x="7711" y="567"/>
                  </a:cubicBezTo>
                  <a:cubicBezTo>
                    <a:pt x="7686" y="539"/>
                    <a:pt x="7658" y="511"/>
                    <a:pt x="7633" y="483"/>
                  </a:cubicBezTo>
                  <a:cubicBezTo>
                    <a:pt x="7563" y="402"/>
                    <a:pt x="7477" y="344"/>
                    <a:pt x="7396" y="299"/>
                  </a:cubicBezTo>
                  <a:cubicBezTo>
                    <a:pt x="7337" y="263"/>
                    <a:pt x="7268" y="235"/>
                    <a:pt x="7212" y="215"/>
                  </a:cubicBezTo>
                  <a:cubicBezTo>
                    <a:pt x="7156" y="193"/>
                    <a:pt x="7103" y="179"/>
                    <a:pt x="7047" y="168"/>
                  </a:cubicBezTo>
                  <a:cubicBezTo>
                    <a:pt x="7017" y="159"/>
                    <a:pt x="6989" y="157"/>
                    <a:pt x="6958" y="154"/>
                  </a:cubicBezTo>
                  <a:lnTo>
                    <a:pt x="6913" y="146"/>
                  </a:lnTo>
                  <a:cubicBezTo>
                    <a:pt x="6880" y="143"/>
                    <a:pt x="6846" y="134"/>
                    <a:pt x="6816" y="129"/>
                  </a:cubicBezTo>
                  <a:lnTo>
                    <a:pt x="6752" y="118"/>
                  </a:lnTo>
                  <a:cubicBezTo>
                    <a:pt x="6718" y="112"/>
                    <a:pt x="6682" y="106"/>
                    <a:pt x="6643" y="104"/>
                  </a:cubicBezTo>
                  <a:lnTo>
                    <a:pt x="6593" y="98"/>
                  </a:lnTo>
                  <a:cubicBezTo>
                    <a:pt x="6579" y="59"/>
                    <a:pt x="6540" y="17"/>
                    <a:pt x="6487" y="17"/>
                  </a:cubicBezTo>
                  <a:cubicBezTo>
                    <a:pt x="6453" y="20"/>
                    <a:pt x="6425" y="20"/>
                    <a:pt x="6397" y="20"/>
                  </a:cubicBezTo>
                  <a:cubicBezTo>
                    <a:pt x="6375" y="20"/>
                    <a:pt x="6358" y="20"/>
                    <a:pt x="6336" y="17"/>
                  </a:cubicBezTo>
                  <a:cubicBezTo>
                    <a:pt x="6322" y="0"/>
                    <a:pt x="6300" y="0"/>
                    <a:pt x="6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862;p45">
              <a:extLst>
                <a:ext uri="{FF2B5EF4-FFF2-40B4-BE49-F238E27FC236}">
                  <a16:creationId xmlns:a16="http://schemas.microsoft.com/office/drawing/2014/main" id="{517B1642-378D-C20F-2EC3-1A82FFA6B61E}"/>
                </a:ext>
              </a:extLst>
            </p:cNvPr>
            <p:cNvSpPr/>
            <p:nvPr/>
          </p:nvSpPr>
          <p:spPr>
            <a:xfrm>
              <a:off x="5370425" y="4879675"/>
              <a:ext cx="101850" cy="146125"/>
            </a:xfrm>
            <a:custGeom>
              <a:avLst/>
              <a:gdLst/>
              <a:ahLst/>
              <a:cxnLst/>
              <a:rect l="l" t="t" r="r" b="b"/>
              <a:pathLst>
                <a:path w="4074" h="5845" extrusionOk="0">
                  <a:moveTo>
                    <a:pt x="3884" y="235"/>
                  </a:moveTo>
                  <a:cubicBezTo>
                    <a:pt x="3881" y="235"/>
                    <a:pt x="3881" y="238"/>
                    <a:pt x="3881" y="238"/>
                  </a:cubicBezTo>
                  <a:cubicBezTo>
                    <a:pt x="3884" y="238"/>
                    <a:pt x="3884" y="235"/>
                    <a:pt x="3884" y="235"/>
                  </a:cubicBezTo>
                  <a:close/>
                  <a:moveTo>
                    <a:pt x="2109" y="2302"/>
                  </a:moveTo>
                  <a:cubicBezTo>
                    <a:pt x="2104" y="2308"/>
                    <a:pt x="2101" y="2314"/>
                    <a:pt x="2098" y="2322"/>
                  </a:cubicBezTo>
                  <a:cubicBezTo>
                    <a:pt x="2101" y="2316"/>
                    <a:pt x="2104" y="2311"/>
                    <a:pt x="2109" y="2302"/>
                  </a:cubicBezTo>
                  <a:close/>
                  <a:moveTo>
                    <a:pt x="1398" y="3605"/>
                  </a:moveTo>
                  <a:lnTo>
                    <a:pt x="1398" y="3605"/>
                  </a:lnTo>
                  <a:cubicBezTo>
                    <a:pt x="1394" y="3609"/>
                    <a:pt x="1391" y="3613"/>
                    <a:pt x="1388" y="3617"/>
                  </a:cubicBezTo>
                  <a:lnTo>
                    <a:pt x="1388" y="3617"/>
                  </a:lnTo>
                  <a:cubicBezTo>
                    <a:pt x="1390" y="3613"/>
                    <a:pt x="1393" y="3609"/>
                    <a:pt x="1398" y="3605"/>
                  </a:cubicBezTo>
                  <a:close/>
                  <a:moveTo>
                    <a:pt x="678" y="5296"/>
                  </a:moveTo>
                  <a:lnTo>
                    <a:pt x="678" y="5296"/>
                  </a:lnTo>
                  <a:cubicBezTo>
                    <a:pt x="676" y="5306"/>
                    <a:pt x="673" y="5312"/>
                    <a:pt x="673" y="5321"/>
                  </a:cubicBezTo>
                  <a:lnTo>
                    <a:pt x="673" y="5321"/>
                  </a:lnTo>
                  <a:cubicBezTo>
                    <a:pt x="676" y="5315"/>
                    <a:pt x="676" y="5307"/>
                    <a:pt x="678" y="5296"/>
                  </a:cubicBezTo>
                  <a:close/>
                  <a:moveTo>
                    <a:pt x="673" y="5321"/>
                  </a:moveTo>
                  <a:lnTo>
                    <a:pt x="673" y="5321"/>
                  </a:lnTo>
                  <a:cubicBezTo>
                    <a:pt x="673" y="5321"/>
                    <a:pt x="673" y="5321"/>
                    <a:pt x="673" y="5321"/>
                  </a:cubicBezTo>
                  <a:lnTo>
                    <a:pt x="673" y="5324"/>
                  </a:lnTo>
                  <a:cubicBezTo>
                    <a:pt x="673" y="5323"/>
                    <a:pt x="673" y="5322"/>
                    <a:pt x="673" y="5321"/>
                  </a:cubicBezTo>
                  <a:close/>
                  <a:moveTo>
                    <a:pt x="3995" y="1"/>
                  </a:moveTo>
                  <a:cubicBezTo>
                    <a:pt x="4007" y="6"/>
                    <a:pt x="4007" y="6"/>
                    <a:pt x="4001" y="6"/>
                  </a:cubicBezTo>
                  <a:cubicBezTo>
                    <a:pt x="3970" y="9"/>
                    <a:pt x="3937" y="29"/>
                    <a:pt x="3903" y="43"/>
                  </a:cubicBezTo>
                  <a:cubicBezTo>
                    <a:pt x="3895" y="51"/>
                    <a:pt x="3884" y="54"/>
                    <a:pt x="3873" y="57"/>
                  </a:cubicBezTo>
                  <a:cubicBezTo>
                    <a:pt x="3859" y="57"/>
                    <a:pt x="3845" y="62"/>
                    <a:pt x="3831" y="68"/>
                  </a:cubicBezTo>
                  <a:cubicBezTo>
                    <a:pt x="3820" y="53"/>
                    <a:pt x="3802" y="47"/>
                    <a:pt x="3784" y="47"/>
                  </a:cubicBezTo>
                  <a:cubicBezTo>
                    <a:pt x="3770" y="47"/>
                    <a:pt x="3756" y="51"/>
                    <a:pt x="3744" y="57"/>
                  </a:cubicBezTo>
                  <a:cubicBezTo>
                    <a:pt x="3666" y="110"/>
                    <a:pt x="3588" y="163"/>
                    <a:pt x="3518" y="221"/>
                  </a:cubicBezTo>
                  <a:cubicBezTo>
                    <a:pt x="3429" y="291"/>
                    <a:pt x="3343" y="361"/>
                    <a:pt x="3262" y="439"/>
                  </a:cubicBezTo>
                  <a:cubicBezTo>
                    <a:pt x="3217" y="475"/>
                    <a:pt x="3175" y="517"/>
                    <a:pt x="3133" y="559"/>
                  </a:cubicBezTo>
                  <a:lnTo>
                    <a:pt x="3122" y="570"/>
                  </a:lnTo>
                  <a:cubicBezTo>
                    <a:pt x="3016" y="656"/>
                    <a:pt x="2921" y="754"/>
                    <a:pt x="2821" y="852"/>
                  </a:cubicBezTo>
                  <a:cubicBezTo>
                    <a:pt x="2640" y="1033"/>
                    <a:pt x="2464" y="1226"/>
                    <a:pt x="2285" y="1415"/>
                  </a:cubicBezTo>
                  <a:cubicBezTo>
                    <a:pt x="2112" y="1599"/>
                    <a:pt x="1964" y="1806"/>
                    <a:pt x="1817" y="2009"/>
                  </a:cubicBezTo>
                  <a:cubicBezTo>
                    <a:pt x="1789" y="2049"/>
                    <a:pt x="1761" y="2090"/>
                    <a:pt x="1736" y="2132"/>
                  </a:cubicBezTo>
                  <a:cubicBezTo>
                    <a:pt x="1713" y="2168"/>
                    <a:pt x="1680" y="2213"/>
                    <a:pt x="1671" y="2255"/>
                  </a:cubicBezTo>
                  <a:lnTo>
                    <a:pt x="1652" y="2274"/>
                  </a:lnTo>
                  <a:cubicBezTo>
                    <a:pt x="1577" y="2364"/>
                    <a:pt x="1504" y="2447"/>
                    <a:pt x="1434" y="2534"/>
                  </a:cubicBezTo>
                  <a:cubicBezTo>
                    <a:pt x="1295" y="2707"/>
                    <a:pt x="1180" y="2897"/>
                    <a:pt x="1066" y="3084"/>
                  </a:cubicBezTo>
                  <a:cubicBezTo>
                    <a:pt x="1041" y="3131"/>
                    <a:pt x="1016" y="3173"/>
                    <a:pt x="996" y="3217"/>
                  </a:cubicBezTo>
                  <a:cubicBezTo>
                    <a:pt x="971" y="3265"/>
                    <a:pt x="946" y="3312"/>
                    <a:pt x="927" y="3360"/>
                  </a:cubicBezTo>
                  <a:cubicBezTo>
                    <a:pt x="876" y="3457"/>
                    <a:pt x="835" y="3555"/>
                    <a:pt x="790" y="3653"/>
                  </a:cubicBezTo>
                  <a:cubicBezTo>
                    <a:pt x="751" y="3745"/>
                    <a:pt x="717" y="3837"/>
                    <a:pt x="681" y="3932"/>
                  </a:cubicBezTo>
                  <a:cubicBezTo>
                    <a:pt x="667" y="3976"/>
                    <a:pt x="653" y="4024"/>
                    <a:pt x="636" y="4068"/>
                  </a:cubicBezTo>
                  <a:cubicBezTo>
                    <a:pt x="625" y="4096"/>
                    <a:pt x="620" y="4121"/>
                    <a:pt x="611" y="4149"/>
                  </a:cubicBezTo>
                  <a:cubicBezTo>
                    <a:pt x="609" y="4163"/>
                    <a:pt x="606" y="4172"/>
                    <a:pt x="600" y="4185"/>
                  </a:cubicBezTo>
                  <a:cubicBezTo>
                    <a:pt x="581" y="4222"/>
                    <a:pt x="564" y="4255"/>
                    <a:pt x="542" y="4291"/>
                  </a:cubicBezTo>
                  <a:cubicBezTo>
                    <a:pt x="469" y="4417"/>
                    <a:pt x="408" y="4548"/>
                    <a:pt x="346" y="4682"/>
                  </a:cubicBezTo>
                  <a:cubicBezTo>
                    <a:pt x="288" y="4813"/>
                    <a:pt x="232" y="4950"/>
                    <a:pt x="182" y="5087"/>
                  </a:cubicBezTo>
                  <a:cubicBezTo>
                    <a:pt x="159" y="5156"/>
                    <a:pt x="134" y="5229"/>
                    <a:pt x="109" y="5301"/>
                  </a:cubicBezTo>
                  <a:cubicBezTo>
                    <a:pt x="84" y="5371"/>
                    <a:pt x="56" y="5441"/>
                    <a:pt x="62" y="5519"/>
                  </a:cubicBezTo>
                  <a:lnTo>
                    <a:pt x="62" y="5530"/>
                  </a:lnTo>
                  <a:cubicBezTo>
                    <a:pt x="53" y="5544"/>
                    <a:pt x="51" y="5558"/>
                    <a:pt x="48" y="5566"/>
                  </a:cubicBezTo>
                  <a:cubicBezTo>
                    <a:pt x="37" y="5600"/>
                    <a:pt x="28" y="5631"/>
                    <a:pt x="20" y="5658"/>
                  </a:cubicBezTo>
                  <a:cubicBezTo>
                    <a:pt x="9" y="5686"/>
                    <a:pt x="0" y="5717"/>
                    <a:pt x="9" y="5745"/>
                  </a:cubicBezTo>
                  <a:cubicBezTo>
                    <a:pt x="14" y="5798"/>
                    <a:pt x="53" y="5837"/>
                    <a:pt x="104" y="5843"/>
                  </a:cubicBezTo>
                  <a:cubicBezTo>
                    <a:pt x="109" y="5844"/>
                    <a:pt x="115" y="5844"/>
                    <a:pt x="121" y="5844"/>
                  </a:cubicBezTo>
                  <a:cubicBezTo>
                    <a:pt x="163" y="5844"/>
                    <a:pt x="204" y="5817"/>
                    <a:pt x="221" y="5776"/>
                  </a:cubicBezTo>
                  <a:cubicBezTo>
                    <a:pt x="224" y="5767"/>
                    <a:pt x="229" y="5759"/>
                    <a:pt x="232" y="5753"/>
                  </a:cubicBezTo>
                  <a:cubicBezTo>
                    <a:pt x="251" y="5748"/>
                    <a:pt x="271" y="5742"/>
                    <a:pt x="288" y="5731"/>
                  </a:cubicBezTo>
                  <a:cubicBezTo>
                    <a:pt x="316" y="5711"/>
                    <a:pt x="335" y="5678"/>
                    <a:pt x="355" y="5650"/>
                  </a:cubicBezTo>
                  <a:cubicBezTo>
                    <a:pt x="369" y="5656"/>
                    <a:pt x="383" y="5656"/>
                    <a:pt x="399" y="5656"/>
                  </a:cubicBezTo>
                  <a:cubicBezTo>
                    <a:pt x="469" y="5656"/>
                    <a:pt x="511" y="5592"/>
                    <a:pt x="542" y="5536"/>
                  </a:cubicBezTo>
                  <a:cubicBezTo>
                    <a:pt x="547" y="5533"/>
                    <a:pt x="550" y="5533"/>
                    <a:pt x="556" y="5533"/>
                  </a:cubicBezTo>
                  <a:cubicBezTo>
                    <a:pt x="595" y="5522"/>
                    <a:pt x="623" y="5483"/>
                    <a:pt x="636" y="5452"/>
                  </a:cubicBezTo>
                  <a:cubicBezTo>
                    <a:pt x="650" y="5424"/>
                    <a:pt x="653" y="5393"/>
                    <a:pt x="656" y="5363"/>
                  </a:cubicBezTo>
                  <a:cubicBezTo>
                    <a:pt x="662" y="5352"/>
                    <a:pt x="662" y="5340"/>
                    <a:pt x="662" y="5327"/>
                  </a:cubicBezTo>
                  <a:cubicBezTo>
                    <a:pt x="678" y="5271"/>
                    <a:pt x="692" y="5215"/>
                    <a:pt x="715" y="5159"/>
                  </a:cubicBezTo>
                  <a:cubicBezTo>
                    <a:pt x="723" y="5131"/>
                    <a:pt x="726" y="5101"/>
                    <a:pt x="720" y="5073"/>
                  </a:cubicBezTo>
                  <a:cubicBezTo>
                    <a:pt x="759" y="5006"/>
                    <a:pt x="790" y="4933"/>
                    <a:pt x="821" y="4861"/>
                  </a:cubicBezTo>
                  <a:cubicBezTo>
                    <a:pt x="865" y="4763"/>
                    <a:pt x="913" y="4665"/>
                    <a:pt x="957" y="4570"/>
                  </a:cubicBezTo>
                  <a:cubicBezTo>
                    <a:pt x="1041" y="4395"/>
                    <a:pt x="1125" y="4225"/>
                    <a:pt x="1211" y="4052"/>
                  </a:cubicBezTo>
                  <a:cubicBezTo>
                    <a:pt x="1298" y="3873"/>
                    <a:pt x="1390" y="3697"/>
                    <a:pt x="1476" y="3522"/>
                  </a:cubicBezTo>
                  <a:cubicBezTo>
                    <a:pt x="1557" y="3360"/>
                    <a:pt x="1652" y="3203"/>
                    <a:pt x="1725" y="3042"/>
                  </a:cubicBezTo>
                  <a:cubicBezTo>
                    <a:pt x="1736" y="3022"/>
                    <a:pt x="1747" y="3000"/>
                    <a:pt x="1752" y="2980"/>
                  </a:cubicBezTo>
                  <a:cubicBezTo>
                    <a:pt x="1766" y="2952"/>
                    <a:pt x="1766" y="2922"/>
                    <a:pt x="1761" y="2888"/>
                  </a:cubicBezTo>
                  <a:cubicBezTo>
                    <a:pt x="1797" y="2818"/>
                    <a:pt x="1836" y="2746"/>
                    <a:pt x="1878" y="2673"/>
                  </a:cubicBezTo>
                  <a:cubicBezTo>
                    <a:pt x="1948" y="2554"/>
                    <a:pt x="2017" y="2439"/>
                    <a:pt x="2084" y="2322"/>
                  </a:cubicBezTo>
                  <a:lnTo>
                    <a:pt x="2084" y="2322"/>
                  </a:lnTo>
                  <a:cubicBezTo>
                    <a:pt x="2089" y="2317"/>
                    <a:pt x="2091" y="2309"/>
                    <a:pt x="2093" y="2302"/>
                  </a:cubicBezTo>
                  <a:cubicBezTo>
                    <a:pt x="2093" y="2302"/>
                    <a:pt x="2093" y="2301"/>
                    <a:pt x="2094" y="2301"/>
                  </a:cubicBezTo>
                  <a:lnTo>
                    <a:pt x="2094" y="2301"/>
                  </a:lnTo>
                  <a:cubicBezTo>
                    <a:pt x="2093" y="2301"/>
                    <a:pt x="2093" y="2302"/>
                    <a:pt x="2093" y="2302"/>
                  </a:cubicBezTo>
                  <a:lnTo>
                    <a:pt x="2098" y="2300"/>
                  </a:lnTo>
                  <a:lnTo>
                    <a:pt x="2098" y="2300"/>
                  </a:lnTo>
                  <a:cubicBezTo>
                    <a:pt x="2098" y="2300"/>
                    <a:pt x="2095" y="2300"/>
                    <a:pt x="2094" y="2301"/>
                  </a:cubicBezTo>
                  <a:lnTo>
                    <a:pt x="2094" y="2301"/>
                  </a:lnTo>
                  <a:cubicBezTo>
                    <a:pt x="2174" y="2170"/>
                    <a:pt x="2258" y="2042"/>
                    <a:pt x="2352" y="1917"/>
                  </a:cubicBezTo>
                  <a:cubicBezTo>
                    <a:pt x="2450" y="1781"/>
                    <a:pt x="2553" y="1644"/>
                    <a:pt x="2662" y="1516"/>
                  </a:cubicBezTo>
                  <a:cubicBezTo>
                    <a:pt x="2768" y="1382"/>
                    <a:pt x="2879" y="1262"/>
                    <a:pt x="2991" y="1136"/>
                  </a:cubicBezTo>
                  <a:cubicBezTo>
                    <a:pt x="3050" y="1072"/>
                    <a:pt x="3105" y="1005"/>
                    <a:pt x="3161" y="944"/>
                  </a:cubicBezTo>
                  <a:cubicBezTo>
                    <a:pt x="3189" y="913"/>
                    <a:pt x="3220" y="877"/>
                    <a:pt x="3248" y="843"/>
                  </a:cubicBezTo>
                  <a:cubicBezTo>
                    <a:pt x="3264" y="821"/>
                    <a:pt x="3284" y="796"/>
                    <a:pt x="3301" y="774"/>
                  </a:cubicBezTo>
                  <a:lnTo>
                    <a:pt x="3331" y="721"/>
                  </a:lnTo>
                  <a:cubicBezTo>
                    <a:pt x="3334" y="707"/>
                    <a:pt x="3343" y="695"/>
                    <a:pt x="3343" y="682"/>
                  </a:cubicBezTo>
                  <a:lnTo>
                    <a:pt x="3343" y="679"/>
                  </a:lnTo>
                  <a:cubicBezTo>
                    <a:pt x="3404" y="623"/>
                    <a:pt x="3471" y="567"/>
                    <a:pt x="3535" y="509"/>
                  </a:cubicBezTo>
                  <a:cubicBezTo>
                    <a:pt x="3605" y="447"/>
                    <a:pt x="3675" y="389"/>
                    <a:pt x="3747" y="330"/>
                  </a:cubicBezTo>
                  <a:cubicBezTo>
                    <a:pt x="3795" y="291"/>
                    <a:pt x="3842" y="252"/>
                    <a:pt x="3889" y="218"/>
                  </a:cubicBezTo>
                  <a:cubicBezTo>
                    <a:pt x="3934" y="196"/>
                    <a:pt x="3981" y="174"/>
                    <a:pt x="4026" y="149"/>
                  </a:cubicBezTo>
                  <a:cubicBezTo>
                    <a:pt x="4057" y="138"/>
                    <a:pt x="4074" y="98"/>
                    <a:pt x="4071" y="68"/>
                  </a:cubicBezTo>
                  <a:cubicBezTo>
                    <a:pt x="4065" y="29"/>
                    <a:pt x="4032" y="1"/>
                    <a:pt x="39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863;p45">
              <a:extLst>
                <a:ext uri="{FF2B5EF4-FFF2-40B4-BE49-F238E27FC236}">
                  <a16:creationId xmlns:a16="http://schemas.microsoft.com/office/drawing/2014/main" id="{EC07C257-5451-BFDF-091A-206DB4276F6D}"/>
                </a:ext>
              </a:extLst>
            </p:cNvPr>
            <p:cNvSpPr/>
            <p:nvPr/>
          </p:nvSpPr>
          <p:spPr>
            <a:xfrm>
              <a:off x="5485700" y="4883525"/>
              <a:ext cx="18025" cy="112125"/>
            </a:xfrm>
            <a:custGeom>
              <a:avLst/>
              <a:gdLst/>
              <a:ahLst/>
              <a:cxnLst/>
              <a:rect l="l" t="t" r="r" b="b"/>
              <a:pathLst>
                <a:path w="721" h="4485" extrusionOk="0">
                  <a:moveTo>
                    <a:pt x="196" y="578"/>
                  </a:moveTo>
                  <a:cubicBezTo>
                    <a:pt x="196" y="581"/>
                    <a:pt x="196" y="584"/>
                    <a:pt x="199" y="592"/>
                  </a:cubicBezTo>
                  <a:cubicBezTo>
                    <a:pt x="198" y="587"/>
                    <a:pt x="197" y="583"/>
                    <a:pt x="196" y="578"/>
                  </a:cubicBezTo>
                  <a:close/>
                  <a:moveTo>
                    <a:pt x="534" y="762"/>
                  </a:moveTo>
                  <a:cubicBezTo>
                    <a:pt x="539" y="767"/>
                    <a:pt x="539" y="773"/>
                    <a:pt x="539" y="776"/>
                  </a:cubicBezTo>
                  <a:cubicBezTo>
                    <a:pt x="539" y="767"/>
                    <a:pt x="534" y="765"/>
                    <a:pt x="534" y="762"/>
                  </a:cubicBezTo>
                  <a:close/>
                  <a:moveTo>
                    <a:pt x="715" y="2338"/>
                  </a:moveTo>
                  <a:cubicBezTo>
                    <a:pt x="715" y="2339"/>
                    <a:pt x="715" y="2341"/>
                    <a:pt x="715" y="2342"/>
                  </a:cubicBezTo>
                  <a:lnTo>
                    <a:pt x="715" y="2342"/>
                  </a:lnTo>
                  <a:cubicBezTo>
                    <a:pt x="715" y="2341"/>
                    <a:pt x="715" y="2339"/>
                    <a:pt x="715" y="2338"/>
                  </a:cubicBezTo>
                  <a:close/>
                  <a:moveTo>
                    <a:pt x="80" y="1"/>
                  </a:moveTo>
                  <a:cubicBezTo>
                    <a:pt x="70" y="1"/>
                    <a:pt x="60" y="5"/>
                    <a:pt x="51" y="11"/>
                  </a:cubicBezTo>
                  <a:cubicBezTo>
                    <a:pt x="12" y="39"/>
                    <a:pt x="1" y="98"/>
                    <a:pt x="29" y="140"/>
                  </a:cubicBezTo>
                  <a:cubicBezTo>
                    <a:pt x="54" y="176"/>
                    <a:pt x="82" y="215"/>
                    <a:pt x="99" y="251"/>
                  </a:cubicBezTo>
                  <a:cubicBezTo>
                    <a:pt x="107" y="265"/>
                    <a:pt x="113" y="279"/>
                    <a:pt x="121" y="299"/>
                  </a:cubicBezTo>
                  <a:cubicBezTo>
                    <a:pt x="124" y="302"/>
                    <a:pt x="124" y="304"/>
                    <a:pt x="124" y="307"/>
                  </a:cubicBezTo>
                  <a:cubicBezTo>
                    <a:pt x="148" y="398"/>
                    <a:pt x="177" y="488"/>
                    <a:pt x="196" y="578"/>
                  </a:cubicBezTo>
                  <a:lnTo>
                    <a:pt x="196" y="578"/>
                  </a:lnTo>
                  <a:cubicBezTo>
                    <a:pt x="196" y="578"/>
                    <a:pt x="196" y="578"/>
                    <a:pt x="196" y="578"/>
                  </a:cubicBezTo>
                  <a:lnTo>
                    <a:pt x="196" y="578"/>
                  </a:lnTo>
                  <a:cubicBezTo>
                    <a:pt x="210" y="634"/>
                    <a:pt x="221" y="684"/>
                    <a:pt x="232" y="740"/>
                  </a:cubicBezTo>
                  <a:lnTo>
                    <a:pt x="232" y="779"/>
                  </a:lnTo>
                  <a:cubicBezTo>
                    <a:pt x="232" y="834"/>
                    <a:pt x="235" y="887"/>
                    <a:pt x="235" y="940"/>
                  </a:cubicBezTo>
                  <a:cubicBezTo>
                    <a:pt x="241" y="1046"/>
                    <a:pt x="249" y="1158"/>
                    <a:pt x="255" y="1267"/>
                  </a:cubicBezTo>
                  <a:cubicBezTo>
                    <a:pt x="263" y="1364"/>
                    <a:pt x="269" y="1465"/>
                    <a:pt x="277" y="1568"/>
                  </a:cubicBezTo>
                  <a:cubicBezTo>
                    <a:pt x="280" y="1585"/>
                    <a:pt x="280" y="1602"/>
                    <a:pt x="280" y="1618"/>
                  </a:cubicBezTo>
                  <a:lnTo>
                    <a:pt x="280" y="1657"/>
                  </a:lnTo>
                  <a:cubicBezTo>
                    <a:pt x="277" y="1772"/>
                    <a:pt x="274" y="1892"/>
                    <a:pt x="266" y="2009"/>
                  </a:cubicBezTo>
                  <a:cubicBezTo>
                    <a:pt x="263" y="2070"/>
                    <a:pt x="260" y="2129"/>
                    <a:pt x="252" y="2187"/>
                  </a:cubicBezTo>
                  <a:cubicBezTo>
                    <a:pt x="246" y="2246"/>
                    <a:pt x="241" y="2302"/>
                    <a:pt x="241" y="2366"/>
                  </a:cubicBezTo>
                  <a:cubicBezTo>
                    <a:pt x="241" y="2391"/>
                    <a:pt x="255" y="2413"/>
                    <a:pt x="274" y="2436"/>
                  </a:cubicBezTo>
                  <a:cubicBezTo>
                    <a:pt x="266" y="2483"/>
                    <a:pt x="263" y="2533"/>
                    <a:pt x="260" y="2578"/>
                  </a:cubicBezTo>
                  <a:cubicBezTo>
                    <a:pt x="252" y="2637"/>
                    <a:pt x="249" y="2692"/>
                    <a:pt x="246" y="2754"/>
                  </a:cubicBezTo>
                  <a:cubicBezTo>
                    <a:pt x="238" y="2824"/>
                    <a:pt x="232" y="2896"/>
                    <a:pt x="224" y="2969"/>
                  </a:cubicBezTo>
                  <a:cubicBezTo>
                    <a:pt x="210" y="3075"/>
                    <a:pt x="193" y="3178"/>
                    <a:pt x="177" y="3284"/>
                  </a:cubicBezTo>
                  <a:cubicBezTo>
                    <a:pt x="154" y="3412"/>
                    <a:pt x="129" y="3540"/>
                    <a:pt x="107" y="3669"/>
                  </a:cubicBezTo>
                  <a:cubicBezTo>
                    <a:pt x="93" y="3733"/>
                    <a:pt x="82" y="3794"/>
                    <a:pt x="68" y="3859"/>
                  </a:cubicBezTo>
                  <a:cubicBezTo>
                    <a:pt x="60" y="3886"/>
                    <a:pt x="54" y="3914"/>
                    <a:pt x="51" y="3942"/>
                  </a:cubicBezTo>
                  <a:cubicBezTo>
                    <a:pt x="43" y="3967"/>
                    <a:pt x="32" y="3998"/>
                    <a:pt x="32" y="4023"/>
                  </a:cubicBezTo>
                  <a:cubicBezTo>
                    <a:pt x="29" y="4043"/>
                    <a:pt x="32" y="4065"/>
                    <a:pt x="40" y="4084"/>
                  </a:cubicBezTo>
                  <a:cubicBezTo>
                    <a:pt x="46" y="4101"/>
                    <a:pt x="60" y="4121"/>
                    <a:pt x="73" y="4135"/>
                  </a:cubicBezTo>
                  <a:cubicBezTo>
                    <a:pt x="71" y="4140"/>
                    <a:pt x="71" y="4151"/>
                    <a:pt x="68" y="4157"/>
                  </a:cubicBezTo>
                  <a:cubicBezTo>
                    <a:pt x="60" y="4177"/>
                    <a:pt x="60" y="4190"/>
                    <a:pt x="60" y="4210"/>
                  </a:cubicBezTo>
                  <a:cubicBezTo>
                    <a:pt x="65" y="4224"/>
                    <a:pt x="68" y="4235"/>
                    <a:pt x="71" y="4246"/>
                  </a:cubicBezTo>
                  <a:cubicBezTo>
                    <a:pt x="82" y="4283"/>
                    <a:pt x="129" y="4316"/>
                    <a:pt x="168" y="4322"/>
                  </a:cubicBezTo>
                  <a:cubicBezTo>
                    <a:pt x="171" y="4322"/>
                    <a:pt x="179" y="4324"/>
                    <a:pt x="182" y="4324"/>
                  </a:cubicBezTo>
                  <a:cubicBezTo>
                    <a:pt x="196" y="4336"/>
                    <a:pt x="213" y="4347"/>
                    <a:pt x="235" y="4352"/>
                  </a:cubicBezTo>
                  <a:cubicBezTo>
                    <a:pt x="238" y="4366"/>
                    <a:pt x="241" y="4377"/>
                    <a:pt x="246" y="4391"/>
                  </a:cubicBezTo>
                  <a:cubicBezTo>
                    <a:pt x="255" y="4419"/>
                    <a:pt x="266" y="4428"/>
                    <a:pt x="291" y="4450"/>
                  </a:cubicBezTo>
                  <a:cubicBezTo>
                    <a:pt x="311" y="4469"/>
                    <a:pt x="336" y="4478"/>
                    <a:pt x="361" y="4483"/>
                  </a:cubicBezTo>
                  <a:cubicBezTo>
                    <a:pt x="367" y="4484"/>
                    <a:pt x="373" y="4484"/>
                    <a:pt x="378" y="4484"/>
                  </a:cubicBezTo>
                  <a:cubicBezTo>
                    <a:pt x="397" y="4484"/>
                    <a:pt x="414" y="4481"/>
                    <a:pt x="433" y="4472"/>
                  </a:cubicBezTo>
                  <a:cubicBezTo>
                    <a:pt x="484" y="4450"/>
                    <a:pt x="520" y="4403"/>
                    <a:pt x="525" y="4350"/>
                  </a:cubicBezTo>
                  <a:cubicBezTo>
                    <a:pt x="528" y="4336"/>
                    <a:pt x="528" y="4324"/>
                    <a:pt x="528" y="4310"/>
                  </a:cubicBezTo>
                  <a:cubicBezTo>
                    <a:pt x="528" y="4297"/>
                    <a:pt x="531" y="4288"/>
                    <a:pt x="531" y="4274"/>
                  </a:cubicBezTo>
                  <a:cubicBezTo>
                    <a:pt x="562" y="4165"/>
                    <a:pt x="581" y="4054"/>
                    <a:pt x="587" y="3942"/>
                  </a:cubicBezTo>
                  <a:cubicBezTo>
                    <a:pt x="590" y="3931"/>
                    <a:pt x="590" y="3925"/>
                    <a:pt x="595" y="3917"/>
                  </a:cubicBezTo>
                  <a:cubicBezTo>
                    <a:pt x="626" y="3747"/>
                    <a:pt x="643" y="3571"/>
                    <a:pt x="654" y="3401"/>
                  </a:cubicBezTo>
                  <a:cubicBezTo>
                    <a:pt x="657" y="3334"/>
                    <a:pt x="659" y="3270"/>
                    <a:pt x="659" y="3206"/>
                  </a:cubicBezTo>
                  <a:lnTo>
                    <a:pt x="665" y="3172"/>
                  </a:lnTo>
                  <a:cubicBezTo>
                    <a:pt x="673" y="3077"/>
                    <a:pt x="684" y="2980"/>
                    <a:pt x="693" y="2885"/>
                  </a:cubicBezTo>
                  <a:cubicBezTo>
                    <a:pt x="698" y="2798"/>
                    <a:pt x="701" y="2715"/>
                    <a:pt x="710" y="2628"/>
                  </a:cubicBezTo>
                  <a:cubicBezTo>
                    <a:pt x="715" y="2532"/>
                    <a:pt x="712" y="2436"/>
                    <a:pt x="715" y="2342"/>
                  </a:cubicBezTo>
                  <a:lnTo>
                    <a:pt x="715" y="2342"/>
                  </a:lnTo>
                  <a:cubicBezTo>
                    <a:pt x="715" y="2350"/>
                    <a:pt x="713" y="2358"/>
                    <a:pt x="712" y="2368"/>
                  </a:cubicBezTo>
                  <a:lnTo>
                    <a:pt x="712" y="2368"/>
                  </a:lnTo>
                  <a:cubicBezTo>
                    <a:pt x="715" y="2210"/>
                    <a:pt x="721" y="2047"/>
                    <a:pt x="721" y="1889"/>
                  </a:cubicBezTo>
                  <a:cubicBezTo>
                    <a:pt x="721" y="1800"/>
                    <a:pt x="715" y="1713"/>
                    <a:pt x="715" y="1627"/>
                  </a:cubicBezTo>
                  <a:cubicBezTo>
                    <a:pt x="715" y="1590"/>
                    <a:pt x="712" y="1554"/>
                    <a:pt x="712" y="1518"/>
                  </a:cubicBezTo>
                  <a:cubicBezTo>
                    <a:pt x="710" y="1462"/>
                    <a:pt x="707" y="1409"/>
                    <a:pt x="687" y="1359"/>
                  </a:cubicBezTo>
                  <a:cubicBezTo>
                    <a:pt x="682" y="1339"/>
                    <a:pt x="670" y="1325"/>
                    <a:pt x="657" y="1311"/>
                  </a:cubicBezTo>
                  <a:cubicBezTo>
                    <a:pt x="665" y="1297"/>
                    <a:pt x="668" y="1289"/>
                    <a:pt x="668" y="1275"/>
                  </a:cubicBezTo>
                  <a:cubicBezTo>
                    <a:pt x="670" y="1200"/>
                    <a:pt x="654" y="1130"/>
                    <a:pt x="643" y="1055"/>
                  </a:cubicBezTo>
                  <a:cubicBezTo>
                    <a:pt x="626" y="963"/>
                    <a:pt x="609" y="873"/>
                    <a:pt x="587" y="781"/>
                  </a:cubicBezTo>
                  <a:cubicBezTo>
                    <a:pt x="570" y="689"/>
                    <a:pt x="553" y="594"/>
                    <a:pt x="531" y="500"/>
                  </a:cubicBezTo>
                  <a:cubicBezTo>
                    <a:pt x="517" y="444"/>
                    <a:pt x="503" y="388"/>
                    <a:pt x="486" y="335"/>
                  </a:cubicBezTo>
                  <a:cubicBezTo>
                    <a:pt x="470" y="279"/>
                    <a:pt x="433" y="204"/>
                    <a:pt x="366" y="201"/>
                  </a:cubicBezTo>
                  <a:cubicBezTo>
                    <a:pt x="356" y="195"/>
                    <a:pt x="344" y="192"/>
                    <a:pt x="331" y="192"/>
                  </a:cubicBezTo>
                  <a:cubicBezTo>
                    <a:pt x="327" y="192"/>
                    <a:pt x="323" y="192"/>
                    <a:pt x="319" y="193"/>
                  </a:cubicBezTo>
                  <a:cubicBezTo>
                    <a:pt x="311" y="193"/>
                    <a:pt x="305" y="196"/>
                    <a:pt x="297" y="201"/>
                  </a:cubicBezTo>
                  <a:lnTo>
                    <a:pt x="294" y="196"/>
                  </a:lnTo>
                  <a:cubicBezTo>
                    <a:pt x="277" y="162"/>
                    <a:pt x="255" y="126"/>
                    <a:pt x="232" y="92"/>
                  </a:cubicBezTo>
                  <a:cubicBezTo>
                    <a:pt x="221" y="76"/>
                    <a:pt x="205" y="62"/>
                    <a:pt x="182" y="53"/>
                  </a:cubicBezTo>
                  <a:cubicBezTo>
                    <a:pt x="182" y="50"/>
                    <a:pt x="179" y="50"/>
                    <a:pt x="179" y="50"/>
                  </a:cubicBezTo>
                  <a:cubicBezTo>
                    <a:pt x="163" y="25"/>
                    <a:pt x="135" y="11"/>
                    <a:pt x="107" y="11"/>
                  </a:cubicBezTo>
                  <a:cubicBezTo>
                    <a:pt x="97" y="4"/>
                    <a:pt x="88" y="1"/>
                    <a:pt x="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864;p45">
              <a:extLst>
                <a:ext uri="{FF2B5EF4-FFF2-40B4-BE49-F238E27FC236}">
                  <a16:creationId xmlns:a16="http://schemas.microsoft.com/office/drawing/2014/main" id="{BDAA18E4-4618-DC62-5B4D-8CC5BA4FFABF}"/>
                </a:ext>
              </a:extLst>
            </p:cNvPr>
            <p:cNvSpPr/>
            <p:nvPr/>
          </p:nvSpPr>
          <p:spPr>
            <a:xfrm>
              <a:off x="5312475" y="4879900"/>
              <a:ext cx="146750" cy="154575"/>
            </a:xfrm>
            <a:custGeom>
              <a:avLst/>
              <a:gdLst/>
              <a:ahLst/>
              <a:cxnLst/>
              <a:rect l="l" t="t" r="r" b="b"/>
              <a:pathLst>
                <a:path w="5870" h="6183" extrusionOk="0">
                  <a:moveTo>
                    <a:pt x="5351" y="466"/>
                  </a:moveTo>
                  <a:cubicBezTo>
                    <a:pt x="5348" y="472"/>
                    <a:pt x="5340" y="474"/>
                    <a:pt x="5334" y="474"/>
                  </a:cubicBezTo>
                  <a:cubicBezTo>
                    <a:pt x="5340" y="469"/>
                    <a:pt x="5343" y="466"/>
                    <a:pt x="5351" y="466"/>
                  </a:cubicBezTo>
                  <a:close/>
                  <a:moveTo>
                    <a:pt x="2477" y="2932"/>
                  </a:moveTo>
                  <a:cubicBezTo>
                    <a:pt x="2466" y="2949"/>
                    <a:pt x="2452" y="2969"/>
                    <a:pt x="2441" y="2985"/>
                  </a:cubicBezTo>
                  <a:cubicBezTo>
                    <a:pt x="2441" y="2980"/>
                    <a:pt x="2438" y="2980"/>
                    <a:pt x="2438" y="2977"/>
                  </a:cubicBezTo>
                  <a:cubicBezTo>
                    <a:pt x="2452" y="2963"/>
                    <a:pt x="2463" y="2949"/>
                    <a:pt x="2477" y="2932"/>
                  </a:cubicBezTo>
                  <a:close/>
                  <a:moveTo>
                    <a:pt x="207" y="5792"/>
                  </a:moveTo>
                  <a:cubicBezTo>
                    <a:pt x="220" y="5792"/>
                    <a:pt x="232" y="5795"/>
                    <a:pt x="243" y="5795"/>
                  </a:cubicBezTo>
                  <a:cubicBezTo>
                    <a:pt x="232" y="5792"/>
                    <a:pt x="218" y="5792"/>
                    <a:pt x="207" y="5792"/>
                  </a:cubicBezTo>
                  <a:close/>
                  <a:moveTo>
                    <a:pt x="486" y="5836"/>
                  </a:moveTo>
                  <a:lnTo>
                    <a:pt x="486" y="5836"/>
                  </a:lnTo>
                  <a:cubicBezTo>
                    <a:pt x="494" y="5840"/>
                    <a:pt x="502" y="5843"/>
                    <a:pt x="510" y="5846"/>
                  </a:cubicBezTo>
                  <a:lnTo>
                    <a:pt x="510" y="5846"/>
                  </a:lnTo>
                  <a:cubicBezTo>
                    <a:pt x="502" y="5844"/>
                    <a:pt x="494" y="5841"/>
                    <a:pt x="486" y="5836"/>
                  </a:cubicBezTo>
                  <a:close/>
                  <a:moveTo>
                    <a:pt x="1216" y="5861"/>
                  </a:moveTo>
                  <a:cubicBezTo>
                    <a:pt x="1223" y="5866"/>
                    <a:pt x="1225" y="5871"/>
                    <a:pt x="1228" y="5875"/>
                  </a:cubicBezTo>
                  <a:cubicBezTo>
                    <a:pt x="1223" y="5871"/>
                    <a:pt x="1220" y="5864"/>
                    <a:pt x="1216" y="5861"/>
                  </a:cubicBezTo>
                  <a:close/>
                  <a:moveTo>
                    <a:pt x="5717" y="1"/>
                  </a:moveTo>
                  <a:cubicBezTo>
                    <a:pt x="5711" y="1"/>
                    <a:pt x="5707" y="2"/>
                    <a:pt x="5702" y="3"/>
                  </a:cubicBezTo>
                  <a:cubicBezTo>
                    <a:pt x="5633" y="31"/>
                    <a:pt x="5563" y="62"/>
                    <a:pt x="5496" y="98"/>
                  </a:cubicBezTo>
                  <a:cubicBezTo>
                    <a:pt x="5493" y="92"/>
                    <a:pt x="5490" y="92"/>
                    <a:pt x="5490" y="89"/>
                  </a:cubicBezTo>
                  <a:cubicBezTo>
                    <a:pt x="5452" y="59"/>
                    <a:pt x="5404" y="44"/>
                    <a:pt x="5360" y="44"/>
                  </a:cubicBezTo>
                  <a:cubicBezTo>
                    <a:pt x="5356" y="44"/>
                    <a:pt x="5352" y="45"/>
                    <a:pt x="5348" y="45"/>
                  </a:cubicBezTo>
                  <a:lnTo>
                    <a:pt x="5348" y="42"/>
                  </a:lnTo>
                  <a:cubicBezTo>
                    <a:pt x="5343" y="42"/>
                    <a:pt x="5340" y="45"/>
                    <a:pt x="5337" y="45"/>
                  </a:cubicBezTo>
                  <a:cubicBezTo>
                    <a:pt x="5323" y="48"/>
                    <a:pt x="5312" y="48"/>
                    <a:pt x="5301" y="50"/>
                  </a:cubicBezTo>
                  <a:cubicBezTo>
                    <a:pt x="5278" y="59"/>
                    <a:pt x="5253" y="64"/>
                    <a:pt x="5228" y="76"/>
                  </a:cubicBezTo>
                  <a:cubicBezTo>
                    <a:pt x="5203" y="87"/>
                    <a:pt x="5175" y="101"/>
                    <a:pt x="5153" y="112"/>
                  </a:cubicBezTo>
                  <a:cubicBezTo>
                    <a:pt x="5091" y="140"/>
                    <a:pt x="5033" y="162"/>
                    <a:pt x="4977" y="187"/>
                  </a:cubicBezTo>
                  <a:cubicBezTo>
                    <a:pt x="4868" y="240"/>
                    <a:pt x="4765" y="301"/>
                    <a:pt x="4659" y="366"/>
                  </a:cubicBezTo>
                  <a:cubicBezTo>
                    <a:pt x="4561" y="421"/>
                    <a:pt x="4464" y="474"/>
                    <a:pt x="4369" y="536"/>
                  </a:cubicBezTo>
                  <a:cubicBezTo>
                    <a:pt x="4179" y="656"/>
                    <a:pt x="3998" y="784"/>
                    <a:pt x="3825" y="929"/>
                  </a:cubicBezTo>
                  <a:cubicBezTo>
                    <a:pt x="3727" y="1010"/>
                    <a:pt x="3630" y="1091"/>
                    <a:pt x="3538" y="1175"/>
                  </a:cubicBezTo>
                  <a:cubicBezTo>
                    <a:pt x="3459" y="1244"/>
                    <a:pt x="3387" y="1314"/>
                    <a:pt x="3309" y="1384"/>
                  </a:cubicBezTo>
                  <a:cubicBezTo>
                    <a:pt x="3310" y="1384"/>
                    <a:pt x="3310" y="1383"/>
                    <a:pt x="3311" y="1383"/>
                  </a:cubicBezTo>
                  <a:lnTo>
                    <a:pt x="3311" y="1383"/>
                  </a:lnTo>
                  <a:cubicBezTo>
                    <a:pt x="2964" y="1690"/>
                    <a:pt x="2644" y="2029"/>
                    <a:pt x="2316" y="2358"/>
                  </a:cubicBezTo>
                  <a:cubicBezTo>
                    <a:pt x="2232" y="2441"/>
                    <a:pt x="2157" y="2528"/>
                    <a:pt x="2076" y="2614"/>
                  </a:cubicBezTo>
                  <a:cubicBezTo>
                    <a:pt x="1995" y="2701"/>
                    <a:pt x="1911" y="2790"/>
                    <a:pt x="1830" y="2876"/>
                  </a:cubicBezTo>
                  <a:cubicBezTo>
                    <a:pt x="1671" y="3049"/>
                    <a:pt x="1518" y="3225"/>
                    <a:pt x="1370" y="3409"/>
                  </a:cubicBezTo>
                  <a:cubicBezTo>
                    <a:pt x="1272" y="3532"/>
                    <a:pt x="1172" y="3658"/>
                    <a:pt x="1080" y="3783"/>
                  </a:cubicBezTo>
                  <a:cubicBezTo>
                    <a:pt x="963" y="3939"/>
                    <a:pt x="851" y="4096"/>
                    <a:pt x="748" y="4260"/>
                  </a:cubicBezTo>
                  <a:lnTo>
                    <a:pt x="759" y="4243"/>
                  </a:lnTo>
                  <a:lnTo>
                    <a:pt x="759" y="4243"/>
                  </a:lnTo>
                  <a:cubicBezTo>
                    <a:pt x="627" y="4448"/>
                    <a:pt x="499" y="4661"/>
                    <a:pt x="366" y="4868"/>
                  </a:cubicBezTo>
                  <a:cubicBezTo>
                    <a:pt x="279" y="4999"/>
                    <a:pt x="195" y="5133"/>
                    <a:pt x="126" y="5273"/>
                  </a:cubicBezTo>
                  <a:cubicBezTo>
                    <a:pt x="84" y="5351"/>
                    <a:pt x="50" y="5435"/>
                    <a:pt x="22" y="5527"/>
                  </a:cubicBezTo>
                  <a:cubicBezTo>
                    <a:pt x="6" y="5583"/>
                    <a:pt x="0" y="5661"/>
                    <a:pt x="39" y="5708"/>
                  </a:cubicBezTo>
                  <a:cubicBezTo>
                    <a:pt x="64" y="5739"/>
                    <a:pt x="78" y="5753"/>
                    <a:pt x="114" y="5769"/>
                  </a:cubicBezTo>
                  <a:cubicBezTo>
                    <a:pt x="141" y="5785"/>
                    <a:pt x="170" y="5785"/>
                    <a:pt x="200" y="5787"/>
                  </a:cubicBezTo>
                  <a:lnTo>
                    <a:pt x="200" y="5787"/>
                  </a:lnTo>
                  <a:cubicBezTo>
                    <a:pt x="206" y="5788"/>
                    <a:pt x="212" y="5789"/>
                    <a:pt x="218" y="5789"/>
                  </a:cubicBezTo>
                  <a:cubicBezTo>
                    <a:pt x="318" y="5794"/>
                    <a:pt x="419" y="5820"/>
                    <a:pt x="517" y="5848"/>
                  </a:cubicBezTo>
                  <a:lnTo>
                    <a:pt x="517" y="5848"/>
                  </a:lnTo>
                  <a:cubicBezTo>
                    <a:pt x="530" y="5853"/>
                    <a:pt x="544" y="5857"/>
                    <a:pt x="558" y="5862"/>
                  </a:cubicBezTo>
                  <a:cubicBezTo>
                    <a:pt x="681" y="5903"/>
                    <a:pt x="795" y="5965"/>
                    <a:pt x="907" y="6032"/>
                  </a:cubicBezTo>
                  <a:cubicBezTo>
                    <a:pt x="921" y="6043"/>
                    <a:pt x="935" y="6054"/>
                    <a:pt x="946" y="6068"/>
                  </a:cubicBezTo>
                  <a:cubicBezTo>
                    <a:pt x="963" y="6087"/>
                    <a:pt x="982" y="6113"/>
                    <a:pt x="1002" y="6129"/>
                  </a:cubicBezTo>
                  <a:cubicBezTo>
                    <a:pt x="1046" y="6166"/>
                    <a:pt x="1096" y="6182"/>
                    <a:pt x="1152" y="6182"/>
                  </a:cubicBezTo>
                  <a:cubicBezTo>
                    <a:pt x="1222" y="6182"/>
                    <a:pt x="1275" y="6129"/>
                    <a:pt x="1309" y="6074"/>
                  </a:cubicBezTo>
                  <a:cubicBezTo>
                    <a:pt x="1322" y="6054"/>
                    <a:pt x="1331" y="6026"/>
                    <a:pt x="1336" y="6004"/>
                  </a:cubicBezTo>
                  <a:lnTo>
                    <a:pt x="1378" y="5901"/>
                  </a:lnTo>
                  <a:cubicBezTo>
                    <a:pt x="1451" y="5728"/>
                    <a:pt x="1532" y="5560"/>
                    <a:pt x="1610" y="5393"/>
                  </a:cubicBezTo>
                  <a:cubicBezTo>
                    <a:pt x="1657" y="5290"/>
                    <a:pt x="1716" y="5189"/>
                    <a:pt x="1769" y="5083"/>
                  </a:cubicBezTo>
                  <a:lnTo>
                    <a:pt x="1936" y="4748"/>
                  </a:lnTo>
                  <a:cubicBezTo>
                    <a:pt x="1992" y="4640"/>
                    <a:pt x="2048" y="4534"/>
                    <a:pt x="2104" y="4428"/>
                  </a:cubicBezTo>
                  <a:cubicBezTo>
                    <a:pt x="2162" y="4313"/>
                    <a:pt x="2215" y="4193"/>
                    <a:pt x="2274" y="4079"/>
                  </a:cubicBezTo>
                  <a:cubicBezTo>
                    <a:pt x="2380" y="3881"/>
                    <a:pt x="2497" y="3685"/>
                    <a:pt x="2609" y="3493"/>
                  </a:cubicBezTo>
                  <a:cubicBezTo>
                    <a:pt x="2717" y="3309"/>
                    <a:pt x="2832" y="3125"/>
                    <a:pt x="2949" y="2946"/>
                  </a:cubicBezTo>
                  <a:cubicBezTo>
                    <a:pt x="3136" y="2667"/>
                    <a:pt x="3331" y="2391"/>
                    <a:pt x="3535" y="2123"/>
                  </a:cubicBezTo>
                  <a:cubicBezTo>
                    <a:pt x="3638" y="1981"/>
                    <a:pt x="3761" y="1850"/>
                    <a:pt x="3875" y="1716"/>
                  </a:cubicBezTo>
                  <a:cubicBezTo>
                    <a:pt x="3934" y="1646"/>
                    <a:pt x="3995" y="1579"/>
                    <a:pt x="4054" y="1512"/>
                  </a:cubicBezTo>
                  <a:cubicBezTo>
                    <a:pt x="4111" y="1447"/>
                    <a:pt x="4177" y="1389"/>
                    <a:pt x="4242" y="1331"/>
                  </a:cubicBezTo>
                  <a:lnTo>
                    <a:pt x="4242" y="1331"/>
                  </a:lnTo>
                  <a:cubicBezTo>
                    <a:pt x="4234" y="1339"/>
                    <a:pt x="4226" y="1346"/>
                    <a:pt x="4218" y="1353"/>
                  </a:cubicBezTo>
                  <a:lnTo>
                    <a:pt x="4246" y="1328"/>
                  </a:lnTo>
                  <a:lnTo>
                    <a:pt x="4246" y="1328"/>
                  </a:lnTo>
                  <a:cubicBezTo>
                    <a:pt x="4245" y="1329"/>
                    <a:pt x="4244" y="1330"/>
                    <a:pt x="4242" y="1331"/>
                  </a:cubicBezTo>
                  <a:lnTo>
                    <a:pt x="4242" y="1331"/>
                  </a:lnTo>
                  <a:cubicBezTo>
                    <a:pt x="4348" y="1235"/>
                    <a:pt x="4452" y="1140"/>
                    <a:pt x="4559" y="1046"/>
                  </a:cubicBezTo>
                  <a:lnTo>
                    <a:pt x="4559" y="1046"/>
                  </a:lnTo>
                  <a:lnTo>
                    <a:pt x="4556" y="1049"/>
                  </a:lnTo>
                  <a:cubicBezTo>
                    <a:pt x="4720" y="901"/>
                    <a:pt x="4896" y="770"/>
                    <a:pt x="5069" y="636"/>
                  </a:cubicBezTo>
                  <a:cubicBezTo>
                    <a:pt x="5091" y="620"/>
                    <a:pt x="5117" y="603"/>
                    <a:pt x="5139" y="586"/>
                  </a:cubicBezTo>
                  <a:cubicBezTo>
                    <a:pt x="5223" y="548"/>
                    <a:pt x="5306" y="510"/>
                    <a:pt x="5388" y="468"/>
                  </a:cubicBezTo>
                  <a:lnTo>
                    <a:pt x="5388" y="468"/>
                  </a:lnTo>
                  <a:cubicBezTo>
                    <a:pt x="5380" y="472"/>
                    <a:pt x="5374" y="476"/>
                    <a:pt x="5368" y="480"/>
                  </a:cubicBezTo>
                  <a:cubicBezTo>
                    <a:pt x="5426" y="452"/>
                    <a:pt x="5482" y="424"/>
                    <a:pt x="5529" y="377"/>
                  </a:cubicBezTo>
                  <a:cubicBezTo>
                    <a:pt x="5543" y="363"/>
                    <a:pt x="5552" y="343"/>
                    <a:pt x="5560" y="327"/>
                  </a:cubicBezTo>
                  <a:cubicBezTo>
                    <a:pt x="5588" y="310"/>
                    <a:pt x="5619" y="296"/>
                    <a:pt x="5649" y="279"/>
                  </a:cubicBezTo>
                  <a:lnTo>
                    <a:pt x="5649" y="279"/>
                  </a:lnTo>
                  <a:cubicBezTo>
                    <a:pt x="5647" y="282"/>
                    <a:pt x="5644" y="282"/>
                    <a:pt x="5641" y="285"/>
                  </a:cubicBezTo>
                  <a:cubicBezTo>
                    <a:pt x="5688" y="260"/>
                    <a:pt x="5741" y="237"/>
                    <a:pt x="5789" y="215"/>
                  </a:cubicBezTo>
                  <a:cubicBezTo>
                    <a:pt x="5839" y="195"/>
                    <a:pt x="5870" y="140"/>
                    <a:pt x="5853" y="84"/>
                  </a:cubicBezTo>
                  <a:cubicBezTo>
                    <a:pt x="5839" y="45"/>
                    <a:pt x="5797" y="14"/>
                    <a:pt x="5755" y="14"/>
                  </a:cubicBezTo>
                  <a:cubicBezTo>
                    <a:pt x="5738" y="4"/>
                    <a:pt x="5726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865;p45">
              <a:extLst>
                <a:ext uri="{FF2B5EF4-FFF2-40B4-BE49-F238E27FC236}">
                  <a16:creationId xmlns:a16="http://schemas.microsoft.com/office/drawing/2014/main" id="{65C1A323-DEFE-CBB6-7531-FF950EDD221E}"/>
                </a:ext>
              </a:extLst>
            </p:cNvPr>
            <p:cNvSpPr/>
            <p:nvPr/>
          </p:nvSpPr>
          <p:spPr>
            <a:xfrm>
              <a:off x="5355850" y="4965825"/>
              <a:ext cx="29800" cy="57175"/>
            </a:xfrm>
            <a:custGeom>
              <a:avLst/>
              <a:gdLst/>
              <a:ahLst/>
              <a:cxnLst/>
              <a:rect l="l" t="t" r="r" b="b"/>
              <a:pathLst>
                <a:path w="1192" h="2287" extrusionOk="0">
                  <a:moveTo>
                    <a:pt x="754" y="580"/>
                  </a:moveTo>
                  <a:lnTo>
                    <a:pt x="754" y="580"/>
                  </a:lnTo>
                  <a:cubicBezTo>
                    <a:pt x="751" y="583"/>
                    <a:pt x="750" y="584"/>
                    <a:pt x="748" y="585"/>
                  </a:cubicBezTo>
                  <a:lnTo>
                    <a:pt x="748" y="585"/>
                  </a:lnTo>
                  <a:cubicBezTo>
                    <a:pt x="749" y="583"/>
                    <a:pt x="751" y="582"/>
                    <a:pt x="754" y="580"/>
                  </a:cubicBezTo>
                  <a:close/>
                  <a:moveTo>
                    <a:pt x="1116" y="0"/>
                  </a:moveTo>
                  <a:cubicBezTo>
                    <a:pt x="1094" y="6"/>
                    <a:pt x="1074" y="20"/>
                    <a:pt x="1060" y="42"/>
                  </a:cubicBezTo>
                  <a:cubicBezTo>
                    <a:pt x="1007" y="134"/>
                    <a:pt x="957" y="223"/>
                    <a:pt x="907" y="313"/>
                  </a:cubicBezTo>
                  <a:cubicBezTo>
                    <a:pt x="855" y="400"/>
                    <a:pt x="803" y="491"/>
                    <a:pt x="748" y="576"/>
                  </a:cubicBezTo>
                  <a:lnTo>
                    <a:pt x="748" y="576"/>
                  </a:lnTo>
                  <a:cubicBezTo>
                    <a:pt x="748" y="575"/>
                    <a:pt x="748" y="574"/>
                    <a:pt x="748" y="572"/>
                  </a:cubicBezTo>
                  <a:lnTo>
                    <a:pt x="748" y="572"/>
                  </a:lnTo>
                  <a:cubicBezTo>
                    <a:pt x="712" y="636"/>
                    <a:pt x="673" y="698"/>
                    <a:pt x="631" y="762"/>
                  </a:cubicBezTo>
                  <a:cubicBezTo>
                    <a:pt x="586" y="834"/>
                    <a:pt x="539" y="904"/>
                    <a:pt x="494" y="982"/>
                  </a:cubicBezTo>
                  <a:cubicBezTo>
                    <a:pt x="419" y="1116"/>
                    <a:pt x="341" y="1253"/>
                    <a:pt x="268" y="1392"/>
                  </a:cubicBezTo>
                  <a:cubicBezTo>
                    <a:pt x="237" y="1451"/>
                    <a:pt x="210" y="1512"/>
                    <a:pt x="182" y="1571"/>
                  </a:cubicBezTo>
                  <a:cubicBezTo>
                    <a:pt x="154" y="1638"/>
                    <a:pt x="120" y="1702"/>
                    <a:pt x="92" y="1772"/>
                  </a:cubicBezTo>
                  <a:cubicBezTo>
                    <a:pt x="62" y="1850"/>
                    <a:pt x="37" y="1925"/>
                    <a:pt x="17" y="2006"/>
                  </a:cubicBezTo>
                  <a:cubicBezTo>
                    <a:pt x="0" y="2065"/>
                    <a:pt x="0" y="2126"/>
                    <a:pt x="0" y="2187"/>
                  </a:cubicBezTo>
                  <a:cubicBezTo>
                    <a:pt x="0" y="2238"/>
                    <a:pt x="45" y="2274"/>
                    <a:pt x="90" y="2285"/>
                  </a:cubicBezTo>
                  <a:cubicBezTo>
                    <a:pt x="95" y="2286"/>
                    <a:pt x="101" y="2287"/>
                    <a:pt x="107" y="2287"/>
                  </a:cubicBezTo>
                  <a:cubicBezTo>
                    <a:pt x="147" y="2287"/>
                    <a:pt x="189" y="2263"/>
                    <a:pt x="204" y="2226"/>
                  </a:cubicBezTo>
                  <a:cubicBezTo>
                    <a:pt x="232" y="2159"/>
                    <a:pt x="257" y="2090"/>
                    <a:pt x="279" y="2020"/>
                  </a:cubicBezTo>
                  <a:cubicBezTo>
                    <a:pt x="307" y="1931"/>
                    <a:pt x="341" y="1839"/>
                    <a:pt x="377" y="1749"/>
                  </a:cubicBezTo>
                  <a:cubicBezTo>
                    <a:pt x="410" y="1660"/>
                    <a:pt x="441" y="1571"/>
                    <a:pt x="480" y="1484"/>
                  </a:cubicBezTo>
                  <a:cubicBezTo>
                    <a:pt x="525" y="1378"/>
                    <a:pt x="567" y="1275"/>
                    <a:pt x="614" y="1169"/>
                  </a:cubicBezTo>
                  <a:cubicBezTo>
                    <a:pt x="692" y="982"/>
                    <a:pt x="787" y="801"/>
                    <a:pt x="882" y="614"/>
                  </a:cubicBezTo>
                  <a:cubicBezTo>
                    <a:pt x="927" y="527"/>
                    <a:pt x="980" y="444"/>
                    <a:pt x="1027" y="357"/>
                  </a:cubicBezTo>
                  <a:cubicBezTo>
                    <a:pt x="1080" y="271"/>
                    <a:pt x="1125" y="182"/>
                    <a:pt x="1175" y="95"/>
                  </a:cubicBezTo>
                  <a:cubicBezTo>
                    <a:pt x="1192" y="64"/>
                    <a:pt x="1175" y="23"/>
                    <a:pt x="1144" y="9"/>
                  </a:cubicBezTo>
                  <a:cubicBezTo>
                    <a:pt x="1133" y="0"/>
                    <a:pt x="1125" y="0"/>
                    <a:pt x="1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866;p45">
              <a:extLst>
                <a:ext uri="{FF2B5EF4-FFF2-40B4-BE49-F238E27FC236}">
                  <a16:creationId xmlns:a16="http://schemas.microsoft.com/office/drawing/2014/main" id="{6F15ADFA-65C5-4844-DE06-7AE3E752C350}"/>
                </a:ext>
              </a:extLst>
            </p:cNvPr>
            <p:cNvSpPr/>
            <p:nvPr/>
          </p:nvSpPr>
          <p:spPr>
            <a:xfrm>
              <a:off x="5352075" y="5027200"/>
              <a:ext cx="7000" cy="6775"/>
            </a:xfrm>
            <a:custGeom>
              <a:avLst/>
              <a:gdLst/>
              <a:ahLst/>
              <a:cxnLst/>
              <a:rect l="l" t="t" r="r" b="b"/>
              <a:pathLst>
                <a:path w="280" h="271" extrusionOk="0">
                  <a:moveTo>
                    <a:pt x="120" y="0"/>
                  </a:moveTo>
                  <a:cubicBezTo>
                    <a:pt x="55" y="0"/>
                    <a:pt x="1" y="79"/>
                    <a:pt x="3" y="148"/>
                  </a:cubicBezTo>
                  <a:cubicBezTo>
                    <a:pt x="6" y="182"/>
                    <a:pt x="26" y="218"/>
                    <a:pt x="54" y="237"/>
                  </a:cubicBezTo>
                  <a:cubicBezTo>
                    <a:pt x="82" y="262"/>
                    <a:pt x="115" y="271"/>
                    <a:pt x="151" y="271"/>
                  </a:cubicBezTo>
                  <a:cubicBezTo>
                    <a:pt x="224" y="271"/>
                    <a:pt x="280" y="193"/>
                    <a:pt x="271" y="123"/>
                  </a:cubicBezTo>
                  <a:cubicBezTo>
                    <a:pt x="269" y="89"/>
                    <a:pt x="252" y="53"/>
                    <a:pt x="224" y="34"/>
                  </a:cubicBezTo>
                  <a:cubicBezTo>
                    <a:pt x="196" y="9"/>
                    <a:pt x="160" y="0"/>
                    <a:pt x="123" y="0"/>
                  </a:cubicBezTo>
                  <a:cubicBezTo>
                    <a:pt x="122" y="0"/>
                    <a:pt x="121" y="0"/>
                    <a:pt x="1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867;p45">
              <a:extLst>
                <a:ext uri="{FF2B5EF4-FFF2-40B4-BE49-F238E27FC236}">
                  <a16:creationId xmlns:a16="http://schemas.microsoft.com/office/drawing/2014/main" id="{8B8984C9-02B1-3AD7-2DB3-36B122DCEEA5}"/>
                </a:ext>
              </a:extLst>
            </p:cNvPr>
            <p:cNvSpPr/>
            <p:nvPr/>
          </p:nvSpPr>
          <p:spPr>
            <a:xfrm>
              <a:off x="5411850" y="4897750"/>
              <a:ext cx="54075" cy="87475"/>
            </a:xfrm>
            <a:custGeom>
              <a:avLst/>
              <a:gdLst/>
              <a:ahLst/>
              <a:cxnLst/>
              <a:rect l="l" t="t" r="r" b="b"/>
              <a:pathLst>
                <a:path w="2163" h="3499" extrusionOk="0">
                  <a:moveTo>
                    <a:pt x="1806" y="575"/>
                  </a:moveTo>
                  <a:lnTo>
                    <a:pt x="1806" y="575"/>
                  </a:lnTo>
                  <a:cubicBezTo>
                    <a:pt x="1804" y="577"/>
                    <a:pt x="1803" y="578"/>
                    <a:pt x="1802" y="580"/>
                  </a:cubicBezTo>
                  <a:lnTo>
                    <a:pt x="1802" y="580"/>
                  </a:lnTo>
                  <a:cubicBezTo>
                    <a:pt x="1803" y="578"/>
                    <a:pt x="1805" y="577"/>
                    <a:pt x="1806" y="575"/>
                  </a:cubicBezTo>
                  <a:close/>
                  <a:moveTo>
                    <a:pt x="1672" y="807"/>
                  </a:moveTo>
                  <a:cubicBezTo>
                    <a:pt x="1669" y="809"/>
                    <a:pt x="1666" y="812"/>
                    <a:pt x="1660" y="821"/>
                  </a:cubicBezTo>
                  <a:cubicBezTo>
                    <a:pt x="1666" y="818"/>
                    <a:pt x="1669" y="809"/>
                    <a:pt x="1672" y="807"/>
                  </a:cubicBezTo>
                  <a:close/>
                  <a:moveTo>
                    <a:pt x="1610" y="904"/>
                  </a:moveTo>
                  <a:cubicBezTo>
                    <a:pt x="1605" y="904"/>
                    <a:pt x="1602" y="907"/>
                    <a:pt x="1602" y="915"/>
                  </a:cubicBezTo>
                  <a:cubicBezTo>
                    <a:pt x="1605" y="910"/>
                    <a:pt x="1605" y="907"/>
                    <a:pt x="1610" y="904"/>
                  </a:cubicBezTo>
                  <a:close/>
                  <a:moveTo>
                    <a:pt x="2090" y="0"/>
                  </a:moveTo>
                  <a:cubicBezTo>
                    <a:pt x="2085" y="12"/>
                    <a:pt x="2065" y="17"/>
                    <a:pt x="2057" y="31"/>
                  </a:cubicBezTo>
                  <a:cubicBezTo>
                    <a:pt x="1998" y="115"/>
                    <a:pt x="1939" y="193"/>
                    <a:pt x="1878" y="274"/>
                  </a:cubicBezTo>
                  <a:lnTo>
                    <a:pt x="1772" y="408"/>
                  </a:lnTo>
                  <a:cubicBezTo>
                    <a:pt x="1730" y="461"/>
                    <a:pt x="1686" y="508"/>
                    <a:pt x="1647" y="558"/>
                  </a:cubicBezTo>
                  <a:lnTo>
                    <a:pt x="1418" y="840"/>
                  </a:lnTo>
                  <a:cubicBezTo>
                    <a:pt x="1342" y="935"/>
                    <a:pt x="1270" y="1030"/>
                    <a:pt x="1200" y="1127"/>
                  </a:cubicBezTo>
                  <a:cubicBezTo>
                    <a:pt x="1061" y="1314"/>
                    <a:pt x="935" y="1515"/>
                    <a:pt x="812" y="1708"/>
                  </a:cubicBezTo>
                  <a:lnTo>
                    <a:pt x="720" y="1867"/>
                  </a:lnTo>
                  <a:cubicBezTo>
                    <a:pt x="692" y="1917"/>
                    <a:pt x="656" y="1970"/>
                    <a:pt x="625" y="2023"/>
                  </a:cubicBezTo>
                  <a:cubicBezTo>
                    <a:pt x="561" y="2135"/>
                    <a:pt x="492" y="2243"/>
                    <a:pt x="436" y="2358"/>
                  </a:cubicBezTo>
                  <a:cubicBezTo>
                    <a:pt x="358" y="2511"/>
                    <a:pt x="280" y="2667"/>
                    <a:pt x="207" y="2824"/>
                  </a:cubicBezTo>
                  <a:lnTo>
                    <a:pt x="101" y="3044"/>
                  </a:lnTo>
                  <a:cubicBezTo>
                    <a:pt x="84" y="3083"/>
                    <a:pt x="70" y="3122"/>
                    <a:pt x="56" y="3161"/>
                  </a:cubicBezTo>
                  <a:cubicBezTo>
                    <a:pt x="45" y="3189"/>
                    <a:pt x="40" y="3217"/>
                    <a:pt x="31" y="3248"/>
                  </a:cubicBezTo>
                  <a:cubicBezTo>
                    <a:pt x="26" y="3276"/>
                    <a:pt x="23" y="3303"/>
                    <a:pt x="14" y="3329"/>
                  </a:cubicBezTo>
                  <a:cubicBezTo>
                    <a:pt x="1" y="3390"/>
                    <a:pt x="40" y="3460"/>
                    <a:pt x="95" y="3485"/>
                  </a:cubicBezTo>
                  <a:cubicBezTo>
                    <a:pt x="115" y="3494"/>
                    <a:pt x="136" y="3498"/>
                    <a:pt x="157" y="3498"/>
                  </a:cubicBezTo>
                  <a:cubicBezTo>
                    <a:pt x="212" y="3498"/>
                    <a:pt x="264" y="3468"/>
                    <a:pt x="291" y="3415"/>
                  </a:cubicBezTo>
                  <a:cubicBezTo>
                    <a:pt x="319" y="3359"/>
                    <a:pt x="349" y="3301"/>
                    <a:pt x="383" y="3239"/>
                  </a:cubicBezTo>
                  <a:cubicBezTo>
                    <a:pt x="411" y="3189"/>
                    <a:pt x="433" y="3136"/>
                    <a:pt x="458" y="3083"/>
                  </a:cubicBezTo>
                  <a:cubicBezTo>
                    <a:pt x="511" y="2980"/>
                    <a:pt x="559" y="2871"/>
                    <a:pt x="609" y="2762"/>
                  </a:cubicBezTo>
                  <a:cubicBezTo>
                    <a:pt x="656" y="2659"/>
                    <a:pt x="706" y="2550"/>
                    <a:pt x="759" y="2444"/>
                  </a:cubicBezTo>
                  <a:cubicBezTo>
                    <a:pt x="815" y="2330"/>
                    <a:pt x="877" y="2215"/>
                    <a:pt x="935" y="2095"/>
                  </a:cubicBezTo>
                  <a:cubicBezTo>
                    <a:pt x="1142" y="1697"/>
                    <a:pt x="1351" y="1289"/>
                    <a:pt x="1596" y="910"/>
                  </a:cubicBezTo>
                  <a:lnTo>
                    <a:pt x="1596" y="910"/>
                  </a:lnTo>
                  <a:cubicBezTo>
                    <a:pt x="1595" y="911"/>
                    <a:pt x="1594" y="912"/>
                    <a:pt x="1593" y="913"/>
                  </a:cubicBezTo>
                  <a:lnTo>
                    <a:pt x="1593" y="913"/>
                  </a:lnTo>
                  <a:cubicBezTo>
                    <a:pt x="1614" y="882"/>
                    <a:pt x="1634" y="849"/>
                    <a:pt x="1655" y="818"/>
                  </a:cubicBezTo>
                  <a:lnTo>
                    <a:pt x="1655" y="812"/>
                  </a:lnTo>
                  <a:cubicBezTo>
                    <a:pt x="1658" y="807"/>
                    <a:pt x="1660" y="798"/>
                    <a:pt x="1666" y="795"/>
                  </a:cubicBezTo>
                  <a:lnTo>
                    <a:pt x="1666" y="795"/>
                  </a:lnTo>
                  <a:lnTo>
                    <a:pt x="1660" y="798"/>
                  </a:lnTo>
                  <a:cubicBezTo>
                    <a:pt x="1680" y="770"/>
                    <a:pt x="1700" y="740"/>
                    <a:pt x="1716" y="712"/>
                  </a:cubicBezTo>
                  <a:lnTo>
                    <a:pt x="1716" y="712"/>
                  </a:lnTo>
                  <a:lnTo>
                    <a:pt x="1702" y="728"/>
                  </a:lnTo>
                  <a:cubicBezTo>
                    <a:pt x="1734" y="681"/>
                    <a:pt x="1766" y="634"/>
                    <a:pt x="1800" y="584"/>
                  </a:cubicBezTo>
                  <a:lnTo>
                    <a:pt x="1800" y="584"/>
                  </a:lnTo>
                  <a:cubicBezTo>
                    <a:pt x="1798" y="587"/>
                    <a:pt x="1796" y="590"/>
                    <a:pt x="1794" y="595"/>
                  </a:cubicBezTo>
                  <a:cubicBezTo>
                    <a:pt x="1825" y="544"/>
                    <a:pt x="1856" y="497"/>
                    <a:pt x="1892" y="450"/>
                  </a:cubicBezTo>
                  <a:cubicBezTo>
                    <a:pt x="1920" y="413"/>
                    <a:pt x="1951" y="374"/>
                    <a:pt x="1981" y="332"/>
                  </a:cubicBezTo>
                  <a:cubicBezTo>
                    <a:pt x="2037" y="263"/>
                    <a:pt x="2093" y="184"/>
                    <a:pt x="2143" y="109"/>
                  </a:cubicBezTo>
                  <a:cubicBezTo>
                    <a:pt x="2163" y="81"/>
                    <a:pt x="2163" y="42"/>
                    <a:pt x="2135" y="17"/>
                  </a:cubicBezTo>
                  <a:cubicBezTo>
                    <a:pt x="2126" y="9"/>
                    <a:pt x="2107" y="0"/>
                    <a:pt x="20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868;p45">
              <a:extLst>
                <a:ext uri="{FF2B5EF4-FFF2-40B4-BE49-F238E27FC236}">
                  <a16:creationId xmlns:a16="http://schemas.microsoft.com/office/drawing/2014/main" id="{90BAC84C-9E00-8C1E-B844-85E37A5DB2C3}"/>
                </a:ext>
              </a:extLst>
            </p:cNvPr>
            <p:cNvSpPr/>
            <p:nvPr/>
          </p:nvSpPr>
          <p:spPr>
            <a:xfrm>
              <a:off x="5405725" y="4991425"/>
              <a:ext cx="10125" cy="9775"/>
            </a:xfrm>
            <a:custGeom>
              <a:avLst/>
              <a:gdLst/>
              <a:ahLst/>
              <a:cxnLst/>
              <a:rect l="l" t="t" r="r" b="b"/>
              <a:pathLst>
                <a:path w="405" h="391" extrusionOk="0">
                  <a:moveTo>
                    <a:pt x="187" y="0"/>
                  </a:moveTo>
                  <a:cubicBezTo>
                    <a:pt x="78" y="3"/>
                    <a:pt x="0" y="112"/>
                    <a:pt x="8" y="209"/>
                  </a:cubicBezTo>
                  <a:cubicBezTo>
                    <a:pt x="17" y="259"/>
                    <a:pt x="36" y="307"/>
                    <a:pt x="75" y="340"/>
                  </a:cubicBezTo>
                  <a:cubicBezTo>
                    <a:pt x="117" y="377"/>
                    <a:pt x="167" y="391"/>
                    <a:pt x="218" y="391"/>
                  </a:cubicBezTo>
                  <a:cubicBezTo>
                    <a:pt x="324" y="391"/>
                    <a:pt x="405" y="279"/>
                    <a:pt x="396" y="181"/>
                  </a:cubicBezTo>
                  <a:cubicBezTo>
                    <a:pt x="391" y="128"/>
                    <a:pt x="368" y="84"/>
                    <a:pt x="329" y="47"/>
                  </a:cubicBezTo>
                  <a:cubicBezTo>
                    <a:pt x="287" y="14"/>
                    <a:pt x="240" y="0"/>
                    <a:pt x="1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869;p45">
              <a:extLst>
                <a:ext uri="{FF2B5EF4-FFF2-40B4-BE49-F238E27FC236}">
                  <a16:creationId xmlns:a16="http://schemas.microsoft.com/office/drawing/2014/main" id="{F1147803-ED86-8A8C-5ADA-B371DC88EC55}"/>
                </a:ext>
              </a:extLst>
            </p:cNvPr>
            <p:cNvSpPr/>
            <p:nvPr/>
          </p:nvSpPr>
          <p:spPr>
            <a:xfrm>
              <a:off x="5430825" y="4934925"/>
              <a:ext cx="22825" cy="39625"/>
            </a:xfrm>
            <a:custGeom>
              <a:avLst/>
              <a:gdLst/>
              <a:ahLst/>
              <a:cxnLst/>
              <a:rect l="l" t="t" r="r" b="b"/>
              <a:pathLst>
                <a:path w="913" h="1585" extrusionOk="0">
                  <a:moveTo>
                    <a:pt x="837" y="0"/>
                  </a:moveTo>
                  <a:cubicBezTo>
                    <a:pt x="809" y="3"/>
                    <a:pt x="784" y="17"/>
                    <a:pt x="773" y="42"/>
                  </a:cubicBezTo>
                  <a:cubicBezTo>
                    <a:pt x="698" y="182"/>
                    <a:pt x="611" y="324"/>
                    <a:pt x="536" y="463"/>
                  </a:cubicBezTo>
                  <a:cubicBezTo>
                    <a:pt x="480" y="567"/>
                    <a:pt x="422" y="670"/>
                    <a:pt x="366" y="770"/>
                  </a:cubicBezTo>
                  <a:cubicBezTo>
                    <a:pt x="307" y="879"/>
                    <a:pt x="254" y="991"/>
                    <a:pt x="196" y="1097"/>
                  </a:cubicBezTo>
                  <a:cubicBezTo>
                    <a:pt x="131" y="1214"/>
                    <a:pt x="73" y="1331"/>
                    <a:pt x="20" y="1454"/>
                  </a:cubicBezTo>
                  <a:cubicBezTo>
                    <a:pt x="0" y="1498"/>
                    <a:pt x="17" y="1554"/>
                    <a:pt x="65" y="1577"/>
                  </a:cubicBezTo>
                  <a:cubicBezTo>
                    <a:pt x="78" y="1582"/>
                    <a:pt x="91" y="1584"/>
                    <a:pt x="104" y="1584"/>
                  </a:cubicBezTo>
                  <a:cubicBezTo>
                    <a:pt x="140" y="1584"/>
                    <a:pt x="173" y="1564"/>
                    <a:pt x="187" y="1529"/>
                  </a:cubicBezTo>
                  <a:cubicBezTo>
                    <a:pt x="251" y="1415"/>
                    <a:pt x="299" y="1292"/>
                    <a:pt x="352" y="1172"/>
                  </a:cubicBezTo>
                  <a:cubicBezTo>
                    <a:pt x="399" y="1060"/>
                    <a:pt x="450" y="943"/>
                    <a:pt x="503" y="832"/>
                  </a:cubicBezTo>
                  <a:cubicBezTo>
                    <a:pt x="525" y="776"/>
                    <a:pt x="550" y="720"/>
                    <a:pt x="575" y="670"/>
                  </a:cubicBezTo>
                  <a:cubicBezTo>
                    <a:pt x="586" y="648"/>
                    <a:pt x="595" y="628"/>
                    <a:pt x="609" y="606"/>
                  </a:cubicBezTo>
                  <a:cubicBezTo>
                    <a:pt x="628" y="578"/>
                    <a:pt x="642" y="547"/>
                    <a:pt x="659" y="519"/>
                  </a:cubicBezTo>
                  <a:cubicBezTo>
                    <a:pt x="734" y="377"/>
                    <a:pt x="815" y="237"/>
                    <a:pt x="896" y="92"/>
                  </a:cubicBezTo>
                  <a:cubicBezTo>
                    <a:pt x="913" y="62"/>
                    <a:pt x="893" y="20"/>
                    <a:pt x="865" y="6"/>
                  </a:cubicBezTo>
                  <a:cubicBezTo>
                    <a:pt x="854" y="3"/>
                    <a:pt x="846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870;p45">
              <a:extLst>
                <a:ext uri="{FF2B5EF4-FFF2-40B4-BE49-F238E27FC236}">
                  <a16:creationId xmlns:a16="http://schemas.microsoft.com/office/drawing/2014/main" id="{53BB4837-6778-3AB7-3A2C-FE7E5818A633}"/>
                </a:ext>
              </a:extLst>
            </p:cNvPr>
            <p:cNvSpPr/>
            <p:nvPr/>
          </p:nvSpPr>
          <p:spPr>
            <a:xfrm>
              <a:off x="5382150" y="4877175"/>
              <a:ext cx="96825" cy="143075"/>
            </a:xfrm>
            <a:custGeom>
              <a:avLst/>
              <a:gdLst/>
              <a:ahLst/>
              <a:cxnLst/>
              <a:rect l="l" t="t" r="r" b="b"/>
              <a:pathLst>
                <a:path w="3873" h="5723" extrusionOk="0">
                  <a:moveTo>
                    <a:pt x="3811" y="143"/>
                  </a:moveTo>
                  <a:lnTo>
                    <a:pt x="3811" y="143"/>
                  </a:lnTo>
                  <a:cubicBezTo>
                    <a:pt x="3810" y="143"/>
                    <a:pt x="3809" y="144"/>
                    <a:pt x="3808" y="144"/>
                  </a:cubicBezTo>
                  <a:lnTo>
                    <a:pt x="3808" y="144"/>
                  </a:lnTo>
                  <a:cubicBezTo>
                    <a:pt x="3809" y="144"/>
                    <a:pt x="3810" y="143"/>
                    <a:pt x="3811" y="143"/>
                  </a:cubicBezTo>
                  <a:close/>
                  <a:moveTo>
                    <a:pt x="3808" y="144"/>
                  </a:moveTo>
                  <a:lnTo>
                    <a:pt x="3808" y="144"/>
                  </a:lnTo>
                  <a:cubicBezTo>
                    <a:pt x="3805" y="147"/>
                    <a:pt x="3801" y="149"/>
                    <a:pt x="3798" y="151"/>
                  </a:cubicBezTo>
                  <a:lnTo>
                    <a:pt x="3798" y="151"/>
                  </a:lnTo>
                  <a:cubicBezTo>
                    <a:pt x="3802" y="151"/>
                    <a:pt x="3804" y="147"/>
                    <a:pt x="3808" y="144"/>
                  </a:cubicBezTo>
                  <a:close/>
                  <a:moveTo>
                    <a:pt x="1141" y="3549"/>
                  </a:moveTo>
                  <a:lnTo>
                    <a:pt x="1141" y="3549"/>
                  </a:lnTo>
                  <a:cubicBezTo>
                    <a:pt x="1140" y="3551"/>
                    <a:pt x="1139" y="3553"/>
                    <a:pt x="1138" y="3555"/>
                  </a:cubicBezTo>
                  <a:cubicBezTo>
                    <a:pt x="1138" y="3555"/>
                    <a:pt x="1141" y="3555"/>
                    <a:pt x="1141" y="3549"/>
                  </a:cubicBezTo>
                  <a:close/>
                  <a:moveTo>
                    <a:pt x="3797" y="0"/>
                  </a:moveTo>
                  <a:cubicBezTo>
                    <a:pt x="3789" y="14"/>
                    <a:pt x="3777" y="14"/>
                    <a:pt x="3769" y="23"/>
                  </a:cubicBezTo>
                  <a:cubicBezTo>
                    <a:pt x="3644" y="95"/>
                    <a:pt x="3526" y="179"/>
                    <a:pt x="3406" y="263"/>
                  </a:cubicBezTo>
                  <a:cubicBezTo>
                    <a:pt x="3273" y="363"/>
                    <a:pt x="3141" y="477"/>
                    <a:pt x="3021" y="595"/>
                  </a:cubicBezTo>
                  <a:cubicBezTo>
                    <a:pt x="2779" y="823"/>
                    <a:pt x="2564" y="1074"/>
                    <a:pt x="2360" y="1337"/>
                  </a:cubicBezTo>
                  <a:cubicBezTo>
                    <a:pt x="1953" y="1858"/>
                    <a:pt x="1613" y="2425"/>
                    <a:pt x="1267" y="2988"/>
                  </a:cubicBezTo>
                  <a:cubicBezTo>
                    <a:pt x="865" y="3638"/>
                    <a:pt x="519" y="4322"/>
                    <a:pt x="240" y="5030"/>
                  </a:cubicBezTo>
                  <a:cubicBezTo>
                    <a:pt x="151" y="5259"/>
                    <a:pt x="70" y="5491"/>
                    <a:pt x="0" y="5722"/>
                  </a:cubicBezTo>
                  <a:lnTo>
                    <a:pt x="3" y="5719"/>
                  </a:lnTo>
                  <a:cubicBezTo>
                    <a:pt x="73" y="5692"/>
                    <a:pt x="148" y="5666"/>
                    <a:pt x="220" y="5650"/>
                  </a:cubicBezTo>
                  <a:cubicBezTo>
                    <a:pt x="223" y="5650"/>
                    <a:pt x="223" y="5650"/>
                    <a:pt x="223" y="5647"/>
                  </a:cubicBezTo>
                  <a:cubicBezTo>
                    <a:pt x="296" y="5415"/>
                    <a:pt x="380" y="5189"/>
                    <a:pt x="469" y="4963"/>
                  </a:cubicBezTo>
                  <a:cubicBezTo>
                    <a:pt x="656" y="4481"/>
                    <a:pt x="879" y="4018"/>
                    <a:pt x="1127" y="3563"/>
                  </a:cubicBezTo>
                  <a:lnTo>
                    <a:pt x="1130" y="3560"/>
                  </a:lnTo>
                  <a:lnTo>
                    <a:pt x="1133" y="3555"/>
                  </a:lnTo>
                  <a:cubicBezTo>
                    <a:pt x="1133" y="3549"/>
                    <a:pt x="1133" y="3549"/>
                    <a:pt x="1138" y="3549"/>
                  </a:cubicBezTo>
                  <a:lnTo>
                    <a:pt x="1138" y="3555"/>
                  </a:lnTo>
                  <a:cubicBezTo>
                    <a:pt x="1138" y="3549"/>
                    <a:pt x="1141" y="3549"/>
                    <a:pt x="1141" y="3549"/>
                  </a:cubicBezTo>
                  <a:lnTo>
                    <a:pt x="1141" y="3549"/>
                  </a:lnTo>
                  <a:cubicBezTo>
                    <a:pt x="1141" y="3549"/>
                    <a:pt x="1141" y="3549"/>
                    <a:pt x="1141" y="3549"/>
                  </a:cubicBezTo>
                  <a:lnTo>
                    <a:pt x="1141" y="3549"/>
                  </a:lnTo>
                  <a:cubicBezTo>
                    <a:pt x="1274" y="3306"/>
                    <a:pt x="1418" y="3067"/>
                    <a:pt x="1562" y="2829"/>
                  </a:cubicBezTo>
                  <a:cubicBezTo>
                    <a:pt x="1705" y="2592"/>
                    <a:pt x="1850" y="2358"/>
                    <a:pt x="1998" y="2126"/>
                  </a:cubicBezTo>
                  <a:cubicBezTo>
                    <a:pt x="2157" y="1886"/>
                    <a:pt x="2318" y="1649"/>
                    <a:pt x="2491" y="1420"/>
                  </a:cubicBezTo>
                  <a:cubicBezTo>
                    <a:pt x="2662" y="1192"/>
                    <a:pt x="2846" y="974"/>
                    <a:pt x="3044" y="768"/>
                  </a:cubicBezTo>
                  <a:lnTo>
                    <a:pt x="3044" y="768"/>
                  </a:lnTo>
                  <a:lnTo>
                    <a:pt x="3030" y="782"/>
                  </a:lnTo>
                  <a:cubicBezTo>
                    <a:pt x="3263" y="545"/>
                    <a:pt x="3516" y="328"/>
                    <a:pt x="3798" y="151"/>
                  </a:cubicBezTo>
                  <a:lnTo>
                    <a:pt x="3798" y="151"/>
                  </a:lnTo>
                  <a:cubicBezTo>
                    <a:pt x="3797" y="151"/>
                    <a:pt x="3797" y="151"/>
                    <a:pt x="3797" y="151"/>
                  </a:cubicBezTo>
                  <a:lnTo>
                    <a:pt x="3830" y="129"/>
                  </a:lnTo>
                  <a:cubicBezTo>
                    <a:pt x="3847" y="118"/>
                    <a:pt x="3858" y="112"/>
                    <a:pt x="3864" y="95"/>
                  </a:cubicBezTo>
                  <a:cubicBezTo>
                    <a:pt x="3872" y="76"/>
                    <a:pt x="3872" y="59"/>
                    <a:pt x="3861" y="42"/>
                  </a:cubicBezTo>
                  <a:cubicBezTo>
                    <a:pt x="3853" y="28"/>
                    <a:pt x="3839" y="14"/>
                    <a:pt x="3825" y="6"/>
                  </a:cubicBezTo>
                  <a:cubicBezTo>
                    <a:pt x="3819" y="3"/>
                    <a:pt x="3808" y="0"/>
                    <a:pt x="3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871;p45">
              <a:extLst>
                <a:ext uri="{FF2B5EF4-FFF2-40B4-BE49-F238E27FC236}">
                  <a16:creationId xmlns:a16="http://schemas.microsoft.com/office/drawing/2014/main" id="{69B52D00-8AD1-B264-5CE1-5984B90FE5BE}"/>
                </a:ext>
              </a:extLst>
            </p:cNvPr>
            <p:cNvSpPr/>
            <p:nvPr/>
          </p:nvSpPr>
          <p:spPr>
            <a:xfrm>
              <a:off x="5410375" y="496637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4" y="1"/>
                  </a:moveTo>
                  <a:cubicBezTo>
                    <a:pt x="1" y="1"/>
                    <a:pt x="1" y="3"/>
                    <a:pt x="1" y="3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872;p45">
              <a:extLst>
                <a:ext uri="{FF2B5EF4-FFF2-40B4-BE49-F238E27FC236}">
                  <a16:creationId xmlns:a16="http://schemas.microsoft.com/office/drawing/2014/main" id="{542DCACE-8882-8EAB-7590-8948005130E4}"/>
                </a:ext>
              </a:extLst>
            </p:cNvPr>
            <p:cNvSpPr/>
            <p:nvPr/>
          </p:nvSpPr>
          <p:spPr>
            <a:xfrm>
              <a:off x="5364275" y="4874800"/>
              <a:ext cx="106600" cy="160725"/>
            </a:xfrm>
            <a:custGeom>
              <a:avLst/>
              <a:gdLst/>
              <a:ahLst/>
              <a:cxnLst/>
              <a:rect l="l" t="t" r="r" b="b"/>
              <a:pathLst>
                <a:path w="4264" h="6429" extrusionOk="0">
                  <a:moveTo>
                    <a:pt x="2980" y="1142"/>
                  </a:moveTo>
                  <a:lnTo>
                    <a:pt x="2980" y="1142"/>
                  </a:lnTo>
                  <a:cubicBezTo>
                    <a:pt x="2980" y="1142"/>
                    <a:pt x="2979" y="1143"/>
                    <a:pt x="2978" y="1144"/>
                  </a:cubicBezTo>
                  <a:lnTo>
                    <a:pt x="2978" y="1144"/>
                  </a:lnTo>
                  <a:cubicBezTo>
                    <a:pt x="2978" y="1144"/>
                    <a:pt x="2980" y="1144"/>
                    <a:pt x="2980" y="1142"/>
                  </a:cubicBezTo>
                  <a:close/>
                  <a:moveTo>
                    <a:pt x="4188" y="1"/>
                  </a:moveTo>
                  <a:lnTo>
                    <a:pt x="4188" y="9"/>
                  </a:lnTo>
                  <a:cubicBezTo>
                    <a:pt x="4172" y="9"/>
                    <a:pt x="4158" y="14"/>
                    <a:pt x="4144" y="26"/>
                  </a:cubicBezTo>
                  <a:cubicBezTo>
                    <a:pt x="3884" y="187"/>
                    <a:pt x="3639" y="363"/>
                    <a:pt x="3402" y="558"/>
                  </a:cubicBezTo>
                  <a:cubicBezTo>
                    <a:pt x="3167" y="754"/>
                    <a:pt x="2947" y="963"/>
                    <a:pt x="2735" y="1183"/>
                  </a:cubicBezTo>
                  <a:cubicBezTo>
                    <a:pt x="2291" y="1646"/>
                    <a:pt x="1904" y="2163"/>
                    <a:pt x="1563" y="2704"/>
                  </a:cubicBezTo>
                  <a:cubicBezTo>
                    <a:pt x="1214" y="3256"/>
                    <a:pt x="922" y="3831"/>
                    <a:pt x="665" y="4431"/>
                  </a:cubicBezTo>
                  <a:cubicBezTo>
                    <a:pt x="419" y="5017"/>
                    <a:pt x="210" y="5622"/>
                    <a:pt x="48" y="6241"/>
                  </a:cubicBezTo>
                  <a:cubicBezTo>
                    <a:pt x="32" y="6303"/>
                    <a:pt x="18" y="6361"/>
                    <a:pt x="1" y="6428"/>
                  </a:cubicBezTo>
                  <a:cubicBezTo>
                    <a:pt x="59" y="6336"/>
                    <a:pt x="124" y="6252"/>
                    <a:pt x="199" y="6177"/>
                  </a:cubicBezTo>
                  <a:cubicBezTo>
                    <a:pt x="230" y="6146"/>
                    <a:pt x="266" y="6110"/>
                    <a:pt x="299" y="6079"/>
                  </a:cubicBezTo>
                  <a:cubicBezTo>
                    <a:pt x="411" y="5683"/>
                    <a:pt x="539" y="5287"/>
                    <a:pt x="690" y="4897"/>
                  </a:cubicBezTo>
                  <a:cubicBezTo>
                    <a:pt x="910" y="4325"/>
                    <a:pt x="1167" y="3767"/>
                    <a:pt x="1466" y="3231"/>
                  </a:cubicBezTo>
                  <a:lnTo>
                    <a:pt x="1466" y="3231"/>
                  </a:lnTo>
                  <a:lnTo>
                    <a:pt x="1452" y="3251"/>
                  </a:lnTo>
                  <a:cubicBezTo>
                    <a:pt x="1872" y="2490"/>
                    <a:pt x="2374" y="1771"/>
                    <a:pt x="2978" y="1144"/>
                  </a:cubicBezTo>
                  <a:lnTo>
                    <a:pt x="2978" y="1144"/>
                  </a:lnTo>
                  <a:cubicBezTo>
                    <a:pt x="2978" y="1144"/>
                    <a:pt x="2978" y="1144"/>
                    <a:pt x="2978" y="1144"/>
                  </a:cubicBezTo>
                  <a:cubicBezTo>
                    <a:pt x="3354" y="759"/>
                    <a:pt x="3773" y="416"/>
                    <a:pt x="4230" y="132"/>
                  </a:cubicBezTo>
                  <a:cubicBezTo>
                    <a:pt x="4261" y="109"/>
                    <a:pt x="4264" y="56"/>
                    <a:pt x="4241" y="28"/>
                  </a:cubicBezTo>
                  <a:cubicBezTo>
                    <a:pt x="4230" y="14"/>
                    <a:pt x="4213" y="6"/>
                    <a:pt x="4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873;p45">
              <a:extLst>
                <a:ext uri="{FF2B5EF4-FFF2-40B4-BE49-F238E27FC236}">
                  <a16:creationId xmlns:a16="http://schemas.microsoft.com/office/drawing/2014/main" id="{07A05C38-BBE4-2697-8758-DB11E17A1A1F}"/>
                </a:ext>
              </a:extLst>
            </p:cNvPr>
            <p:cNvSpPr/>
            <p:nvPr/>
          </p:nvSpPr>
          <p:spPr>
            <a:xfrm>
              <a:off x="5438625" y="4903525"/>
              <a:ext cx="250" cy="175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9" y="1"/>
                  </a:moveTo>
                  <a:lnTo>
                    <a:pt x="9" y="1"/>
                  </a:lnTo>
                  <a:cubicBezTo>
                    <a:pt x="4" y="4"/>
                    <a:pt x="1" y="4"/>
                    <a:pt x="1" y="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874;p45">
              <a:extLst>
                <a:ext uri="{FF2B5EF4-FFF2-40B4-BE49-F238E27FC236}">
                  <a16:creationId xmlns:a16="http://schemas.microsoft.com/office/drawing/2014/main" id="{94CC7450-D6E9-AE78-CD06-26703862EB5B}"/>
                </a:ext>
              </a:extLst>
            </p:cNvPr>
            <p:cNvSpPr/>
            <p:nvPr/>
          </p:nvSpPr>
          <p:spPr>
            <a:xfrm>
              <a:off x="5482500" y="4880825"/>
              <a:ext cx="11875" cy="111950"/>
            </a:xfrm>
            <a:custGeom>
              <a:avLst/>
              <a:gdLst/>
              <a:ahLst/>
              <a:cxnLst/>
              <a:rect l="l" t="t" r="r" b="b"/>
              <a:pathLst>
                <a:path w="475" h="4478" extrusionOk="0">
                  <a:moveTo>
                    <a:pt x="126" y="435"/>
                  </a:moveTo>
                  <a:lnTo>
                    <a:pt x="126" y="435"/>
                  </a:lnTo>
                  <a:cubicBezTo>
                    <a:pt x="127" y="437"/>
                    <a:pt x="128" y="440"/>
                    <a:pt x="128" y="442"/>
                  </a:cubicBezTo>
                  <a:lnTo>
                    <a:pt x="128" y="442"/>
                  </a:lnTo>
                  <a:cubicBezTo>
                    <a:pt x="128" y="439"/>
                    <a:pt x="127" y="437"/>
                    <a:pt x="126" y="435"/>
                  </a:cubicBezTo>
                  <a:close/>
                  <a:moveTo>
                    <a:pt x="76" y="1"/>
                  </a:moveTo>
                  <a:cubicBezTo>
                    <a:pt x="71" y="1"/>
                    <a:pt x="66" y="4"/>
                    <a:pt x="59" y="8"/>
                  </a:cubicBezTo>
                  <a:cubicBezTo>
                    <a:pt x="17" y="25"/>
                    <a:pt x="1" y="75"/>
                    <a:pt x="15" y="117"/>
                  </a:cubicBezTo>
                  <a:cubicBezTo>
                    <a:pt x="57" y="219"/>
                    <a:pt x="94" y="319"/>
                    <a:pt x="124" y="424"/>
                  </a:cubicBezTo>
                  <a:lnTo>
                    <a:pt x="124" y="424"/>
                  </a:lnTo>
                  <a:cubicBezTo>
                    <a:pt x="124" y="424"/>
                    <a:pt x="123" y="424"/>
                    <a:pt x="123" y="423"/>
                  </a:cubicBezTo>
                  <a:lnTo>
                    <a:pt x="123" y="423"/>
                  </a:lnTo>
                  <a:cubicBezTo>
                    <a:pt x="124" y="427"/>
                    <a:pt x="125" y="431"/>
                    <a:pt x="126" y="435"/>
                  </a:cubicBezTo>
                  <a:lnTo>
                    <a:pt x="126" y="435"/>
                  </a:lnTo>
                  <a:cubicBezTo>
                    <a:pt x="126" y="434"/>
                    <a:pt x="126" y="433"/>
                    <a:pt x="126" y="432"/>
                  </a:cubicBezTo>
                  <a:lnTo>
                    <a:pt x="126" y="432"/>
                  </a:lnTo>
                  <a:cubicBezTo>
                    <a:pt x="127" y="436"/>
                    <a:pt x="128" y="439"/>
                    <a:pt x="129" y="443"/>
                  </a:cubicBezTo>
                  <a:cubicBezTo>
                    <a:pt x="129" y="443"/>
                    <a:pt x="129" y="442"/>
                    <a:pt x="128" y="442"/>
                  </a:cubicBezTo>
                  <a:lnTo>
                    <a:pt x="128" y="442"/>
                  </a:lnTo>
                  <a:cubicBezTo>
                    <a:pt x="176" y="617"/>
                    <a:pt x="216" y="795"/>
                    <a:pt x="243" y="979"/>
                  </a:cubicBezTo>
                  <a:cubicBezTo>
                    <a:pt x="277" y="1177"/>
                    <a:pt x="291" y="1378"/>
                    <a:pt x="296" y="1581"/>
                  </a:cubicBezTo>
                  <a:lnTo>
                    <a:pt x="296" y="1578"/>
                  </a:lnTo>
                  <a:lnTo>
                    <a:pt x="296" y="1578"/>
                  </a:lnTo>
                  <a:cubicBezTo>
                    <a:pt x="319" y="2245"/>
                    <a:pt x="238" y="2912"/>
                    <a:pt x="154" y="3579"/>
                  </a:cubicBezTo>
                  <a:cubicBezTo>
                    <a:pt x="118" y="3861"/>
                    <a:pt x="79" y="4142"/>
                    <a:pt x="34" y="4427"/>
                  </a:cubicBezTo>
                  <a:cubicBezTo>
                    <a:pt x="73" y="4432"/>
                    <a:pt x="109" y="4441"/>
                    <a:pt x="146" y="4455"/>
                  </a:cubicBezTo>
                  <a:cubicBezTo>
                    <a:pt x="168" y="4460"/>
                    <a:pt x="193" y="4471"/>
                    <a:pt x="213" y="4477"/>
                  </a:cubicBezTo>
                  <a:cubicBezTo>
                    <a:pt x="238" y="4326"/>
                    <a:pt x="260" y="4170"/>
                    <a:pt x="282" y="4020"/>
                  </a:cubicBezTo>
                  <a:cubicBezTo>
                    <a:pt x="327" y="3693"/>
                    <a:pt x="363" y="3361"/>
                    <a:pt x="397" y="3035"/>
                  </a:cubicBezTo>
                  <a:cubicBezTo>
                    <a:pt x="433" y="2689"/>
                    <a:pt x="461" y="2348"/>
                    <a:pt x="467" y="2003"/>
                  </a:cubicBezTo>
                  <a:cubicBezTo>
                    <a:pt x="475" y="1668"/>
                    <a:pt x="461" y="1333"/>
                    <a:pt x="416" y="998"/>
                  </a:cubicBezTo>
                  <a:cubicBezTo>
                    <a:pt x="369" y="675"/>
                    <a:pt x="285" y="354"/>
                    <a:pt x="160" y="52"/>
                  </a:cubicBezTo>
                  <a:cubicBezTo>
                    <a:pt x="146" y="22"/>
                    <a:pt x="115" y="5"/>
                    <a:pt x="84" y="5"/>
                  </a:cubicBezTo>
                  <a:cubicBezTo>
                    <a:pt x="81" y="2"/>
                    <a:pt x="79" y="1"/>
                    <a:pt x="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875;p45">
              <a:extLst>
                <a:ext uri="{FF2B5EF4-FFF2-40B4-BE49-F238E27FC236}">
                  <a16:creationId xmlns:a16="http://schemas.microsoft.com/office/drawing/2014/main" id="{98D51FF6-6AD7-0354-5AB2-70664A2FD95F}"/>
                </a:ext>
              </a:extLst>
            </p:cNvPr>
            <p:cNvSpPr/>
            <p:nvPr/>
          </p:nvSpPr>
          <p:spPr>
            <a:xfrm>
              <a:off x="5493100" y="4884050"/>
              <a:ext cx="13425" cy="119025"/>
            </a:xfrm>
            <a:custGeom>
              <a:avLst/>
              <a:gdLst/>
              <a:ahLst/>
              <a:cxnLst/>
              <a:rect l="l" t="t" r="r" b="b"/>
              <a:pathLst>
                <a:path w="537" h="4761" extrusionOk="0">
                  <a:moveTo>
                    <a:pt x="162" y="504"/>
                  </a:moveTo>
                  <a:cubicBezTo>
                    <a:pt x="162" y="506"/>
                    <a:pt x="162" y="506"/>
                    <a:pt x="164" y="508"/>
                  </a:cubicBezTo>
                  <a:lnTo>
                    <a:pt x="164" y="508"/>
                  </a:lnTo>
                  <a:cubicBezTo>
                    <a:pt x="163" y="506"/>
                    <a:pt x="163" y="505"/>
                    <a:pt x="162" y="504"/>
                  </a:cubicBezTo>
                  <a:close/>
                  <a:moveTo>
                    <a:pt x="62" y="0"/>
                  </a:moveTo>
                  <a:cubicBezTo>
                    <a:pt x="58" y="0"/>
                    <a:pt x="54" y="2"/>
                    <a:pt x="51" y="4"/>
                  </a:cubicBezTo>
                  <a:cubicBezTo>
                    <a:pt x="15" y="21"/>
                    <a:pt x="1" y="60"/>
                    <a:pt x="15" y="96"/>
                  </a:cubicBezTo>
                  <a:cubicBezTo>
                    <a:pt x="76" y="230"/>
                    <a:pt x="123" y="367"/>
                    <a:pt x="165" y="509"/>
                  </a:cubicBezTo>
                  <a:cubicBezTo>
                    <a:pt x="165" y="509"/>
                    <a:pt x="164" y="508"/>
                    <a:pt x="164" y="508"/>
                  </a:cubicBezTo>
                  <a:lnTo>
                    <a:pt x="164" y="508"/>
                  </a:lnTo>
                  <a:cubicBezTo>
                    <a:pt x="288" y="942"/>
                    <a:pt x="344" y="1395"/>
                    <a:pt x="355" y="1846"/>
                  </a:cubicBezTo>
                  <a:lnTo>
                    <a:pt x="355" y="1840"/>
                  </a:lnTo>
                  <a:lnTo>
                    <a:pt x="355" y="1840"/>
                  </a:lnTo>
                  <a:cubicBezTo>
                    <a:pt x="369" y="2529"/>
                    <a:pt x="299" y="3213"/>
                    <a:pt x="202" y="3893"/>
                  </a:cubicBezTo>
                  <a:cubicBezTo>
                    <a:pt x="168" y="4114"/>
                    <a:pt x="135" y="4337"/>
                    <a:pt x="98" y="4554"/>
                  </a:cubicBezTo>
                  <a:cubicBezTo>
                    <a:pt x="149" y="4605"/>
                    <a:pt x="193" y="4658"/>
                    <a:pt x="229" y="4714"/>
                  </a:cubicBezTo>
                  <a:cubicBezTo>
                    <a:pt x="238" y="4730"/>
                    <a:pt x="249" y="4744"/>
                    <a:pt x="257" y="4761"/>
                  </a:cubicBezTo>
                  <a:cubicBezTo>
                    <a:pt x="299" y="4507"/>
                    <a:pt x="335" y="4250"/>
                    <a:pt x="374" y="3997"/>
                  </a:cubicBezTo>
                  <a:cubicBezTo>
                    <a:pt x="469" y="3324"/>
                    <a:pt x="536" y="2641"/>
                    <a:pt x="514" y="1960"/>
                  </a:cubicBezTo>
                  <a:cubicBezTo>
                    <a:pt x="494" y="1304"/>
                    <a:pt x="400" y="649"/>
                    <a:pt x="137" y="43"/>
                  </a:cubicBezTo>
                  <a:cubicBezTo>
                    <a:pt x="126" y="18"/>
                    <a:pt x="104" y="4"/>
                    <a:pt x="76" y="4"/>
                  </a:cubicBezTo>
                  <a:cubicBezTo>
                    <a:pt x="72" y="2"/>
                    <a:pt x="67" y="0"/>
                    <a:pt x="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876;p45">
              <a:extLst>
                <a:ext uri="{FF2B5EF4-FFF2-40B4-BE49-F238E27FC236}">
                  <a16:creationId xmlns:a16="http://schemas.microsoft.com/office/drawing/2014/main" id="{BEA83F2B-39C7-F7B1-A3FD-009276705DE0}"/>
                </a:ext>
              </a:extLst>
            </p:cNvPr>
            <p:cNvSpPr/>
            <p:nvPr/>
          </p:nvSpPr>
          <p:spPr>
            <a:xfrm>
              <a:off x="5497150" y="4896275"/>
              <a:ext cx="100" cy="300"/>
            </a:xfrm>
            <a:custGeom>
              <a:avLst/>
              <a:gdLst/>
              <a:ahLst/>
              <a:cxnLst/>
              <a:rect l="l" t="t" r="r" b="b"/>
              <a:pathLst>
                <a:path w="4" h="12" extrusionOk="0">
                  <a:moveTo>
                    <a:pt x="3" y="12"/>
                  </a:moveTo>
                  <a:cubicBezTo>
                    <a:pt x="0" y="6"/>
                    <a:pt x="0" y="4"/>
                    <a:pt x="0" y="1"/>
                  </a:cubicBezTo>
                  <a:cubicBezTo>
                    <a:pt x="0" y="4"/>
                    <a:pt x="0" y="6"/>
                    <a:pt x="3" y="12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877;p45">
              <a:extLst>
                <a:ext uri="{FF2B5EF4-FFF2-40B4-BE49-F238E27FC236}">
                  <a16:creationId xmlns:a16="http://schemas.microsoft.com/office/drawing/2014/main" id="{5FA15FE5-84B3-AA42-6E96-B3AE9422279C}"/>
                </a:ext>
              </a:extLst>
            </p:cNvPr>
            <p:cNvSpPr/>
            <p:nvPr/>
          </p:nvSpPr>
          <p:spPr>
            <a:xfrm>
              <a:off x="5502025" y="4929825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1" y="9"/>
                  </a:moveTo>
                  <a:lnTo>
                    <a:pt x="1" y="1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878;p45">
              <a:extLst>
                <a:ext uri="{FF2B5EF4-FFF2-40B4-BE49-F238E27FC236}">
                  <a16:creationId xmlns:a16="http://schemas.microsoft.com/office/drawing/2014/main" id="{7B040AE0-F4A9-FC70-35C9-41BD178D36D1}"/>
                </a:ext>
              </a:extLst>
            </p:cNvPr>
            <p:cNvSpPr/>
            <p:nvPr/>
          </p:nvSpPr>
          <p:spPr>
            <a:xfrm>
              <a:off x="5305500" y="4873125"/>
              <a:ext cx="254225" cy="183100"/>
            </a:xfrm>
            <a:custGeom>
              <a:avLst/>
              <a:gdLst/>
              <a:ahLst/>
              <a:cxnLst/>
              <a:rect l="l" t="t" r="r" b="b"/>
              <a:pathLst>
                <a:path w="10169" h="7324" extrusionOk="0">
                  <a:moveTo>
                    <a:pt x="5400" y="585"/>
                  </a:moveTo>
                  <a:lnTo>
                    <a:pt x="5400" y="585"/>
                  </a:lnTo>
                  <a:cubicBezTo>
                    <a:pt x="5389" y="589"/>
                    <a:pt x="5378" y="593"/>
                    <a:pt x="5368" y="598"/>
                  </a:cubicBezTo>
                  <a:cubicBezTo>
                    <a:pt x="5379" y="593"/>
                    <a:pt x="5389" y="590"/>
                    <a:pt x="5400" y="585"/>
                  </a:cubicBezTo>
                  <a:close/>
                  <a:moveTo>
                    <a:pt x="8403" y="1404"/>
                  </a:moveTo>
                  <a:lnTo>
                    <a:pt x="8403" y="1404"/>
                  </a:lnTo>
                  <a:cubicBezTo>
                    <a:pt x="8409" y="1415"/>
                    <a:pt x="8414" y="1421"/>
                    <a:pt x="8422" y="1429"/>
                  </a:cubicBezTo>
                  <a:cubicBezTo>
                    <a:pt x="8417" y="1426"/>
                    <a:pt x="8409" y="1415"/>
                    <a:pt x="8403" y="1404"/>
                  </a:cubicBezTo>
                  <a:close/>
                  <a:moveTo>
                    <a:pt x="6516" y="0"/>
                  </a:moveTo>
                  <a:cubicBezTo>
                    <a:pt x="6205" y="0"/>
                    <a:pt x="5900" y="61"/>
                    <a:pt x="5608" y="160"/>
                  </a:cubicBezTo>
                  <a:cubicBezTo>
                    <a:pt x="5239" y="282"/>
                    <a:pt x="4888" y="464"/>
                    <a:pt x="4561" y="673"/>
                  </a:cubicBezTo>
                  <a:cubicBezTo>
                    <a:pt x="4199" y="904"/>
                    <a:pt x="3858" y="1175"/>
                    <a:pt x="3538" y="1460"/>
                  </a:cubicBezTo>
                  <a:cubicBezTo>
                    <a:pt x="2840" y="2085"/>
                    <a:pt x="2218" y="2796"/>
                    <a:pt x="1654" y="3538"/>
                  </a:cubicBezTo>
                  <a:cubicBezTo>
                    <a:pt x="1102" y="4249"/>
                    <a:pt x="597" y="4997"/>
                    <a:pt x="134" y="5767"/>
                  </a:cubicBezTo>
                  <a:cubicBezTo>
                    <a:pt x="89" y="5840"/>
                    <a:pt x="42" y="5918"/>
                    <a:pt x="0" y="5990"/>
                  </a:cubicBezTo>
                  <a:cubicBezTo>
                    <a:pt x="67" y="5973"/>
                    <a:pt x="134" y="5962"/>
                    <a:pt x="201" y="5960"/>
                  </a:cubicBezTo>
                  <a:cubicBezTo>
                    <a:pt x="232" y="5954"/>
                    <a:pt x="262" y="5954"/>
                    <a:pt x="293" y="5954"/>
                  </a:cubicBezTo>
                  <a:cubicBezTo>
                    <a:pt x="720" y="5251"/>
                    <a:pt x="1183" y="4567"/>
                    <a:pt x="1680" y="3912"/>
                  </a:cubicBezTo>
                  <a:lnTo>
                    <a:pt x="1680" y="3915"/>
                  </a:lnTo>
                  <a:cubicBezTo>
                    <a:pt x="2048" y="3435"/>
                    <a:pt x="2436" y="2966"/>
                    <a:pt x="2851" y="2528"/>
                  </a:cubicBezTo>
                  <a:cubicBezTo>
                    <a:pt x="3256" y="2098"/>
                    <a:pt x="3683" y="1691"/>
                    <a:pt x="4151" y="1331"/>
                  </a:cubicBezTo>
                  <a:lnTo>
                    <a:pt x="4151" y="1331"/>
                  </a:lnTo>
                  <a:cubicBezTo>
                    <a:pt x="4140" y="1337"/>
                    <a:pt x="4129" y="1348"/>
                    <a:pt x="4121" y="1351"/>
                  </a:cubicBezTo>
                  <a:cubicBezTo>
                    <a:pt x="4517" y="1050"/>
                    <a:pt x="4944" y="773"/>
                    <a:pt x="5407" y="581"/>
                  </a:cubicBezTo>
                  <a:lnTo>
                    <a:pt x="5407" y="581"/>
                  </a:lnTo>
                  <a:cubicBezTo>
                    <a:pt x="5404" y="582"/>
                    <a:pt x="5402" y="583"/>
                    <a:pt x="5400" y="585"/>
                  </a:cubicBezTo>
                  <a:lnTo>
                    <a:pt x="5400" y="585"/>
                  </a:lnTo>
                  <a:cubicBezTo>
                    <a:pt x="5644" y="488"/>
                    <a:pt x="5892" y="412"/>
                    <a:pt x="6149" y="372"/>
                  </a:cubicBezTo>
                  <a:cubicBezTo>
                    <a:pt x="6265" y="357"/>
                    <a:pt x="6381" y="349"/>
                    <a:pt x="6498" y="349"/>
                  </a:cubicBezTo>
                  <a:cubicBezTo>
                    <a:pt x="6578" y="349"/>
                    <a:pt x="6658" y="352"/>
                    <a:pt x="6737" y="360"/>
                  </a:cubicBezTo>
                  <a:cubicBezTo>
                    <a:pt x="6916" y="383"/>
                    <a:pt x="7086" y="427"/>
                    <a:pt x="7254" y="492"/>
                  </a:cubicBezTo>
                  <a:cubicBezTo>
                    <a:pt x="7449" y="570"/>
                    <a:pt x="7630" y="676"/>
                    <a:pt x="7798" y="801"/>
                  </a:cubicBezTo>
                  <a:cubicBezTo>
                    <a:pt x="8032" y="985"/>
                    <a:pt x="8238" y="1200"/>
                    <a:pt x="8420" y="1437"/>
                  </a:cubicBezTo>
                  <a:cubicBezTo>
                    <a:pt x="8676" y="1780"/>
                    <a:pt x="8880" y="2157"/>
                    <a:pt x="9047" y="2548"/>
                  </a:cubicBezTo>
                  <a:cubicBezTo>
                    <a:pt x="9329" y="3231"/>
                    <a:pt x="9505" y="3954"/>
                    <a:pt x="9608" y="4682"/>
                  </a:cubicBezTo>
                  <a:cubicBezTo>
                    <a:pt x="9714" y="5466"/>
                    <a:pt x="9745" y="6258"/>
                    <a:pt x="9720" y="7050"/>
                  </a:cubicBezTo>
                  <a:cubicBezTo>
                    <a:pt x="9717" y="7142"/>
                    <a:pt x="9714" y="7234"/>
                    <a:pt x="9714" y="7324"/>
                  </a:cubicBezTo>
                  <a:cubicBezTo>
                    <a:pt x="9728" y="7304"/>
                    <a:pt x="9736" y="7279"/>
                    <a:pt x="9750" y="7260"/>
                  </a:cubicBezTo>
                  <a:cubicBezTo>
                    <a:pt x="9789" y="7195"/>
                    <a:pt x="9834" y="7128"/>
                    <a:pt x="9884" y="7073"/>
                  </a:cubicBezTo>
                  <a:cubicBezTo>
                    <a:pt x="9932" y="6995"/>
                    <a:pt x="9988" y="6914"/>
                    <a:pt x="10055" y="6844"/>
                  </a:cubicBezTo>
                  <a:cubicBezTo>
                    <a:pt x="10091" y="6808"/>
                    <a:pt x="10124" y="6771"/>
                    <a:pt x="10166" y="6738"/>
                  </a:cubicBezTo>
                  <a:cubicBezTo>
                    <a:pt x="10169" y="6576"/>
                    <a:pt x="10163" y="6409"/>
                    <a:pt x="10161" y="6241"/>
                  </a:cubicBezTo>
                  <a:cubicBezTo>
                    <a:pt x="10141" y="5594"/>
                    <a:pt x="10080" y="4952"/>
                    <a:pt x="9968" y="4319"/>
                  </a:cubicBezTo>
                  <a:cubicBezTo>
                    <a:pt x="9862" y="3719"/>
                    <a:pt x="9703" y="3125"/>
                    <a:pt x="9477" y="2559"/>
                  </a:cubicBezTo>
                  <a:cubicBezTo>
                    <a:pt x="9368" y="2285"/>
                    <a:pt x="9243" y="2023"/>
                    <a:pt x="9095" y="1769"/>
                  </a:cubicBezTo>
                  <a:cubicBezTo>
                    <a:pt x="8955" y="1529"/>
                    <a:pt x="8796" y="1303"/>
                    <a:pt x="8626" y="1089"/>
                  </a:cubicBezTo>
                  <a:cubicBezTo>
                    <a:pt x="8364" y="773"/>
                    <a:pt x="8046" y="489"/>
                    <a:pt x="7686" y="293"/>
                  </a:cubicBezTo>
                  <a:cubicBezTo>
                    <a:pt x="7365" y="121"/>
                    <a:pt x="7016" y="26"/>
                    <a:pt x="6654" y="6"/>
                  </a:cubicBezTo>
                  <a:cubicBezTo>
                    <a:pt x="6618" y="1"/>
                    <a:pt x="6576" y="1"/>
                    <a:pt x="6537" y="1"/>
                  </a:cubicBezTo>
                  <a:cubicBezTo>
                    <a:pt x="6530" y="1"/>
                    <a:pt x="6523" y="0"/>
                    <a:pt x="6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879;p45">
              <a:extLst>
                <a:ext uri="{FF2B5EF4-FFF2-40B4-BE49-F238E27FC236}">
                  <a16:creationId xmlns:a16="http://schemas.microsoft.com/office/drawing/2014/main" id="{9CCEBE9F-C2CC-0D36-386C-87A2B5EDACEC}"/>
                </a:ext>
              </a:extLst>
            </p:cNvPr>
            <p:cNvSpPr/>
            <p:nvPr/>
          </p:nvSpPr>
          <p:spPr>
            <a:xfrm>
              <a:off x="5545625" y="4989050"/>
              <a:ext cx="100" cy="500"/>
            </a:xfrm>
            <a:custGeom>
              <a:avLst/>
              <a:gdLst/>
              <a:ahLst/>
              <a:cxnLst/>
              <a:rect l="l" t="t" r="r" b="b"/>
              <a:pathLst>
                <a:path w="4" h="20" extrusionOk="0">
                  <a:moveTo>
                    <a:pt x="0" y="0"/>
                  </a:moveTo>
                  <a:cubicBezTo>
                    <a:pt x="0" y="6"/>
                    <a:pt x="0" y="14"/>
                    <a:pt x="3" y="20"/>
                  </a:cubicBezTo>
                  <a:cubicBezTo>
                    <a:pt x="3" y="14"/>
                    <a:pt x="0" y="6"/>
                    <a:pt x="0" y="0"/>
                  </a:cubicBezTo>
                  <a:close/>
                </a:path>
              </a:pathLst>
            </a:custGeom>
            <a:solidFill>
              <a:srgbClr val="EEBF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880;p45">
              <a:extLst>
                <a:ext uri="{FF2B5EF4-FFF2-40B4-BE49-F238E27FC236}">
                  <a16:creationId xmlns:a16="http://schemas.microsoft.com/office/drawing/2014/main" id="{CB99D5BF-C047-CAF8-05D1-066A0E1252BB}"/>
                </a:ext>
              </a:extLst>
            </p:cNvPr>
            <p:cNvSpPr/>
            <p:nvPr/>
          </p:nvSpPr>
          <p:spPr>
            <a:xfrm>
              <a:off x="5283950" y="4986250"/>
              <a:ext cx="378250" cy="132950"/>
            </a:xfrm>
            <a:custGeom>
              <a:avLst/>
              <a:gdLst/>
              <a:ahLst/>
              <a:cxnLst/>
              <a:rect l="l" t="t" r="r" b="b"/>
              <a:pathLst>
                <a:path w="15130" h="5318" extrusionOk="0">
                  <a:moveTo>
                    <a:pt x="7647" y="277"/>
                  </a:moveTo>
                  <a:lnTo>
                    <a:pt x="7633" y="280"/>
                  </a:lnTo>
                  <a:cubicBezTo>
                    <a:pt x="7636" y="280"/>
                    <a:pt x="7641" y="280"/>
                    <a:pt x="7647" y="277"/>
                  </a:cubicBezTo>
                  <a:close/>
                  <a:moveTo>
                    <a:pt x="8478" y="600"/>
                  </a:moveTo>
                  <a:cubicBezTo>
                    <a:pt x="8484" y="603"/>
                    <a:pt x="8484" y="603"/>
                    <a:pt x="8484" y="606"/>
                  </a:cubicBezTo>
                  <a:lnTo>
                    <a:pt x="8478" y="600"/>
                  </a:lnTo>
                  <a:close/>
                  <a:moveTo>
                    <a:pt x="3652" y="1619"/>
                  </a:moveTo>
                  <a:cubicBezTo>
                    <a:pt x="3649" y="1619"/>
                    <a:pt x="3649" y="1621"/>
                    <a:pt x="3646" y="1621"/>
                  </a:cubicBezTo>
                  <a:cubicBezTo>
                    <a:pt x="3649" y="1621"/>
                    <a:pt x="3649" y="1621"/>
                    <a:pt x="3652" y="1619"/>
                  </a:cubicBezTo>
                  <a:close/>
                  <a:moveTo>
                    <a:pt x="2098" y="1856"/>
                  </a:moveTo>
                  <a:lnTo>
                    <a:pt x="2098" y="1856"/>
                  </a:lnTo>
                  <a:cubicBezTo>
                    <a:pt x="2098" y="1857"/>
                    <a:pt x="2098" y="1857"/>
                    <a:pt x="2099" y="1858"/>
                  </a:cubicBezTo>
                  <a:lnTo>
                    <a:pt x="2099" y="1858"/>
                  </a:lnTo>
                  <a:cubicBezTo>
                    <a:pt x="2098" y="1857"/>
                    <a:pt x="2098" y="1857"/>
                    <a:pt x="2098" y="1856"/>
                  </a:cubicBezTo>
                  <a:close/>
                  <a:moveTo>
                    <a:pt x="2099" y="1858"/>
                  </a:moveTo>
                  <a:lnTo>
                    <a:pt x="2099" y="1858"/>
                  </a:lnTo>
                  <a:cubicBezTo>
                    <a:pt x="2099" y="1858"/>
                    <a:pt x="2100" y="1859"/>
                    <a:pt x="2101" y="1859"/>
                  </a:cubicBezTo>
                  <a:lnTo>
                    <a:pt x="2101" y="1859"/>
                  </a:lnTo>
                  <a:cubicBezTo>
                    <a:pt x="2101" y="1859"/>
                    <a:pt x="2101" y="1859"/>
                    <a:pt x="2101" y="1859"/>
                  </a:cubicBezTo>
                  <a:lnTo>
                    <a:pt x="2101" y="1859"/>
                  </a:lnTo>
                  <a:cubicBezTo>
                    <a:pt x="2101" y="1859"/>
                    <a:pt x="2101" y="1859"/>
                    <a:pt x="2101" y="1859"/>
                  </a:cubicBezTo>
                  <a:lnTo>
                    <a:pt x="2101" y="1859"/>
                  </a:lnTo>
                  <a:cubicBezTo>
                    <a:pt x="2101" y="1859"/>
                    <a:pt x="2101" y="1859"/>
                    <a:pt x="2101" y="1859"/>
                  </a:cubicBezTo>
                  <a:lnTo>
                    <a:pt x="2101" y="1859"/>
                  </a:lnTo>
                  <a:cubicBezTo>
                    <a:pt x="2101" y="1860"/>
                    <a:pt x="2101" y="1860"/>
                    <a:pt x="2101" y="1860"/>
                  </a:cubicBezTo>
                  <a:lnTo>
                    <a:pt x="2101" y="1860"/>
                  </a:lnTo>
                  <a:cubicBezTo>
                    <a:pt x="2101" y="1861"/>
                    <a:pt x="2102" y="1861"/>
                    <a:pt x="2103" y="1861"/>
                  </a:cubicBezTo>
                  <a:lnTo>
                    <a:pt x="2103" y="1861"/>
                  </a:lnTo>
                  <a:cubicBezTo>
                    <a:pt x="2103" y="1862"/>
                    <a:pt x="2105" y="1862"/>
                    <a:pt x="2106" y="1863"/>
                  </a:cubicBezTo>
                  <a:lnTo>
                    <a:pt x="2106" y="1863"/>
                  </a:lnTo>
                  <a:cubicBezTo>
                    <a:pt x="2104" y="1861"/>
                    <a:pt x="2102" y="1860"/>
                    <a:pt x="2101" y="1859"/>
                  </a:cubicBezTo>
                  <a:lnTo>
                    <a:pt x="2101" y="1859"/>
                  </a:lnTo>
                  <a:cubicBezTo>
                    <a:pt x="2101" y="1859"/>
                    <a:pt x="2101" y="1859"/>
                    <a:pt x="2101" y="1859"/>
                  </a:cubicBezTo>
                  <a:lnTo>
                    <a:pt x="2101" y="1859"/>
                  </a:lnTo>
                  <a:cubicBezTo>
                    <a:pt x="2101" y="1859"/>
                    <a:pt x="2101" y="1859"/>
                    <a:pt x="2101" y="1859"/>
                  </a:cubicBezTo>
                  <a:cubicBezTo>
                    <a:pt x="2101" y="1859"/>
                    <a:pt x="2100" y="1859"/>
                    <a:pt x="2099" y="1858"/>
                  </a:cubicBezTo>
                  <a:close/>
                  <a:moveTo>
                    <a:pt x="11387" y="2011"/>
                  </a:moveTo>
                  <a:cubicBezTo>
                    <a:pt x="11385" y="2013"/>
                    <a:pt x="11381" y="2016"/>
                    <a:pt x="11377" y="2020"/>
                  </a:cubicBezTo>
                  <a:cubicBezTo>
                    <a:pt x="11382" y="2017"/>
                    <a:pt x="11385" y="2014"/>
                    <a:pt x="11387" y="2011"/>
                  </a:cubicBezTo>
                  <a:close/>
                  <a:moveTo>
                    <a:pt x="2625" y="2553"/>
                  </a:moveTo>
                  <a:cubicBezTo>
                    <a:pt x="2625" y="2554"/>
                    <a:pt x="2626" y="2555"/>
                    <a:pt x="2626" y="2556"/>
                  </a:cubicBezTo>
                  <a:lnTo>
                    <a:pt x="2626" y="2556"/>
                  </a:lnTo>
                  <a:cubicBezTo>
                    <a:pt x="2626" y="2555"/>
                    <a:pt x="2626" y="2554"/>
                    <a:pt x="2625" y="2553"/>
                  </a:cubicBezTo>
                  <a:close/>
                  <a:moveTo>
                    <a:pt x="2628" y="2561"/>
                  </a:moveTo>
                  <a:cubicBezTo>
                    <a:pt x="2628" y="2565"/>
                    <a:pt x="2628" y="2568"/>
                    <a:pt x="2631" y="2570"/>
                  </a:cubicBezTo>
                  <a:cubicBezTo>
                    <a:pt x="2629" y="2566"/>
                    <a:pt x="2629" y="2563"/>
                    <a:pt x="2628" y="2561"/>
                  </a:cubicBezTo>
                  <a:close/>
                  <a:moveTo>
                    <a:pt x="8451" y="2576"/>
                  </a:moveTo>
                  <a:cubicBezTo>
                    <a:pt x="8451" y="2577"/>
                    <a:pt x="8450" y="2577"/>
                    <a:pt x="8450" y="2578"/>
                  </a:cubicBezTo>
                  <a:lnTo>
                    <a:pt x="8450" y="2578"/>
                  </a:lnTo>
                  <a:cubicBezTo>
                    <a:pt x="8450" y="2578"/>
                    <a:pt x="8450" y="2577"/>
                    <a:pt x="8451" y="2576"/>
                  </a:cubicBezTo>
                  <a:close/>
                  <a:moveTo>
                    <a:pt x="9335" y="3602"/>
                  </a:moveTo>
                  <a:cubicBezTo>
                    <a:pt x="9340" y="3605"/>
                    <a:pt x="9343" y="3611"/>
                    <a:pt x="9346" y="3613"/>
                  </a:cubicBezTo>
                  <a:cubicBezTo>
                    <a:pt x="9343" y="3611"/>
                    <a:pt x="9338" y="3605"/>
                    <a:pt x="9335" y="3602"/>
                  </a:cubicBezTo>
                  <a:close/>
                  <a:moveTo>
                    <a:pt x="13344" y="4325"/>
                  </a:moveTo>
                  <a:cubicBezTo>
                    <a:pt x="13358" y="4328"/>
                    <a:pt x="13369" y="4328"/>
                    <a:pt x="13383" y="4330"/>
                  </a:cubicBezTo>
                  <a:cubicBezTo>
                    <a:pt x="13369" y="4328"/>
                    <a:pt x="13358" y="4325"/>
                    <a:pt x="13344" y="4325"/>
                  </a:cubicBezTo>
                  <a:close/>
                  <a:moveTo>
                    <a:pt x="7795" y="1"/>
                  </a:moveTo>
                  <a:cubicBezTo>
                    <a:pt x="7580" y="12"/>
                    <a:pt x="7368" y="73"/>
                    <a:pt x="7164" y="160"/>
                  </a:cubicBezTo>
                  <a:cubicBezTo>
                    <a:pt x="6916" y="271"/>
                    <a:pt x="6698" y="444"/>
                    <a:pt x="6503" y="631"/>
                  </a:cubicBezTo>
                  <a:cubicBezTo>
                    <a:pt x="6255" y="871"/>
                    <a:pt x="6048" y="1156"/>
                    <a:pt x="5867" y="1451"/>
                  </a:cubicBezTo>
                  <a:cubicBezTo>
                    <a:pt x="5764" y="1624"/>
                    <a:pt x="5672" y="1806"/>
                    <a:pt x="5588" y="1992"/>
                  </a:cubicBezTo>
                  <a:cubicBezTo>
                    <a:pt x="5543" y="2085"/>
                    <a:pt x="5502" y="2182"/>
                    <a:pt x="5465" y="2280"/>
                  </a:cubicBezTo>
                  <a:cubicBezTo>
                    <a:pt x="5401" y="1967"/>
                    <a:pt x="5276" y="1666"/>
                    <a:pt x="5038" y="1443"/>
                  </a:cubicBezTo>
                  <a:cubicBezTo>
                    <a:pt x="4918" y="1331"/>
                    <a:pt x="4773" y="1253"/>
                    <a:pt x="4620" y="1211"/>
                  </a:cubicBezTo>
                  <a:cubicBezTo>
                    <a:pt x="4539" y="1188"/>
                    <a:pt x="4456" y="1178"/>
                    <a:pt x="4373" y="1178"/>
                  </a:cubicBezTo>
                  <a:cubicBezTo>
                    <a:pt x="4290" y="1178"/>
                    <a:pt x="4207" y="1188"/>
                    <a:pt x="4126" y="1203"/>
                  </a:cubicBezTo>
                  <a:cubicBezTo>
                    <a:pt x="3959" y="1234"/>
                    <a:pt x="3803" y="1312"/>
                    <a:pt x="3660" y="1398"/>
                  </a:cubicBezTo>
                  <a:cubicBezTo>
                    <a:pt x="3496" y="1504"/>
                    <a:pt x="3351" y="1638"/>
                    <a:pt x="3228" y="1792"/>
                  </a:cubicBezTo>
                  <a:cubicBezTo>
                    <a:pt x="3100" y="1953"/>
                    <a:pt x="3002" y="2135"/>
                    <a:pt x="2921" y="2322"/>
                  </a:cubicBezTo>
                  <a:cubicBezTo>
                    <a:pt x="2882" y="2414"/>
                    <a:pt x="2854" y="2509"/>
                    <a:pt x="2829" y="2601"/>
                  </a:cubicBezTo>
                  <a:cubicBezTo>
                    <a:pt x="2765" y="2417"/>
                    <a:pt x="2675" y="2246"/>
                    <a:pt x="2558" y="2085"/>
                  </a:cubicBezTo>
                  <a:cubicBezTo>
                    <a:pt x="2383" y="1845"/>
                    <a:pt x="2151" y="1652"/>
                    <a:pt x="1880" y="1524"/>
                  </a:cubicBezTo>
                  <a:cubicBezTo>
                    <a:pt x="1636" y="1407"/>
                    <a:pt x="1365" y="1352"/>
                    <a:pt x="1093" y="1352"/>
                  </a:cubicBezTo>
                  <a:cubicBezTo>
                    <a:pt x="1067" y="1352"/>
                    <a:pt x="1041" y="1353"/>
                    <a:pt x="1016" y="1354"/>
                  </a:cubicBezTo>
                  <a:cubicBezTo>
                    <a:pt x="678" y="1368"/>
                    <a:pt x="349" y="1482"/>
                    <a:pt x="59" y="1649"/>
                  </a:cubicBezTo>
                  <a:cubicBezTo>
                    <a:pt x="20" y="1672"/>
                    <a:pt x="0" y="1727"/>
                    <a:pt x="25" y="1764"/>
                  </a:cubicBezTo>
                  <a:cubicBezTo>
                    <a:pt x="43" y="1791"/>
                    <a:pt x="74" y="1806"/>
                    <a:pt x="104" y="1806"/>
                  </a:cubicBezTo>
                  <a:cubicBezTo>
                    <a:pt x="117" y="1806"/>
                    <a:pt x="131" y="1803"/>
                    <a:pt x="142" y="1797"/>
                  </a:cubicBezTo>
                  <a:cubicBezTo>
                    <a:pt x="229" y="1747"/>
                    <a:pt x="313" y="1702"/>
                    <a:pt x="402" y="1663"/>
                  </a:cubicBezTo>
                  <a:lnTo>
                    <a:pt x="402" y="1663"/>
                  </a:lnTo>
                  <a:cubicBezTo>
                    <a:pt x="399" y="1666"/>
                    <a:pt x="396" y="1666"/>
                    <a:pt x="393" y="1672"/>
                  </a:cubicBezTo>
                  <a:cubicBezTo>
                    <a:pt x="550" y="1608"/>
                    <a:pt x="706" y="1563"/>
                    <a:pt x="873" y="1538"/>
                  </a:cubicBezTo>
                  <a:cubicBezTo>
                    <a:pt x="957" y="1528"/>
                    <a:pt x="1042" y="1523"/>
                    <a:pt x="1126" y="1523"/>
                  </a:cubicBezTo>
                  <a:cubicBezTo>
                    <a:pt x="1194" y="1523"/>
                    <a:pt x="1261" y="1526"/>
                    <a:pt x="1328" y="1535"/>
                  </a:cubicBezTo>
                  <a:cubicBezTo>
                    <a:pt x="1476" y="1555"/>
                    <a:pt x="1621" y="1596"/>
                    <a:pt x="1760" y="1652"/>
                  </a:cubicBezTo>
                  <a:cubicBezTo>
                    <a:pt x="1752" y="1649"/>
                    <a:pt x="1746" y="1647"/>
                    <a:pt x="1738" y="1647"/>
                  </a:cubicBezTo>
                  <a:cubicBezTo>
                    <a:pt x="1866" y="1702"/>
                    <a:pt x="1986" y="1772"/>
                    <a:pt x="2098" y="1850"/>
                  </a:cubicBezTo>
                  <a:cubicBezTo>
                    <a:pt x="2092" y="1847"/>
                    <a:pt x="2092" y="1847"/>
                    <a:pt x="2090" y="1847"/>
                  </a:cubicBezTo>
                  <a:lnTo>
                    <a:pt x="2098" y="1856"/>
                  </a:lnTo>
                  <a:lnTo>
                    <a:pt x="2109" y="1864"/>
                  </a:lnTo>
                  <a:cubicBezTo>
                    <a:pt x="2108" y="1864"/>
                    <a:pt x="2107" y="1863"/>
                    <a:pt x="2106" y="1863"/>
                  </a:cubicBezTo>
                  <a:lnTo>
                    <a:pt x="2106" y="1863"/>
                  </a:lnTo>
                  <a:cubicBezTo>
                    <a:pt x="2215" y="1951"/>
                    <a:pt x="2311" y="2047"/>
                    <a:pt x="2397" y="2157"/>
                  </a:cubicBezTo>
                  <a:cubicBezTo>
                    <a:pt x="2491" y="2279"/>
                    <a:pt x="2569" y="2415"/>
                    <a:pt x="2627" y="2556"/>
                  </a:cubicBezTo>
                  <a:lnTo>
                    <a:pt x="2627" y="2556"/>
                  </a:lnTo>
                  <a:cubicBezTo>
                    <a:pt x="2627" y="2556"/>
                    <a:pt x="2627" y="2556"/>
                    <a:pt x="2626" y="2556"/>
                  </a:cubicBezTo>
                  <a:lnTo>
                    <a:pt x="2626" y="2556"/>
                  </a:lnTo>
                  <a:cubicBezTo>
                    <a:pt x="2627" y="2557"/>
                    <a:pt x="2628" y="2559"/>
                    <a:pt x="2628" y="2561"/>
                  </a:cubicBezTo>
                  <a:lnTo>
                    <a:pt x="2628" y="2561"/>
                  </a:lnTo>
                  <a:cubicBezTo>
                    <a:pt x="2628" y="2560"/>
                    <a:pt x="2628" y="2559"/>
                    <a:pt x="2628" y="2559"/>
                  </a:cubicBezTo>
                  <a:lnTo>
                    <a:pt x="2628" y="2559"/>
                  </a:lnTo>
                  <a:cubicBezTo>
                    <a:pt x="2631" y="2567"/>
                    <a:pt x="2634" y="2570"/>
                    <a:pt x="2634" y="2573"/>
                  </a:cubicBezTo>
                  <a:lnTo>
                    <a:pt x="2634" y="2573"/>
                  </a:lnTo>
                  <a:cubicBezTo>
                    <a:pt x="2634" y="2570"/>
                    <a:pt x="2631" y="2570"/>
                    <a:pt x="2631" y="2570"/>
                  </a:cubicBezTo>
                  <a:lnTo>
                    <a:pt x="2631" y="2570"/>
                  </a:lnTo>
                  <a:cubicBezTo>
                    <a:pt x="2631" y="2573"/>
                    <a:pt x="2634" y="2573"/>
                    <a:pt x="2634" y="2576"/>
                  </a:cubicBezTo>
                  <a:lnTo>
                    <a:pt x="2634" y="2576"/>
                  </a:lnTo>
                  <a:cubicBezTo>
                    <a:pt x="2634" y="2576"/>
                    <a:pt x="2634" y="2573"/>
                    <a:pt x="2631" y="2573"/>
                  </a:cubicBezTo>
                  <a:lnTo>
                    <a:pt x="2631" y="2573"/>
                  </a:lnTo>
                  <a:cubicBezTo>
                    <a:pt x="2689" y="2723"/>
                    <a:pt x="2731" y="2880"/>
                    <a:pt x="2756" y="3036"/>
                  </a:cubicBezTo>
                  <a:cubicBezTo>
                    <a:pt x="2765" y="3072"/>
                    <a:pt x="2807" y="3100"/>
                    <a:pt x="2840" y="3100"/>
                  </a:cubicBezTo>
                  <a:cubicBezTo>
                    <a:pt x="2890" y="3100"/>
                    <a:pt x="2921" y="3061"/>
                    <a:pt x="2927" y="3014"/>
                  </a:cubicBezTo>
                  <a:cubicBezTo>
                    <a:pt x="2932" y="2977"/>
                    <a:pt x="2935" y="2947"/>
                    <a:pt x="2938" y="2910"/>
                  </a:cubicBezTo>
                  <a:cubicBezTo>
                    <a:pt x="2966" y="2715"/>
                    <a:pt x="3016" y="2525"/>
                    <a:pt x="3091" y="2341"/>
                  </a:cubicBezTo>
                  <a:lnTo>
                    <a:pt x="3091" y="2341"/>
                  </a:lnTo>
                  <a:lnTo>
                    <a:pt x="3080" y="2361"/>
                  </a:lnTo>
                  <a:cubicBezTo>
                    <a:pt x="3147" y="2207"/>
                    <a:pt x="3231" y="2062"/>
                    <a:pt x="3337" y="1926"/>
                  </a:cubicBezTo>
                  <a:lnTo>
                    <a:pt x="3337" y="1926"/>
                  </a:lnTo>
                  <a:cubicBezTo>
                    <a:pt x="3331" y="1928"/>
                    <a:pt x="3331" y="1931"/>
                    <a:pt x="3328" y="1931"/>
                  </a:cubicBezTo>
                  <a:cubicBezTo>
                    <a:pt x="3420" y="1817"/>
                    <a:pt x="3521" y="1714"/>
                    <a:pt x="3635" y="1621"/>
                  </a:cubicBezTo>
                  <a:cubicBezTo>
                    <a:pt x="3733" y="1549"/>
                    <a:pt x="3833" y="1490"/>
                    <a:pt x="3945" y="1440"/>
                  </a:cubicBezTo>
                  <a:lnTo>
                    <a:pt x="3945" y="1440"/>
                  </a:lnTo>
                  <a:cubicBezTo>
                    <a:pt x="3942" y="1443"/>
                    <a:pt x="3936" y="1443"/>
                    <a:pt x="3931" y="1448"/>
                  </a:cubicBezTo>
                  <a:cubicBezTo>
                    <a:pt x="4029" y="1409"/>
                    <a:pt x="4126" y="1379"/>
                    <a:pt x="4232" y="1359"/>
                  </a:cubicBezTo>
                  <a:cubicBezTo>
                    <a:pt x="4270" y="1356"/>
                    <a:pt x="4308" y="1355"/>
                    <a:pt x="4347" y="1355"/>
                  </a:cubicBezTo>
                  <a:cubicBezTo>
                    <a:pt x="4385" y="1355"/>
                    <a:pt x="4423" y="1356"/>
                    <a:pt x="4461" y="1359"/>
                  </a:cubicBezTo>
                  <a:cubicBezTo>
                    <a:pt x="4531" y="1370"/>
                    <a:pt x="4600" y="1387"/>
                    <a:pt x="4665" y="1415"/>
                  </a:cubicBezTo>
                  <a:cubicBezTo>
                    <a:pt x="4726" y="1443"/>
                    <a:pt x="4787" y="1479"/>
                    <a:pt x="4846" y="1521"/>
                  </a:cubicBezTo>
                  <a:cubicBezTo>
                    <a:pt x="4907" y="1574"/>
                    <a:pt x="4969" y="1633"/>
                    <a:pt x="5019" y="1700"/>
                  </a:cubicBezTo>
                  <a:lnTo>
                    <a:pt x="5005" y="1680"/>
                  </a:lnTo>
                  <a:lnTo>
                    <a:pt x="5005" y="1680"/>
                  </a:lnTo>
                  <a:cubicBezTo>
                    <a:pt x="5075" y="1775"/>
                    <a:pt x="5130" y="1873"/>
                    <a:pt x="5178" y="1981"/>
                  </a:cubicBezTo>
                  <a:lnTo>
                    <a:pt x="5167" y="1959"/>
                  </a:lnTo>
                  <a:lnTo>
                    <a:pt x="5167" y="1959"/>
                  </a:lnTo>
                  <a:cubicBezTo>
                    <a:pt x="5234" y="2121"/>
                    <a:pt x="5276" y="2291"/>
                    <a:pt x="5303" y="2461"/>
                  </a:cubicBezTo>
                  <a:cubicBezTo>
                    <a:pt x="5312" y="2531"/>
                    <a:pt x="5320" y="2606"/>
                    <a:pt x="5323" y="2676"/>
                  </a:cubicBezTo>
                  <a:cubicBezTo>
                    <a:pt x="5326" y="2721"/>
                    <a:pt x="5351" y="2754"/>
                    <a:pt x="5393" y="2768"/>
                  </a:cubicBezTo>
                  <a:cubicBezTo>
                    <a:pt x="5402" y="2770"/>
                    <a:pt x="5411" y="2771"/>
                    <a:pt x="5419" y="2771"/>
                  </a:cubicBezTo>
                  <a:cubicBezTo>
                    <a:pt x="5464" y="2771"/>
                    <a:pt x="5501" y="2743"/>
                    <a:pt x="5515" y="2698"/>
                  </a:cubicBezTo>
                  <a:cubicBezTo>
                    <a:pt x="5559" y="2580"/>
                    <a:pt x="5609" y="2460"/>
                    <a:pt x="5658" y="2339"/>
                  </a:cubicBezTo>
                  <a:lnTo>
                    <a:pt x="5658" y="2339"/>
                  </a:lnTo>
                  <a:cubicBezTo>
                    <a:pt x="5658" y="2341"/>
                    <a:pt x="5658" y="2343"/>
                    <a:pt x="5658" y="2344"/>
                  </a:cubicBezTo>
                  <a:cubicBezTo>
                    <a:pt x="5834" y="1931"/>
                    <a:pt x="6046" y="1535"/>
                    <a:pt x="6316" y="1175"/>
                  </a:cubicBezTo>
                  <a:cubicBezTo>
                    <a:pt x="6475" y="974"/>
                    <a:pt x="6651" y="785"/>
                    <a:pt x="6855" y="628"/>
                  </a:cubicBezTo>
                  <a:cubicBezTo>
                    <a:pt x="6986" y="528"/>
                    <a:pt x="7128" y="439"/>
                    <a:pt x="7284" y="369"/>
                  </a:cubicBezTo>
                  <a:cubicBezTo>
                    <a:pt x="7390" y="324"/>
                    <a:pt x="7499" y="294"/>
                    <a:pt x="7613" y="277"/>
                  </a:cubicBezTo>
                  <a:cubicBezTo>
                    <a:pt x="7673" y="268"/>
                    <a:pt x="7732" y="265"/>
                    <a:pt x="7790" y="265"/>
                  </a:cubicBezTo>
                  <a:cubicBezTo>
                    <a:pt x="7827" y="265"/>
                    <a:pt x="7864" y="266"/>
                    <a:pt x="7901" y="268"/>
                  </a:cubicBezTo>
                  <a:cubicBezTo>
                    <a:pt x="7976" y="282"/>
                    <a:pt x="8054" y="299"/>
                    <a:pt x="8127" y="327"/>
                  </a:cubicBezTo>
                  <a:cubicBezTo>
                    <a:pt x="8194" y="360"/>
                    <a:pt x="8261" y="394"/>
                    <a:pt x="8319" y="439"/>
                  </a:cubicBezTo>
                  <a:cubicBezTo>
                    <a:pt x="8378" y="489"/>
                    <a:pt x="8434" y="545"/>
                    <a:pt x="8478" y="603"/>
                  </a:cubicBezTo>
                  <a:cubicBezTo>
                    <a:pt x="8531" y="676"/>
                    <a:pt x="8573" y="754"/>
                    <a:pt x="8612" y="835"/>
                  </a:cubicBezTo>
                  <a:cubicBezTo>
                    <a:pt x="8657" y="949"/>
                    <a:pt x="8685" y="1064"/>
                    <a:pt x="8701" y="1186"/>
                  </a:cubicBezTo>
                  <a:cubicBezTo>
                    <a:pt x="8724" y="1359"/>
                    <a:pt x="8721" y="1538"/>
                    <a:pt x="8696" y="1716"/>
                  </a:cubicBezTo>
                  <a:lnTo>
                    <a:pt x="8696" y="1708"/>
                  </a:lnTo>
                  <a:cubicBezTo>
                    <a:pt x="8658" y="1995"/>
                    <a:pt x="8571" y="2274"/>
                    <a:pt x="8465" y="2542"/>
                  </a:cubicBezTo>
                  <a:lnTo>
                    <a:pt x="8465" y="2542"/>
                  </a:lnTo>
                  <a:cubicBezTo>
                    <a:pt x="8460" y="2550"/>
                    <a:pt x="8458" y="2559"/>
                    <a:pt x="8456" y="2570"/>
                  </a:cubicBezTo>
                  <a:cubicBezTo>
                    <a:pt x="8453" y="2572"/>
                    <a:pt x="8451" y="2574"/>
                    <a:pt x="8451" y="2576"/>
                  </a:cubicBezTo>
                  <a:lnTo>
                    <a:pt x="8451" y="2576"/>
                  </a:lnTo>
                  <a:cubicBezTo>
                    <a:pt x="8452" y="2573"/>
                    <a:pt x="8456" y="2573"/>
                    <a:pt x="8456" y="2573"/>
                  </a:cubicBezTo>
                  <a:lnTo>
                    <a:pt x="8456" y="2573"/>
                  </a:lnTo>
                  <a:cubicBezTo>
                    <a:pt x="8297" y="2935"/>
                    <a:pt x="8096" y="3279"/>
                    <a:pt x="7873" y="3602"/>
                  </a:cubicBezTo>
                  <a:cubicBezTo>
                    <a:pt x="7817" y="3661"/>
                    <a:pt x="7803" y="3753"/>
                    <a:pt x="7845" y="3825"/>
                  </a:cubicBezTo>
                  <a:cubicBezTo>
                    <a:pt x="7879" y="3882"/>
                    <a:pt x="7944" y="3918"/>
                    <a:pt x="8009" y="3918"/>
                  </a:cubicBezTo>
                  <a:cubicBezTo>
                    <a:pt x="8024" y="3918"/>
                    <a:pt x="8039" y="3916"/>
                    <a:pt x="8054" y="3912"/>
                  </a:cubicBezTo>
                  <a:cubicBezTo>
                    <a:pt x="8085" y="3903"/>
                    <a:pt x="8113" y="3890"/>
                    <a:pt x="8141" y="3864"/>
                  </a:cubicBezTo>
                  <a:cubicBezTo>
                    <a:pt x="8149" y="3856"/>
                    <a:pt x="8155" y="3848"/>
                    <a:pt x="8163" y="3839"/>
                  </a:cubicBezTo>
                  <a:cubicBezTo>
                    <a:pt x="8213" y="3786"/>
                    <a:pt x="8269" y="3739"/>
                    <a:pt x="8325" y="3689"/>
                  </a:cubicBezTo>
                  <a:cubicBezTo>
                    <a:pt x="8414" y="3627"/>
                    <a:pt x="8503" y="3572"/>
                    <a:pt x="8598" y="3530"/>
                  </a:cubicBezTo>
                  <a:cubicBezTo>
                    <a:pt x="8671" y="3502"/>
                    <a:pt x="8749" y="3477"/>
                    <a:pt x="8827" y="3466"/>
                  </a:cubicBezTo>
                  <a:cubicBezTo>
                    <a:pt x="8854" y="3463"/>
                    <a:pt x="8881" y="3462"/>
                    <a:pt x="8908" y="3462"/>
                  </a:cubicBezTo>
                  <a:cubicBezTo>
                    <a:pt x="8946" y="3462"/>
                    <a:pt x="8984" y="3465"/>
                    <a:pt x="9019" y="3471"/>
                  </a:cubicBezTo>
                  <a:cubicBezTo>
                    <a:pt x="9072" y="3479"/>
                    <a:pt x="9120" y="3493"/>
                    <a:pt x="9173" y="3513"/>
                  </a:cubicBezTo>
                  <a:cubicBezTo>
                    <a:pt x="9226" y="3535"/>
                    <a:pt x="9271" y="3563"/>
                    <a:pt x="9315" y="3597"/>
                  </a:cubicBezTo>
                  <a:cubicBezTo>
                    <a:pt x="9368" y="3641"/>
                    <a:pt x="9413" y="3686"/>
                    <a:pt x="9455" y="3736"/>
                  </a:cubicBezTo>
                  <a:cubicBezTo>
                    <a:pt x="9505" y="3806"/>
                    <a:pt x="9547" y="3878"/>
                    <a:pt x="9586" y="3954"/>
                  </a:cubicBezTo>
                  <a:cubicBezTo>
                    <a:pt x="9614" y="4023"/>
                    <a:pt x="9636" y="4099"/>
                    <a:pt x="9656" y="4171"/>
                  </a:cubicBezTo>
                  <a:cubicBezTo>
                    <a:pt x="9672" y="4233"/>
                    <a:pt x="9725" y="4286"/>
                    <a:pt x="9787" y="4302"/>
                  </a:cubicBezTo>
                  <a:cubicBezTo>
                    <a:pt x="9803" y="4307"/>
                    <a:pt x="9819" y="4309"/>
                    <a:pt x="9835" y="4309"/>
                  </a:cubicBezTo>
                  <a:cubicBezTo>
                    <a:pt x="9901" y="4309"/>
                    <a:pt x="9966" y="4274"/>
                    <a:pt x="10004" y="4213"/>
                  </a:cubicBezTo>
                  <a:cubicBezTo>
                    <a:pt x="10068" y="4102"/>
                    <a:pt x="10124" y="3982"/>
                    <a:pt x="10186" y="3864"/>
                  </a:cubicBezTo>
                  <a:lnTo>
                    <a:pt x="10414" y="3393"/>
                  </a:lnTo>
                  <a:cubicBezTo>
                    <a:pt x="10585" y="3053"/>
                    <a:pt x="10766" y="2718"/>
                    <a:pt x="10997" y="2414"/>
                  </a:cubicBezTo>
                  <a:cubicBezTo>
                    <a:pt x="11106" y="2274"/>
                    <a:pt x="11226" y="2146"/>
                    <a:pt x="11363" y="2029"/>
                  </a:cubicBezTo>
                  <a:cubicBezTo>
                    <a:pt x="11371" y="2023"/>
                    <a:pt x="11379" y="2017"/>
                    <a:pt x="11387" y="2011"/>
                  </a:cubicBezTo>
                  <a:lnTo>
                    <a:pt x="11387" y="2011"/>
                  </a:lnTo>
                  <a:cubicBezTo>
                    <a:pt x="11387" y="2011"/>
                    <a:pt x="11387" y="2011"/>
                    <a:pt x="11387" y="2011"/>
                  </a:cubicBezTo>
                  <a:lnTo>
                    <a:pt x="11387" y="2011"/>
                  </a:lnTo>
                  <a:cubicBezTo>
                    <a:pt x="11387" y="2011"/>
                    <a:pt x="11387" y="2011"/>
                    <a:pt x="11387" y="2011"/>
                  </a:cubicBezTo>
                  <a:lnTo>
                    <a:pt x="11387" y="2011"/>
                  </a:lnTo>
                  <a:cubicBezTo>
                    <a:pt x="11461" y="1960"/>
                    <a:pt x="11536" y="1913"/>
                    <a:pt x="11617" y="1875"/>
                  </a:cubicBezTo>
                  <a:cubicBezTo>
                    <a:pt x="11684" y="1853"/>
                    <a:pt x="11751" y="1831"/>
                    <a:pt x="11818" y="1820"/>
                  </a:cubicBezTo>
                  <a:cubicBezTo>
                    <a:pt x="11848" y="1817"/>
                    <a:pt x="11880" y="1815"/>
                    <a:pt x="11911" y="1815"/>
                  </a:cubicBezTo>
                  <a:cubicBezTo>
                    <a:pt x="11942" y="1815"/>
                    <a:pt x="11974" y="1817"/>
                    <a:pt x="12005" y="1820"/>
                  </a:cubicBezTo>
                  <a:cubicBezTo>
                    <a:pt x="12083" y="1833"/>
                    <a:pt x="12155" y="1856"/>
                    <a:pt x="12228" y="1884"/>
                  </a:cubicBezTo>
                  <a:cubicBezTo>
                    <a:pt x="12292" y="1912"/>
                    <a:pt x="12350" y="1945"/>
                    <a:pt x="12406" y="1987"/>
                  </a:cubicBezTo>
                  <a:cubicBezTo>
                    <a:pt x="12440" y="2020"/>
                    <a:pt x="12476" y="2051"/>
                    <a:pt x="12504" y="2090"/>
                  </a:cubicBezTo>
                  <a:cubicBezTo>
                    <a:pt x="12535" y="2135"/>
                    <a:pt x="12563" y="2179"/>
                    <a:pt x="12585" y="2230"/>
                  </a:cubicBezTo>
                  <a:cubicBezTo>
                    <a:pt x="12607" y="2294"/>
                    <a:pt x="12621" y="2364"/>
                    <a:pt x="12635" y="2433"/>
                  </a:cubicBezTo>
                  <a:cubicBezTo>
                    <a:pt x="12646" y="2542"/>
                    <a:pt x="12643" y="2648"/>
                    <a:pt x="12629" y="2751"/>
                  </a:cubicBezTo>
                  <a:cubicBezTo>
                    <a:pt x="12599" y="2975"/>
                    <a:pt x="12529" y="3187"/>
                    <a:pt x="12440" y="3393"/>
                  </a:cubicBezTo>
                  <a:cubicBezTo>
                    <a:pt x="12290" y="3738"/>
                    <a:pt x="12099" y="4069"/>
                    <a:pt x="11873" y="4369"/>
                  </a:cubicBezTo>
                  <a:lnTo>
                    <a:pt x="11873" y="4369"/>
                  </a:lnTo>
                  <a:cubicBezTo>
                    <a:pt x="11875" y="4366"/>
                    <a:pt x="11877" y="4362"/>
                    <a:pt x="11879" y="4358"/>
                  </a:cubicBezTo>
                  <a:lnTo>
                    <a:pt x="11879" y="4358"/>
                  </a:lnTo>
                  <a:cubicBezTo>
                    <a:pt x="11859" y="4386"/>
                    <a:pt x="11834" y="4417"/>
                    <a:pt x="11809" y="4445"/>
                  </a:cubicBezTo>
                  <a:cubicBezTo>
                    <a:pt x="11790" y="4467"/>
                    <a:pt x="11776" y="4492"/>
                    <a:pt x="11765" y="4520"/>
                  </a:cubicBezTo>
                  <a:cubicBezTo>
                    <a:pt x="11753" y="4565"/>
                    <a:pt x="11756" y="4609"/>
                    <a:pt x="11781" y="4648"/>
                  </a:cubicBezTo>
                  <a:cubicBezTo>
                    <a:pt x="11804" y="4685"/>
                    <a:pt x="11840" y="4715"/>
                    <a:pt x="11882" y="4724"/>
                  </a:cubicBezTo>
                  <a:cubicBezTo>
                    <a:pt x="11897" y="4728"/>
                    <a:pt x="11915" y="4731"/>
                    <a:pt x="11933" y="4731"/>
                  </a:cubicBezTo>
                  <a:cubicBezTo>
                    <a:pt x="11961" y="4731"/>
                    <a:pt x="11991" y="4724"/>
                    <a:pt x="12013" y="4707"/>
                  </a:cubicBezTo>
                  <a:cubicBezTo>
                    <a:pt x="12155" y="4598"/>
                    <a:pt x="12306" y="4512"/>
                    <a:pt x="12465" y="4439"/>
                  </a:cubicBezTo>
                  <a:cubicBezTo>
                    <a:pt x="12599" y="4386"/>
                    <a:pt x="12733" y="4344"/>
                    <a:pt x="12872" y="4325"/>
                  </a:cubicBezTo>
                  <a:cubicBezTo>
                    <a:pt x="12953" y="4314"/>
                    <a:pt x="13034" y="4314"/>
                    <a:pt x="13115" y="4311"/>
                  </a:cubicBezTo>
                  <a:cubicBezTo>
                    <a:pt x="13134" y="4310"/>
                    <a:pt x="13153" y="4309"/>
                    <a:pt x="13172" y="4309"/>
                  </a:cubicBezTo>
                  <a:cubicBezTo>
                    <a:pt x="13239" y="4309"/>
                    <a:pt x="13307" y="4316"/>
                    <a:pt x="13374" y="4325"/>
                  </a:cubicBezTo>
                  <a:cubicBezTo>
                    <a:pt x="13527" y="4346"/>
                    <a:pt x="13675" y="4389"/>
                    <a:pt x="13820" y="4443"/>
                  </a:cubicBezTo>
                  <a:lnTo>
                    <a:pt x="13820" y="4443"/>
                  </a:lnTo>
                  <a:cubicBezTo>
                    <a:pt x="13819" y="4443"/>
                    <a:pt x="13819" y="4442"/>
                    <a:pt x="13818" y="4442"/>
                  </a:cubicBezTo>
                  <a:lnTo>
                    <a:pt x="13818" y="4442"/>
                  </a:lnTo>
                  <a:cubicBezTo>
                    <a:pt x="13820" y="4443"/>
                    <a:pt x="13821" y="4444"/>
                    <a:pt x="13823" y="4444"/>
                  </a:cubicBezTo>
                  <a:lnTo>
                    <a:pt x="13823" y="4444"/>
                  </a:lnTo>
                  <a:cubicBezTo>
                    <a:pt x="13822" y="4444"/>
                    <a:pt x="13821" y="4444"/>
                    <a:pt x="13820" y="4443"/>
                  </a:cubicBezTo>
                  <a:lnTo>
                    <a:pt x="13820" y="4443"/>
                  </a:lnTo>
                  <a:cubicBezTo>
                    <a:pt x="13827" y="4448"/>
                    <a:pt x="13833" y="4451"/>
                    <a:pt x="13843" y="4453"/>
                  </a:cubicBezTo>
                  <a:cubicBezTo>
                    <a:pt x="13836" y="4451"/>
                    <a:pt x="13831" y="4448"/>
                    <a:pt x="13823" y="4444"/>
                  </a:cubicBezTo>
                  <a:lnTo>
                    <a:pt x="13823" y="4444"/>
                  </a:lnTo>
                  <a:cubicBezTo>
                    <a:pt x="13831" y="4447"/>
                    <a:pt x="13838" y="4450"/>
                    <a:pt x="13846" y="4453"/>
                  </a:cubicBezTo>
                  <a:cubicBezTo>
                    <a:pt x="13981" y="4511"/>
                    <a:pt x="14108" y="4587"/>
                    <a:pt x="14228" y="4675"/>
                  </a:cubicBezTo>
                  <a:lnTo>
                    <a:pt x="14228" y="4675"/>
                  </a:lnTo>
                  <a:cubicBezTo>
                    <a:pt x="14226" y="4675"/>
                    <a:pt x="14224" y="4674"/>
                    <a:pt x="14222" y="4673"/>
                  </a:cubicBezTo>
                  <a:lnTo>
                    <a:pt x="14222" y="4673"/>
                  </a:lnTo>
                  <a:cubicBezTo>
                    <a:pt x="14234" y="4679"/>
                    <a:pt x="14239" y="4687"/>
                    <a:pt x="14248" y="4693"/>
                  </a:cubicBezTo>
                  <a:cubicBezTo>
                    <a:pt x="14244" y="4690"/>
                    <a:pt x="14241" y="4686"/>
                    <a:pt x="14238" y="4683"/>
                  </a:cubicBezTo>
                  <a:lnTo>
                    <a:pt x="14238" y="4683"/>
                  </a:lnTo>
                  <a:cubicBezTo>
                    <a:pt x="14241" y="4685"/>
                    <a:pt x="14244" y="4688"/>
                    <a:pt x="14248" y="4690"/>
                  </a:cubicBezTo>
                  <a:cubicBezTo>
                    <a:pt x="14384" y="4799"/>
                    <a:pt x="14504" y="4922"/>
                    <a:pt x="14613" y="5056"/>
                  </a:cubicBezTo>
                  <a:cubicBezTo>
                    <a:pt x="14652" y="5109"/>
                    <a:pt x="14691" y="5162"/>
                    <a:pt x="14725" y="5217"/>
                  </a:cubicBezTo>
                  <a:cubicBezTo>
                    <a:pt x="14752" y="5262"/>
                    <a:pt x="14792" y="5293"/>
                    <a:pt x="14845" y="5312"/>
                  </a:cubicBezTo>
                  <a:cubicBezTo>
                    <a:pt x="14860" y="5316"/>
                    <a:pt x="14877" y="5318"/>
                    <a:pt x="14893" y="5318"/>
                  </a:cubicBezTo>
                  <a:cubicBezTo>
                    <a:pt x="14929" y="5318"/>
                    <a:pt x="14965" y="5309"/>
                    <a:pt x="14995" y="5290"/>
                  </a:cubicBezTo>
                  <a:cubicBezTo>
                    <a:pt x="15087" y="5234"/>
                    <a:pt x="15129" y="5109"/>
                    <a:pt x="15071" y="5014"/>
                  </a:cubicBezTo>
                  <a:cubicBezTo>
                    <a:pt x="14987" y="4883"/>
                    <a:pt x="14892" y="4760"/>
                    <a:pt x="14792" y="4646"/>
                  </a:cubicBezTo>
                  <a:cubicBezTo>
                    <a:pt x="14683" y="4526"/>
                    <a:pt x="14560" y="4422"/>
                    <a:pt x="14432" y="4328"/>
                  </a:cubicBezTo>
                  <a:cubicBezTo>
                    <a:pt x="14314" y="4235"/>
                    <a:pt x="14178" y="4166"/>
                    <a:pt x="14041" y="4107"/>
                  </a:cubicBezTo>
                  <a:cubicBezTo>
                    <a:pt x="13902" y="4046"/>
                    <a:pt x="13757" y="3998"/>
                    <a:pt x="13606" y="3968"/>
                  </a:cubicBezTo>
                  <a:cubicBezTo>
                    <a:pt x="13455" y="3940"/>
                    <a:pt x="13302" y="3929"/>
                    <a:pt x="13151" y="3929"/>
                  </a:cubicBezTo>
                  <a:cubicBezTo>
                    <a:pt x="12998" y="3934"/>
                    <a:pt x="12844" y="3965"/>
                    <a:pt x="12699" y="3998"/>
                  </a:cubicBezTo>
                  <a:cubicBezTo>
                    <a:pt x="12618" y="4018"/>
                    <a:pt x="12543" y="4046"/>
                    <a:pt x="12465" y="4068"/>
                  </a:cubicBezTo>
                  <a:cubicBezTo>
                    <a:pt x="12579" y="3873"/>
                    <a:pt x="12682" y="3669"/>
                    <a:pt x="12766" y="3460"/>
                  </a:cubicBezTo>
                  <a:cubicBezTo>
                    <a:pt x="12811" y="3348"/>
                    <a:pt x="12853" y="3231"/>
                    <a:pt x="12883" y="3117"/>
                  </a:cubicBezTo>
                  <a:cubicBezTo>
                    <a:pt x="12920" y="2994"/>
                    <a:pt x="12942" y="2866"/>
                    <a:pt x="12961" y="2737"/>
                  </a:cubicBezTo>
                  <a:cubicBezTo>
                    <a:pt x="12973" y="2631"/>
                    <a:pt x="12973" y="2525"/>
                    <a:pt x="12967" y="2419"/>
                  </a:cubicBezTo>
                  <a:cubicBezTo>
                    <a:pt x="12956" y="2297"/>
                    <a:pt x="12928" y="2185"/>
                    <a:pt x="12881" y="2073"/>
                  </a:cubicBezTo>
                  <a:cubicBezTo>
                    <a:pt x="12794" y="1864"/>
                    <a:pt x="12624" y="1705"/>
                    <a:pt x="12426" y="1599"/>
                  </a:cubicBezTo>
                  <a:cubicBezTo>
                    <a:pt x="12323" y="1549"/>
                    <a:pt x="12211" y="1510"/>
                    <a:pt x="12099" y="1485"/>
                  </a:cubicBezTo>
                  <a:cubicBezTo>
                    <a:pt x="12031" y="1474"/>
                    <a:pt x="11964" y="1467"/>
                    <a:pt x="11896" y="1467"/>
                  </a:cubicBezTo>
                  <a:cubicBezTo>
                    <a:pt x="11845" y="1467"/>
                    <a:pt x="11794" y="1471"/>
                    <a:pt x="11742" y="1479"/>
                  </a:cubicBezTo>
                  <a:cubicBezTo>
                    <a:pt x="11539" y="1507"/>
                    <a:pt x="11346" y="1596"/>
                    <a:pt x="11179" y="1722"/>
                  </a:cubicBezTo>
                  <a:cubicBezTo>
                    <a:pt x="10986" y="1864"/>
                    <a:pt x="10827" y="2040"/>
                    <a:pt x="10682" y="2227"/>
                  </a:cubicBezTo>
                  <a:cubicBezTo>
                    <a:pt x="10453" y="2528"/>
                    <a:pt x="10264" y="2863"/>
                    <a:pt x="10091" y="3198"/>
                  </a:cubicBezTo>
                  <a:cubicBezTo>
                    <a:pt x="10013" y="3348"/>
                    <a:pt x="9940" y="3502"/>
                    <a:pt x="9865" y="3650"/>
                  </a:cubicBezTo>
                  <a:cubicBezTo>
                    <a:pt x="9815" y="3560"/>
                    <a:pt x="9753" y="3477"/>
                    <a:pt x="9683" y="3399"/>
                  </a:cubicBezTo>
                  <a:cubicBezTo>
                    <a:pt x="9614" y="3323"/>
                    <a:pt x="9533" y="3259"/>
                    <a:pt x="9446" y="3209"/>
                  </a:cubicBezTo>
                  <a:cubicBezTo>
                    <a:pt x="9354" y="3153"/>
                    <a:pt x="9251" y="3114"/>
                    <a:pt x="9145" y="3089"/>
                  </a:cubicBezTo>
                  <a:cubicBezTo>
                    <a:pt x="9074" y="3073"/>
                    <a:pt x="9001" y="3065"/>
                    <a:pt x="8928" y="3065"/>
                  </a:cubicBezTo>
                  <a:cubicBezTo>
                    <a:pt x="8810" y="3065"/>
                    <a:pt x="8692" y="3085"/>
                    <a:pt x="8576" y="3120"/>
                  </a:cubicBezTo>
                  <a:cubicBezTo>
                    <a:pt x="8699" y="2880"/>
                    <a:pt x="8805" y="2629"/>
                    <a:pt x="8883" y="2375"/>
                  </a:cubicBezTo>
                  <a:cubicBezTo>
                    <a:pt x="8953" y="2154"/>
                    <a:pt x="8994" y="1928"/>
                    <a:pt x="9019" y="1697"/>
                  </a:cubicBezTo>
                  <a:cubicBezTo>
                    <a:pt x="9042" y="1501"/>
                    <a:pt x="9031" y="1312"/>
                    <a:pt x="8997" y="1119"/>
                  </a:cubicBezTo>
                  <a:cubicBezTo>
                    <a:pt x="8947" y="812"/>
                    <a:pt x="8807" y="511"/>
                    <a:pt x="8579" y="299"/>
                  </a:cubicBezTo>
                  <a:cubicBezTo>
                    <a:pt x="8367" y="104"/>
                    <a:pt x="8085" y="1"/>
                    <a:pt x="7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2980;p45">
            <a:extLst>
              <a:ext uri="{FF2B5EF4-FFF2-40B4-BE49-F238E27FC236}">
                <a16:creationId xmlns:a16="http://schemas.microsoft.com/office/drawing/2014/main" id="{04A80472-589C-8987-9D4A-6D2F1883347C}"/>
              </a:ext>
            </a:extLst>
          </p:cNvPr>
          <p:cNvGrpSpPr/>
          <p:nvPr/>
        </p:nvGrpSpPr>
        <p:grpSpPr>
          <a:xfrm>
            <a:off x="1116995" y="653593"/>
            <a:ext cx="763724" cy="490525"/>
            <a:chOff x="5331775" y="229825"/>
            <a:chExt cx="527850" cy="329775"/>
          </a:xfrm>
        </p:grpSpPr>
        <p:sp>
          <p:nvSpPr>
            <p:cNvPr id="186" name="Google Shape;2981;p45">
              <a:extLst>
                <a:ext uri="{FF2B5EF4-FFF2-40B4-BE49-F238E27FC236}">
                  <a16:creationId xmlns:a16="http://schemas.microsoft.com/office/drawing/2014/main" id="{EB99ADF4-3437-65F3-43AB-4265C20B93A7}"/>
                </a:ext>
              </a:extLst>
            </p:cNvPr>
            <p:cNvSpPr/>
            <p:nvPr/>
          </p:nvSpPr>
          <p:spPr>
            <a:xfrm>
              <a:off x="5331775" y="229825"/>
              <a:ext cx="527850" cy="329775"/>
            </a:xfrm>
            <a:custGeom>
              <a:avLst/>
              <a:gdLst/>
              <a:ahLst/>
              <a:cxnLst/>
              <a:rect l="l" t="t" r="r" b="b"/>
              <a:pathLst>
                <a:path w="21114" h="13191" extrusionOk="0">
                  <a:moveTo>
                    <a:pt x="10661" y="0"/>
                  </a:moveTo>
                  <a:cubicBezTo>
                    <a:pt x="9960" y="0"/>
                    <a:pt x="9243" y="148"/>
                    <a:pt x="8596" y="430"/>
                  </a:cubicBezTo>
                  <a:cubicBezTo>
                    <a:pt x="8192" y="606"/>
                    <a:pt x="7807" y="837"/>
                    <a:pt x="7458" y="1127"/>
                  </a:cubicBezTo>
                  <a:lnTo>
                    <a:pt x="7450" y="1136"/>
                  </a:lnTo>
                  <a:cubicBezTo>
                    <a:pt x="7254" y="1297"/>
                    <a:pt x="7076" y="1476"/>
                    <a:pt x="6914" y="1668"/>
                  </a:cubicBezTo>
                  <a:cubicBezTo>
                    <a:pt x="6769" y="1654"/>
                    <a:pt x="6627" y="1646"/>
                    <a:pt x="6482" y="1646"/>
                  </a:cubicBezTo>
                  <a:lnTo>
                    <a:pt x="6454" y="1646"/>
                  </a:lnTo>
                  <a:cubicBezTo>
                    <a:pt x="5765" y="1646"/>
                    <a:pt x="5109" y="1783"/>
                    <a:pt x="4506" y="2051"/>
                  </a:cubicBezTo>
                  <a:cubicBezTo>
                    <a:pt x="4013" y="2271"/>
                    <a:pt x="3549" y="2578"/>
                    <a:pt x="3167" y="2943"/>
                  </a:cubicBezTo>
                  <a:cubicBezTo>
                    <a:pt x="2799" y="3289"/>
                    <a:pt x="2506" y="3688"/>
                    <a:pt x="2305" y="4121"/>
                  </a:cubicBezTo>
                  <a:cubicBezTo>
                    <a:pt x="955" y="4684"/>
                    <a:pt x="411" y="5655"/>
                    <a:pt x="199" y="6260"/>
                  </a:cubicBezTo>
                  <a:cubicBezTo>
                    <a:pt x="6" y="6799"/>
                    <a:pt x="1" y="7273"/>
                    <a:pt x="15" y="7583"/>
                  </a:cubicBezTo>
                  <a:lnTo>
                    <a:pt x="18" y="7586"/>
                  </a:lnTo>
                  <a:lnTo>
                    <a:pt x="18" y="7608"/>
                  </a:lnTo>
                  <a:cubicBezTo>
                    <a:pt x="46" y="8082"/>
                    <a:pt x="177" y="8559"/>
                    <a:pt x="405" y="8983"/>
                  </a:cubicBezTo>
                  <a:cubicBezTo>
                    <a:pt x="743" y="9625"/>
                    <a:pt x="1290" y="10155"/>
                    <a:pt x="1996" y="10518"/>
                  </a:cubicBezTo>
                  <a:lnTo>
                    <a:pt x="2001" y="10523"/>
                  </a:lnTo>
                  <a:cubicBezTo>
                    <a:pt x="2556" y="10805"/>
                    <a:pt x="3098" y="10930"/>
                    <a:pt x="3455" y="11000"/>
                  </a:cubicBezTo>
                  <a:lnTo>
                    <a:pt x="3483" y="11003"/>
                  </a:lnTo>
                  <a:cubicBezTo>
                    <a:pt x="3600" y="11025"/>
                    <a:pt x="3717" y="11042"/>
                    <a:pt x="3837" y="11059"/>
                  </a:cubicBezTo>
                  <a:cubicBezTo>
                    <a:pt x="4158" y="11533"/>
                    <a:pt x="4590" y="11938"/>
                    <a:pt x="5156" y="12300"/>
                  </a:cubicBezTo>
                  <a:cubicBezTo>
                    <a:pt x="5597" y="12579"/>
                    <a:pt x="6085" y="12800"/>
                    <a:pt x="6604" y="12959"/>
                  </a:cubicBezTo>
                  <a:lnTo>
                    <a:pt x="6613" y="12964"/>
                  </a:lnTo>
                  <a:cubicBezTo>
                    <a:pt x="6836" y="13028"/>
                    <a:pt x="7079" y="13090"/>
                    <a:pt x="7338" y="13132"/>
                  </a:cubicBezTo>
                  <a:lnTo>
                    <a:pt x="7374" y="13137"/>
                  </a:lnTo>
                  <a:lnTo>
                    <a:pt x="7413" y="13146"/>
                  </a:lnTo>
                  <a:cubicBezTo>
                    <a:pt x="7634" y="13176"/>
                    <a:pt x="7843" y="13190"/>
                    <a:pt x="8055" y="13190"/>
                  </a:cubicBezTo>
                  <a:cubicBezTo>
                    <a:pt x="8141" y="13190"/>
                    <a:pt x="8222" y="13187"/>
                    <a:pt x="8278" y="13187"/>
                  </a:cubicBezTo>
                  <a:lnTo>
                    <a:pt x="8379" y="13187"/>
                  </a:lnTo>
                  <a:cubicBezTo>
                    <a:pt x="9062" y="13151"/>
                    <a:pt x="9737" y="12998"/>
                    <a:pt x="10382" y="12727"/>
                  </a:cubicBezTo>
                  <a:cubicBezTo>
                    <a:pt x="10998" y="12465"/>
                    <a:pt x="11570" y="12091"/>
                    <a:pt x="12086" y="11614"/>
                  </a:cubicBezTo>
                  <a:lnTo>
                    <a:pt x="12089" y="11611"/>
                  </a:lnTo>
                  <a:cubicBezTo>
                    <a:pt x="12195" y="11514"/>
                    <a:pt x="12298" y="11408"/>
                    <a:pt x="12404" y="11296"/>
                  </a:cubicBezTo>
                  <a:lnTo>
                    <a:pt x="12457" y="11285"/>
                  </a:lnTo>
                  <a:cubicBezTo>
                    <a:pt x="12932" y="11491"/>
                    <a:pt x="13448" y="11645"/>
                    <a:pt x="14028" y="11753"/>
                  </a:cubicBezTo>
                  <a:cubicBezTo>
                    <a:pt x="14472" y="11834"/>
                    <a:pt x="14943" y="11876"/>
                    <a:pt x="15420" y="11876"/>
                  </a:cubicBezTo>
                  <a:cubicBezTo>
                    <a:pt x="15571" y="11876"/>
                    <a:pt x="15707" y="11871"/>
                    <a:pt x="15839" y="11865"/>
                  </a:cubicBezTo>
                  <a:cubicBezTo>
                    <a:pt x="16408" y="11840"/>
                    <a:pt x="16977" y="11753"/>
                    <a:pt x="17529" y="11614"/>
                  </a:cubicBezTo>
                  <a:cubicBezTo>
                    <a:pt x="17847" y="11533"/>
                    <a:pt x="18157" y="11433"/>
                    <a:pt x="18450" y="11313"/>
                  </a:cubicBezTo>
                  <a:cubicBezTo>
                    <a:pt x="18765" y="11187"/>
                    <a:pt x="19069" y="11028"/>
                    <a:pt x="19370" y="10830"/>
                  </a:cubicBezTo>
                  <a:cubicBezTo>
                    <a:pt x="20062" y="10375"/>
                    <a:pt x="20578" y="9720"/>
                    <a:pt x="20829" y="8983"/>
                  </a:cubicBezTo>
                  <a:cubicBezTo>
                    <a:pt x="21114" y="8143"/>
                    <a:pt x="21036" y="7206"/>
                    <a:pt x="20612" y="6408"/>
                  </a:cubicBezTo>
                  <a:cubicBezTo>
                    <a:pt x="20302" y="5817"/>
                    <a:pt x="19825" y="5323"/>
                    <a:pt x="19197" y="4935"/>
                  </a:cubicBezTo>
                  <a:lnTo>
                    <a:pt x="19186" y="4930"/>
                  </a:lnTo>
                  <a:cubicBezTo>
                    <a:pt x="19005" y="4821"/>
                    <a:pt x="18818" y="4723"/>
                    <a:pt x="18617" y="4637"/>
                  </a:cubicBezTo>
                  <a:cubicBezTo>
                    <a:pt x="18525" y="4037"/>
                    <a:pt x="18280" y="3443"/>
                    <a:pt x="17889" y="2888"/>
                  </a:cubicBezTo>
                  <a:cubicBezTo>
                    <a:pt x="17649" y="2547"/>
                    <a:pt x="17356" y="2232"/>
                    <a:pt x="16993" y="1925"/>
                  </a:cubicBezTo>
                  <a:lnTo>
                    <a:pt x="16980" y="1911"/>
                  </a:lnTo>
                  <a:cubicBezTo>
                    <a:pt x="16642" y="1629"/>
                    <a:pt x="16268" y="1395"/>
                    <a:pt x="15839" y="1197"/>
                  </a:cubicBezTo>
                  <a:cubicBezTo>
                    <a:pt x="15228" y="912"/>
                    <a:pt x="14558" y="762"/>
                    <a:pt x="13911" y="762"/>
                  </a:cubicBezTo>
                  <a:cubicBezTo>
                    <a:pt x="13704" y="762"/>
                    <a:pt x="13503" y="776"/>
                    <a:pt x="13300" y="806"/>
                  </a:cubicBezTo>
                  <a:cubicBezTo>
                    <a:pt x="12697" y="385"/>
                    <a:pt x="11975" y="123"/>
                    <a:pt x="11191" y="36"/>
                  </a:cubicBezTo>
                  <a:cubicBezTo>
                    <a:pt x="10981" y="8"/>
                    <a:pt x="10803" y="0"/>
                    <a:pt x="106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82;p45">
              <a:extLst>
                <a:ext uri="{FF2B5EF4-FFF2-40B4-BE49-F238E27FC236}">
                  <a16:creationId xmlns:a16="http://schemas.microsoft.com/office/drawing/2014/main" id="{D698C6F2-3E00-86A2-3E32-23F81FDDA7F4}"/>
                </a:ext>
              </a:extLst>
            </p:cNvPr>
            <p:cNvSpPr/>
            <p:nvPr/>
          </p:nvSpPr>
          <p:spPr>
            <a:xfrm>
              <a:off x="5400475" y="298875"/>
              <a:ext cx="387125" cy="190700"/>
            </a:xfrm>
            <a:custGeom>
              <a:avLst/>
              <a:gdLst/>
              <a:ahLst/>
              <a:cxnLst/>
              <a:rect l="l" t="t" r="r" b="b"/>
              <a:pathLst>
                <a:path w="15485" h="7628" extrusionOk="0">
                  <a:moveTo>
                    <a:pt x="7999" y="0"/>
                  </a:moveTo>
                  <a:cubicBezTo>
                    <a:pt x="7947" y="10"/>
                    <a:pt x="7893" y="11"/>
                    <a:pt x="7837" y="11"/>
                  </a:cubicBezTo>
                  <a:cubicBezTo>
                    <a:pt x="7815" y="11"/>
                    <a:pt x="7793" y="11"/>
                    <a:pt x="7770" y="11"/>
                  </a:cubicBezTo>
                  <a:lnTo>
                    <a:pt x="7748" y="11"/>
                  </a:lnTo>
                  <a:cubicBezTo>
                    <a:pt x="7650" y="11"/>
                    <a:pt x="7556" y="25"/>
                    <a:pt x="7464" y="39"/>
                  </a:cubicBezTo>
                  <a:lnTo>
                    <a:pt x="7374" y="53"/>
                  </a:lnTo>
                  <a:cubicBezTo>
                    <a:pt x="7240" y="78"/>
                    <a:pt x="7106" y="112"/>
                    <a:pt x="6986" y="159"/>
                  </a:cubicBezTo>
                  <a:cubicBezTo>
                    <a:pt x="6917" y="181"/>
                    <a:pt x="6853" y="215"/>
                    <a:pt x="6788" y="246"/>
                  </a:cubicBezTo>
                  <a:cubicBezTo>
                    <a:pt x="6705" y="290"/>
                    <a:pt x="6629" y="349"/>
                    <a:pt x="6565" y="399"/>
                  </a:cubicBezTo>
                  <a:cubicBezTo>
                    <a:pt x="6448" y="491"/>
                    <a:pt x="6353" y="583"/>
                    <a:pt x="6278" y="672"/>
                  </a:cubicBezTo>
                  <a:cubicBezTo>
                    <a:pt x="6183" y="781"/>
                    <a:pt x="6102" y="876"/>
                    <a:pt x="6046" y="988"/>
                  </a:cubicBezTo>
                  <a:cubicBezTo>
                    <a:pt x="6002" y="1063"/>
                    <a:pt x="5965" y="1152"/>
                    <a:pt x="5937" y="1244"/>
                  </a:cubicBezTo>
                  <a:cubicBezTo>
                    <a:pt x="5904" y="1361"/>
                    <a:pt x="5893" y="1493"/>
                    <a:pt x="5912" y="1629"/>
                  </a:cubicBezTo>
                  <a:cubicBezTo>
                    <a:pt x="5926" y="1738"/>
                    <a:pt x="5974" y="1830"/>
                    <a:pt x="6024" y="1933"/>
                  </a:cubicBezTo>
                  <a:cubicBezTo>
                    <a:pt x="6077" y="2039"/>
                    <a:pt x="6136" y="2145"/>
                    <a:pt x="6216" y="2263"/>
                  </a:cubicBezTo>
                  <a:lnTo>
                    <a:pt x="6269" y="2343"/>
                  </a:lnTo>
                  <a:lnTo>
                    <a:pt x="6295" y="2382"/>
                  </a:lnTo>
                  <a:lnTo>
                    <a:pt x="6228" y="2324"/>
                  </a:lnTo>
                  <a:lnTo>
                    <a:pt x="6180" y="2293"/>
                  </a:lnTo>
                  <a:lnTo>
                    <a:pt x="6085" y="2229"/>
                  </a:lnTo>
                  <a:cubicBezTo>
                    <a:pt x="5974" y="2148"/>
                    <a:pt x="5876" y="2078"/>
                    <a:pt x="5767" y="2025"/>
                  </a:cubicBezTo>
                  <a:cubicBezTo>
                    <a:pt x="5681" y="1986"/>
                    <a:pt x="5592" y="1953"/>
                    <a:pt x="5505" y="1922"/>
                  </a:cubicBezTo>
                  <a:lnTo>
                    <a:pt x="5446" y="1897"/>
                  </a:lnTo>
                  <a:lnTo>
                    <a:pt x="5399" y="1880"/>
                  </a:lnTo>
                  <a:cubicBezTo>
                    <a:pt x="5332" y="1855"/>
                    <a:pt x="5282" y="1841"/>
                    <a:pt x="5237" y="1825"/>
                  </a:cubicBezTo>
                  <a:cubicBezTo>
                    <a:pt x="5142" y="1794"/>
                    <a:pt x="5050" y="1772"/>
                    <a:pt x="4953" y="1752"/>
                  </a:cubicBezTo>
                  <a:lnTo>
                    <a:pt x="4889" y="1738"/>
                  </a:lnTo>
                  <a:cubicBezTo>
                    <a:pt x="4836" y="1727"/>
                    <a:pt x="4788" y="1716"/>
                    <a:pt x="4735" y="1702"/>
                  </a:cubicBezTo>
                  <a:lnTo>
                    <a:pt x="4607" y="1671"/>
                  </a:lnTo>
                  <a:cubicBezTo>
                    <a:pt x="4548" y="1657"/>
                    <a:pt x="4487" y="1646"/>
                    <a:pt x="4431" y="1640"/>
                  </a:cubicBezTo>
                  <a:lnTo>
                    <a:pt x="4292" y="1615"/>
                  </a:lnTo>
                  <a:cubicBezTo>
                    <a:pt x="4130" y="1585"/>
                    <a:pt x="3976" y="1571"/>
                    <a:pt x="3831" y="1571"/>
                  </a:cubicBezTo>
                  <a:lnTo>
                    <a:pt x="3787" y="1571"/>
                  </a:lnTo>
                  <a:lnTo>
                    <a:pt x="3602" y="1568"/>
                  </a:lnTo>
                  <a:lnTo>
                    <a:pt x="3418" y="1562"/>
                  </a:lnTo>
                  <a:lnTo>
                    <a:pt x="3357" y="1568"/>
                  </a:lnTo>
                  <a:cubicBezTo>
                    <a:pt x="3237" y="1568"/>
                    <a:pt x="3111" y="1571"/>
                    <a:pt x="2989" y="1579"/>
                  </a:cubicBezTo>
                  <a:cubicBezTo>
                    <a:pt x="2922" y="1587"/>
                    <a:pt x="2877" y="1599"/>
                    <a:pt x="2832" y="1613"/>
                  </a:cubicBezTo>
                  <a:cubicBezTo>
                    <a:pt x="2799" y="1621"/>
                    <a:pt x="2765" y="1635"/>
                    <a:pt x="2732" y="1649"/>
                  </a:cubicBezTo>
                  <a:cubicBezTo>
                    <a:pt x="2696" y="1671"/>
                    <a:pt x="2668" y="1688"/>
                    <a:pt x="2640" y="1707"/>
                  </a:cubicBezTo>
                  <a:lnTo>
                    <a:pt x="2540" y="1785"/>
                  </a:lnTo>
                  <a:lnTo>
                    <a:pt x="2487" y="1833"/>
                  </a:lnTo>
                  <a:cubicBezTo>
                    <a:pt x="2459" y="1852"/>
                    <a:pt x="2431" y="1875"/>
                    <a:pt x="2400" y="1894"/>
                  </a:cubicBezTo>
                  <a:lnTo>
                    <a:pt x="2297" y="1964"/>
                  </a:lnTo>
                  <a:cubicBezTo>
                    <a:pt x="2252" y="2000"/>
                    <a:pt x="2208" y="2042"/>
                    <a:pt x="2168" y="2087"/>
                  </a:cubicBezTo>
                  <a:cubicBezTo>
                    <a:pt x="2060" y="2210"/>
                    <a:pt x="1984" y="2335"/>
                    <a:pt x="1945" y="2455"/>
                  </a:cubicBezTo>
                  <a:cubicBezTo>
                    <a:pt x="1917" y="2536"/>
                    <a:pt x="1906" y="2636"/>
                    <a:pt x="1906" y="2742"/>
                  </a:cubicBezTo>
                  <a:cubicBezTo>
                    <a:pt x="1912" y="2854"/>
                    <a:pt x="1931" y="2968"/>
                    <a:pt x="1982" y="3091"/>
                  </a:cubicBezTo>
                  <a:cubicBezTo>
                    <a:pt x="1998" y="3139"/>
                    <a:pt x="2018" y="3186"/>
                    <a:pt x="2040" y="3231"/>
                  </a:cubicBezTo>
                  <a:cubicBezTo>
                    <a:pt x="2074" y="3306"/>
                    <a:pt x="2129" y="3384"/>
                    <a:pt x="2213" y="3470"/>
                  </a:cubicBezTo>
                  <a:lnTo>
                    <a:pt x="2171" y="3479"/>
                  </a:lnTo>
                  <a:cubicBezTo>
                    <a:pt x="2026" y="3484"/>
                    <a:pt x="1834" y="3490"/>
                    <a:pt x="1650" y="3515"/>
                  </a:cubicBezTo>
                  <a:cubicBezTo>
                    <a:pt x="1452" y="3543"/>
                    <a:pt x="1298" y="3577"/>
                    <a:pt x="1161" y="3610"/>
                  </a:cubicBezTo>
                  <a:lnTo>
                    <a:pt x="1125" y="3618"/>
                  </a:lnTo>
                  <a:cubicBezTo>
                    <a:pt x="1014" y="3641"/>
                    <a:pt x="885" y="3674"/>
                    <a:pt x="768" y="3719"/>
                  </a:cubicBezTo>
                  <a:cubicBezTo>
                    <a:pt x="698" y="3747"/>
                    <a:pt x="623" y="3777"/>
                    <a:pt x="562" y="3816"/>
                  </a:cubicBezTo>
                  <a:cubicBezTo>
                    <a:pt x="511" y="3844"/>
                    <a:pt x="467" y="3881"/>
                    <a:pt x="422" y="3917"/>
                  </a:cubicBezTo>
                  <a:lnTo>
                    <a:pt x="383" y="3948"/>
                  </a:lnTo>
                  <a:lnTo>
                    <a:pt x="322" y="4003"/>
                  </a:lnTo>
                  <a:lnTo>
                    <a:pt x="255" y="4059"/>
                  </a:lnTo>
                  <a:cubicBezTo>
                    <a:pt x="168" y="4134"/>
                    <a:pt x="104" y="4218"/>
                    <a:pt x="65" y="4305"/>
                  </a:cubicBezTo>
                  <a:cubicBezTo>
                    <a:pt x="43" y="4358"/>
                    <a:pt x="20" y="4408"/>
                    <a:pt x="15" y="4461"/>
                  </a:cubicBezTo>
                  <a:cubicBezTo>
                    <a:pt x="1" y="4567"/>
                    <a:pt x="1" y="4665"/>
                    <a:pt x="20" y="4768"/>
                  </a:cubicBezTo>
                  <a:cubicBezTo>
                    <a:pt x="9" y="4796"/>
                    <a:pt x="15" y="4832"/>
                    <a:pt x="32" y="4851"/>
                  </a:cubicBezTo>
                  <a:lnTo>
                    <a:pt x="62" y="4893"/>
                  </a:lnTo>
                  <a:cubicBezTo>
                    <a:pt x="76" y="4938"/>
                    <a:pt x="93" y="4988"/>
                    <a:pt x="115" y="5033"/>
                  </a:cubicBezTo>
                  <a:cubicBezTo>
                    <a:pt x="157" y="5133"/>
                    <a:pt x="246" y="5186"/>
                    <a:pt x="316" y="5225"/>
                  </a:cubicBezTo>
                  <a:cubicBezTo>
                    <a:pt x="327" y="5231"/>
                    <a:pt x="341" y="5234"/>
                    <a:pt x="355" y="5239"/>
                  </a:cubicBezTo>
                  <a:cubicBezTo>
                    <a:pt x="383" y="5259"/>
                    <a:pt x="419" y="5284"/>
                    <a:pt x="453" y="5301"/>
                  </a:cubicBezTo>
                  <a:cubicBezTo>
                    <a:pt x="564" y="5365"/>
                    <a:pt x="687" y="5421"/>
                    <a:pt x="832" y="5479"/>
                  </a:cubicBezTo>
                  <a:cubicBezTo>
                    <a:pt x="938" y="5521"/>
                    <a:pt x="1047" y="5535"/>
                    <a:pt x="1150" y="5549"/>
                  </a:cubicBezTo>
                  <a:cubicBezTo>
                    <a:pt x="1245" y="5560"/>
                    <a:pt x="1332" y="5566"/>
                    <a:pt x="1418" y="5571"/>
                  </a:cubicBezTo>
                  <a:lnTo>
                    <a:pt x="1549" y="5580"/>
                  </a:lnTo>
                  <a:lnTo>
                    <a:pt x="1689" y="5591"/>
                  </a:lnTo>
                  <a:cubicBezTo>
                    <a:pt x="1789" y="5599"/>
                    <a:pt x="1892" y="5607"/>
                    <a:pt x="1996" y="5613"/>
                  </a:cubicBezTo>
                  <a:cubicBezTo>
                    <a:pt x="2149" y="5616"/>
                    <a:pt x="2305" y="5621"/>
                    <a:pt x="2456" y="5630"/>
                  </a:cubicBezTo>
                  <a:cubicBezTo>
                    <a:pt x="2553" y="5635"/>
                    <a:pt x="2651" y="5647"/>
                    <a:pt x="2752" y="5658"/>
                  </a:cubicBezTo>
                  <a:lnTo>
                    <a:pt x="2874" y="5672"/>
                  </a:lnTo>
                  <a:cubicBezTo>
                    <a:pt x="2938" y="5677"/>
                    <a:pt x="3008" y="5686"/>
                    <a:pt x="3075" y="5691"/>
                  </a:cubicBezTo>
                  <a:lnTo>
                    <a:pt x="3198" y="5700"/>
                  </a:lnTo>
                  <a:lnTo>
                    <a:pt x="3321" y="5711"/>
                  </a:lnTo>
                  <a:cubicBezTo>
                    <a:pt x="3410" y="5716"/>
                    <a:pt x="3505" y="5716"/>
                    <a:pt x="3594" y="5719"/>
                  </a:cubicBezTo>
                  <a:lnTo>
                    <a:pt x="3641" y="5719"/>
                  </a:lnTo>
                  <a:cubicBezTo>
                    <a:pt x="3686" y="5719"/>
                    <a:pt x="3728" y="5725"/>
                    <a:pt x="3773" y="5727"/>
                  </a:cubicBezTo>
                  <a:cubicBezTo>
                    <a:pt x="3795" y="5730"/>
                    <a:pt x="3812" y="5733"/>
                    <a:pt x="3831" y="5741"/>
                  </a:cubicBezTo>
                  <a:cubicBezTo>
                    <a:pt x="3795" y="5797"/>
                    <a:pt x="3756" y="5831"/>
                    <a:pt x="3720" y="5864"/>
                  </a:cubicBezTo>
                  <a:cubicBezTo>
                    <a:pt x="3683" y="5892"/>
                    <a:pt x="3636" y="5920"/>
                    <a:pt x="3591" y="5942"/>
                  </a:cubicBezTo>
                  <a:lnTo>
                    <a:pt x="3549" y="5967"/>
                  </a:lnTo>
                  <a:cubicBezTo>
                    <a:pt x="3488" y="5998"/>
                    <a:pt x="3418" y="6045"/>
                    <a:pt x="3343" y="6107"/>
                  </a:cubicBezTo>
                  <a:lnTo>
                    <a:pt x="3315" y="6132"/>
                  </a:lnTo>
                  <a:cubicBezTo>
                    <a:pt x="3287" y="6157"/>
                    <a:pt x="3279" y="6163"/>
                    <a:pt x="3265" y="6177"/>
                  </a:cubicBezTo>
                  <a:cubicBezTo>
                    <a:pt x="3223" y="6227"/>
                    <a:pt x="3195" y="6271"/>
                    <a:pt x="3170" y="6327"/>
                  </a:cubicBezTo>
                  <a:cubicBezTo>
                    <a:pt x="3103" y="6486"/>
                    <a:pt x="3167" y="6648"/>
                    <a:pt x="3209" y="6732"/>
                  </a:cubicBezTo>
                  <a:cubicBezTo>
                    <a:pt x="3217" y="6751"/>
                    <a:pt x="3231" y="6774"/>
                    <a:pt x="3245" y="6793"/>
                  </a:cubicBezTo>
                  <a:cubicBezTo>
                    <a:pt x="3298" y="6860"/>
                    <a:pt x="3321" y="6882"/>
                    <a:pt x="3340" y="6905"/>
                  </a:cubicBezTo>
                  <a:cubicBezTo>
                    <a:pt x="3382" y="6952"/>
                    <a:pt x="3432" y="6997"/>
                    <a:pt x="3480" y="7036"/>
                  </a:cubicBezTo>
                  <a:cubicBezTo>
                    <a:pt x="3588" y="7122"/>
                    <a:pt x="3703" y="7206"/>
                    <a:pt x="3817" y="7281"/>
                  </a:cubicBezTo>
                  <a:cubicBezTo>
                    <a:pt x="3996" y="7404"/>
                    <a:pt x="4205" y="7471"/>
                    <a:pt x="4386" y="7518"/>
                  </a:cubicBezTo>
                  <a:cubicBezTo>
                    <a:pt x="4612" y="7583"/>
                    <a:pt x="4872" y="7616"/>
                    <a:pt x="5221" y="7624"/>
                  </a:cubicBezTo>
                  <a:lnTo>
                    <a:pt x="5274" y="7624"/>
                  </a:lnTo>
                  <a:cubicBezTo>
                    <a:pt x="5343" y="7627"/>
                    <a:pt x="5407" y="7627"/>
                    <a:pt x="5474" y="7627"/>
                  </a:cubicBezTo>
                  <a:lnTo>
                    <a:pt x="5530" y="7624"/>
                  </a:lnTo>
                  <a:lnTo>
                    <a:pt x="5586" y="7624"/>
                  </a:lnTo>
                  <a:cubicBezTo>
                    <a:pt x="5709" y="7616"/>
                    <a:pt x="5831" y="7599"/>
                    <a:pt x="5951" y="7580"/>
                  </a:cubicBezTo>
                  <a:cubicBezTo>
                    <a:pt x="6127" y="7552"/>
                    <a:pt x="6230" y="7530"/>
                    <a:pt x="6336" y="7502"/>
                  </a:cubicBezTo>
                  <a:cubicBezTo>
                    <a:pt x="6501" y="7463"/>
                    <a:pt x="6660" y="7390"/>
                    <a:pt x="6802" y="7323"/>
                  </a:cubicBezTo>
                  <a:cubicBezTo>
                    <a:pt x="7079" y="7200"/>
                    <a:pt x="7341" y="7014"/>
                    <a:pt x="7592" y="6768"/>
                  </a:cubicBezTo>
                  <a:cubicBezTo>
                    <a:pt x="7645" y="6721"/>
                    <a:pt x="7689" y="6668"/>
                    <a:pt x="7737" y="6617"/>
                  </a:cubicBezTo>
                  <a:cubicBezTo>
                    <a:pt x="7793" y="6550"/>
                    <a:pt x="7860" y="6472"/>
                    <a:pt x="7913" y="6389"/>
                  </a:cubicBezTo>
                  <a:cubicBezTo>
                    <a:pt x="7985" y="6271"/>
                    <a:pt x="8041" y="6140"/>
                    <a:pt x="8091" y="6020"/>
                  </a:cubicBezTo>
                  <a:lnTo>
                    <a:pt x="8194" y="5789"/>
                  </a:lnTo>
                  <a:cubicBezTo>
                    <a:pt x="8211" y="5811"/>
                    <a:pt x="8231" y="5825"/>
                    <a:pt x="8253" y="5833"/>
                  </a:cubicBezTo>
                  <a:cubicBezTo>
                    <a:pt x="8328" y="5872"/>
                    <a:pt x="8404" y="5900"/>
                    <a:pt x="8485" y="5914"/>
                  </a:cubicBezTo>
                  <a:cubicBezTo>
                    <a:pt x="8582" y="5931"/>
                    <a:pt x="8691" y="5942"/>
                    <a:pt x="8831" y="5945"/>
                  </a:cubicBezTo>
                  <a:cubicBezTo>
                    <a:pt x="8909" y="5945"/>
                    <a:pt x="8990" y="5937"/>
                    <a:pt x="9087" y="5914"/>
                  </a:cubicBezTo>
                  <a:cubicBezTo>
                    <a:pt x="9165" y="5898"/>
                    <a:pt x="9238" y="5867"/>
                    <a:pt x="9324" y="5828"/>
                  </a:cubicBezTo>
                  <a:cubicBezTo>
                    <a:pt x="9402" y="5792"/>
                    <a:pt x="9467" y="5753"/>
                    <a:pt x="9517" y="5700"/>
                  </a:cubicBezTo>
                  <a:cubicBezTo>
                    <a:pt x="9564" y="5649"/>
                    <a:pt x="9603" y="5599"/>
                    <a:pt x="9631" y="5535"/>
                  </a:cubicBezTo>
                  <a:lnTo>
                    <a:pt x="9653" y="5488"/>
                  </a:lnTo>
                  <a:cubicBezTo>
                    <a:pt x="9667" y="5462"/>
                    <a:pt x="9676" y="5435"/>
                    <a:pt x="9690" y="5409"/>
                  </a:cubicBezTo>
                  <a:cubicBezTo>
                    <a:pt x="9787" y="5493"/>
                    <a:pt x="9868" y="5560"/>
                    <a:pt x="9949" y="5621"/>
                  </a:cubicBezTo>
                  <a:cubicBezTo>
                    <a:pt x="10025" y="5686"/>
                    <a:pt x="10100" y="5744"/>
                    <a:pt x="10178" y="5803"/>
                  </a:cubicBezTo>
                  <a:cubicBezTo>
                    <a:pt x="10267" y="5864"/>
                    <a:pt x="10357" y="5920"/>
                    <a:pt x="10443" y="5976"/>
                  </a:cubicBezTo>
                  <a:cubicBezTo>
                    <a:pt x="10521" y="6023"/>
                    <a:pt x="10605" y="6065"/>
                    <a:pt x="10689" y="6107"/>
                  </a:cubicBezTo>
                  <a:cubicBezTo>
                    <a:pt x="10803" y="6163"/>
                    <a:pt x="10895" y="6199"/>
                    <a:pt x="10973" y="6213"/>
                  </a:cubicBezTo>
                  <a:cubicBezTo>
                    <a:pt x="11071" y="6232"/>
                    <a:pt x="11168" y="6235"/>
                    <a:pt x="11260" y="6241"/>
                  </a:cubicBezTo>
                  <a:cubicBezTo>
                    <a:pt x="11316" y="6244"/>
                    <a:pt x="11369" y="6249"/>
                    <a:pt x="11419" y="6257"/>
                  </a:cubicBezTo>
                  <a:lnTo>
                    <a:pt x="11475" y="6263"/>
                  </a:lnTo>
                  <a:cubicBezTo>
                    <a:pt x="11539" y="6271"/>
                    <a:pt x="11606" y="6283"/>
                    <a:pt x="11668" y="6288"/>
                  </a:cubicBezTo>
                  <a:lnTo>
                    <a:pt x="11796" y="6305"/>
                  </a:lnTo>
                  <a:lnTo>
                    <a:pt x="11944" y="6330"/>
                  </a:lnTo>
                  <a:cubicBezTo>
                    <a:pt x="12005" y="6344"/>
                    <a:pt x="12072" y="6355"/>
                    <a:pt x="12139" y="6361"/>
                  </a:cubicBezTo>
                  <a:cubicBezTo>
                    <a:pt x="12293" y="6386"/>
                    <a:pt x="12449" y="6408"/>
                    <a:pt x="12605" y="6419"/>
                  </a:cubicBezTo>
                  <a:lnTo>
                    <a:pt x="12653" y="6425"/>
                  </a:lnTo>
                  <a:lnTo>
                    <a:pt x="12697" y="6428"/>
                  </a:lnTo>
                  <a:cubicBezTo>
                    <a:pt x="12814" y="6439"/>
                    <a:pt x="12937" y="6444"/>
                    <a:pt x="13060" y="6444"/>
                  </a:cubicBezTo>
                  <a:cubicBezTo>
                    <a:pt x="13202" y="6444"/>
                    <a:pt x="13336" y="6430"/>
                    <a:pt x="13523" y="6400"/>
                  </a:cubicBezTo>
                  <a:cubicBezTo>
                    <a:pt x="13629" y="6383"/>
                    <a:pt x="13727" y="6355"/>
                    <a:pt x="13824" y="6327"/>
                  </a:cubicBezTo>
                  <a:cubicBezTo>
                    <a:pt x="13936" y="6297"/>
                    <a:pt x="14042" y="6260"/>
                    <a:pt x="14148" y="6218"/>
                  </a:cubicBezTo>
                  <a:lnTo>
                    <a:pt x="14201" y="6202"/>
                  </a:lnTo>
                  <a:lnTo>
                    <a:pt x="14237" y="6188"/>
                  </a:lnTo>
                  <a:lnTo>
                    <a:pt x="14318" y="6160"/>
                  </a:lnTo>
                  <a:cubicBezTo>
                    <a:pt x="14396" y="6135"/>
                    <a:pt x="14474" y="6110"/>
                    <a:pt x="14555" y="6090"/>
                  </a:cubicBezTo>
                  <a:cubicBezTo>
                    <a:pt x="14709" y="6048"/>
                    <a:pt x="14859" y="5992"/>
                    <a:pt x="15010" y="5920"/>
                  </a:cubicBezTo>
                  <a:cubicBezTo>
                    <a:pt x="15068" y="5892"/>
                    <a:pt x="15158" y="5850"/>
                    <a:pt x="15233" y="5797"/>
                  </a:cubicBezTo>
                  <a:cubicBezTo>
                    <a:pt x="15255" y="5780"/>
                    <a:pt x="15278" y="5761"/>
                    <a:pt x="15297" y="5741"/>
                  </a:cubicBezTo>
                  <a:cubicBezTo>
                    <a:pt x="15317" y="5722"/>
                    <a:pt x="15331" y="5702"/>
                    <a:pt x="15345" y="5686"/>
                  </a:cubicBezTo>
                  <a:cubicBezTo>
                    <a:pt x="15373" y="5647"/>
                    <a:pt x="15389" y="5619"/>
                    <a:pt x="15403" y="5591"/>
                  </a:cubicBezTo>
                  <a:cubicBezTo>
                    <a:pt x="15484" y="5421"/>
                    <a:pt x="15476" y="5200"/>
                    <a:pt x="15381" y="5002"/>
                  </a:cubicBezTo>
                  <a:cubicBezTo>
                    <a:pt x="15361" y="4955"/>
                    <a:pt x="15334" y="4918"/>
                    <a:pt x="15308" y="4879"/>
                  </a:cubicBezTo>
                  <a:lnTo>
                    <a:pt x="15264" y="4815"/>
                  </a:lnTo>
                  <a:cubicBezTo>
                    <a:pt x="15214" y="4737"/>
                    <a:pt x="15177" y="4676"/>
                    <a:pt x="15130" y="4628"/>
                  </a:cubicBezTo>
                  <a:cubicBezTo>
                    <a:pt x="15066" y="4559"/>
                    <a:pt x="14985" y="4500"/>
                    <a:pt x="14884" y="4447"/>
                  </a:cubicBezTo>
                  <a:cubicBezTo>
                    <a:pt x="14803" y="4402"/>
                    <a:pt x="14717" y="4363"/>
                    <a:pt x="14625" y="4335"/>
                  </a:cubicBezTo>
                  <a:cubicBezTo>
                    <a:pt x="14424" y="4263"/>
                    <a:pt x="14206" y="4221"/>
                    <a:pt x="14020" y="4185"/>
                  </a:cubicBezTo>
                  <a:lnTo>
                    <a:pt x="13852" y="4154"/>
                  </a:lnTo>
                  <a:cubicBezTo>
                    <a:pt x="13805" y="4148"/>
                    <a:pt x="13757" y="4140"/>
                    <a:pt x="13713" y="4137"/>
                  </a:cubicBezTo>
                  <a:lnTo>
                    <a:pt x="13637" y="4126"/>
                  </a:lnTo>
                  <a:cubicBezTo>
                    <a:pt x="13582" y="4121"/>
                    <a:pt x="13523" y="4112"/>
                    <a:pt x="13464" y="4109"/>
                  </a:cubicBezTo>
                  <a:lnTo>
                    <a:pt x="13336" y="4095"/>
                  </a:lnTo>
                  <a:cubicBezTo>
                    <a:pt x="13227" y="4081"/>
                    <a:pt x="13132" y="4059"/>
                    <a:pt x="13046" y="4026"/>
                  </a:cubicBezTo>
                  <a:cubicBezTo>
                    <a:pt x="13029" y="4017"/>
                    <a:pt x="13010" y="4009"/>
                    <a:pt x="12993" y="3998"/>
                  </a:cubicBezTo>
                  <a:cubicBezTo>
                    <a:pt x="12968" y="3959"/>
                    <a:pt x="12951" y="3920"/>
                    <a:pt x="12934" y="3883"/>
                  </a:cubicBezTo>
                  <a:lnTo>
                    <a:pt x="12895" y="3802"/>
                  </a:lnTo>
                  <a:lnTo>
                    <a:pt x="12870" y="3749"/>
                  </a:lnTo>
                  <a:cubicBezTo>
                    <a:pt x="12834" y="3669"/>
                    <a:pt x="12784" y="3604"/>
                    <a:pt x="12739" y="3549"/>
                  </a:cubicBezTo>
                  <a:cubicBezTo>
                    <a:pt x="12689" y="3487"/>
                    <a:pt x="12630" y="3440"/>
                    <a:pt x="12574" y="3390"/>
                  </a:cubicBezTo>
                  <a:cubicBezTo>
                    <a:pt x="12519" y="3345"/>
                    <a:pt x="12466" y="3303"/>
                    <a:pt x="12404" y="3264"/>
                  </a:cubicBezTo>
                  <a:cubicBezTo>
                    <a:pt x="12535" y="3236"/>
                    <a:pt x="12669" y="3178"/>
                    <a:pt x="12795" y="3094"/>
                  </a:cubicBezTo>
                  <a:cubicBezTo>
                    <a:pt x="12865" y="3049"/>
                    <a:pt x="12948" y="2996"/>
                    <a:pt x="13004" y="2924"/>
                  </a:cubicBezTo>
                  <a:cubicBezTo>
                    <a:pt x="13057" y="2854"/>
                    <a:pt x="13099" y="2784"/>
                    <a:pt x="13132" y="2698"/>
                  </a:cubicBezTo>
                  <a:cubicBezTo>
                    <a:pt x="13146" y="2664"/>
                    <a:pt x="13155" y="2631"/>
                    <a:pt x="13160" y="2595"/>
                  </a:cubicBezTo>
                  <a:cubicBezTo>
                    <a:pt x="13177" y="2516"/>
                    <a:pt x="13185" y="2455"/>
                    <a:pt x="13185" y="2396"/>
                  </a:cubicBezTo>
                  <a:cubicBezTo>
                    <a:pt x="13183" y="2316"/>
                    <a:pt x="13169" y="2232"/>
                    <a:pt x="13135" y="2154"/>
                  </a:cubicBezTo>
                  <a:cubicBezTo>
                    <a:pt x="13102" y="2050"/>
                    <a:pt x="13046" y="1964"/>
                    <a:pt x="12993" y="1875"/>
                  </a:cubicBezTo>
                  <a:cubicBezTo>
                    <a:pt x="12912" y="1741"/>
                    <a:pt x="12812" y="1590"/>
                    <a:pt x="12686" y="1445"/>
                  </a:cubicBezTo>
                  <a:cubicBezTo>
                    <a:pt x="12591" y="1336"/>
                    <a:pt x="12494" y="1247"/>
                    <a:pt x="12396" y="1172"/>
                  </a:cubicBezTo>
                  <a:cubicBezTo>
                    <a:pt x="12332" y="1124"/>
                    <a:pt x="12254" y="1094"/>
                    <a:pt x="12173" y="1060"/>
                  </a:cubicBezTo>
                  <a:lnTo>
                    <a:pt x="12136" y="1043"/>
                  </a:lnTo>
                  <a:cubicBezTo>
                    <a:pt x="12019" y="996"/>
                    <a:pt x="11899" y="968"/>
                    <a:pt x="11790" y="940"/>
                  </a:cubicBezTo>
                  <a:cubicBezTo>
                    <a:pt x="11643" y="904"/>
                    <a:pt x="11509" y="873"/>
                    <a:pt x="11375" y="848"/>
                  </a:cubicBezTo>
                  <a:cubicBezTo>
                    <a:pt x="11233" y="823"/>
                    <a:pt x="11121" y="815"/>
                    <a:pt x="11020" y="815"/>
                  </a:cubicBezTo>
                  <a:cubicBezTo>
                    <a:pt x="10973" y="815"/>
                    <a:pt x="10931" y="817"/>
                    <a:pt x="10895" y="820"/>
                  </a:cubicBezTo>
                  <a:cubicBezTo>
                    <a:pt x="10814" y="826"/>
                    <a:pt x="10733" y="837"/>
                    <a:pt x="10649" y="859"/>
                  </a:cubicBezTo>
                  <a:cubicBezTo>
                    <a:pt x="10560" y="876"/>
                    <a:pt x="10471" y="918"/>
                    <a:pt x="10387" y="954"/>
                  </a:cubicBezTo>
                  <a:cubicBezTo>
                    <a:pt x="10211" y="1029"/>
                    <a:pt x="10080" y="1099"/>
                    <a:pt x="9960" y="1177"/>
                  </a:cubicBezTo>
                  <a:cubicBezTo>
                    <a:pt x="9843" y="1247"/>
                    <a:pt x="9732" y="1322"/>
                    <a:pt x="9626" y="1403"/>
                  </a:cubicBezTo>
                  <a:cubicBezTo>
                    <a:pt x="9589" y="1428"/>
                    <a:pt x="9556" y="1456"/>
                    <a:pt x="9522" y="1484"/>
                  </a:cubicBezTo>
                  <a:lnTo>
                    <a:pt x="9517" y="1437"/>
                  </a:lnTo>
                  <a:cubicBezTo>
                    <a:pt x="9494" y="1389"/>
                    <a:pt x="9486" y="1336"/>
                    <a:pt x="9475" y="1281"/>
                  </a:cubicBezTo>
                  <a:cubicBezTo>
                    <a:pt x="9461" y="1166"/>
                    <a:pt x="9450" y="1080"/>
                    <a:pt x="9425" y="988"/>
                  </a:cubicBezTo>
                  <a:cubicBezTo>
                    <a:pt x="9411" y="926"/>
                    <a:pt x="9388" y="865"/>
                    <a:pt x="9349" y="795"/>
                  </a:cubicBezTo>
                  <a:cubicBezTo>
                    <a:pt x="9319" y="737"/>
                    <a:pt x="9277" y="678"/>
                    <a:pt x="9235" y="622"/>
                  </a:cubicBezTo>
                  <a:cubicBezTo>
                    <a:pt x="9115" y="471"/>
                    <a:pt x="9029" y="382"/>
                    <a:pt x="8931" y="307"/>
                  </a:cubicBezTo>
                  <a:cubicBezTo>
                    <a:pt x="8906" y="290"/>
                    <a:pt x="8881" y="276"/>
                    <a:pt x="8858" y="259"/>
                  </a:cubicBezTo>
                  <a:cubicBezTo>
                    <a:pt x="8741" y="193"/>
                    <a:pt x="8683" y="159"/>
                    <a:pt x="8621" y="126"/>
                  </a:cubicBezTo>
                  <a:cubicBezTo>
                    <a:pt x="8487" y="56"/>
                    <a:pt x="8356" y="33"/>
                    <a:pt x="8239" y="20"/>
                  </a:cubicBezTo>
                  <a:cubicBezTo>
                    <a:pt x="8192" y="11"/>
                    <a:pt x="8139" y="11"/>
                    <a:pt x="8086" y="8"/>
                  </a:cubicBezTo>
                  <a:lnTo>
                    <a:pt x="7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83;p45">
              <a:extLst>
                <a:ext uri="{FF2B5EF4-FFF2-40B4-BE49-F238E27FC236}">
                  <a16:creationId xmlns:a16="http://schemas.microsoft.com/office/drawing/2014/main" id="{2AD8C0A8-6721-E848-307E-5627F9EF2771}"/>
                </a:ext>
              </a:extLst>
            </p:cNvPr>
            <p:cNvSpPr/>
            <p:nvPr/>
          </p:nvSpPr>
          <p:spPr>
            <a:xfrm>
              <a:off x="5393100" y="290500"/>
              <a:ext cx="403425" cy="207850"/>
            </a:xfrm>
            <a:custGeom>
              <a:avLst/>
              <a:gdLst/>
              <a:ahLst/>
              <a:cxnLst/>
              <a:rect l="l" t="t" r="r" b="b"/>
              <a:pathLst>
                <a:path w="16137" h="8314" extrusionOk="0">
                  <a:moveTo>
                    <a:pt x="8146" y="441"/>
                  </a:moveTo>
                  <a:cubicBezTo>
                    <a:pt x="8347" y="441"/>
                    <a:pt x="8501" y="455"/>
                    <a:pt x="8646" y="486"/>
                  </a:cubicBezTo>
                  <a:cubicBezTo>
                    <a:pt x="8788" y="516"/>
                    <a:pt x="8927" y="567"/>
                    <a:pt x="9064" y="636"/>
                  </a:cubicBezTo>
                  <a:lnTo>
                    <a:pt x="9103" y="647"/>
                  </a:lnTo>
                  <a:lnTo>
                    <a:pt x="9100" y="650"/>
                  </a:lnTo>
                  <a:cubicBezTo>
                    <a:pt x="9173" y="703"/>
                    <a:pt x="9271" y="767"/>
                    <a:pt x="9354" y="843"/>
                  </a:cubicBezTo>
                  <a:cubicBezTo>
                    <a:pt x="9438" y="921"/>
                    <a:pt x="9510" y="1013"/>
                    <a:pt x="9575" y="1108"/>
                  </a:cubicBezTo>
                  <a:cubicBezTo>
                    <a:pt x="9633" y="1211"/>
                    <a:pt x="9681" y="1323"/>
                    <a:pt x="9720" y="1434"/>
                  </a:cubicBezTo>
                  <a:cubicBezTo>
                    <a:pt x="9764" y="1588"/>
                    <a:pt x="9792" y="1752"/>
                    <a:pt x="9803" y="1920"/>
                  </a:cubicBezTo>
                  <a:cubicBezTo>
                    <a:pt x="9812" y="1995"/>
                    <a:pt x="9876" y="2062"/>
                    <a:pt x="9940" y="2084"/>
                  </a:cubicBezTo>
                  <a:cubicBezTo>
                    <a:pt x="9960" y="2093"/>
                    <a:pt x="9988" y="2098"/>
                    <a:pt x="10013" y="2098"/>
                  </a:cubicBezTo>
                  <a:cubicBezTo>
                    <a:pt x="10085" y="2098"/>
                    <a:pt x="10155" y="2062"/>
                    <a:pt x="10188" y="2006"/>
                  </a:cubicBezTo>
                  <a:cubicBezTo>
                    <a:pt x="10275" y="1861"/>
                    <a:pt x="10364" y="1730"/>
                    <a:pt x="10467" y="1618"/>
                  </a:cubicBezTo>
                  <a:cubicBezTo>
                    <a:pt x="10554" y="1529"/>
                    <a:pt x="10649" y="1448"/>
                    <a:pt x="10752" y="1378"/>
                  </a:cubicBezTo>
                  <a:cubicBezTo>
                    <a:pt x="10852" y="1320"/>
                    <a:pt x="10956" y="1275"/>
                    <a:pt x="11059" y="1236"/>
                  </a:cubicBezTo>
                  <a:cubicBezTo>
                    <a:pt x="11170" y="1205"/>
                    <a:pt x="11285" y="1183"/>
                    <a:pt x="11408" y="1180"/>
                  </a:cubicBezTo>
                  <a:cubicBezTo>
                    <a:pt x="11555" y="1180"/>
                    <a:pt x="11684" y="1194"/>
                    <a:pt x="11815" y="1222"/>
                  </a:cubicBezTo>
                  <a:cubicBezTo>
                    <a:pt x="11991" y="1267"/>
                    <a:pt x="12169" y="1331"/>
                    <a:pt x="12339" y="1420"/>
                  </a:cubicBezTo>
                  <a:cubicBezTo>
                    <a:pt x="12523" y="1523"/>
                    <a:pt x="12691" y="1646"/>
                    <a:pt x="12844" y="1791"/>
                  </a:cubicBezTo>
                  <a:cubicBezTo>
                    <a:pt x="12967" y="1906"/>
                    <a:pt x="13079" y="2037"/>
                    <a:pt x="13165" y="2173"/>
                  </a:cubicBezTo>
                  <a:cubicBezTo>
                    <a:pt x="13235" y="2285"/>
                    <a:pt x="13288" y="2397"/>
                    <a:pt x="13321" y="2508"/>
                  </a:cubicBezTo>
                  <a:cubicBezTo>
                    <a:pt x="13344" y="2589"/>
                    <a:pt x="13358" y="2662"/>
                    <a:pt x="13360" y="2731"/>
                  </a:cubicBezTo>
                  <a:cubicBezTo>
                    <a:pt x="13360" y="2779"/>
                    <a:pt x="13358" y="2829"/>
                    <a:pt x="13346" y="2882"/>
                  </a:cubicBezTo>
                  <a:cubicBezTo>
                    <a:pt x="13335" y="2921"/>
                    <a:pt x="13321" y="2957"/>
                    <a:pt x="13305" y="2996"/>
                  </a:cubicBezTo>
                  <a:cubicBezTo>
                    <a:pt x="13280" y="3041"/>
                    <a:pt x="13249" y="3080"/>
                    <a:pt x="13215" y="3119"/>
                  </a:cubicBezTo>
                  <a:cubicBezTo>
                    <a:pt x="13176" y="3158"/>
                    <a:pt x="13134" y="3189"/>
                    <a:pt x="13090" y="3222"/>
                  </a:cubicBezTo>
                  <a:cubicBezTo>
                    <a:pt x="13009" y="3273"/>
                    <a:pt x="12917" y="3314"/>
                    <a:pt x="12802" y="3356"/>
                  </a:cubicBezTo>
                  <a:cubicBezTo>
                    <a:pt x="12758" y="3370"/>
                    <a:pt x="12713" y="3381"/>
                    <a:pt x="12663" y="3390"/>
                  </a:cubicBezTo>
                  <a:cubicBezTo>
                    <a:pt x="12574" y="3412"/>
                    <a:pt x="12512" y="3479"/>
                    <a:pt x="12507" y="3566"/>
                  </a:cubicBezTo>
                  <a:cubicBezTo>
                    <a:pt x="12498" y="3641"/>
                    <a:pt x="12546" y="3736"/>
                    <a:pt x="12632" y="3764"/>
                  </a:cubicBezTo>
                  <a:cubicBezTo>
                    <a:pt x="12685" y="3780"/>
                    <a:pt x="12733" y="3800"/>
                    <a:pt x="12783" y="3822"/>
                  </a:cubicBezTo>
                  <a:cubicBezTo>
                    <a:pt x="12816" y="3847"/>
                    <a:pt x="12853" y="3872"/>
                    <a:pt x="12886" y="3900"/>
                  </a:cubicBezTo>
                  <a:cubicBezTo>
                    <a:pt x="12970" y="3987"/>
                    <a:pt x="13037" y="4082"/>
                    <a:pt x="13104" y="4179"/>
                  </a:cubicBezTo>
                  <a:cubicBezTo>
                    <a:pt x="13168" y="4280"/>
                    <a:pt x="13243" y="4363"/>
                    <a:pt x="13319" y="4433"/>
                  </a:cubicBezTo>
                  <a:cubicBezTo>
                    <a:pt x="13327" y="4461"/>
                    <a:pt x="13341" y="4492"/>
                    <a:pt x="13360" y="4520"/>
                  </a:cubicBezTo>
                  <a:cubicBezTo>
                    <a:pt x="13388" y="4556"/>
                    <a:pt x="13447" y="4595"/>
                    <a:pt x="13500" y="4595"/>
                  </a:cubicBezTo>
                  <a:cubicBezTo>
                    <a:pt x="13567" y="4589"/>
                    <a:pt x="13628" y="4589"/>
                    <a:pt x="13692" y="4589"/>
                  </a:cubicBezTo>
                  <a:cubicBezTo>
                    <a:pt x="13977" y="4589"/>
                    <a:pt x="14253" y="4617"/>
                    <a:pt x="14507" y="4673"/>
                  </a:cubicBezTo>
                  <a:cubicBezTo>
                    <a:pt x="14736" y="4726"/>
                    <a:pt x="14948" y="4801"/>
                    <a:pt x="15135" y="4902"/>
                  </a:cubicBezTo>
                  <a:cubicBezTo>
                    <a:pt x="15255" y="4966"/>
                    <a:pt x="15358" y="5041"/>
                    <a:pt x="15447" y="5119"/>
                  </a:cubicBezTo>
                  <a:cubicBezTo>
                    <a:pt x="15495" y="5170"/>
                    <a:pt x="15539" y="5220"/>
                    <a:pt x="15581" y="5278"/>
                  </a:cubicBezTo>
                  <a:cubicBezTo>
                    <a:pt x="15603" y="5315"/>
                    <a:pt x="15623" y="5354"/>
                    <a:pt x="15642" y="5398"/>
                  </a:cubicBezTo>
                  <a:cubicBezTo>
                    <a:pt x="15648" y="5435"/>
                    <a:pt x="15656" y="5468"/>
                    <a:pt x="15659" y="5504"/>
                  </a:cubicBezTo>
                  <a:cubicBezTo>
                    <a:pt x="15659" y="5538"/>
                    <a:pt x="15656" y="5574"/>
                    <a:pt x="15648" y="5608"/>
                  </a:cubicBezTo>
                  <a:cubicBezTo>
                    <a:pt x="15637" y="5644"/>
                    <a:pt x="15623" y="5677"/>
                    <a:pt x="15609" y="5714"/>
                  </a:cubicBezTo>
                  <a:cubicBezTo>
                    <a:pt x="15581" y="5761"/>
                    <a:pt x="15548" y="5811"/>
                    <a:pt x="15503" y="5864"/>
                  </a:cubicBezTo>
                  <a:cubicBezTo>
                    <a:pt x="15439" y="5926"/>
                    <a:pt x="15366" y="5984"/>
                    <a:pt x="15257" y="6060"/>
                  </a:cubicBezTo>
                  <a:cubicBezTo>
                    <a:pt x="15065" y="6174"/>
                    <a:pt x="14850" y="6272"/>
                    <a:pt x="14571" y="6361"/>
                  </a:cubicBezTo>
                  <a:cubicBezTo>
                    <a:pt x="14128" y="6498"/>
                    <a:pt x="13662" y="6581"/>
                    <a:pt x="13179" y="6606"/>
                  </a:cubicBezTo>
                  <a:cubicBezTo>
                    <a:pt x="13093" y="6609"/>
                    <a:pt x="13009" y="6612"/>
                    <a:pt x="12922" y="6612"/>
                  </a:cubicBezTo>
                  <a:cubicBezTo>
                    <a:pt x="12523" y="6612"/>
                    <a:pt x="12136" y="6576"/>
                    <a:pt x="11767" y="6492"/>
                  </a:cubicBezTo>
                  <a:cubicBezTo>
                    <a:pt x="11388" y="6400"/>
                    <a:pt x="11070" y="6288"/>
                    <a:pt x="10774" y="6132"/>
                  </a:cubicBezTo>
                  <a:lnTo>
                    <a:pt x="10774" y="6132"/>
                  </a:lnTo>
                  <a:lnTo>
                    <a:pt x="10808" y="6163"/>
                  </a:lnTo>
                  <a:cubicBezTo>
                    <a:pt x="10691" y="6082"/>
                    <a:pt x="10565" y="6009"/>
                    <a:pt x="10445" y="5926"/>
                  </a:cubicBezTo>
                  <a:cubicBezTo>
                    <a:pt x="10322" y="5839"/>
                    <a:pt x="10208" y="5739"/>
                    <a:pt x="10124" y="5663"/>
                  </a:cubicBezTo>
                  <a:cubicBezTo>
                    <a:pt x="10066" y="5610"/>
                    <a:pt x="10027" y="5591"/>
                    <a:pt x="9985" y="5591"/>
                  </a:cubicBezTo>
                  <a:cubicBezTo>
                    <a:pt x="9904" y="5605"/>
                    <a:pt x="9854" y="5638"/>
                    <a:pt x="9831" y="5694"/>
                  </a:cubicBezTo>
                  <a:cubicBezTo>
                    <a:pt x="9806" y="5761"/>
                    <a:pt x="9778" y="5831"/>
                    <a:pt x="9745" y="5895"/>
                  </a:cubicBezTo>
                  <a:cubicBezTo>
                    <a:pt x="9714" y="5945"/>
                    <a:pt x="9681" y="5995"/>
                    <a:pt x="9639" y="6040"/>
                  </a:cubicBezTo>
                  <a:cubicBezTo>
                    <a:pt x="9617" y="6062"/>
                    <a:pt x="9591" y="6085"/>
                    <a:pt x="9566" y="6104"/>
                  </a:cubicBezTo>
                  <a:cubicBezTo>
                    <a:pt x="9536" y="6124"/>
                    <a:pt x="9499" y="6138"/>
                    <a:pt x="9463" y="6154"/>
                  </a:cubicBezTo>
                  <a:cubicBezTo>
                    <a:pt x="9399" y="6168"/>
                    <a:pt x="9329" y="6180"/>
                    <a:pt x="9254" y="6188"/>
                  </a:cubicBezTo>
                  <a:lnTo>
                    <a:pt x="9192" y="6191"/>
                  </a:lnTo>
                  <a:cubicBezTo>
                    <a:pt x="9089" y="6191"/>
                    <a:pt x="8983" y="6182"/>
                    <a:pt x="8880" y="6180"/>
                  </a:cubicBezTo>
                  <a:lnTo>
                    <a:pt x="8746" y="6174"/>
                  </a:lnTo>
                  <a:cubicBezTo>
                    <a:pt x="8727" y="6154"/>
                    <a:pt x="8710" y="6141"/>
                    <a:pt x="8690" y="6124"/>
                  </a:cubicBezTo>
                  <a:cubicBezTo>
                    <a:pt x="8674" y="6110"/>
                    <a:pt x="8662" y="6096"/>
                    <a:pt x="8646" y="6085"/>
                  </a:cubicBezTo>
                  <a:cubicBezTo>
                    <a:pt x="8601" y="6054"/>
                    <a:pt x="8545" y="6037"/>
                    <a:pt x="8492" y="6037"/>
                  </a:cubicBezTo>
                  <a:cubicBezTo>
                    <a:pt x="8403" y="6037"/>
                    <a:pt x="8322" y="6079"/>
                    <a:pt x="8280" y="6149"/>
                  </a:cubicBezTo>
                  <a:lnTo>
                    <a:pt x="8236" y="6221"/>
                  </a:lnTo>
                  <a:cubicBezTo>
                    <a:pt x="8171" y="6327"/>
                    <a:pt x="8104" y="6428"/>
                    <a:pt x="8040" y="6531"/>
                  </a:cubicBezTo>
                  <a:cubicBezTo>
                    <a:pt x="7945" y="6671"/>
                    <a:pt x="7839" y="6802"/>
                    <a:pt x="7733" y="6919"/>
                  </a:cubicBezTo>
                  <a:cubicBezTo>
                    <a:pt x="7569" y="7089"/>
                    <a:pt x="7376" y="7248"/>
                    <a:pt x="7175" y="7379"/>
                  </a:cubicBezTo>
                  <a:cubicBezTo>
                    <a:pt x="6947" y="7519"/>
                    <a:pt x="6715" y="7630"/>
                    <a:pt x="6478" y="7711"/>
                  </a:cubicBezTo>
                  <a:cubicBezTo>
                    <a:pt x="6213" y="7789"/>
                    <a:pt x="5956" y="7834"/>
                    <a:pt x="5705" y="7848"/>
                  </a:cubicBezTo>
                  <a:cubicBezTo>
                    <a:pt x="5672" y="7851"/>
                    <a:pt x="5644" y="7851"/>
                    <a:pt x="5613" y="7851"/>
                  </a:cubicBezTo>
                  <a:cubicBezTo>
                    <a:pt x="5543" y="7851"/>
                    <a:pt x="5474" y="7848"/>
                    <a:pt x="5398" y="7840"/>
                  </a:cubicBezTo>
                  <a:cubicBezTo>
                    <a:pt x="5323" y="7834"/>
                    <a:pt x="5245" y="7820"/>
                    <a:pt x="5170" y="7800"/>
                  </a:cubicBezTo>
                  <a:cubicBezTo>
                    <a:pt x="4896" y="7736"/>
                    <a:pt x="4626" y="7639"/>
                    <a:pt x="4361" y="7499"/>
                  </a:cubicBezTo>
                  <a:cubicBezTo>
                    <a:pt x="4171" y="7393"/>
                    <a:pt x="4023" y="7290"/>
                    <a:pt x="3900" y="7181"/>
                  </a:cubicBezTo>
                  <a:cubicBezTo>
                    <a:pt x="3822" y="7103"/>
                    <a:pt x="3766" y="7039"/>
                    <a:pt x="3719" y="6969"/>
                  </a:cubicBezTo>
                  <a:cubicBezTo>
                    <a:pt x="3694" y="6927"/>
                    <a:pt x="3669" y="6880"/>
                    <a:pt x="3655" y="6835"/>
                  </a:cubicBezTo>
                  <a:cubicBezTo>
                    <a:pt x="3649" y="6802"/>
                    <a:pt x="3641" y="6768"/>
                    <a:pt x="3638" y="6735"/>
                  </a:cubicBezTo>
                  <a:cubicBezTo>
                    <a:pt x="3638" y="6704"/>
                    <a:pt x="3641" y="6676"/>
                    <a:pt x="3649" y="6643"/>
                  </a:cubicBezTo>
                  <a:cubicBezTo>
                    <a:pt x="3660" y="6612"/>
                    <a:pt x="3669" y="6584"/>
                    <a:pt x="3683" y="6553"/>
                  </a:cubicBezTo>
                  <a:cubicBezTo>
                    <a:pt x="3711" y="6500"/>
                    <a:pt x="3747" y="6456"/>
                    <a:pt x="3786" y="6414"/>
                  </a:cubicBezTo>
                  <a:cubicBezTo>
                    <a:pt x="3872" y="6327"/>
                    <a:pt x="3973" y="6249"/>
                    <a:pt x="4121" y="6154"/>
                  </a:cubicBezTo>
                  <a:cubicBezTo>
                    <a:pt x="4193" y="6107"/>
                    <a:pt x="4210" y="5993"/>
                    <a:pt x="4176" y="5915"/>
                  </a:cubicBezTo>
                  <a:cubicBezTo>
                    <a:pt x="4143" y="5848"/>
                    <a:pt x="4070" y="5800"/>
                    <a:pt x="3995" y="5800"/>
                  </a:cubicBezTo>
                  <a:cubicBezTo>
                    <a:pt x="3850" y="5825"/>
                    <a:pt x="3738" y="5834"/>
                    <a:pt x="3632" y="5845"/>
                  </a:cubicBezTo>
                  <a:lnTo>
                    <a:pt x="3596" y="5848"/>
                  </a:lnTo>
                  <a:cubicBezTo>
                    <a:pt x="3432" y="5867"/>
                    <a:pt x="3270" y="5878"/>
                    <a:pt x="3105" y="5881"/>
                  </a:cubicBezTo>
                  <a:lnTo>
                    <a:pt x="3158" y="5887"/>
                  </a:lnTo>
                  <a:lnTo>
                    <a:pt x="3147" y="5887"/>
                  </a:lnTo>
                  <a:cubicBezTo>
                    <a:pt x="2999" y="5887"/>
                    <a:pt x="2851" y="5889"/>
                    <a:pt x="2701" y="5889"/>
                  </a:cubicBezTo>
                  <a:cubicBezTo>
                    <a:pt x="2215" y="5889"/>
                    <a:pt x="1794" y="5853"/>
                    <a:pt x="1409" y="5772"/>
                  </a:cubicBezTo>
                  <a:cubicBezTo>
                    <a:pt x="1191" y="5719"/>
                    <a:pt x="1002" y="5658"/>
                    <a:pt x="837" y="5577"/>
                  </a:cubicBezTo>
                  <a:cubicBezTo>
                    <a:pt x="745" y="5524"/>
                    <a:pt x="675" y="5471"/>
                    <a:pt x="608" y="5415"/>
                  </a:cubicBezTo>
                  <a:cubicBezTo>
                    <a:pt x="572" y="5382"/>
                    <a:pt x="539" y="5343"/>
                    <a:pt x="511" y="5301"/>
                  </a:cubicBezTo>
                  <a:cubicBezTo>
                    <a:pt x="486" y="5259"/>
                    <a:pt x="466" y="5217"/>
                    <a:pt x="446" y="5170"/>
                  </a:cubicBezTo>
                  <a:cubicBezTo>
                    <a:pt x="433" y="5114"/>
                    <a:pt x="427" y="5058"/>
                    <a:pt x="419" y="4994"/>
                  </a:cubicBezTo>
                  <a:cubicBezTo>
                    <a:pt x="419" y="4941"/>
                    <a:pt x="424" y="4894"/>
                    <a:pt x="433" y="4843"/>
                  </a:cubicBezTo>
                  <a:cubicBezTo>
                    <a:pt x="446" y="4799"/>
                    <a:pt x="460" y="4754"/>
                    <a:pt x="480" y="4718"/>
                  </a:cubicBezTo>
                  <a:cubicBezTo>
                    <a:pt x="502" y="4673"/>
                    <a:pt x="536" y="4631"/>
                    <a:pt x="569" y="4592"/>
                  </a:cubicBezTo>
                  <a:cubicBezTo>
                    <a:pt x="622" y="4542"/>
                    <a:pt x="678" y="4492"/>
                    <a:pt x="739" y="4453"/>
                  </a:cubicBezTo>
                  <a:cubicBezTo>
                    <a:pt x="851" y="4389"/>
                    <a:pt x="974" y="4333"/>
                    <a:pt x="1122" y="4280"/>
                  </a:cubicBezTo>
                  <a:cubicBezTo>
                    <a:pt x="1431" y="4179"/>
                    <a:pt x="1780" y="4124"/>
                    <a:pt x="2185" y="4101"/>
                  </a:cubicBezTo>
                  <a:cubicBezTo>
                    <a:pt x="2265" y="4098"/>
                    <a:pt x="2355" y="4096"/>
                    <a:pt x="2447" y="4096"/>
                  </a:cubicBezTo>
                  <a:cubicBezTo>
                    <a:pt x="2581" y="4096"/>
                    <a:pt x="2715" y="4101"/>
                    <a:pt x="2851" y="4112"/>
                  </a:cubicBezTo>
                  <a:cubicBezTo>
                    <a:pt x="2952" y="4112"/>
                    <a:pt x="3033" y="4059"/>
                    <a:pt x="3063" y="3976"/>
                  </a:cubicBezTo>
                  <a:cubicBezTo>
                    <a:pt x="3102" y="3867"/>
                    <a:pt x="3049" y="3752"/>
                    <a:pt x="2941" y="3708"/>
                  </a:cubicBezTo>
                  <a:cubicBezTo>
                    <a:pt x="2882" y="3683"/>
                    <a:pt x="2823" y="3655"/>
                    <a:pt x="2762" y="3627"/>
                  </a:cubicBezTo>
                  <a:cubicBezTo>
                    <a:pt x="2670" y="3571"/>
                    <a:pt x="2589" y="3518"/>
                    <a:pt x="2522" y="3462"/>
                  </a:cubicBezTo>
                  <a:cubicBezTo>
                    <a:pt x="2483" y="3421"/>
                    <a:pt x="2450" y="3384"/>
                    <a:pt x="2413" y="3334"/>
                  </a:cubicBezTo>
                  <a:cubicBezTo>
                    <a:pt x="2397" y="3303"/>
                    <a:pt x="2383" y="3267"/>
                    <a:pt x="2369" y="3234"/>
                  </a:cubicBezTo>
                  <a:cubicBezTo>
                    <a:pt x="2363" y="3197"/>
                    <a:pt x="2355" y="3167"/>
                    <a:pt x="2352" y="3128"/>
                  </a:cubicBezTo>
                  <a:cubicBezTo>
                    <a:pt x="2355" y="3080"/>
                    <a:pt x="2357" y="3036"/>
                    <a:pt x="2366" y="2988"/>
                  </a:cubicBezTo>
                  <a:cubicBezTo>
                    <a:pt x="2383" y="2932"/>
                    <a:pt x="2399" y="2882"/>
                    <a:pt x="2424" y="2832"/>
                  </a:cubicBezTo>
                  <a:cubicBezTo>
                    <a:pt x="2480" y="2737"/>
                    <a:pt x="2544" y="2651"/>
                    <a:pt x="2609" y="2575"/>
                  </a:cubicBezTo>
                  <a:cubicBezTo>
                    <a:pt x="2712" y="2469"/>
                    <a:pt x="2829" y="2372"/>
                    <a:pt x="2971" y="2274"/>
                  </a:cubicBezTo>
                  <a:lnTo>
                    <a:pt x="2999" y="2249"/>
                  </a:lnTo>
                  <a:cubicBezTo>
                    <a:pt x="3144" y="2173"/>
                    <a:pt x="3270" y="2115"/>
                    <a:pt x="3390" y="2067"/>
                  </a:cubicBezTo>
                  <a:cubicBezTo>
                    <a:pt x="3565" y="2017"/>
                    <a:pt x="3744" y="1984"/>
                    <a:pt x="3931" y="1975"/>
                  </a:cubicBezTo>
                  <a:lnTo>
                    <a:pt x="3976" y="1970"/>
                  </a:lnTo>
                  <a:cubicBezTo>
                    <a:pt x="4199" y="1970"/>
                    <a:pt x="4427" y="1995"/>
                    <a:pt x="4667" y="2051"/>
                  </a:cubicBezTo>
                  <a:cubicBezTo>
                    <a:pt x="5097" y="2151"/>
                    <a:pt x="5532" y="2324"/>
                    <a:pt x="5998" y="2570"/>
                  </a:cubicBezTo>
                  <a:cubicBezTo>
                    <a:pt x="6118" y="2637"/>
                    <a:pt x="6241" y="2709"/>
                    <a:pt x="6358" y="2784"/>
                  </a:cubicBezTo>
                  <a:cubicBezTo>
                    <a:pt x="6389" y="2829"/>
                    <a:pt x="6425" y="2874"/>
                    <a:pt x="6458" y="2918"/>
                  </a:cubicBezTo>
                  <a:cubicBezTo>
                    <a:pt x="6498" y="2969"/>
                    <a:pt x="6562" y="2996"/>
                    <a:pt x="6626" y="2996"/>
                  </a:cubicBezTo>
                  <a:cubicBezTo>
                    <a:pt x="6648" y="2996"/>
                    <a:pt x="6665" y="2994"/>
                    <a:pt x="6682" y="2988"/>
                  </a:cubicBezTo>
                  <a:cubicBezTo>
                    <a:pt x="6712" y="3005"/>
                    <a:pt x="6729" y="3008"/>
                    <a:pt x="6746" y="3008"/>
                  </a:cubicBezTo>
                  <a:cubicBezTo>
                    <a:pt x="6799" y="3008"/>
                    <a:pt x="6843" y="2983"/>
                    <a:pt x="6874" y="2943"/>
                  </a:cubicBezTo>
                  <a:cubicBezTo>
                    <a:pt x="6922" y="2885"/>
                    <a:pt x="6910" y="2798"/>
                    <a:pt x="6857" y="2745"/>
                  </a:cubicBezTo>
                  <a:cubicBezTo>
                    <a:pt x="6852" y="2712"/>
                    <a:pt x="6832" y="2678"/>
                    <a:pt x="6813" y="2651"/>
                  </a:cubicBezTo>
                  <a:lnTo>
                    <a:pt x="6790" y="2620"/>
                  </a:lnTo>
                  <a:cubicBezTo>
                    <a:pt x="6676" y="2436"/>
                    <a:pt x="6595" y="2274"/>
                    <a:pt x="6542" y="2118"/>
                  </a:cubicBezTo>
                  <a:cubicBezTo>
                    <a:pt x="6509" y="1995"/>
                    <a:pt x="6486" y="1883"/>
                    <a:pt x="6481" y="1777"/>
                  </a:cubicBezTo>
                  <a:cubicBezTo>
                    <a:pt x="6478" y="1680"/>
                    <a:pt x="6486" y="1588"/>
                    <a:pt x="6506" y="1504"/>
                  </a:cubicBezTo>
                  <a:cubicBezTo>
                    <a:pt x="6525" y="1423"/>
                    <a:pt x="6556" y="1339"/>
                    <a:pt x="6592" y="1267"/>
                  </a:cubicBezTo>
                  <a:cubicBezTo>
                    <a:pt x="6651" y="1169"/>
                    <a:pt x="6718" y="1080"/>
                    <a:pt x="6790" y="996"/>
                  </a:cubicBezTo>
                  <a:cubicBezTo>
                    <a:pt x="6877" y="912"/>
                    <a:pt x="6969" y="834"/>
                    <a:pt x="7064" y="773"/>
                  </a:cubicBezTo>
                  <a:cubicBezTo>
                    <a:pt x="7212" y="678"/>
                    <a:pt x="7385" y="597"/>
                    <a:pt x="7566" y="539"/>
                  </a:cubicBezTo>
                  <a:cubicBezTo>
                    <a:pt x="7742" y="486"/>
                    <a:pt x="7931" y="452"/>
                    <a:pt x="8124" y="441"/>
                  </a:cubicBezTo>
                  <a:close/>
                  <a:moveTo>
                    <a:pt x="8210" y="0"/>
                  </a:moveTo>
                  <a:cubicBezTo>
                    <a:pt x="7839" y="0"/>
                    <a:pt x="7460" y="78"/>
                    <a:pt x="7111" y="232"/>
                  </a:cubicBezTo>
                  <a:cubicBezTo>
                    <a:pt x="6922" y="313"/>
                    <a:pt x="6732" y="430"/>
                    <a:pt x="6564" y="567"/>
                  </a:cubicBezTo>
                  <a:cubicBezTo>
                    <a:pt x="6400" y="706"/>
                    <a:pt x="6260" y="873"/>
                    <a:pt x="6160" y="1069"/>
                  </a:cubicBezTo>
                  <a:cubicBezTo>
                    <a:pt x="6096" y="1186"/>
                    <a:pt x="6051" y="1317"/>
                    <a:pt x="6020" y="1473"/>
                  </a:cubicBezTo>
                  <a:cubicBezTo>
                    <a:pt x="5993" y="1599"/>
                    <a:pt x="5990" y="1744"/>
                    <a:pt x="6009" y="1920"/>
                  </a:cubicBezTo>
                  <a:cubicBezTo>
                    <a:pt x="6023" y="2031"/>
                    <a:pt x="6057" y="2148"/>
                    <a:pt x="6104" y="2285"/>
                  </a:cubicBezTo>
                  <a:cubicBezTo>
                    <a:pt x="5758" y="2084"/>
                    <a:pt x="5396" y="1925"/>
                    <a:pt x="5033" y="1814"/>
                  </a:cubicBezTo>
                  <a:cubicBezTo>
                    <a:pt x="4681" y="1702"/>
                    <a:pt x="4335" y="1643"/>
                    <a:pt x="4003" y="1641"/>
                  </a:cubicBezTo>
                  <a:cubicBezTo>
                    <a:pt x="3652" y="1641"/>
                    <a:pt x="3342" y="1702"/>
                    <a:pt x="3049" y="1836"/>
                  </a:cubicBezTo>
                  <a:cubicBezTo>
                    <a:pt x="2809" y="1945"/>
                    <a:pt x="2578" y="2093"/>
                    <a:pt x="2394" y="2271"/>
                  </a:cubicBezTo>
                  <a:cubicBezTo>
                    <a:pt x="2198" y="2455"/>
                    <a:pt x="2062" y="2664"/>
                    <a:pt x="2000" y="2879"/>
                  </a:cubicBezTo>
                  <a:cubicBezTo>
                    <a:pt x="1933" y="3108"/>
                    <a:pt x="1964" y="3348"/>
                    <a:pt x="2087" y="3543"/>
                  </a:cubicBezTo>
                  <a:cubicBezTo>
                    <a:pt x="2115" y="3593"/>
                    <a:pt x="2151" y="3638"/>
                    <a:pt x="2185" y="3680"/>
                  </a:cubicBezTo>
                  <a:lnTo>
                    <a:pt x="2179" y="3680"/>
                  </a:lnTo>
                  <a:cubicBezTo>
                    <a:pt x="1886" y="3680"/>
                    <a:pt x="1613" y="3708"/>
                    <a:pt x="1348" y="3761"/>
                  </a:cubicBezTo>
                  <a:cubicBezTo>
                    <a:pt x="636" y="3906"/>
                    <a:pt x="201" y="4199"/>
                    <a:pt x="53" y="4628"/>
                  </a:cubicBezTo>
                  <a:cubicBezTo>
                    <a:pt x="6" y="4765"/>
                    <a:pt x="0" y="4902"/>
                    <a:pt x="8" y="5030"/>
                  </a:cubicBezTo>
                  <a:cubicBezTo>
                    <a:pt x="14" y="5156"/>
                    <a:pt x="53" y="5292"/>
                    <a:pt x="117" y="5407"/>
                  </a:cubicBezTo>
                  <a:cubicBezTo>
                    <a:pt x="220" y="5605"/>
                    <a:pt x="407" y="5775"/>
                    <a:pt x="664" y="5909"/>
                  </a:cubicBezTo>
                  <a:cubicBezTo>
                    <a:pt x="940" y="6048"/>
                    <a:pt x="1244" y="6121"/>
                    <a:pt x="1476" y="6166"/>
                  </a:cubicBezTo>
                  <a:cubicBezTo>
                    <a:pt x="1744" y="6216"/>
                    <a:pt x="2042" y="6247"/>
                    <a:pt x="2408" y="6261"/>
                  </a:cubicBezTo>
                  <a:cubicBezTo>
                    <a:pt x="2508" y="6263"/>
                    <a:pt x="2614" y="6269"/>
                    <a:pt x="2717" y="6269"/>
                  </a:cubicBezTo>
                  <a:cubicBezTo>
                    <a:pt x="2929" y="6269"/>
                    <a:pt x="3136" y="6258"/>
                    <a:pt x="3345" y="6249"/>
                  </a:cubicBezTo>
                  <a:cubicBezTo>
                    <a:pt x="3362" y="6247"/>
                    <a:pt x="3381" y="6247"/>
                    <a:pt x="3401" y="6247"/>
                  </a:cubicBezTo>
                  <a:cubicBezTo>
                    <a:pt x="3339" y="6314"/>
                    <a:pt x="3292" y="6397"/>
                    <a:pt x="3261" y="6484"/>
                  </a:cubicBezTo>
                  <a:cubicBezTo>
                    <a:pt x="3222" y="6598"/>
                    <a:pt x="3214" y="6729"/>
                    <a:pt x="3233" y="6869"/>
                  </a:cubicBezTo>
                  <a:cubicBezTo>
                    <a:pt x="3250" y="6980"/>
                    <a:pt x="3303" y="7097"/>
                    <a:pt x="3390" y="7231"/>
                  </a:cubicBezTo>
                  <a:cubicBezTo>
                    <a:pt x="3524" y="7432"/>
                    <a:pt x="3724" y="7622"/>
                    <a:pt x="4015" y="7806"/>
                  </a:cubicBezTo>
                  <a:cubicBezTo>
                    <a:pt x="4274" y="7971"/>
                    <a:pt x="4559" y="8099"/>
                    <a:pt x="4868" y="8194"/>
                  </a:cubicBezTo>
                  <a:cubicBezTo>
                    <a:pt x="5008" y="8236"/>
                    <a:pt x="5156" y="8266"/>
                    <a:pt x="5301" y="8294"/>
                  </a:cubicBezTo>
                  <a:cubicBezTo>
                    <a:pt x="5393" y="8308"/>
                    <a:pt x="5493" y="8314"/>
                    <a:pt x="5605" y="8314"/>
                  </a:cubicBezTo>
                  <a:cubicBezTo>
                    <a:pt x="5672" y="8314"/>
                    <a:pt x="5741" y="8311"/>
                    <a:pt x="5808" y="8308"/>
                  </a:cubicBezTo>
                  <a:cubicBezTo>
                    <a:pt x="6202" y="8286"/>
                    <a:pt x="6598" y="8197"/>
                    <a:pt x="6983" y="8035"/>
                  </a:cubicBezTo>
                  <a:cubicBezTo>
                    <a:pt x="7332" y="7890"/>
                    <a:pt x="7666" y="7669"/>
                    <a:pt x="7973" y="7385"/>
                  </a:cubicBezTo>
                  <a:cubicBezTo>
                    <a:pt x="8104" y="7262"/>
                    <a:pt x="8241" y="7114"/>
                    <a:pt x="8389" y="6938"/>
                  </a:cubicBezTo>
                  <a:cubicBezTo>
                    <a:pt x="8506" y="6791"/>
                    <a:pt x="8615" y="6632"/>
                    <a:pt x="8701" y="6459"/>
                  </a:cubicBezTo>
                  <a:lnTo>
                    <a:pt x="8891" y="6473"/>
                  </a:lnTo>
                  <a:lnTo>
                    <a:pt x="8961" y="6478"/>
                  </a:lnTo>
                  <a:cubicBezTo>
                    <a:pt x="9033" y="6481"/>
                    <a:pt x="9106" y="6484"/>
                    <a:pt x="9179" y="6484"/>
                  </a:cubicBezTo>
                  <a:cubicBezTo>
                    <a:pt x="9357" y="6484"/>
                    <a:pt x="9480" y="6467"/>
                    <a:pt x="9589" y="6428"/>
                  </a:cubicBezTo>
                  <a:cubicBezTo>
                    <a:pt x="9700" y="6389"/>
                    <a:pt x="9801" y="6325"/>
                    <a:pt x="9887" y="6235"/>
                  </a:cubicBezTo>
                  <a:cubicBezTo>
                    <a:pt x="9946" y="6174"/>
                    <a:pt x="9999" y="6096"/>
                    <a:pt x="10049" y="6004"/>
                  </a:cubicBezTo>
                  <a:cubicBezTo>
                    <a:pt x="10113" y="6074"/>
                    <a:pt x="10194" y="6146"/>
                    <a:pt x="10292" y="6216"/>
                  </a:cubicBezTo>
                  <a:cubicBezTo>
                    <a:pt x="10439" y="6325"/>
                    <a:pt x="10610" y="6422"/>
                    <a:pt x="10830" y="6537"/>
                  </a:cubicBezTo>
                  <a:cubicBezTo>
                    <a:pt x="11159" y="6701"/>
                    <a:pt x="11550" y="6821"/>
                    <a:pt x="12010" y="6905"/>
                  </a:cubicBezTo>
                  <a:cubicBezTo>
                    <a:pt x="12314" y="6961"/>
                    <a:pt x="12635" y="6986"/>
                    <a:pt x="12970" y="6986"/>
                  </a:cubicBezTo>
                  <a:cubicBezTo>
                    <a:pt x="13070" y="6986"/>
                    <a:pt x="13168" y="6983"/>
                    <a:pt x="13271" y="6980"/>
                  </a:cubicBezTo>
                  <a:cubicBezTo>
                    <a:pt x="13681" y="6961"/>
                    <a:pt x="14089" y="6899"/>
                    <a:pt x="14479" y="6799"/>
                  </a:cubicBezTo>
                  <a:cubicBezTo>
                    <a:pt x="14697" y="6743"/>
                    <a:pt x="14898" y="6676"/>
                    <a:pt x="15087" y="6598"/>
                  </a:cubicBezTo>
                  <a:cubicBezTo>
                    <a:pt x="15252" y="6534"/>
                    <a:pt x="15411" y="6450"/>
                    <a:pt x="15578" y="6339"/>
                  </a:cubicBezTo>
                  <a:cubicBezTo>
                    <a:pt x="15818" y="6180"/>
                    <a:pt x="15991" y="5968"/>
                    <a:pt x="16067" y="5744"/>
                  </a:cubicBezTo>
                  <a:cubicBezTo>
                    <a:pt x="16136" y="5538"/>
                    <a:pt x="16117" y="5298"/>
                    <a:pt x="16005" y="5089"/>
                  </a:cubicBezTo>
                  <a:cubicBezTo>
                    <a:pt x="15899" y="4891"/>
                    <a:pt x="15721" y="4715"/>
                    <a:pt x="15469" y="4562"/>
                  </a:cubicBezTo>
                  <a:cubicBezTo>
                    <a:pt x="15230" y="4416"/>
                    <a:pt x="14951" y="4310"/>
                    <a:pt x="14616" y="4238"/>
                  </a:cubicBezTo>
                  <a:cubicBezTo>
                    <a:pt x="14348" y="4179"/>
                    <a:pt x="14072" y="4151"/>
                    <a:pt x="13773" y="4151"/>
                  </a:cubicBezTo>
                  <a:cubicBezTo>
                    <a:pt x="13723" y="4151"/>
                    <a:pt x="13676" y="4154"/>
                    <a:pt x="13623" y="4154"/>
                  </a:cubicBezTo>
                  <a:cubicBezTo>
                    <a:pt x="13600" y="4140"/>
                    <a:pt x="13578" y="4124"/>
                    <a:pt x="13558" y="4107"/>
                  </a:cubicBezTo>
                  <a:cubicBezTo>
                    <a:pt x="13489" y="4031"/>
                    <a:pt x="13427" y="3945"/>
                    <a:pt x="13372" y="3861"/>
                  </a:cubicBezTo>
                  <a:cubicBezTo>
                    <a:pt x="13341" y="3817"/>
                    <a:pt x="13307" y="3772"/>
                    <a:pt x="13274" y="3725"/>
                  </a:cubicBezTo>
                  <a:cubicBezTo>
                    <a:pt x="13243" y="3680"/>
                    <a:pt x="13204" y="3638"/>
                    <a:pt x="13165" y="3605"/>
                  </a:cubicBezTo>
                  <a:cubicBezTo>
                    <a:pt x="13252" y="3571"/>
                    <a:pt x="13335" y="3524"/>
                    <a:pt x="13419" y="3457"/>
                  </a:cubicBezTo>
                  <a:cubicBezTo>
                    <a:pt x="13570" y="3340"/>
                    <a:pt x="13684" y="3167"/>
                    <a:pt x="13734" y="2983"/>
                  </a:cubicBezTo>
                  <a:cubicBezTo>
                    <a:pt x="13829" y="2634"/>
                    <a:pt x="13731" y="2246"/>
                    <a:pt x="13441" y="1836"/>
                  </a:cubicBezTo>
                  <a:cubicBezTo>
                    <a:pt x="13321" y="1666"/>
                    <a:pt x="13168" y="1504"/>
                    <a:pt x="12967" y="1334"/>
                  </a:cubicBezTo>
                  <a:cubicBezTo>
                    <a:pt x="12791" y="1191"/>
                    <a:pt x="12593" y="1066"/>
                    <a:pt x="12356" y="954"/>
                  </a:cubicBezTo>
                  <a:cubicBezTo>
                    <a:pt x="12066" y="818"/>
                    <a:pt x="11756" y="748"/>
                    <a:pt x="11458" y="748"/>
                  </a:cubicBezTo>
                  <a:cubicBezTo>
                    <a:pt x="11282" y="748"/>
                    <a:pt x="11115" y="773"/>
                    <a:pt x="10958" y="820"/>
                  </a:cubicBezTo>
                  <a:cubicBezTo>
                    <a:pt x="10746" y="885"/>
                    <a:pt x="10540" y="996"/>
                    <a:pt x="10350" y="1144"/>
                  </a:cubicBezTo>
                  <a:cubicBezTo>
                    <a:pt x="10278" y="1208"/>
                    <a:pt x="10208" y="1275"/>
                    <a:pt x="10141" y="1345"/>
                  </a:cubicBezTo>
                  <a:cubicBezTo>
                    <a:pt x="10127" y="1256"/>
                    <a:pt x="10096" y="1166"/>
                    <a:pt x="10052" y="1069"/>
                  </a:cubicBezTo>
                  <a:cubicBezTo>
                    <a:pt x="9960" y="862"/>
                    <a:pt x="9817" y="667"/>
                    <a:pt x="9633" y="497"/>
                  </a:cubicBezTo>
                  <a:cubicBezTo>
                    <a:pt x="9245" y="145"/>
                    <a:pt x="8766" y="37"/>
                    <a:pt x="8431" y="6"/>
                  </a:cubicBezTo>
                  <a:cubicBezTo>
                    <a:pt x="8358" y="0"/>
                    <a:pt x="8283" y="0"/>
                    <a:pt x="8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2984;p45">
            <a:extLst>
              <a:ext uri="{FF2B5EF4-FFF2-40B4-BE49-F238E27FC236}">
                <a16:creationId xmlns:a16="http://schemas.microsoft.com/office/drawing/2014/main" id="{E8D7E8B8-6DF9-DDA4-DC1A-A4E8785C96BC}"/>
              </a:ext>
            </a:extLst>
          </p:cNvPr>
          <p:cNvGrpSpPr/>
          <p:nvPr/>
        </p:nvGrpSpPr>
        <p:grpSpPr>
          <a:xfrm>
            <a:off x="295670" y="4215210"/>
            <a:ext cx="624709" cy="443090"/>
            <a:chOff x="4393775" y="4565125"/>
            <a:chExt cx="438300" cy="310875"/>
          </a:xfrm>
        </p:grpSpPr>
        <p:sp>
          <p:nvSpPr>
            <p:cNvPr id="190" name="Google Shape;2985;p45">
              <a:extLst>
                <a:ext uri="{FF2B5EF4-FFF2-40B4-BE49-F238E27FC236}">
                  <a16:creationId xmlns:a16="http://schemas.microsoft.com/office/drawing/2014/main" id="{0AB716B3-C37A-41A0-871B-39AD576F06CC}"/>
                </a:ext>
              </a:extLst>
            </p:cNvPr>
            <p:cNvSpPr/>
            <p:nvPr/>
          </p:nvSpPr>
          <p:spPr>
            <a:xfrm>
              <a:off x="4393775" y="4565125"/>
              <a:ext cx="438300" cy="310875"/>
            </a:xfrm>
            <a:custGeom>
              <a:avLst/>
              <a:gdLst/>
              <a:ahLst/>
              <a:cxnLst/>
              <a:rect l="l" t="t" r="r" b="b"/>
              <a:pathLst>
                <a:path w="17532" h="12435" extrusionOk="0">
                  <a:moveTo>
                    <a:pt x="8789" y="1"/>
                  </a:moveTo>
                  <a:cubicBezTo>
                    <a:pt x="8621" y="1"/>
                    <a:pt x="8457" y="9"/>
                    <a:pt x="8284" y="26"/>
                  </a:cubicBezTo>
                  <a:cubicBezTo>
                    <a:pt x="7969" y="51"/>
                    <a:pt x="7645" y="104"/>
                    <a:pt x="7293" y="188"/>
                  </a:cubicBezTo>
                  <a:lnTo>
                    <a:pt x="7280" y="191"/>
                  </a:lnTo>
                  <a:cubicBezTo>
                    <a:pt x="4827" y="776"/>
                    <a:pt x="2891" y="2674"/>
                    <a:pt x="1440" y="4640"/>
                  </a:cubicBezTo>
                  <a:cubicBezTo>
                    <a:pt x="1117" y="5078"/>
                    <a:pt x="793" y="5561"/>
                    <a:pt x="445" y="6111"/>
                  </a:cubicBezTo>
                  <a:cubicBezTo>
                    <a:pt x="143" y="6565"/>
                    <a:pt x="1" y="7106"/>
                    <a:pt x="34" y="7645"/>
                  </a:cubicBezTo>
                  <a:cubicBezTo>
                    <a:pt x="29" y="7879"/>
                    <a:pt x="54" y="8111"/>
                    <a:pt x="110" y="8337"/>
                  </a:cubicBezTo>
                  <a:cubicBezTo>
                    <a:pt x="235" y="8858"/>
                    <a:pt x="509" y="9327"/>
                    <a:pt x="910" y="9690"/>
                  </a:cubicBezTo>
                  <a:cubicBezTo>
                    <a:pt x="1192" y="9944"/>
                    <a:pt x="1521" y="10136"/>
                    <a:pt x="1873" y="10251"/>
                  </a:cubicBezTo>
                  <a:cubicBezTo>
                    <a:pt x="2146" y="10351"/>
                    <a:pt x="2439" y="10404"/>
                    <a:pt x="2738" y="10404"/>
                  </a:cubicBezTo>
                  <a:cubicBezTo>
                    <a:pt x="2835" y="10404"/>
                    <a:pt x="2933" y="10398"/>
                    <a:pt x="3031" y="10387"/>
                  </a:cubicBezTo>
                  <a:cubicBezTo>
                    <a:pt x="3494" y="10965"/>
                    <a:pt x="4205" y="11325"/>
                    <a:pt x="4986" y="11325"/>
                  </a:cubicBezTo>
                  <a:cubicBezTo>
                    <a:pt x="5416" y="11325"/>
                    <a:pt x="5829" y="11216"/>
                    <a:pt x="6194" y="11018"/>
                  </a:cubicBezTo>
                  <a:cubicBezTo>
                    <a:pt x="6337" y="11054"/>
                    <a:pt x="6487" y="11074"/>
                    <a:pt x="6632" y="11085"/>
                  </a:cubicBezTo>
                  <a:cubicBezTo>
                    <a:pt x="6825" y="11308"/>
                    <a:pt x="7056" y="11495"/>
                    <a:pt x="7316" y="11643"/>
                  </a:cubicBezTo>
                  <a:cubicBezTo>
                    <a:pt x="7692" y="11852"/>
                    <a:pt x="8119" y="11963"/>
                    <a:pt x="8549" y="11963"/>
                  </a:cubicBezTo>
                  <a:lnTo>
                    <a:pt x="8554" y="11963"/>
                  </a:lnTo>
                  <a:lnTo>
                    <a:pt x="9126" y="11980"/>
                  </a:lnTo>
                  <a:lnTo>
                    <a:pt x="9129" y="11983"/>
                  </a:lnTo>
                  <a:lnTo>
                    <a:pt x="9129" y="11897"/>
                  </a:lnTo>
                  <a:cubicBezTo>
                    <a:pt x="9428" y="11827"/>
                    <a:pt x="9701" y="11710"/>
                    <a:pt x="9952" y="11542"/>
                  </a:cubicBezTo>
                  <a:cubicBezTo>
                    <a:pt x="10418" y="12039"/>
                    <a:pt x="11079" y="12346"/>
                    <a:pt x="11802" y="12346"/>
                  </a:cubicBezTo>
                  <a:cubicBezTo>
                    <a:pt x="12128" y="12346"/>
                    <a:pt x="12446" y="12284"/>
                    <a:pt x="12742" y="12164"/>
                  </a:cubicBezTo>
                  <a:cubicBezTo>
                    <a:pt x="12979" y="12234"/>
                    <a:pt x="13225" y="12273"/>
                    <a:pt x="13476" y="12273"/>
                  </a:cubicBezTo>
                  <a:cubicBezTo>
                    <a:pt x="13621" y="12273"/>
                    <a:pt x="13766" y="12259"/>
                    <a:pt x="13908" y="12234"/>
                  </a:cubicBezTo>
                  <a:cubicBezTo>
                    <a:pt x="14218" y="12368"/>
                    <a:pt x="14550" y="12435"/>
                    <a:pt x="14890" y="12435"/>
                  </a:cubicBezTo>
                  <a:cubicBezTo>
                    <a:pt x="15819" y="12427"/>
                    <a:pt x="16625" y="11905"/>
                    <a:pt x="17063" y="11160"/>
                  </a:cubicBezTo>
                  <a:cubicBezTo>
                    <a:pt x="17406" y="10583"/>
                    <a:pt x="17532" y="9871"/>
                    <a:pt x="17317" y="9171"/>
                  </a:cubicBezTo>
                  <a:cubicBezTo>
                    <a:pt x="17214" y="8817"/>
                    <a:pt x="16980" y="8323"/>
                    <a:pt x="16464" y="7910"/>
                  </a:cubicBezTo>
                  <a:lnTo>
                    <a:pt x="16447" y="7896"/>
                  </a:lnTo>
                  <a:lnTo>
                    <a:pt x="16430" y="7882"/>
                  </a:lnTo>
                  <a:cubicBezTo>
                    <a:pt x="16140" y="7659"/>
                    <a:pt x="15825" y="7475"/>
                    <a:pt x="15501" y="7335"/>
                  </a:cubicBezTo>
                  <a:cubicBezTo>
                    <a:pt x="15169" y="6752"/>
                    <a:pt x="14678" y="6297"/>
                    <a:pt x="14103" y="6024"/>
                  </a:cubicBezTo>
                  <a:cubicBezTo>
                    <a:pt x="14050" y="5586"/>
                    <a:pt x="13978" y="5154"/>
                    <a:pt x="13880" y="4738"/>
                  </a:cubicBezTo>
                  <a:cubicBezTo>
                    <a:pt x="13615" y="3611"/>
                    <a:pt x="13205" y="2693"/>
                    <a:pt x="12636" y="1940"/>
                  </a:cubicBezTo>
                  <a:lnTo>
                    <a:pt x="12630" y="1937"/>
                  </a:lnTo>
                  <a:cubicBezTo>
                    <a:pt x="12243" y="1429"/>
                    <a:pt x="11788" y="1014"/>
                    <a:pt x="11275" y="696"/>
                  </a:cubicBezTo>
                  <a:cubicBezTo>
                    <a:pt x="10691" y="336"/>
                    <a:pt x="10044" y="112"/>
                    <a:pt x="9350" y="34"/>
                  </a:cubicBezTo>
                  <a:cubicBezTo>
                    <a:pt x="9171" y="12"/>
                    <a:pt x="8987" y="1"/>
                    <a:pt x="8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00025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86;p45">
              <a:extLst>
                <a:ext uri="{FF2B5EF4-FFF2-40B4-BE49-F238E27FC236}">
                  <a16:creationId xmlns:a16="http://schemas.microsoft.com/office/drawing/2014/main" id="{F9C1555A-521F-90E8-3E20-A5C5C54CA115}"/>
                </a:ext>
              </a:extLst>
            </p:cNvPr>
            <p:cNvSpPr/>
            <p:nvPr/>
          </p:nvSpPr>
          <p:spPr>
            <a:xfrm>
              <a:off x="4565075" y="4633000"/>
              <a:ext cx="120350" cy="158750"/>
            </a:xfrm>
            <a:custGeom>
              <a:avLst/>
              <a:gdLst/>
              <a:ahLst/>
              <a:cxnLst/>
              <a:rect l="l" t="t" r="r" b="b"/>
              <a:pathLst>
                <a:path w="4814" h="6350" extrusionOk="0">
                  <a:moveTo>
                    <a:pt x="2634" y="0"/>
                  </a:moveTo>
                  <a:cubicBezTo>
                    <a:pt x="2629" y="14"/>
                    <a:pt x="2620" y="25"/>
                    <a:pt x="2609" y="31"/>
                  </a:cubicBezTo>
                  <a:lnTo>
                    <a:pt x="2548" y="59"/>
                  </a:lnTo>
                  <a:lnTo>
                    <a:pt x="2486" y="87"/>
                  </a:lnTo>
                  <a:cubicBezTo>
                    <a:pt x="2470" y="101"/>
                    <a:pt x="2453" y="112"/>
                    <a:pt x="2431" y="112"/>
                  </a:cubicBezTo>
                  <a:lnTo>
                    <a:pt x="2431" y="109"/>
                  </a:lnTo>
                  <a:lnTo>
                    <a:pt x="2414" y="118"/>
                  </a:lnTo>
                  <a:cubicBezTo>
                    <a:pt x="2366" y="140"/>
                    <a:pt x="2319" y="165"/>
                    <a:pt x="2274" y="187"/>
                  </a:cubicBezTo>
                  <a:lnTo>
                    <a:pt x="2246" y="201"/>
                  </a:lnTo>
                  <a:cubicBezTo>
                    <a:pt x="2110" y="271"/>
                    <a:pt x="1993" y="338"/>
                    <a:pt x="1875" y="408"/>
                  </a:cubicBezTo>
                  <a:cubicBezTo>
                    <a:pt x="1772" y="472"/>
                    <a:pt x="1663" y="544"/>
                    <a:pt x="1552" y="622"/>
                  </a:cubicBezTo>
                  <a:cubicBezTo>
                    <a:pt x="1437" y="703"/>
                    <a:pt x="1329" y="795"/>
                    <a:pt x="1217" y="882"/>
                  </a:cubicBezTo>
                  <a:lnTo>
                    <a:pt x="1172" y="915"/>
                  </a:lnTo>
                  <a:lnTo>
                    <a:pt x="1192" y="899"/>
                  </a:lnTo>
                  <a:lnTo>
                    <a:pt x="1192" y="899"/>
                  </a:lnTo>
                  <a:cubicBezTo>
                    <a:pt x="905" y="1139"/>
                    <a:pt x="620" y="1401"/>
                    <a:pt x="363" y="1680"/>
                  </a:cubicBezTo>
                  <a:cubicBezTo>
                    <a:pt x="308" y="1738"/>
                    <a:pt x="255" y="1794"/>
                    <a:pt x="202" y="1850"/>
                  </a:cubicBezTo>
                  <a:cubicBezTo>
                    <a:pt x="322" y="1791"/>
                    <a:pt x="439" y="1747"/>
                    <a:pt x="556" y="1719"/>
                  </a:cubicBezTo>
                  <a:cubicBezTo>
                    <a:pt x="620" y="1702"/>
                    <a:pt x="687" y="1691"/>
                    <a:pt x="754" y="1691"/>
                  </a:cubicBezTo>
                  <a:cubicBezTo>
                    <a:pt x="871" y="1691"/>
                    <a:pt x="980" y="1722"/>
                    <a:pt x="1058" y="1786"/>
                  </a:cubicBezTo>
                  <a:cubicBezTo>
                    <a:pt x="1114" y="1830"/>
                    <a:pt x="1156" y="1897"/>
                    <a:pt x="1172" y="1967"/>
                  </a:cubicBezTo>
                  <a:cubicBezTo>
                    <a:pt x="1189" y="2040"/>
                    <a:pt x="1186" y="2121"/>
                    <a:pt x="1161" y="2218"/>
                  </a:cubicBezTo>
                  <a:cubicBezTo>
                    <a:pt x="1122" y="2377"/>
                    <a:pt x="1038" y="2539"/>
                    <a:pt x="907" y="2712"/>
                  </a:cubicBezTo>
                  <a:cubicBezTo>
                    <a:pt x="877" y="2754"/>
                    <a:pt x="840" y="2796"/>
                    <a:pt x="807" y="2838"/>
                  </a:cubicBezTo>
                  <a:lnTo>
                    <a:pt x="743" y="2916"/>
                  </a:lnTo>
                  <a:cubicBezTo>
                    <a:pt x="684" y="2988"/>
                    <a:pt x="626" y="3055"/>
                    <a:pt x="559" y="3119"/>
                  </a:cubicBezTo>
                  <a:cubicBezTo>
                    <a:pt x="520" y="3161"/>
                    <a:pt x="481" y="3209"/>
                    <a:pt x="447" y="3253"/>
                  </a:cubicBezTo>
                  <a:cubicBezTo>
                    <a:pt x="422" y="3281"/>
                    <a:pt x="397" y="3312"/>
                    <a:pt x="375" y="3340"/>
                  </a:cubicBezTo>
                  <a:lnTo>
                    <a:pt x="324" y="3396"/>
                  </a:lnTo>
                  <a:cubicBezTo>
                    <a:pt x="296" y="3426"/>
                    <a:pt x="266" y="3462"/>
                    <a:pt x="238" y="3496"/>
                  </a:cubicBezTo>
                  <a:lnTo>
                    <a:pt x="224" y="3515"/>
                  </a:lnTo>
                  <a:cubicBezTo>
                    <a:pt x="196" y="3549"/>
                    <a:pt x="165" y="3588"/>
                    <a:pt x="123" y="3605"/>
                  </a:cubicBezTo>
                  <a:cubicBezTo>
                    <a:pt x="112" y="3608"/>
                    <a:pt x="104" y="3608"/>
                    <a:pt x="96" y="3608"/>
                  </a:cubicBezTo>
                  <a:cubicBezTo>
                    <a:pt x="87" y="3608"/>
                    <a:pt x="84" y="3608"/>
                    <a:pt x="82" y="3605"/>
                  </a:cubicBezTo>
                  <a:lnTo>
                    <a:pt x="82" y="3605"/>
                  </a:lnTo>
                  <a:cubicBezTo>
                    <a:pt x="84" y="3613"/>
                    <a:pt x="84" y="3619"/>
                    <a:pt x="84" y="3627"/>
                  </a:cubicBezTo>
                  <a:cubicBezTo>
                    <a:pt x="87" y="3647"/>
                    <a:pt x="90" y="3674"/>
                    <a:pt x="90" y="3702"/>
                  </a:cubicBezTo>
                  <a:lnTo>
                    <a:pt x="96" y="3744"/>
                  </a:lnTo>
                  <a:cubicBezTo>
                    <a:pt x="98" y="3781"/>
                    <a:pt x="107" y="3811"/>
                    <a:pt x="115" y="3842"/>
                  </a:cubicBezTo>
                  <a:lnTo>
                    <a:pt x="126" y="3884"/>
                  </a:lnTo>
                  <a:cubicBezTo>
                    <a:pt x="129" y="3898"/>
                    <a:pt x="129" y="3914"/>
                    <a:pt x="129" y="3934"/>
                  </a:cubicBezTo>
                  <a:cubicBezTo>
                    <a:pt x="129" y="3951"/>
                    <a:pt x="135" y="3965"/>
                    <a:pt x="135" y="3981"/>
                  </a:cubicBezTo>
                  <a:cubicBezTo>
                    <a:pt x="140" y="4026"/>
                    <a:pt x="140" y="4073"/>
                    <a:pt x="140" y="4118"/>
                  </a:cubicBezTo>
                  <a:lnTo>
                    <a:pt x="140" y="4149"/>
                  </a:lnTo>
                  <a:cubicBezTo>
                    <a:pt x="140" y="4191"/>
                    <a:pt x="137" y="4232"/>
                    <a:pt x="140" y="4274"/>
                  </a:cubicBezTo>
                  <a:cubicBezTo>
                    <a:pt x="140" y="4313"/>
                    <a:pt x="151" y="4352"/>
                    <a:pt x="157" y="4394"/>
                  </a:cubicBezTo>
                  <a:lnTo>
                    <a:pt x="165" y="4417"/>
                  </a:lnTo>
                  <a:cubicBezTo>
                    <a:pt x="171" y="4464"/>
                    <a:pt x="171" y="4511"/>
                    <a:pt x="168" y="4576"/>
                  </a:cubicBezTo>
                  <a:lnTo>
                    <a:pt x="165" y="4603"/>
                  </a:lnTo>
                  <a:lnTo>
                    <a:pt x="162" y="4631"/>
                  </a:lnTo>
                  <a:cubicBezTo>
                    <a:pt x="162" y="4645"/>
                    <a:pt x="157" y="4659"/>
                    <a:pt x="157" y="4676"/>
                  </a:cubicBezTo>
                  <a:lnTo>
                    <a:pt x="157" y="4696"/>
                  </a:lnTo>
                  <a:cubicBezTo>
                    <a:pt x="154" y="4729"/>
                    <a:pt x="146" y="4751"/>
                    <a:pt x="140" y="4779"/>
                  </a:cubicBezTo>
                  <a:cubicBezTo>
                    <a:pt x="126" y="4813"/>
                    <a:pt x="118" y="4846"/>
                    <a:pt x="112" y="4882"/>
                  </a:cubicBezTo>
                  <a:lnTo>
                    <a:pt x="107" y="4927"/>
                  </a:lnTo>
                  <a:lnTo>
                    <a:pt x="96" y="4988"/>
                  </a:lnTo>
                  <a:cubicBezTo>
                    <a:pt x="84" y="5030"/>
                    <a:pt x="76" y="5067"/>
                    <a:pt x="76" y="5100"/>
                  </a:cubicBezTo>
                  <a:cubicBezTo>
                    <a:pt x="76" y="5114"/>
                    <a:pt x="73" y="5128"/>
                    <a:pt x="73" y="5139"/>
                  </a:cubicBezTo>
                  <a:lnTo>
                    <a:pt x="73" y="5167"/>
                  </a:lnTo>
                  <a:cubicBezTo>
                    <a:pt x="70" y="5178"/>
                    <a:pt x="70" y="5189"/>
                    <a:pt x="68" y="5198"/>
                  </a:cubicBezTo>
                  <a:cubicBezTo>
                    <a:pt x="59" y="5209"/>
                    <a:pt x="56" y="5220"/>
                    <a:pt x="48" y="5234"/>
                  </a:cubicBezTo>
                  <a:cubicBezTo>
                    <a:pt x="29" y="5279"/>
                    <a:pt x="15" y="5309"/>
                    <a:pt x="6" y="5346"/>
                  </a:cubicBezTo>
                  <a:cubicBezTo>
                    <a:pt x="1" y="5379"/>
                    <a:pt x="17" y="5421"/>
                    <a:pt x="54" y="5440"/>
                  </a:cubicBezTo>
                  <a:cubicBezTo>
                    <a:pt x="65" y="5446"/>
                    <a:pt x="76" y="5449"/>
                    <a:pt x="93" y="5449"/>
                  </a:cubicBezTo>
                  <a:cubicBezTo>
                    <a:pt x="126" y="5449"/>
                    <a:pt x="157" y="5432"/>
                    <a:pt x="168" y="5401"/>
                  </a:cubicBezTo>
                  <a:cubicBezTo>
                    <a:pt x="176" y="5387"/>
                    <a:pt x="179" y="5376"/>
                    <a:pt x="185" y="5362"/>
                  </a:cubicBezTo>
                  <a:lnTo>
                    <a:pt x="190" y="5362"/>
                  </a:lnTo>
                  <a:cubicBezTo>
                    <a:pt x="224" y="5362"/>
                    <a:pt x="255" y="5346"/>
                    <a:pt x="277" y="5315"/>
                  </a:cubicBezTo>
                  <a:lnTo>
                    <a:pt x="288" y="5295"/>
                  </a:lnTo>
                  <a:lnTo>
                    <a:pt x="316" y="5251"/>
                  </a:lnTo>
                  <a:cubicBezTo>
                    <a:pt x="363" y="5184"/>
                    <a:pt x="428" y="5125"/>
                    <a:pt x="486" y="5072"/>
                  </a:cubicBezTo>
                  <a:cubicBezTo>
                    <a:pt x="556" y="5016"/>
                    <a:pt x="614" y="4980"/>
                    <a:pt x="679" y="4952"/>
                  </a:cubicBezTo>
                  <a:lnTo>
                    <a:pt x="679" y="4952"/>
                  </a:lnTo>
                  <a:lnTo>
                    <a:pt x="651" y="4961"/>
                  </a:lnTo>
                  <a:cubicBezTo>
                    <a:pt x="723" y="4930"/>
                    <a:pt x="810" y="4891"/>
                    <a:pt x="907" y="4871"/>
                  </a:cubicBezTo>
                  <a:cubicBezTo>
                    <a:pt x="955" y="4863"/>
                    <a:pt x="1005" y="4860"/>
                    <a:pt x="1058" y="4860"/>
                  </a:cubicBezTo>
                  <a:cubicBezTo>
                    <a:pt x="1078" y="4860"/>
                    <a:pt x="1097" y="4860"/>
                    <a:pt x="1119" y="4863"/>
                  </a:cubicBezTo>
                  <a:cubicBezTo>
                    <a:pt x="1167" y="4871"/>
                    <a:pt x="1214" y="4877"/>
                    <a:pt x="1264" y="4896"/>
                  </a:cubicBezTo>
                  <a:cubicBezTo>
                    <a:pt x="1343" y="4927"/>
                    <a:pt x="1418" y="4961"/>
                    <a:pt x="1482" y="5008"/>
                  </a:cubicBezTo>
                  <a:cubicBezTo>
                    <a:pt x="1546" y="5053"/>
                    <a:pt x="1602" y="5106"/>
                    <a:pt x="1658" y="5167"/>
                  </a:cubicBezTo>
                  <a:lnTo>
                    <a:pt x="1672" y="5184"/>
                  </a:lnTo>
                  <a:cubicBezTo>
                    <a:pt x="1702" y="5223"/>
                    <a:pt x="1730" y="5267"/>
                    <a:pt x="1755" y="5318"/>
                  </a:cubicBezTo>
                  <a:cubicBezTo>
                    <a:pt x="1775" y="5365"/>
                    <a:pt x="1795" y="5426"/>
                    <a:pt x="1808" y="5496"/>
                  </a:cubicBezTo>
                  <a:cubicBezTo>
                    <a:pt x="1814" y="5527"/>
                    <a:pt x="1817" y="5555"/>
                    <a:pt x="1825" y="5585"/>
                  </a:cubicBezTo>
                  <a:lnTo>
                    <a:pt x="1831" y="5613"/>
                  </a:lnTo>
                  <a:lnTo>
                    <a:pt x="1839" y="5641"/>
                  </a:lnTo>
                  <a:cubicBezTo>
                    <a:pt x="1842" y="5666"/>
                    <a:pt x="1845" y="5692"/>
                    <a:pt x="1845" y="5711"/>
                  </a:cubicBezTo>
                  <a:lnTo>
                    <a:pt x="1853" y="5764"/>
                  </a:lnTo>
                  <a:cubicBezTo>
                    <a:pt x="1856" y="5784"/>
                    <a:pt x="1856" y="5803"/>
                    <a:pt x="1859" y="5823"/>
                  </a:cubicBezTo>
                  <a:lnTo>
                    <a:pt x="1861" y="5887"/>
                  </a:lnTo>
                  <a:cubicBezTo>
                    <a:pt x="1867" y="5929"/>
                    <a:pt x="1870" y="5965"/>
                    <a:pt x="1870" y="6007"/>
                  </a:cubicBezTo>
                  <a:lnTo>
                    <a:pt x="1867" y="6035"/>
                  </a:lnTo>
                  <a:cubicBezTo>
                    <a:pt x="1861" y="6054"/>
                    <a:pt x="1861" y="6071"/>
                    <a:pt x="1861" y="6090"/>
                  </a:cubicBezTo>
                  <a:lnTo>
                    <a:pt x="1861" y="6113"/>
                  </a:lnTo>
                  <a:cubicBezTo>
                    <a:pt x="1859" y="6127"/>
                    <a:pt x="1856" y="6141"/>
                    <a:pt x="1853" y="6157"/>
                  </a:cubicBezTo>
                  <a:cubicBezTo>
                    <a:pt x="1848" y="6169"/>
                    <a:pt x="1848" y="6174"/>
                    <a:pt x="1848" y="6183"/>
                  </a:cubicBezTo>
                  <a:cubicBezTo>
                    <a:pt x="1845" y="6216"/>
                    <a:pt x="1842" y="6311"/>
                    <a:pt x="1914" y="6336"/>
                  </a:cubicBezTo>
                  <a:cubicBezTo>
                    <a:pt x="1940" y="6347"/>
                    <a:pt x="1954" y="6350"/>
                    <a:pt x="1973" y="6350"/>
                  </a:cubicBezTo>
                  <a:cubicBezTo>
                    <a:pt x="1984" y="6350"/>
                    <a:pt x="1995" y="6347"/>
                    <a:pt x="2007" y="6342"/>
                  </a:cubicBezTo>
                  <a:cubicBezTo>
                    <a:pt x="2034" y="6333"/>
                    <a:pt x="2057" y="6314"/>
                    <a:pt x="2076" y="6283"/>
                  </a:cubicBezTo>
                  <a:cubicBezTo>
                    <a:pt x="2085" y="6269"/>
                    <a:pt x="2093" y="6255"/>
                    <a:pt x="2099" y="6244"/>
                  </a:cubicBezTo>
                  <a:cubicBezTo>
                    <a:pt x="2177" y="6141"/>
                    <a:pt x="2274" y="6040"/>
                    <a:pt x="2389" y="5937"/>
                  </a:cubicBezTo>
                  <a:cubicBezTo>
                    <a:pt x="2445" y="5892"/>
                    <a:pt x="2512" y="5851"/>
                    <a:pt x="2601" y="5806"/>
                  </a:cubicBezTo>
                  <a:cubicBezTo>
                    <a:pt x="2662" y="5778"/>
                    <a:pt x="2712" y="5753"/>
                    <a:pt x="2765" y="5733"/>
                  </a:cubicBezTo>
                  <a:cubicBezTo>
                    <a:pt x="2821" y="5708"/>
                    <a:pt x="2874" y="5694"/>
                    <a:pt x="2927" y="5680"/>
                  </a:cubicBezTo>
                  <a:cubicBezTo>
                    <a:pt x="3019" y="5666"/>
                    <a:pt x="3117" y="5664"/>
                    <a:pt x="3206" y="5664"/>
                  </a:cubicBezTo>
                  <a:cubicBezTo>
                    <a:pt x="3234" y="5664"/>
                    <a:pt x="3262" y="5664"/>
                    <a:pt x="3284" y="5666"/>
                  </a:cubicBezTo>
                  <a:cubicBezTo>
                    <a:pt x="3312" y="5666"/>
                    <a:pt x="3340" y="5669"/>
                    <a:pt x="3365" y="5669"/>
                  </a:cubicBezTo>
                  <a:cubicBezTo>
                    <a:pt x="3415" y="5669"/>
                    <a:pt x="3460" y="5672"/>
                    <a:pt x="3505" y="5672"/>
                  </a:cubicBezTo>
                  <a:cubicBezTo>
                    <a:pt x="3569" y="5680"/>
                    <a:pt x="3630" y="5686"/>
                    <a:pt x="3694" y="5700"/>
                  </a:cubicBezTo>
                  <a:cubicBezTo>
                    <a:pt x="3750" y="5714"/>
                    <a:pt x="3806" y="5733"/>
                    <a:pt x="3865" y="5753"/>
                  </a:cubicBezTo>
                  <a:cubicBezTo>
                    <a:pt x="3923" y="5775"/>
                    <a:pt x="3976" y="5806"/>
                    <a:pt x="4035" y="5831"/>
                  </a:cubicBezTo>
                  <a:cubicBezTo>
                    <a:pt x="4088" y="5859"/>
                    <a:pt x="4135" y="5887"/>
                    <a:pt x="4185" y="5917"/>
                  </a:cubicBezTo>
                  <a:cubicBezTo>
                    <a:pt x="4216" y="5937"/>
                    <a:pt x="4244" y="5962"/>
                    <a:pt x="4269" y="5987"/>
                  </a:cubicBezTo>
                  <a:cubicBezTo>
                    <a:pt x="4294" y="6018"/>
                    <a:pt x="4316" y="6049"/>
                    <a:pt x="4342" y="6085"/>
                  </a:cubicBezTo>
                  <a:cubicBezTo>
                    <a:pt x="4406" y="6174"/>
                    <a:pt x="4470" y="6266"/>
                    <a:pt x="4568" y="6322"/>
                  </a:cubicBezTo>
                  <a:cubicBezTo>
                    <a:pt x="4587" y="6333"/>
                    <a:pt x="4607" y="6336"/>
                    <a:pt x="4629" y="6336"/>
                  </a:cubicBezTo>
                  <a:cubicBezTo>
                    <a:pt x="4665" y="6336"/>
                    <a:pt x="4707" y="6319"/>
                    <a:pt x="4732" y="6291"/>
                  </a:cubicBezTo>
                  <a:cubicBezTo>
                    <a:pt x="4777" y="6241"/>
                    <a:pt x="4782" y="6171"/>
                    <a:pt x="4746" y="6118"/>
                  </a:cubicBezTo>
                  <a:lnTo>
                    <a:pt x="4729" y="6096"/>
                  </a:lnTo>
                  <a:lnTo>
                    <a:pt x="4713" y="6071"/>
                  </a:lnTo>
                  <a:cubicBezTo>
                    <a:pt x="4727" y="6057"/>
                    <a:pt x="4735" y="6035"/>
                    <a:pt x="4735" y="6015"/>
                  </a:cubicBezTo>
                  <a:cubicBezTo>
                    <a:pt x="4743" y="5959"/>
                    <a:pt x="4743" y="5904"/>
                    <a:pt x="4743" y="5851"/>
                  </a:cubicBezTo>
                  <a:lnTo>
                    <a:pt x="4741" y="5761"/>
                  </a:lnTo>
                  <a:lnTo>
                    <a:pt x="4735" y="5683"/>
                  </a:lnTo>
                  <a:cubicBezTo>
                    <a:pt x="4732" y="5585"/>
                    <a:pt x="4741" y="5491"/>
                    <a:pt x="4743" y="5399"/>
                  </a:cubicBezTo>
                  <a:cubicBezTo>
                    <a:pt x="4746" y="5371"/>
                    <a:pt x="4749" y="5343"/>
                    <a:pt x="4754" y="5318"/>
                  </a:cubicBezTo>
                  <a:lnTo>
                    <a:pt x="4763" y="5259"/>
                  </a:lnTo>
                  <a:cubicBezTo>
                    <a:pt x="4768" y="5223"/>
                    <a:pt x="4771" y="5184"/>
                    <a:pt x="4774" y="5148"/>
                  </a:cubicBezTo>
                  <a:lnTo>
                    <a:pt x="4782" y="5086"/>
                  </a:lnTo>
                  <a:lnTo>
                    <a:pt x="4785" y="5064"/>
                  </a:lnTo>
                  <a:cubicBezTo>
                    <a:pt x="4791" y="4986"/>
                    <a:pt x="4799" y="4910"/>
                    <a:pt x="4802" y="4832"/>
                  </a:cubicBezTo>
                  <a:cubicBezTo>
                    <a:pt x="4802" y="4763"/>
                    <a:pt x="4805" y="4693"/>
                    <a:pt x="4810" y="4623"/>
                  </a:cubicBezTo>
                  <a:cubicBezTo>
                    <a:pt x="4813" y="4562"/>
                    <a:pt x="4805" y="4500"/>
                    <a:pt x="4802" y="4442"/>
                  </a:cubicBezTo>
                  <a:lnTo>
                    <a:pt x="4796" y="4366"/>
                  </a:lnTo>
                  <a:lnTo>
                    <a:pt x="4791" y="4288"/>
                  </a:lnTo>
                  <a:lnTo>
                    <a:pt x="4788" y="4249"/>
                  </a:lnTo>
                  <a:cubicBezTo>
                    <a:pt x="4785" y="4216"/>
                    <a:pt x="4782" y="4177"/>
                    <a:pt x="4782" y="4143"/>
                  </a:cubicBezTo>
                  <a:lnTo>
                    <a:pt x="4777" y="4093"/>
                  </a:lnTo>
                  <a:cubicBezTo>
                    <a:pt x="4774" y="4062"/>
                    <a:pt x="4774" y="4032"/>
                    <a:pt x="4771" y="3998"/>
                  </a:cubicBezTo>
                  <a:cubicBezTo>
                    <a:pt x="4768" y="3979"/>
                    <a:pt x="4763" y="3953"/>
                    <a:pt x="4757" y="3934"/>
                  </a:cubicBezTo>
                  <a:cubicBezTo>
                    <a:pt x="4749" y="3906"/>
                    <a:pt x="4746" y="3873"/>
                    <a:pt x="4743" y="3842"/>
                  </a:cubicBezTo>
                  <a:lnTo>
                    <a:pt x="4732" y="3775"/>
                  </a:lnTo>
                  <a:lnTo>
                    <a:pt x="4718" y="3711"/>
                  </a:lnTo>
                  <a:lnTo>
                    <a:pt x="4704" y="3644"/>
                  </a:lnTo>
                  <a:cubicBezTo>
                    <a:pt x="4690" y="3574"/>
                    <a:pt x="4685" y="3502"/>
                    <a:pt x="4679" y="3404"/>
                  </a:cubicBezTo>
                  <a:cubicBezTo>
                    <a:pt x="4676" y="3345"/>
                    <a:pt x="4665" y="3292"/>
                    <a:pt x="4660" y="3234"/>
                  </a:cubicBezTo>
                  <a:lnTo>
                    <a:pt x="4643" y="3156"/>
                  </a:lnTo>
                  <a:lnTo>
                    <a:pt x="4623" y="3080"/>
                  </a:lnTo>
                  <a:cubicBezTo>
                    <a:pt x="4607" y="2999"/>
                    <a:pt x="4582" y="2893"/>
                    <a:pt x="4548" y="2779"/>
                  </a:cubicBezTo>
                  <a:cubicBezTo>
                    <a:pt x="4523" y="2706"/>
                    <a:pt x="4495" y="2628"/>
                    <a:pt x="4467" y="2556"/>
                  </a:cubicBezTo>
                  <a:lnTo>
                    <a:pt x="4414" y="2419"/>
                  </a:lnTo>
                  <a:lnTo>
                    <a:pt x="4378" y="2316"/>
                  </a:lnTo>
                  <a:cubicBezTo>
                    <a:pt x="4353" y="2249"/>
                    <a:pt x="4325" y="2182"/>
                    <a:pt x="4308" y="2112"/>
                  </a:cubicBezTo>
                  <a:cubicBezTo>
                    <a:pt x="4286" y="2042"/>
                    <a:pt x="4269" y="1970"/>
                    <a:pt x="4244" y="1900"/>
                  </a:cubicBezTo>
                  <a:cubicBezTo>
                    <a:pt x="4205" y="1777"/>
                    <a:pt x="4169" y="1644"/>
                    <a:pt x="4113" y="1510"/>
                  </a:cubicBezTo>
                  <a:lnTo>
                    <a:pt x="4074" y="1412"/>
                  </a:lnTo>
                  <a:lnTo>
                    <a:pt x="4043" y="1328"/>
                  </a:lnTo>
                  <a:cubicBezTo>
                    <a:pt x="4010" y="1247"/>
                    <a:pt x="3973" y="1172"/>
                    <a:pt x="3932" y="1094"/>
                  </a:cubicBezTo>
                  <a:cubicBezTo>
                    <a:pt x="3904" y="1044"/>
                    <a:pt x="3870" y="994"/>
                    <a:pt x="3839" y="949"/>
                  </a:cubicBezTo>
                  <a:cubicBezTo>
                    <a:pt x="3809" y="896"/>
                    <a:pt x="3772" y="848"/>
                    <a:pt x="3739" y="801"/>
                  </a:cubicBezTo>
                  <a:cubicBezTo>
                    <a:pt x="3672" y="723"/>
                    <a:pt x="3586" y="617"/>
                    <a:pt x="3477" y="528"/>
                  </a:cubicBezTo>
                  <a:cubicBezTo>
                    <a:pt x="3382" y="447"/>
                    <a:pt x="3270" y="360"/>
                    <a:pt x="3128" y="257"/>
                  </a:cubicBezTo>
                  <a:cubicBezTo>
                    <a:pt x="3083" y="229"/>
                    <a:pt x="3033" y="198"/>
                    <a:pt x="2989" y="171"/>
                  </a:cubicBezTo>
                  <a:cubicBezTo>
                    <a:pt x="2936" y="140"/>
                    <a:pt x="2888" y="115"/>
                    <a:pt x="2830" y="98"/>
                  </a:cubicBezTo>
                  <a:cubicBezTo>
                    <a:pt x="2818" y="70"/>
                    <a:pt x="2796" y="45"/>
                    <a:pt x="2768" y="34"/>
                  </a:cubicBezTo>
                  <a:cubicBezTo>
                    <a:pt x="2732" y="17"/>
                    <a:pt x="2690" y="6"/>
                    <a:pt x="26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87;p45">
              <a:extLst>
                <a:ext uri="{FF2B5EF4-FFF2-40B4-BE49-F238E27FC236}">
                  <a16:creationId xmlns:a16="http://schemas.microsoft.com/office/drawing/2014/main" id="{1C2CA71E-455D-A8DE-8463-97717E12CA38}"/>
                </a:ext>
              </a:extLst>
            </p:cNvPr>
            <p:cNvSpPr/>
            <p:nvPr/>
          </p:nvSpPr>
          <p:spPr>
            <a:xfrm>
              <a:off x="4558725" y="4639625"/>
              <a:ext cx="12575" cy="5750"/>
            </a:xfrm>
            <a:custGeom>
              <a:avLst/>
              <a:gdLst/>
              <a:ahLst/>
              <a:cxnLst/>
              <a:rect l="l" t="t" r="r" b="b"/>
              <a:pathLst>
                <a:path w="503" h="230" extrusionOk="0">
                  <a:moveTo>
                    <a:pt x="503" y="0"/>
                  </a:moveTo>
                  <a:lnTo>
                    <a:pt x="503" y="0"/>
                  </a:lnTo>
                  <a:cubicBezTo>
                    <a:pt x="453" y="17"/>
                    <a:pt x="408" y="34"/>
                    <a:pt x="363" y="53"/>
                  </a:cubicBezTo>
                  <a:cubicBezTo>
                    <a:pt x="285" y="84"/>
                    <a:pt x="207" y="123"/>
                    <a:pt x="132" y="159"/>
                  </a:cubicBezTo>
                  <a:lnTo>
                    <a:pt x="98" y="179"/>
                  </a:lnTo>
                  <a:cubicBezTo>
                    <a:pt x="68" y="196"/>
                    <a:pt x="32" y="210"/>
                    <a:pt x="1" y="229"/>
                  </a:cubicBezTo>
                  <a:lnTo>
                    <a:pt x="62" y="198"/>
                  </a:lnTo>
                  <a:lnTo>
                    <a:pt x="115" y="173"/>
                  </a:lnTo>
                  <a:cubicBezTo>
                    <a:pt x="185" y="140"/>
                    <a:pt x="255" y="109"/>
                    <a:pt x="330" y="76"/>
                  </a:cubicBezTo>
                  <a:lnTo>
                    <a:pt x="330" y="73"/>
                  </a:lnTo>
                  <a:lnTo>
                    <a:pt x="352" y="62"/>
                  </a:lnTo>
                  <a:cubicBezTo>
                    <a:pt x="400" y="42"/>
                    <a:pt x="453" y="17"/>
                    <a:pt x="503" y="0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88;p45">
              <a:extLst>
                <a:ext uri="{FF2B5EF4-FFF2-40B4-BE49-F238E27FC236}">
                  <a16:creationId xmlns:a16="http://schemas.microsoft.com/office/drawing/2014/main" id="{E855FE1C-168D-4547-0724-D7A0658D51B4}"/>
                </a:ext>
              </a:extLst>
            </p:cNvPr>
            <p:cNvSpPr/>
            <p:nvPr/>
          </p:nvSpPr>
          <p:spPr>
            <a:xfrm>
              <a:off x="4484175" y="4665300"/>
              <a:ext cx="46275" cy="48275"/>
            </a:xfrm>
            <a:custGeom>
              <a:avLst/>
              <a:gdLst/>
              <a:ahLst/>
              <a:cxnLst/>
              <a:rect l="l" t="t" r="r" b="b"/>
              <a:pathLst>
                <a:path w="1851" h="1931" extrusionOk="0">
                  <a:moveTo>
                    <a:pt x="1850" y="0"/>
                  </a:moveTo>
                  <a:lnTo>
                    <a:pt x="1828" y="3"/>
                  </a:lnTo>
                  <a:cubicBezTo>
                    <a:pt x="1803" y="22"/>
                    <a:pt x="1775" y="45"/>
                    <a:pt x="1753" y="64"/>
                  </a:cubicBezTo>
                  <a:lnTo>
                    <a:pt x="1702" y="103"/>
                  </a:lnTo>
                  <a:cubicBezTo>
                    <a:pt x="1619" y="165"/>
                    <a:pt x="1535" y="243"/>
                    <a:pt x="1437" y="338"/>
                  </a:cubicBezTo>
                  <a:cubicBezTo>
                    <a:pt x="1284" y="485"/>
                    <a:pt x="1133" y="639"/>
                    <a:pt x="985" y="792"/>
                  </a:cubicBezTo>
                  <a:lnTo>
                    <a:pt x="874" y="904"/>
                  </a:lnTo>
                  <a:cubicBezTo>
                    <a:pt x="793" y="985"/>
                    <a:pt x="712" y="1069"/>
                    <a:pt x="631" y="1149"/>
                  </a:cubicBezTo>
                  <a:cubicBezTo>
                    <a:pt x="575" y="1202"/>
                    <a:pt x="528" y="1258"/>
                    <a:pt x="478" y="1314"/>
                  </a:cubicBezTo>
                  <a:cubicBezTo>
                    <a:pt x="450" y="1347"/>
                    <a:pt x="422" y="1378"/>
                    <a:pt x="399" y="1414"/>
                  </a:cubicBezTo>
                  <a:lnTo>
                    <a:pt x="338" y="1487"/>
                  </a:lnTo>
                  <a:cubicBezTo>
                    <a:pt x="305" y="1537"/>
                    <a:pt x="263" y="1582"/>
                    <a:pt x="221" y="1626"/>
                  </a:cubicBezTo>
                  <a:cubicBezTo>
                    <a:pt x="157" y="1696"/>
                    <a:pt x="101" y="1774"/>
                    <a:pt x="56" y="1844"/>
                  </a:cubicBezTo>
                  <a:cubicBezTo>
                    <a:pt x="37" y="1872"/>
                    <a:pt x="17" y="1900"/>
                    <a:pt x="1" y="1931"/>
                  </a:cubicBezTo>
                  <a:cubicBezTo>
                    <a:pt x="12" y="1917"/>
                    <a:pt x="23" y="1900"/>
                    <a:pt x="37" y="1886"/>
                  </a:cubicBezTo>
                  <a:cubicBezTo>
                    <a:pt x="81" y="1825"/>
                    <a:pt x="123" y="1769"/>
                    <a:pt x="171" y="1713"/>
                  </a:cubicBezTo>
                  <a:cubicBezTo>
                    <a:pt x="204" y="1677"/>
                    <a:pt x="238" y="1638"/>
                    <a:pt x="268" y="1599"/>
                  </a:cubicBezTo>
                  <a:lnTo>
                    <a:pt x="346" y="1509"/>
                  </a:lnTo>
                  <a:cubicBezTo>
                    <a:pt x="377" y="1473"/>
                    <a:pt x="408" y="1434"/>
                    <a:pt x="441" y="1398"/>
                  </a:cubicBezTo>
                  <a:lnTo>
                    <a:pt x="517" y="1306"/>
                  </a:lnTo>
                  <a:cubicBezTo>
                    <a:pt x="575" y="1236"/>
                    <a:pt x="642" y="1169"/>
                    <a:pt x="706" y="1108"/>
                  </a:cubicBezTo>
                  <a:cubicBezTo>
                    <a:pt x="765" y="1043"/>
                    <a:pt x="826" y="985"/>
                    <a:pt x="893" y="926"/>
                  </a:cubicBezTo>
                  <a:lnTo>
                    <a:pt x="1002" y="829"/>
                  </a:lnTo>
                  <a:cubicBezTo>
                    <a:pt x="1097" y="745"/>
                    <a:pt x="1186" y="658"/>
                    <a:pt x="1273" y="569"/>
                  </a:cubicBezTo>
                  <a:cubicBezTo>
                    <a:pt x="1337" y="505"/>
                    <a:pt x="1404" y="438"/>
                    <a:pt x="1465" y="371"/>
                  </a:cubicBezTo>
                  <a:lnTo>
                    <a:pt x="1574" y="262"/>
                  </a:lnTo>
                  <a:lnTo>
                    <a:pt x="1633" y="204"/>
                  </a:lnTo>
                  <a:cubicBezTo>
                    <a:pt x="1663" y="173"/>
                    <a:pt x="1697" y="142"/>
                    <a:pt x="1730" y="114"/>
                  </a:cubicBezTo>
                  <a:cubicBezTo>
                    <a:pt x="1761" y="81"/>
                    <a:pt x="1797" y="53"/>
                    <a:pt x="1828" y="22"/>
                  </a:cubicBezTo>
                  <a:lnTo>
                    <a:pt x="1850" y="0"/>
                  </a:ln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89;p45">
              <a:extLst>
                <a:ext uri="{FF2B5EF4-FFF2-40B4-BE49-F238E27FC236}">
                  <a16:creationId xmlns:a16="http://schemas.microsoft.com/office/drawing/2014/main" id="{F4BFF431-C193-73D2-EBF1-C9DE6AE03E4F}"/>
                </a:ext>
              </a:extLst>
            </p:cNvPr>
            <p:cNvSpPr/>
            <p:nvPr/>
          </p:nvSpPr>
          <p:spPr>
            <a:xfrm>
              <a:off x="4524625" y="4709475"/>
              <a:ext cx="32875" cy="29200"/>
            </a:xfrm>
            <a:custGeom>
              <a:avLst/>
              <a:gdLst/>
              <a:ahLst/>
              <a:cxnLst/>
              <a:rect l="l" t="t" r="r" b="b"/>
              <a:pathLst>
                <a:path w="1315" h="1168" extrusionOk="0">
                  <a:moveTo>
                    <a:pt x="887" y="0"/>
                  </a:moveTo>
                  <a:cubicBezTo>
                    <a:pt x="882" y="0"/>
                    <a:pt x="875" y="1"/>
                    <a:pt x="868" y="2"/>
                  </a:cubicBezTo>
                  <a:cubicBezTo>
                    <a:pt x="849" y="10"/>
                    <a:pt x="824" y="13"/>
                    <a:pt x="807" y="24"/>
                  </a:cubicBezTo>
                  <a:cubicBezTo>
                    <a:pt x="765" y="44"/>
                    <a:pt x="718" y="69"/>
                    <a:pt x="673" y="94"/>
                  </a:cubicBezTo>
                  <a:cubicBezTo>
                    <a:pt x="639" y="113"/>
                    <a:pt x="603" y="136"/>
                    <a:pt x="573" y="161"/>
                  </a:cubicBezTo>
                  <a:cubicBezTo>
                    <a:pt x="480" y="239"/>
                    <a:pt x="391" y="342"/>
                    <a:pt x="305" y="459"/>
                  </a:cubicBezTo>
                  <a:cubicBezTo>
                    <a:pt x="224" y="582"/>
                    <a:pt x="154" y="710"/>
                    <a:pt x="101" y="844"/>
                  </a:cubicBezTo>
                  <a:cubicBezTo>
                    <a:pt x="57" y="961"/>
                    <a:pt x="30" y="1065"/>
                    <a:pt x="5" y="1158"/>
                  </a:cubicBezTo>
                  <a:lnTo>
                    <a:pt x="5" y="1158"/>
                  </a:lnTo>
                  <a:cubicBezTo>
                    <a:pt x="24" y="1121"/>
                    <a:pt x="47" y="1087"/>
                    <a:pt x="62" y="1056"/>
                  </a:cubicBezTo>
                  <a:cubicBezTo>
                    <a:pt x="82" y="1026"/>
                    <a:pt x="101" y="992"/>
                    <a:pt x="121" y="961"/>
                  </a:cubicBezTo>
                  <a:cubicBezTo>
                    <a:pt x="154" y="900"/>
                    <a:pt x="182" y="830"/>
                    <a:pt x="210" y="766"/>
                  </a:cubicBezTo>
                  <a:lnTo>
                    <a:pt x="238" y="696"/>
                  </a:lnTo>
                  <a:cubicBezTo>
                    <a:pt x="260" y="649"/>
                    <a:pt x="288" y="599"/>
                    <a:pt x="319" y="543"/>
                  </a:cubicBezTo>
                  <a:cubicBezTo>
                    <a:pt x="388" y="448"/>
                    <a:pt x="472" y="373"/>
                    <a:pt x="553" y="300"/>
                  </a:cubicBezTo>
                  <a:cubicBezTo>
                    <a:pt x="575" y="278"/>
                    <a:pt x="603" y="261"/>
                    <a:pt x="628" y="244"/>
                  </a:cubicBezTo>
                  <a:cubicBezTo>
                    <a:pt x="656" y="225"/>
                    <a:pt x="692" y="208"/>
                    <a:pt x="723" y="191"/>
                  </a:cubicBezTo>
                  <a:cubicBezTo>
                    <a:pt x="765" y="175"/>
                    <a:pt x="796" y="161"/>
                    <a:pt x="835" y="152"/>
                  </a:cubicBezTo>
                  <a:cubicBezTo>
                    <a:pt x="865" y="147"/>
                    <a:pt x="896" y="141"/>
                    <a:pt x="927" y="136"/>
                  </a:cubicBezTo>
                  <a:cubicBezTo>
                    <a:pt x="985" y="124"/>
                    <a:pt x="1033" y="122"/>
                    <a:pt x="1080" y="122"/>
                  </a:cubicBezTo>
                  <a:cubicBezTo>
                    <a:pt x="1094" y="122"/>
                    <a:pt x="1105" y="122"/>
                    <a:pt x="1119" y="124"/>
                  </a:cubicBezTo>
                  <a:cubicBezTo>
                    <a:pt x="1178" y="133"/>
                    <a:pt x="1248" y="138"/>
                    <a:pt x="1315" y="152"/>
                  </a:cubicBezTo>
                  <a:cubicBezTo>
                    <a:pt x="1292" y="136"/>
                    <a:pt x="1264" y="122"/>
                    <a:pt x="1236" y="108"/>
                  </a:cubicBezTo>
                  <a:cubicBezTo>
                    <a:pt x="1189" y="83"/>
                    <a:pt x="1147" y="63"/>
                    <a:pt x="1103" y="44"/>
                  </a:cubicBezTo>
                  <a:cubicBezTo>
                    <a:pt x="1058" y="30"/>
                    <a:pt x="1008" y="21"/>
                    <a:pt x="941" y="10"/>
                  </a:cubicBezTo>
                  <a:cubicBezTo>
                    <a:pt x="932" y="7"/>
                    <a:pt x="921" y="7"/>
                    <a:pt x="910" y="7"/>
                  </a:cubicBezTo>
                  <a:cubicBezTo>
                    <a:pt x="905" y="2"/>
                    <a:pt x="897" y="0"/>
                    <a:pt x="887" y="0"/>
                  </a:cubicBezTo>
                  <a:close/>
                  <a:moveTo>
                    <a:pt x="5" y="1158"/>
                  </a:moveTo>
                  <a:cubicBezTo>
                    <a:pt x="4" y="1162"/>
                    <a:pt x="2" y="1165"/>
                    <a:pt x="1" y="1168"/>
                  </a:cubicBezTo>
                  <a:lnTo>
                    <a:pt x="3" y="1165"/>
                  </a:lnTo>
                  <a:cubicBezTo>
                    <a:pt x="4" y="1163"/>
                    <a:pt x="5" y="1161"/>
                    <a:pt x="5" y="1158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90;p45">
              <a:extLst>
                <a:ext uri="{FF2B5EF4-FFF2-40B4-BE49-F238E27FC236}">
                  <a16:creationId xmlns:a16="http://schemas.microsoft.com/office/drawing/2014/main" id="{DA9EB108-21A1-45FA-181B-89B51020E36A}"/>
                </a:ext>
              </a:extLst>
            </p:cNvPr>
            <p:cNvSpPr/>
            <p:nvPr/>
          </p:nvSpPr>
          <p:spPr>
            <a:xfrm>
              <a:off x="4455375" y="4750650"/>
              <a:ext cx="2800" cy="5050"/>
            </a:xfrm>
            <a:custGeom>
              <a:avLst/>
              <a:gdLst/>
              <a:ahLst/>
              <a:cxnLst/>
              <a:rect l="l" t="t" r="r" b="b"/>
              <a:pathLst>
                <a:path w="112" h="202" extrusionOk="0">
                  <a:moveTo>
                    <a:pt x="67" y="1"/>
                  </a:moveTo>
                  <a:cubicBezTo>
                    <a:pt x="20" y="12"/>
                    <a:pt x="0" y="43"/>
                    <a:pt x="12" y="79"/>
                  </a:cubicBezTo>
                  <a:lnTo>
                    <a:pt x="20" y="98"/>
                  </a:lnTo>
                  <a:lnTo>
                    <a:pt x="25" y="126"/>
                  </a:lnTo>
                  <a:cubicBezTo>
                    <a:pt x="31" y="151"/>
                    <a:pt x="34" y="176"/>
                    <a:pt x="34" y="202"/>
                  </a:cubicBezTo>
                  <a:cubicBezTo>
                    <a:pt x="42" y="165"/>
                    <a:pt x="56" y="132"/>
                    <a:pt x="76" y="96"/>
                  </a:cubicBezTo>
                  <a:cubicBezTo>
                    <a:pt x="90" y="68"/>
                    <a:pt x="98" y="43"/>
                    <a:pt x="112" y="20"/>
                  </a:cubicBezTo>
                  <a:cubicBezTo>
                    <a:pt x="101" y="6"/>
                    <a:pt x="84" y="1"/>
                    <a:pt x="67" y="1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91;p45">
              <a:extLst>
                <a:ext uri="{FF2B5EF4-FFF2-40B4-BE49-F238E27FC236}">
                  <a16:creationId xmlns:a16="http://schemas.microsoft.com/office/drawing/2014/main" id="{53E5F9B8-2000-4E73-E9DB-FC502A57B504}"/>
                </a:ext>
              </a:extLst>
            </p:cNvPr>
            <p:cNvSpPr/>
            <p:nvPr/>
          </p:nvSpPr>
          <p:spPr>
            <a:xfrm>
              <a:off x="4474400" y="4755750"/>
              <a:ext cx="20200" cy="2750"/>
            </a:xfrm>
            <a:custGeom>
              <a:avLst/>
              <a:gdLst/>
              <a:ahLst/>
              <a:cxnLst/>
              <a:rect l="l" t="t" r="r" b="b"/>
              <a:pathLst>
                <a:path w="808" h="110" extrusionOk="0">
                  <a:moveTo>
                    <a:pt x="403" y="0"/>
                  </a:moveTo>
                  <a:cubicBezTo>
                    <a:pt x="347" y="0"/>
                    <a:pt x="294" y="3"/>
                    <a:pt x="246" y="6"/>
                  </a:cubicBezTo>
                  <a:cubicBezTo>
                    <a:pt x="221" y="12"/>
                    <a:pt x="196" y="12"/>
                    <a:pt x="171" y="12"/>
                  </a:cubicBezTo>
                  <a:cubicBezTo>
                    <a:pt x="146" y="12"/>
                    <a:pt x="118" y="14"/>
                    <a:pt x="99" y="14"/>
                  </a:cubicBezTo>
                  <a:cubicBezTo>
                    <a:pt x="68" y="20"/>
                    <a:pt x="32" y="28"/>
                    <a:pt x="1" y="39"/>
                  </a:cubicBezTo>
                  <a:lnTo>
                    <a:pt x="26" y="39"/>
                  </a:lnTo>
                  <a:cubicBezTo>
                    <a:pt x="82" y="39"/>
                    <a:pt x="132" y="42"/>
                    <a:pt x="185" y="45"/>
                  </a:cubicBezTo>
                  <a:cubicBezTo>
                    <a:pt x="216" y="45"/>
                    <a:pt x="249" y="48"/>
                    <a:pt x="280" y="48"/>
                  </a:cubicBezTo>
                  <a:lnTo>
                    <a:pt x="419" y="48"/>
                  </a:lnTo>
                  <a:cubicBezTo>
                    <a:pt x="450" y="48"/>
                    <a:pt x="481" y="48"/>
                    <a:pt x="514" y="53"/>
                  </a:cubicBezTo>
                  <a:cubicBezTo>
                    <a:pt x="615" y="62"/>
                    <a:pt x="712" y="81"/>
                    <a:pt x="807" y="109"/>
                  </a:cubicBezTo>
                  <a:lnTo>
                    <a:pt x="785" y="98"/>
                  </a:lnTo>
                  <a:cubicBezTo>
                    <a:pt x="754" y="84"/>
                    <a:pt x="718" y="70"/>
                    <a:pt x="671" y="48"/>
                  </a:cubicBezTo>
                  <a:cubicBezTo>
                    <a:pt x="640" y="39"/>
                    <a:pt x="606" y="28"/>
                    <a:pt x="564" y="20"/>
                  </a:cubicBezTo>
                  <a:cubicBezTo>
                    <a:pt x="528" y="14"/>
                    <a:pt x="492" y="6"/>
                    <a:pt x="453" y="3"/>
                  </a:cubicBezTo>
                  <a:cubicBezTo>
                    <a:pt x="436" y="0"/>
                    <a:pt x="419" y="0"/>
                    <a:pt x="403" y="0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92;p45">
              <a:extLst>
                <a:ext uri="{FF2B5EF4-FFF2-40B4-BE49-F238E27FC236}">
                  <a16:creationId xmlns:a16="http://schemas.microsoft.com/office/drawing/2014/main" id="{EC65BF29-7FD3-9EE9-185E-4A4F5232EF28}"/>
                </a:ext>
              </a:extLst>
            </p:cNvPr>
            <p:cNvSpPr/>
            <p:nvPr/>
          </p:nvSpPr>
          <p:spPr>
            <a:xfrm>
              <a:off x="4516200" y="4763550"/>
              <a:ext cx="3650" cy="14950"/>
            </a:xfrm>
            <a:custGeom>
              <a:avLst/>
              <a:gdLst/>
              <a:ahLst/>
              <a:cxnLst/>
              <a:rect l="l" t="t" r="r" b="b"/>
              <a:pathLst>
                <a:path w="146" h="598" extrusionOk="0">
                  <a:moveTo>
                    <a:pt x="120" y="1"/>
                  </a:moveTo>
                  <a:cubicBezTo>
                    <a:pt x="118" y="22"/>
                    <a:pt x="118" y="42"/>
                    <a:pt x="118" y="62"/>
                  </a:cubicBezTo>
                  <a:lnTo>
                    <a:pt x="118" y="62"/>
                  </a:lnTo>
                  <a:cubicBezTo>
                    <a:pt x="123" y="41"/>
                    <a:pt x="125" y="22"/>
                    <a:pt x="120" y="1"/>
                  </a:cubicBezTo>
                  <a:close/>
                  <a:moveTo>
                    <a:pt x="118" y="62"/>
                  </a:moveTo>
                  <a:cubicBezTo>
                    <a:pt x="118" y="63"/>
                    <a:pt x="117" y="64"/>
                    <a:pt x="117" y="65"/>
                  </a:cubicBezTo>
                  <a:lnTo>
                    <a:pt x="114" y="110"/>
                  </a:lnTo>
                  <a:lnTo>
                    <a:pt x="112" y="163"/>
                  </a:lnTo>
                  <a:lnTo>
                    <a:pt x="106" y="266"/>
                  </a:lnTo>
                  <a:cubicBezTo>
                    <a:pt x="103" y="322"/>
                    <a:pt x="100" y="377"/>
                    <a:pt x="92" y="439"/>
                  </a:cubicBezTo>
                  <a:lnTo>
                    <a:pt x="89" y="475"/>
                  </a:lnTo>
                  <a:cubicBezTo>
                    <a:pt x="87" y="503"/>
                    <a:pt x="84" y="523"/>
                    <a:pt x="64" y="545"/>
                  </a:cubicBezTo>
                  <a:cubicBezTo>
                    <a:pt x="50" y="564"/>
                    <a:pt x="20" y="573"/>
                    <a:pt x="3" y="573"/>
                  </a:cubicBezTo>
                  <a:lnTo>
                    <a:pt x="0" y="573"/>
                  </a:lnTo>
                  <a:cubicBezTo>
                    <a:pt x="17" y="587"/>
                    <a:pt x="36" y="598"/>
                    <a:pt x="59" y="598"/>
                  </a:cubicBezTo>
                  <a:cubicBezTo>
                    <a:pt x="75" y="598"/>
                    <a:pt x="89" y="592"/>
                    <a:pt x="106" y="584"/>
                  </a:cubicBezTo>
                  <a:cubicBezTo>
                    <a:pt x="126" y="570"/>
                    <a:pt x="140" y="553"/>
                    <a:pt x="142" y="528"/>
                  </a:cubicBezTo>
                  <a:cubicBezTo>
                    <a:pt x="145" y="517"/>
                    <a:pt x="145" y="511"/>
                    <a:pt x="145" y="503"/>
                  </a:cubicBezTo>
                  <a:cubicBezTo>
                    <a:pt x="145" y="495"/>
                    <a:pt x="142" y="483"/>
                    <a:pt x="140" y="470"/>
                  </a:cubicBezTo>
                  <a:cubicBezTo>
                    <a:pt x="131" y="403"/>
                    <a:pt x="128" y="333"/>
                    <a:pt x="128" y="266"/>
                  </a:cubicBezTo>
                  <a:lnTo>
                    <a:pt x="126" y="204"/>
                  </a:lnTo>
                  <a:cubicBezTo>
                    <a:pt x="126" y="174"/>
                    <a:pt x="126" y="140"/>
                    <a:pt x="120" y="110"/>
                  </a:cubicBezTo>
                  <a:cubicBezTo>
                    <a:pt x="119" y="94"/>
                    <a:pt x="118" y="79"/>
                    <a:pt x="118" y="62"/>
                  </a:cubicBezTo>
                  <a:close/>
                </a:path>
              </a:pathLst>
            </a:custGeom>
            <a:solidFill>
              <a:srgbClr val="FF90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93;p45">
              <a:extLst>
                <a:ext uri="{FF2B5EF4-FFF2-40B4-BE49-F238E27FC236}">
                  <a16:creationId xmlns:a16="http://schemas.microsoft.com/office/drawing/2014/main" id="{99DC52AF-A75C-02C2-7F0F-DE8C481D7B89}"/>
                </a:ext>
              </a:extLst>
            </p:cNvPr>
            <p:cNvSpPr/>
            <p:nvPr/>
          </p:nvSpPr>
          <p:spPr>
            <a:xfrm>
              <a:off x="4455150" y="4629450"/>
              <a:ext cx="175375" cy="148350"/>
            </a:xfrm>
            <a:custGeom>
              <a:avLst/>
              <a:gdLst/>
              <a:ahLst/>
              <a:cxnLst/>
              <a:rect l="l" t="t" r="r" b="b"/>
              <a:pathLst>
                <a:path w="7015" h="5934" extrusionOk="0">
                  <a:moveTo>
                    <a:pt x="6390" y="0"/>
                  </a:moveTo>
                  <a:cubicBezTo>
                    <a:pt x="6353" y="0"/>
                    <a:pt x="6320" y="3"/>
                    <a:pt x="6284" y="3"/>
                  </a:cubicBezTo>
                  <a:lnTo>
                    <a:pt x="6250" y="6"/>
                  </a:lnTo>
                  <a:lnTo>
                    <a:pt x="6205" y="8"/>
                  </a:lnTo>
                  <a:cubicBezTo>
                    <a:pt x="6172" y="8"/>
                    <a:pt x="6144" y="14"/>
                    <a:pt x="6113" y="14"/>
                  </a:cubicBezTo>
                  <a:lnTo>
                    <a:pt x="6033" y="20"/>
                  </a:lnTo>
                  <a:lnTo>
                    <a:pt x="5952" y="28"/>
                  </a:lnTo>
                  <a:cubicBezTo>
                    <a:pt x="5901" y="31"/>
                    <a:pt x="5848" y="42"/>
                    <a:pt x="5798" y="48"/>
                  </a:cubicBezTo>
                  <a:lnTo>
                    <a:pt x="5790" y="48"/>
                  </a:lnTo>
                  <a:lnTo>
                    <a:pt x="5779" y="50"/>
                  </a:lnTo>
                  <a:cubicBezTo>
                    <a:pt x="5595" y="78"/>
                    <a:pt x="5413" y="131"/>
                    <a:pt x="5237" y="184"/>
                  </a:cubicBezTo>
                  <a:cubicBezTo>
                    <a:pt x="5120" y="218"/>
                    <a:pt x="5028" y="246"/>
                    <a:pt x="4947" y="282"/>
                  </a:cubicBezTo>
                  <a:cubicBezTo>
                    <a:pt x="4900" y="299"/>
                    <a:pt x="4850" y="321"/>
                    <a:pt x="4805" y="343"/>
                  </a:cubicBezTo>
                  <a:cubicBezTo>
                    <a:pt x="4774" y="363"/>
                    <a:pt x="4738" y="377"/>
                    <a:pt x="4705" y="393"/>
                  </a:cubicBezTo>
                  <a:cubicBezTo>
                    <a:pt x="4635" y="421"/>
                    <a:pt x="4562" y="455"/>
                    <a:pt x="4493" y="488"/>
                  </a:cubicBezTo>
                  <a:lnTo>
                    <a:pt x="4470" y="497"/>
                  </a:lnTo>
                  <a:lnTo>
                    <a:pt x="4473" y="502"/>
                  </a:lnTo>
                  <a:cubicBezTo>
                    <a:pt x="4400" y="530"/>
                    <a:pt x="4331" y="561"/>
                    <a:pt x="4258" y="594"/>
                  </a:cubicBezTo>
                  <a:lnTo>
                    <a:pt x="4205" y="619"/>
                  </a:lnTo>
                  <a:lnTo>
                    <a:pt x="4060" y="692"/>
                  </a:lnTo>
                  <a:cubicBezTo>
                    <a:pt x="4010" y="717"/>
                    <a:pt x="3965" y="748"/>
                    <a:pt x="3921" y="776"/>
                  </a:cubicBezTo>
                  <a:lnTo>
                    <a:pt x="3851" y="817"/>
                  </a:lnTo>
                  <a:lnTo>
                    <a:pt x="3787" y="857"/>
                  </a:lnTo>
                  <a:cubicBezTo>
                    <a:pt x="3731" y="887"/>
                    <a:pt x="3675" y="923"/>
                    <a:pt x="3622" y="957"/>
                  </a:cubicBezTo>
                  <a:lnTo>
                    <a:pt x="3594" y="976"/>
                  </a:lnTo>
                  <a:cubicBezTo>
                    <a:pt x="3533" y="1013"/>
                    <a:pt x="3474" y="1055"/>
                    <a:pt x="3413" y="1096"/>
                  </a:cubicBezTo>
                  <a:cubicBezTo>
                    <a:pt x="3340" y="1149"/>
                    <a:pt x="3268" y="1205"/>
                    <a:pt x="3195" y="1261"/>
                  </a:cubicBezTo>
                  <a:cubicBezTo>
                    <a:pt x="3126" y="1320"/>
                    <a:pt x="3047" y="1381"/>
                    <a:pt x="2975" y="1454"/>
                  </a:cubicBezTo>
                  <a:cubicBezTo>
                    <a:pt x="2944" y="1484"/>
                    <a:pt x="2911" y="1515"/>
                    <a:pt x="2877" y="1543"/>
                  </a:cubicBezTo>
                  <a:cubicBezTo>
                    <a:pt x="2847" y="1576"/>
                    <a:pt x="2813" y="1607"/>
                    <a:pt x="2780" y="1638"/>
                  </a:cubicBezTo>
                  <a:lnTo>
                    <a:pt x="2721" y="1693"/>
                  </a:lnTo>
                  <a:cubicBezTo>
                    <a:pt x="2685" y="1730"/>
                    <a:pt x="2646" y="1763"/>
                    <a:pt x="2612" y="1802"/>
                  </a:cubicBezTo>
                  <a:cubicBezTo>
                    <a:pt x="2548" y="1869"/>
                    <a:pt x="2484" y="1933"/>
                    <a:pt x="2420" y="2000"/>
                  </a:cubicBezTo>
                  <a:cubicBezTo>
                    <a:pt x="2333" y="2092"/>
                    <a:pt x="2238" y="2176"/>
                    <a:pt x="2149" y="2260"/>
                  </a:cubicBezTo>
                  <a:lnTo>
                    <a:pt x="2040" y="2357"/>
                  </a:lnTo>
                  <a:cubicBezTo>
                    <a:pt x="1976" y="2416"/>
                    <a:pt x="1915" y="2475"/>
                    <a:pt x="1851" y="2539"/>
                  </a:cubicBezTo>
                  <a:cubicBezTo>
                    <a:pt x="1786" y="2603"/>
                    <a:pt x="1722" y="2667"/>
                    <a:pt x="1664" y="2737"/>
                  </a:cubicBezTo>
                  <a:lnTo>
                    <a:pt x="1586" y="2826"/>
                  </a:lnTo>
                  <a:cubicBezTo>
                    <a:pt x="1555" y="2865"/>
                    <a:pt x="1524" y="2901"/>
                    <a:pt x="1494" y="2938"/>
                  </a:cubicBezTo>
                  <a:lnTo>
                    <a:pt x="1415" y="3030"/>
                  </a:lnTo>
                  <a:cubicBezTo>
                    <a:pt x="1385" y="3069"/>
                    <a:pt x="1348" y="3105"/>
                    <a:pt x="1318" y="3144"/>
                  </a:cubicBezTo>
                  <a:cubicBezTo>
                    <a:pt x="1270" y="3200"/>
                    <a:pt x="1228" y="3256"/>
                    <a:pt x="1181" y="3314"/>
                  </a:cubicBezTo>
                  <a:cubicBezTo>
                    <a:pt x="1134" y="3381"/>
                    <a:pt x="1083" y="3448"/>
                    <a:pt x="1039" y="3515"/>
                  </a:cubicBezTo>
                  <a:cubicBezTo>
                    <a:pt x="1000" y="3571"/>
                    <a:pt x="966" y="3627"/>
                    <a:pt x="927" y="3685"/>
                  </a:cubicBezTo>
                  <a:cubicBezTo>
                    <a:pt x="885" y="3752"/>
                    <a:pt x="841" y="3816"/>
                    <a:pt x="799" y="3878"/>
                  </a:cubicBezTo>
                  <a:cubicBezTo>
                    <a:pt x="774" y="3909"/>
                    <a:pt x="749" y="3942"/>
                    <a:pt x="726" y="3976"/>
                  </a:cubicBezTo>
                  <a:cubicBezTo>
                    <a:pt x="698" y="4009"/>
                    <a:pt x="673" y="4045"/>
                    <a:pt x="648" y="4079"/>
                  </a:cubicBezTo>
                  <a:cubicBezTo>
                    <a:pt x="604" y="4143"/>
                    <a:pt x="553" y="4207"/>
                    <a:pt x="509" y="4271"/>
                  </a:cubicBezTo>
                  <a:cubicBezTo>
                    <a:pt x="447" y="4358"/>
                    <a:pt x="380" y="4450"/>
                    <a:pt x="316" y="4536"/>
                  </a:cubicBezTo>
                  <a:cubicBezTo>
                    <a:pt x="238" y="4653"/>
                    <a:pt x="140" y="4798"/>
                    <a:pt x="71" y="4946"/>
                  </a:cubicBezTo>
                  <a:cubicBezTo>
                    <a:pt x="32" y="5024"/>
                    <a:pt x="1" y="5111"/>
                    <a:pt x="21" y="5195"/>
                  </a:cubicBezTo>
                  <a:cubicBezTo>
                    <a:pt x="43" y="5278"/>
                    <a:pt x="121" y="5365"/>
                    <a:pt x="224" y="5365"/>
                  </a:cubicBezTo>
                  <a:cubicBezTo>
                    <a:pt x="230" y="5365"/>
                    <a:pt x="238" y="5365"/>
                    <a:pt x="244" y="5362"/>
                  </a:cubicBezTo>
                  <a:cubicBezTo>
                    <a:pt x="280" y="5359"/>
                    <a:pt x="302" y="5351"/>
                    <a:pt x="339" y="5334"/>
                  </a:cubicBezTo>
                  <a:cubicBezTo>
                    <a:pt x="364" y="5323"/>
                    <a:pt x="383" y="5306"/>
                    <a:pt x="400" y="5290"/>
                  </a:cubicBezTo>
                  <a:cubicBezTo>
                    <a:pt x="419" y="5276"/>
                    <a:pt x="436" y="5259"/>
                    <a:pt x="453" y="5245"/>
                  </a:cubicBezTo>
                  <a:lnTo>
                    <a:pt x="478" y="5220"/>
                  </a:lnTo>
                  <a:cubicBezTo>
                    <a:pt x="492" y="5209"/>
                    <a:pt x="509" y="5197"/>
                    <a:pt x="525" y="5189"/>
                  </a:cubicBezTo>
                  <a:lnTo>
                    <a:pt x="548" y="5175"/>
                  </a:lnTo>
                  <a:cubicBezTo>
                    <a:pt x="562" y="5167"/>
                    <a:pt x="573" y="5161"/>
                    <a:pt x="587" y="5153"/>
                  </a:cubicBezTo>
                  <a:cubicBezTo>
                    <a:pt x="609" y="5142"/>
                    <a:pt x="634" y="5136"/>
                    <a:pt x="659" y="5128"/>
                  </a:cubicBezTo>
                  <a:lnTo>
                    <a:pt x="707" y="5111"/>
                  </a:lnTo>
                  <a:cubicBezTo>
                    <a:pt x="760" y="5094"/>
                    <a:pt x="810" y="5077"/>
                    <a:pt x="857" y="5066"/>
                  </a:cubicBezTo>
                  <a:cubicBezTo>
                    <a:pt x="883" y="5064"/>
                    <a:pt x="908" y="5064"/>
                    <a:pt x="933" y="5064"/>
                  </a:cubicBezTo>
                  <a:cubicBezTo>
                    <a:pt x="955" y="5064"/>
                    <a:pt x="983" y="5058"/>
                    <a:pt x="1005" y="5058"/>
                  </a:cubicBezTo>
                  <a:cubicBezTo>
                    <a:pt x="1058" y="5052"/>
                    <a:pt x="1106" y="5050"/>
                    <a:pt x="1159" y="5050"/>
                  </a:cubicBezTo>
                  <a:cubicBezTo>
                    <a:pt x="1175" y="5050"/>
                    <a:pt x="1192" y="5050"/>
                    <a:pt x="1212" y="5052"/>
                  </a:cubicBezTo>
                  <a:cubicBezTo>
                    <a:pt x="1248" y="5058"/>
                    <a:pt x="1287" y="5066"/>
                    <a:pt x="1326" y="5069"/>
                  </a:cubicBezTo>
                  <a:cubicBezTo>
                    <a:pt x="1365" y="5080"/>
                    <a:pt x="1396" y="5086"/>
                    <a:pt x="1429" y="5097"/>
                  </a:cubicBezTo>
                  <a:cubicBezTo>
                    <a:pt x="1480" y="5114"/>
                    <a:pt x="1510" y="5128"/>
                    <a:pt x="1547" y="5147"/>
                  </a:cubicBezTo>
                  <a:lnTo>
                    <a:pt x="1580" y="5164"/>
                  </a:lnTo>
                  <a:cubicBezTo>
                    <a:pt x="1630" y="5183"/>
                    <a:pt x="1680" y="5209"/>
                    <a:pt x="1733" y="5245"/>
                  </a:cubicBezTo>
                  <a:cubicBezTo>
                    <a:pt x="1772" y="5273"/>
                    <a:pt x="1814" y="5295"/>
                    <a:pt x="1856" y="5320"/>
                  </a:cubicBezTo>
                  <a:cubicBezTo>
                    <a:pt x="1904" y="5348"/>
                    <a:pt x="1951" y="5376"/>
                    <a:pt x="1996" y="5407"/>
                  </a:cubicBezTo>
                  <a:cubicBezTo>
                    <a:pt x="2035" y="5440"/>
                    <a:pt x="2068" y="5476"/>
                    <a:pt x="2104" y="5515"/>
                  </a:cubicBezTo>
                  <a:lnTo>
                    <a:pt x="2135" y="5552"/>
                  </a:lnTo>
                  <a:lnTo>
                    <a:pt x="2169" y="5588"/>
                  </a:lnTo>
                  <a:cubicBezTo>
                    <a:pt x="2183" y="5602"/>
                    <a:pt x="2197" y="5621"/>
                    <a:pt x="2216" y="5638"/>
                  </a:cubicBezTo>
                  <a:lnTo>
                    <a:pt x="2280" y="5714"/>
                  </a:lnTo>
                  <a:cubicBezTo>
                    <a:pt x="2291" y="5725"/>
                    <a:pt x="2300" y="5736"/>
                    <a:pt x="2303" y="5750"/>
                  </a:cubicBezTo>
                  <a:cubicBezTo>
                    <a:pt x="2314" y="5769"/>
                    <a:pt x="2319" y="5794"/>
                    <a:pt x="2328" y="5820"/>
                  </a:cubicBezTo>
                  <a:cubicBezTo>
                    <a:pt x="2344" y="5867"/>
                    <a:pt x="2356" y="5909"/>
                    <a:pt x="2392" y="5923"/>
                  </a:cubicBezTo>
                  <a:cubicBezTo>
                    <a:pt x="2406" y="5931"/>
                    <a:pt x="2420" y="5934"/>
                    <a:pt x="2439" y="5934"/>
                  </a:cubicBezTo>
                  <a:cubicBezTo>
                    <a:pt x="2459" y="5934"/>
                    <a:pt x="2487" y="5923"/>
                    <a:pt x="2501" y="5906"/>
                  </a:cubicBezTo>
                  <a:cubicBezTo>
                    <a:pt x="2517" y="5881"/>
                    <a:pt x="2526" y="5864"/>
                    <a:pt x="2526" y="5836"/>
                  </a:cubicBezTo>
                  <a:lnTo>
                    <a:pt x="2529" y="5797"/>
                  </a:lnTo>
                  <a:cubicBezTo>
                    <a:pt x="2537" y="5741"/>
                    <a:pt x="2542" y="5686"/>
                    <a:pt x="2542" y="5627"/>
                  </a:cubicBezTo>
                  <a:lnTo>
                    <a:pt x="2545" y="5524"/>
                  </a:lnTo>
                  <a:lnTo>
                    <a:pt x="2551" y="5471"/>
                  </a:lnTo>
                  <a:lnTo>
                    <a:pt x="2554" y="5426"/>
                  </a:lnTo>
                  <a:cubicBezTo>
                    <a:pt x="2556" y="5401"/>
                    <a:pt x="2559" y="5373"/>
                    <a:pt x="2559" y="5348"/>
                  </a:cubicBezTo>
                  <a:lnTo>
                    <a:pt x="2565" y="5329"/>
                  </a:lnTo>
                  <a:cubicBezTo>
                    <a:pt x="2579" y="5223"/>
                    <a:pt x="2595" y="5119"/>
                    <a:pt x="2621" y="5022"/>
                  </a:cubicBezTo>
                  <a:lnTo>
                    <a:pt x="2629" y="4980"/>
                  </a:lnTo>
                  <a:cubicBezTo>
                    <a:pt x="2640" y="4932"/>
                    <a:pt x="2651" y="4891"/>
                    <a:pt x="2657" y="4846"/>
                  </a:cubicBezTo>
                  <a:cubicBezTo>
                    <a:pt x="2668" y="4790"/>
                    <a:pt x="2679" y="4737"/>
                    <a:pt x="2693" y="4687"/>
                  </a:cubicBezTo>
                  <a:lnTo>
                    <a:pt x="2710" y="4620"/>
                  </a:lnTo>
                  <a:cubicBezTo>
                    <a:pt x="2721" y="4589"/>
                    <a:pt x="2727" y="4556"/>
                    <a:pt x="2735" y="4525"/>
                  </a:cubicBezTo>
                  <a:lnTo>
                    <a:pt x="2777" y="4358"/>
                  </a:lnTo>
                  <a:cubicBezTo>
                    <a:pt x="2802" y="4260"/>
                    <a:pt x="2833" y="4160"/>
                    <a:pt x="2874" y="4037"/>
                  </a:cubicBezTo>
                  <a:cubicBezTo>
                    <a:pt x="2927" y="3906"/>
                    <a:pt x="2992" y="3775"/>
                    <a:pt x="3075" y="3655"/>
                  </a:cubicBezTo>
                  <a:cubicBezTo>
                    <a:pt x="3165" y="3535"/>
                    <a:pt x="3251" y="3434"/>
                    <a:pt x="3346" y="3353"/>
                  </a:cubicBezTo>
                  <a:cubicBezTo>
                    <a:pt x="3377" y="3328"/>
                    <a:pt x="3410" y="3309"/>
                    <a:pt x="3446" y="3286"/>
                  </a:cubicBezTo>
                  <a:cubicBezTo>
                    <a:pt x="3494" y="3259"/>
                    <a:pt x="3536" y="3239"/>
                    <a:pt x="3577" y="3217"/>
                  </a:cubicBezTo>
                  <a:cubicBezTo>
                    <a:pt x="3600" y="3211"/>
                    <a:pt x="3619" y="3203"/>
                    <a:pt x="3642" y="3200"/>
                  </a:cubicBezTo>
                  <a:cubicBezTo>
                    <a:pt x="3656" y="3197"/>
                    <a:pt x="3672" y="3197"/>
                    <a:pt x="3686" y="3197"/>
                  </a:cubicBezTo>
                  <a:cubicBezTo>
                    <a:pt x="3697" y="3197"/>
                    <a:pt x="3709" y="3197"/>
                    <a:pt x="3717" y="3200"/>
                  </a:cubicBezTo>
                  <a:cubicBezTo>
                    <a:pt x="3784" y="3211"/>
                    <a:pt x="3834" y="3222"/>
                    <a:pt x="3879" y="3236"/>
                  </a:cubicBezTo>
                  <a:cubicBezTo>
                    <a:pt x="3923" y="3253"/>
                    <a:pt x="3968" y="3278"/>
                    <a:pt x="4010" y="3298"/>
                  </a:cubicBezTo>
                  <a:cubicBezTo>
                    <a:pt x="4060" y="3323"/>
                    <a:pt x="4102" y="3351"/>
                    <a:pt x="4147" y="3379"/>
                  </a:cubicBezTo>
                  <a:cubicBezTo>
                    <a:pt x="4200" y="3418"/>
                    <a:pt x="4241" y="3459"/>
                    <a:pt x="4281" y="3507"/>
                  </a:cubicBezTo>
                  <a:lnTo>
                    <a:pt x="4294" y="3524"/>
                  </a:lnTo>
                  <a:lnTo>
                    <a:pt x="4308" y="3543"/>
                  </a:lnTo>
                  <a:cubicBezTo>
                    <a:pt x="4328" y="3571"/>
                    <a:pt x="4350" y="3599"/>
                    <a:pt x="4367" y="3630"/>
                  </a:cubicBezTo>
                  <a:lnTo>
                    <a:pt x="4378" y="3660"/>
                  </a:lnTo>
                  <a:cubicBezTo>
                    <a:pt x="4387" y="3713"/>
                    <a:pt x="4428" y="3752"/>
                    <a:pt x="4476" y="3752"/>
                  </a:cubicBezTo>
                  <a:cubicBezTo>
                    <a:pt x="4484" y="3752"/>
                    <a:pt x="4493" y="3747"/>
                    <a:pt x="4504" y="3747"/>
                  </a:cubicBezTo>
                  <a:cubicBezTo>
                    <a:pt x="4548" y="3733"/>
                    <a:pt x="4576" y="3691"/>
                    <a:pt x="4604" y="3657"/>
                  </a:cubicBezTo>
                  <a:lnTo>
                    <a:pt x="4618" y="3641"/>
                  </a:lnTo>
                  <a:cubicBezTo>
                    <a:pt x="4646" y="3604"/>
                    <a:pt x="4677" y="3574"/>
                    <a:pt x="4705" y="3538"/>
                  </a:cubicBezTo>
                  <a:lnTo>
                    <a:pt x="4755" y="3487"/>
                  </a:lnTo>
                  <a:cubicBezTo>
                    <a:pt x="4777" y="3459"/>
                    <a:pt x="4802" y="3432"/>
                    <a:pt x="4827" y="3398"/>
                  </a:cubicBezTo>
                  <a:cubicBezTo>
                    <a:pt x="4861" y="3353"/>
                    <a:pt x="4900" y="3309"/>
                    <a:pt x="4939" y="3267"/>
                  </a:cubicBezTo>
                  <a:cubicBezTo>
                    <a:pt x="5000" y="3200"/>
                    <a:pt x="5067" y="3130"/>
                    <a:pt x="5123" y="3060"/>
                  </a:cubicBezTo>
                  <a:lnTo>
                    <a:pt x="5187" y="2985"/>
                  </a:lnTo>
                  <a:cubicBezTo>
                    <a:pt x="5221" y="2943"/>
                    <a:pt x="5251" y="2904"/>
                    <a:pt x="5288" y="2860"/>
                  </a:cubicBezTo>
                  <a:cubicBezTo>
                    <a:pt x="5419" y="2687"/>
                    <a:pt x="5502" y="2528"/>
                    <a:pt x="5542" y="2363"/>
                  </a:cubicBezTo>
                  <a:cubicBezTo>
                    <a:pt x="5564" y="2265"/>
                    <a:pt x="5567" y="2184"/>
                    <a:pt x="5553" y="2115"/>
                  </a:cubicBezTo>
                  <a:cubicBezTo>
                    <a:pt x="5536" y="2045"/>
                    <a:pt x="5494" y="1981"/>
                    <a:pt x="5438" y="1933"/>
                  </a:cubicBezTo>
                  <a:cubicBezTo>
                    <a:pt x="5360" y="1872"/>
                    <a:pt x="5257" y="1841"/>
                    <a:pt x="5134" y="1841"/>
                  </a:cubicBezTo>
                  <a:cubicBezTo>
                    <a:pt x="5070" y="1841"/>
                    <a:pt x="5000" y="1850"/>
                    <a:pt x="4936" y="1864"/>
                  </a:cubicBezTo>
                  <a:cubicBezTo>
                    <a:pt x="4819" y="1897"/>
                    <a:pt x="4702" y="1942"/>
                    <a:pt x="4582" y="2000"/>
                  </a:cubicBezTo>
                  <a:cubicBezTo>
                    <a:pt x="4638" y="1945"/>
                    <a:pt x="4691" y="1889"/>
                    <a:pt x="4744" y="1830"/>
                  </a:cubicBezTo>
                  <a:cubicBezTo>
                    <a:pt x="5006" y="1554"/>
                    <a:pt x="5285" y="1289"/>
                    <a:pt x="5572" y="1049"/>
                  </a:cubicBezTo>
                  <a:lnTo>
                    <a:pt x="5572" y="1049"/>
                  </a:lnTo>
                  <a:lnTo>
                    <a:pt x="5553" y="1066"/>
                  </a:lnTo>
                  <a:lnTo>
                    <a:pt x="5553" y="1066"/>
                  </a:lnTo>
                  <a:lnTo>
                    <a:pt x="5597" y="1032"/>
                  </a:lnTo>
                  <a:cubicBezTo>
                    <a:pt x="5709" y="943"/>
                    <a:pt x="5818" y="857"/>
                    <a:pt x="5932" y="773"/>
                  </a:cubicBezTo>
                  <a:cubicBezTo>
                    <a:pt x="6044" y="692"/>
                    <a:pt x="6152" y="619"/>
                    <a:pt x="6256" y="558"/>
                  </a:cubicBezTo>
                  <a:cubicBezTo>
                    <a:pt x="6373" y="488"/>
                    <a:pt x="6493" y="421"/>
                    <a:pt x="6627" y="352"/>
                  </a:cubicBezTo>
                  <a:lnTo>
                    <a:pt x="6655" y="338"/>
                  </a:lnTo>
                  <a:cubicBezTo>
                    <a:pt x="6702" y="313"/>
                    <a:pt x="6749" y="287"/>
                    <a:pt x="6794" y="268"/>
                  </a:cubicBezTo>
                  <a:lnTo>
                    <a:pt x="6811" y="257"/>
                  </a:lnTo>
                  <a:lnTo>
                    <a:pt x="6811" y="260"/>
                  </a:lnTo>
                  <a:cubicBezTo>
                    <a:pt x="6828" y="257"/>
                    <a:pt x="6847" y="251"/>
                    <a:pt x="6864" y="237"/>
                  </a:cubicBezTo>
                  <a:lnTo>
                    <a:pt x="6922" y="209"/>
                  </a:lnTo>
                  <a:lnTo>
                    <a:pt x="6987" y="181"/>
                  </a:lnTo>
                  <a:cubicBezTo>
                    <a:pt x="7001" y="173"/>
                    <a:pt x="7006" y="162"/>
                    <a:pt x="7009" y="148"/>
                  </a:cubicBezTo>
                  <a:cubicBezTo>
                    <a:pt x="7015" y="131"/>
                    <a:pt x="7015" y="114"/>
                    <a:pt x="7003" y="101"/>
                  </a:cubicBezTo>
                  <a:cubicBezTo>
                    <a:pt x="6992" y="84"/>
                    <a:pt x="6975" y="73"/>
                    <a:pt x="6953" y="73"/>
                  </a:cubicBezTo>
                  <a:cubicBezTo>
                    <a:pt x="6945" y="73"/>
                    <a:pt x="6934" y="75"/>
                    <a:pt x="6922" y="78"/>
                  </a:cubicBezTo>
                  <a:lnTo>
                    <a:pt x="6883" y="101"/>
                  </a:lnTo>
                  <a:cubicBezTo>
                    <a:pt x="6855" y="87"/>
                    <a:pt x="6836" y="70"/>
                    <a:pt x="6814" y="56"/>
                  </a:cubicBezTo>
                  <a:cubicBezTo>
                    <a:pt x="6797" y="45"/>
                    <a:pt x="6777" y="42"/>
                    <a:pt x="6755" y="34"/>
                  </a:cubicBezTo>
                  <a:cubicBezTo>
                    <a:pt x="6716" y="22"/>
                    <a:pt x="6683" y="17"/>
                    <a:pt x="6646" y="14"/>
                  </a:cubicBezTo>
                  <a:cubicBezTo>
                    <a:pt x="6610" y="6"/>
                    <a:pt x="6568" y="6"/>
                    <a:pt x="6526" y="3"/>
                  </a:cubicBezTo>
                  <a:lnTo>
                    <a:pt x="64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94;p45">
              <a:extLst>
                <a:ext uri="{FF2B5EF4-FFF2-40B4-BE49-F238E27FC236}">
                  <a16:creationId xmlns:a16="http://schemas.microsoft.com/office/drawing/2014/main" id="{1A70EC89-298A-0BAD-307D-F88B5CCD505A}"/>
                </a:ext>
              </a:extLst>
            </p:cNvPr>
            <p:cNvSpPr/>
            <p:nvPr/>
          </p:nvSpPr>
          <p:spPr>
            <a:xfrm>
              <a:off x="4565150" y="4706350"/>
              <a:ext cx="18100" cy="20900"/>
            </a:xfrm>
            <a:custGeom>
              <a:avLst/>
              <a:gdLst/>
              <a:ahLst/>
              <a:cxnLst/>
              <a:rect l="l" t="t" r="r" b="b"/>
              <a:pathLst>
                <a:path w="724" h="836" extrusionOk="0">
                  <a:moveTo>
                    <a:pt x="305" y="565"/>
                  </a:moveTo>
                  <a:cubicBezTo>
                    <a:pt x="303" y="568"/>
                    <a:pt x="301" y="570"/>
                    <a:pt x="299" y="573"/>
                  </a:cubicBezTo>
                  <a:cubicBezTo>
                    <a:pt x="301" y="571"/>
                    <a:pt x="303" y="569"/>
                    <a:pt x="305" y="565"/>
                  </a:cubicBezTo>
                  <a:close/>
                  <a:moveTo>
                    <a:pt x="664" y="1"/>
                  </a:moveTo>
                  <a:cubicBezTo>
                    <a:pt x="652" y="1"/>
                    <a:pt x="641" y="8"/>
                    <a:pt x="637" y="12"/>
                  </a:cubicBezTo>
                  <a:lnTo>
                    <a:pt x="628" y="21"/>
                  </a:lnTo>
                  <a:cubicBezTo>
                    <a:pt x="621" y="17"/>
                    <a:pt x="612" y="14"/>
                    <a:pt x="604" y="14"/>
                  </a:cubicBezTo>
                  <a:cubicBezTo>
                    <a:pt x="589" y="14"/>
                    <a:pt x="575" y="21"/>
                    <a:pt x="564" y="35"/>
                  </a:cubicBezTo>
                  <a:cubicBezTo>
                    <a:pt x="511" y="96"/>
                    <a:pt x="458" y="155"/>
                    <a:pt x="411" y="219"/>
                  </a:cubicBezTo>
                  <a:cubicBezTo>
                    <a:pt x="363" y="275"/>
                    <a:pt x="321" y="330"/>
                    <a:pt x="277" y="389"/>
                  </a:cubicBezTo>
                  <a:cubicBezTo>
                    <a:pt x="257" y="417"/>
                    <a:pt x="235" y="448"/>
                    <a:pt x="215" y="475"/>
                  </a:cubicBezTo>
                  <a:cubicBezTo>
                    <a:pt x="190" y="503"/>
                    <a:pt x="168" y="531"/>
                    <a:pt x="148" y="559"/>
                  </a:cubicBezTo>
                  <a:cubicBezTo>
                    <a:pt x="123" y="595"/>
                    <a:pt x="95" y="629"/>
                    <a:pt x="70" y="660"/>
                  </a:cubicBezTo>
                  <a:cubicBezTo>
                    <a:pt x="51" y="685"/>
                    <a:pt x="26" y="710"/>
                    <a:pt x="9" y="738"/>
                  </a:cubicBezTo>
                  <a:cubicBezTo>
                    <a:pt x="0" y="749"/>
                    <a:pt x="0" y="757"/>
                    <a:pt x="0" y="768"/>
                  </a:cubicBezTo>
                  <a:cubicBezTo>
                    <a:pt x="0" y="785"/>
                    <a:pt x="9" y="805"/>
                    <a:pt x="23" y="819"/>
                  </a:cubicBezTo>
                  <a:cubicBezTo>
                    <a:pt x="34" y="829"/>
                    <a:pt x="50" y="835"/>
                    <a:pt x="66" y="835"/>
                  </a:cubicBezTo>
                  <a:cubicBezTo>
                    <a:pt x="79" y="835"/>
                    <a:pt x="93" y="832"/>
                    <a:pt x="104" y="824"/>
                  </a:cubicBezTo>
                  <a:cubicBezTo>
                    <a:pt x="120" y="813"/>
                    <a:pt x="134" y="796"/>
                    <a:pt x="148" y="780"/>
                  </a:cubicBezTo>
                  <a:cubicBezTo>
                    <a:pt x="165" y="757"/>
                    <a:pt x="179" y="740"/>
                    <a:pt x="196" y="715"/>
                  </a:cubicBezTo>
                  <a:cubicBezTo>
                    <a:pt x="235" y="665"/>
                    <a:pt x="271" y="612"/>
                    <a:pt x="307" y="559"/>
                  </a:cubicBezTo>
                  <a:lnTo>
                    <a:pt x="307" y="559"/>
                  </a:lnTo>
                  <a:cubicBezTo>
                    <a:pt x="307" y="561"/>
                    <a:pt x="306" y="563"/>
                    <a:pt x="305" y="565"/>
                  </a:cubicBezTo>
                  <a:lnTo>
                    <a:pt x="305" y="565"/>
                  </a:lnTo>
                  <a:cubicBezTo>
                    <a:pt x="358" y="492"/>
                    <a:pt x="407" y="417"/>
                    <a:pt x="466" y="347"/>
                  </a:cubicBezTo>
                  <a:cubicBezTo>
                    <a:pt x="480" y="330"/>
                    <a:pt x="494" y="311"/>
                    <a:pt x="511" y="291"/>
                  </a:cubicBezTo>
                  <a:cubicBezTo>
                    <a:pt x="578" y="222"/>
                    <a:pt x="642" y="152"/>
                    <a:pt x="706" y="82"/>
                  </a:cubicBezTo>
                  <a:cubicBezTo>
                    <a:pt x="723" y="65"/>
                    <a:pt x="723" y="32"/>
                    <a:pt x="704" y="15"/>
                  </a:cubicBezTo>
                  <a:cubicBezTo>
                    <a:pt x="692" y="4"/>
                    <a:pt x="681" y="1"/>
                    <a:pt x="670" y="1"/>
                  </a:cubicBezTo>
                  <a:cubicBezTo>
                    <a:pt x="668" y="1"/>
                    <a:pt x="666" y="1"/>
                    <a:pt x="664" y="1"/>
                  </a:cubicBezTo>
                  <a:close/>
                </a:path>
              </a:pathLst>
            </a:custGeom>
            <a:solidFill>
              <a:srgbClr val="FFA6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95;p45">
              <a:extLst>
                <a:ext uri="{FF2B5EF4-FFF2-40B4-BE49-F238E27FC236}">
                  <a16:creationId xmlns:a16="http://schemas.microsoft.com/office/drawing/2014/main" id="{73FAC2A7-90D8-8A08-9214-19500E29A365}"/>
                </a:ext>
              </a:extLst>
            </p:cNvPr>
            <p:cNvSpPr/>
            <p:nvPr/>
          </p:nvSpPr>
          <p:spPr>
            <a:xfrm>
              <a:off x="4565000" y="4631250"/>
              <a:ext cx="66700" cy="100125"/>
            </a:xfrm>
            <a:custGeom>
              <a:avLst/>
              <a:gdLst/>
              <a:ahLst/>
              <a:cxnLst/>
              <a:rect l="l" t="t" r="r" b="b"/>
              <a:pathLst>
                <a:path w="2668" h="4005" extrusionOk="0">
                  <a:moveTo>
                    <a:pt x="672" y="2104"/>
                  </a:moveTo>
                  <a:cubicBezTo>
                    <a:pt x="672" y="2104"/>
                    <a:pt x="673" y="2104"/>
                    <a:pt x="673" y="2104"/>
                  </a:cubicBezTo>
                  <a:cubicBezTo>
                    <a:pt x="673" y="2104"/>
                    <a:pt x="672" y="2104"/>
                    <a:pt x="672" y="2104"/>
                  </a:cubicBezTo>
                  <a:close/>
                  <a:moveTo>
                    <a:pt x="670" y="2104"/>
                  </a:moveTo>
                  <a:lnTo>
                    <a:pt x="670" y="2104"/>
                  </a:lnTo>
                  <a:cubicBezTo>
                    <a:pt x="672" y="2106"/>
                    <a:pt x="674" y="2107"/>
                    <a:pt x="675" y="2107"/>
                  </a:cubicBezTo>
                  <a:lnTo>
                    <a:pt x="675" y="2107"/>
                  </a:lnTo>
                  <a:cubicBezTo>
                    <a:pt x="673" y="2106"/>
                    <a:pt x="673" y="2104"/>
                    <a:pt x="670" y="2104"/>
                  </a:cubicBezTo>
                  <a:close/>
                  <a:moveTo>
                    <a:pt x="675" y="2107"/>
                  </a:moveTo>
                  <a:cubicBezTo>
                    <a:pt x="675" y="2107"/>
                    <a:pt x="676" y="2107"/>
                    <a:pt x="676" y="2107"/>
                  </a:cubicBezTo>
                  <a:cubicBezTo>
                    <a:pt x="676" y="2107"/>
                    <a:pt x="676" y="2107"/>
                    <a:pt x="675" y="2107"/>
                  </a:cubicBezTo>
                  <a:close/>
                  <a:moveTo>
                    <a:pt x="227" y="2146"/>
                  </a:moveTo>
                  <a:cubicBezTo>
                    <a:pt x="224" y="2149"/>
                    <a:pt x="224" y="2152"/>
                    <a:pt x="221" y="2154"/>
                  </a:cubicBezTo>
                  <a:cubicBezTo>
                    <a:pt x="219" y="2149"/>
                    <a:pt x="224" y="2149"/>
                    <a:pt x="227" y="2146"/>
                  </a:cubicBezTo>
                  <a:close/>
                  <a:moveTo>
                    <a:pt x="866" y="2207"/>
                  </a:moveTo>
                  <a:lnTo>
                    <a:pt x="866" y="2207"/>
                  </a:lnTo>
                  <a:cubicBezTo>
                    <a:pt x="869" y="2210"/>
                    <a:pt x="869" y="2210"/>
                    <a:pt x="871" y="2210"/>
                  </a:cubicBezTo>
                  <a:cubicBezTo>
                    <a:pt x="869" y="2207"/>
                    <a:pt x="866" y="2207"/>
                    <a:pt x="866" y="2207"/>
                  </a:cubicBezTo>
                  <a:close/>
                  <a:moveTo>
                    <a:pt x="871" y="2210"/>
                  </a:moveTo>
                  <a:lnTo>
                    <a:pt x="877" y="2216"/>
                  </a:lnTo>
                  <a:cubicBezTo>
                    <a:pt x="877" y="2216"/>
                    <a:pt x="877" y="2210"/>
                    <a:pt x="871" y="2210"/>
                  </a:cubicBezTo>
                  <a:close/>
                  <a:moveTo>
                    <a:pt x="796" y="3005"/>
                  </a:moveTo>
                  <a:cubicBezTo>
                    <a:pt x="794" y="3008"/>
                    <a:pt x="792" y="3011"/>
                    <a:pt x="789" y="3014"/>
                  </a:cubicBezTo>
                  <a:lnTo>
                    <a:pt x="789" y="3014"/>
                  </a:lnTo>
                  <a:cubicBezTo>
                    <a:pt x="792" y="3012"/>
                    <a:pt x="794" y="3008"/>
                    <a:pt x="796" y="3005"/>
                  </a:cubicBezTo>
                  <a:close/>
                  <a:moveTo>
                    <a:pt x="631" y="3016"/>
                  </a:moveTo>
                  <a:cubicBezTo>
                    <a:pt x="630" y="3017"/>
                    <a:pt x="629" y="3017"/>
                    <a:pt x="629" y="3019"/>
                  </a:cubicBezTo>
                  <a:cubicBezTo>
                    <a:pt x="629" y="3018"/>
                    <a:pt x="630" y="3017"/>
                    <a:pt x="631" y="3016"/>
                  </a:cubicBezTo>
                  <a:close/>
                  <a:moveTo>
                    <a:pt x="255" y="3711"/>
                  </a:moveTo>
                  <a:lnTo>
                    <a:pt x="252" y="3714"/>
                  </a:lnTo>
                  <a:cubicBezTo>
                    <a:pt x="252" y="3714"/>
                    <a:pt x="255" y="3714"/>
                    <a:pt x="255" y="3711"/>
                  </a:cubicBezTo>
                  <a:close/>
                  <a:moveTo>
                    <a:pt x="2612" y="1"/>
                  </a:moveTo>
                  <a:cubicBezTo>
                    <a:pt x="2595" y="12"/>
                    <a:pt x="2584" y="17"/>
                    <a:pt x="2573" y="29"/>
                  </a:cubicBezTo>
                  <a:cubicBezTo>
                    <a:pt x="2559" y="40"/>
                    <a:pt x="2551" y="48"/>
                    <a:pt x="2534" y="59"/>
                  </a:cubicBezTo>
                  <a:cubicBezTo>
                    <a:pt x="2475" y="104"/>
                    <a:pt x="2406" y="135"/>
                    <a:pt x="2339" y="171"/>
                  </a:cubicBezTo>
                  <a:cubicBezTo>
                    <a:pt x="2269" y="210"/>
                    <a:pt x="2199" y="246"/>
                    <a:pt x="2127" y="285"/>
                  </a:cubicBezTo>
                  <a:cubicBezTo>
                    <a:pt x="2051" y="333"/>
                    <a:pt x="1970" y="372"/>
                    <a:pt x="1892" y="419"/>
                  </a:cubicBezTo>
                  <a:cubicBezTo>
                    <a:pt x="1817" y="464"/>
                    <a:pt x="1745" y="506"/>
                    <a:pt x="1669" y="550"/>
                  </a:cubicBezTo>
                  <a:cubicBezTo>
                    <a:pt x="1605" y="598"/>
                    <a:pt x="1538" y="642"/>
                    <a:pt x="1474" y="690"/>
                  </a:cubicBezTo>
                  <a:cubicBezTo>
                    <a:pt x="1410" y="740"/>
                    <a:pt x="1343" y="790"/>
                    <a:pt x="1276" y="840"/>
                  </a:cubicBezTo>
                  <a:cubicBezTo>
                    <a:pt x="1203" y="896"/>
                    <a:pt x="1136" y="955"/>
                    <a:pt x="1069" y="1019"/>
                  </a:cubicBezTo>
                  <a:cubicBezTo>
                    <a:pt x="1005" y="1077"/>
                    <a:pt x="938" y="1142"/>
                    <a:pt x="869" y="1200"/>
                  </a:cubicBezTo>
                  <a:cubicBezTo>
                    <a:pt x="776" y="1276"/>
                    <a:pt x="693" y="1359"/>
                    <a:pt x="609" y="1449"/>
                  </a:cubicBezTo>
                  <a:cubicBezTo>
                    <a:pt x="564" y="1493"/>
                    <a:pt x="523" y="1538"/>
                    <a:pt x="481" y="1588"/>
                  </a:cubicBezTo>
                  <a:cubicBezTo>
                    <a:pt x="442" y="1633"/>
                    <a:pt x="405" y="1680"/>
                    <a:pt x="366" y="1730"/>
                  </a:cubicBezTo>
                  <a:lnTo>
                    <a:pt x="252" y="1887"/>
                  </a:lnTo>
                  <a:cubicBezTo>
                    <a:pt x="216" y="1940"/>
                    <a:pt x="177" y="1987"/>
                    <a:pt x="146" y="2040"/>
                  </a:cubicBezTo>
                  <a:cubicBezTo>
                    <a:pt x="132" y="2065"/>
                    <a:pt x="118" y="2090"/>
                    <a:pt x="118" y="2118"/>
                  </a:cubicBezTo>
                  <a:cubicBezTo>
                    <a:pt x="118" y="2132"/>
                    <a:pt x="121" y="2140"/>
                    <a:pt x="129" y="2152"/>
                  </a:cubicBezTo>
                  <a:cubicBezTo>
                    <a:pt x="143" y="2174"/>
                    <a:pt x="160" y="2177"/>
                    <a:pt x="182" y="2179"/>
                  </a:cubicBezTo>
                  <a:cubicBezTo>
                    <a:pt x="196" y="2179"/>
                    <a:pt x="210" y="2174"/>
                    <a:pt x="219" y="2165"/>
                  </a:cubicBezTo>
                  <a:cubicBezTo>
                    <a:pt x="227" y="2163"/>
                    <a:pt x="238" y="2160"/>
                    <a:pt x="244" y="2152"/>
                  </a:cubicBezTo>
                  <a:cubicBezTo>
                    <a:pt x="260" y="2140"/>
                    <a:pt x="280" y="2132"/>
                    <a:pt x="299" y="2124"/>
                  </a:cubicBezTo>
                  <a:cubicBezTo>
                    <a:pt x="319" y="2118"/>
                    <a:pt x="336" y="2110"/>
                    <a:pt x="355" y="2104"/>
                  </a:cubicBezTo>
                  <a:cubicBezTo>
                    <a:pt x="380" y="2096"/>
                    <a:pt x="408" y="2090"/>
                    <a:pt x="433" y="2085"/>
                  </a:cubicBezTo>
                  <a:cubicBezTo>
                    <a:pt x="468" y="2080"/>
                    <a:pt x="504" y="2078"/>
                    <a:pt x="540" y="2078"/>
                  </a:cubicBezTo>
                  <a:cubicBezTo>
                    <a:pt x="553" y="2078"/>
                    <a:pt x="566" y="2078"/>
                    <a:pt x="578" y="2079"/>
                  </a:cubicBezTo>
                  <a:cubicBezTo>
                    <a:pt x="609" y="2082"/>
                    <a:pt x="642" y="2093"/>
                    <a:pt x="672" y="2104"/>
                  </a:cubicBezTo>
                  <a:lnTo>
                    <a:pt x="672" y="2104"/>
                  </a:lnTo>
                  <a:cubicBezTo>
                    <a:pt x="671" y="2103"/>
                    <a:pt x="670" y="2100"/>
                    <a:pt x="669" y="2099"/>
                  </a:cubicBezTo>
                  <a:lnTo>
                    <a:pt x="669" y="2099"/>
                  </a:lnTo>
                  <a:cubicBezTo>
                    <a:pt x="741" y="2127"/>
                    <a:pt x="810" y="2166"/>
                    <a:pt x="871" y="2207"/>
                  </a:cubicBezTo>
                  <a:cubicBezTo>
                    <a:pt x="888" y="2221"/>
                    <a:pt x="908" y="2235"/>
                    <a:pt x="924" y="2258"/>
                  </a:cubicBezTo>
                  <a:cubicBezTo>
                    <a:pt x="935" y="2266"/>
                    <a:pt x="941" y="2280"/>
                    <a:pt x="947" y="2291"/>
                  </a:cubicBezTo>
                  <a:cubicBezTo>
                    <a:pt x="949" y="2305"/>
                    <a:pt x="952" y="2316"/>
                    <a:pt x="955" y="2330"/>
                  </a:cubicBezTo>
                  <a:cubicBezTo>
                    <a:pt x="961" y="2350"/>
                    <a:pt x="961" y="2369"/>
                    <a:pt x="961" y="2389"/>
                  </a:cubicBezTo>
                  <a:cubicBezTo>
                    <a:pt x="952" y="2431"/>
                    <a:pt x="941" y="2472"/>
                    <a:pt x="927" y="2511"/>
                  </a:cubicBezTo>
                  <a:cubicBezTo>
                    <a:pt x="933" y="2503"/>
                    <a:pt x="933" y="2500"/>
                    <a:pt x="935" y="2495"/>
                  </a:cubicBezTo>
                  <a:lnTo>
                    <a:pt x="935" y="2495"/>
                  </a:lnTo>
                  <a:cubicBezTo>
                    <a:pt x="905" y="2581"/>
                    <a:pt x="863" y="2662"/>
                    <a:pt x="816" y="2737"/>
                  </a:cubicBezTo>
                  <a:cubicBezTo>
                    <a:pt x="758" y="2834"/>
                    <a:pt x="700" y="2928"/>
                    <a:pt x="631" y="3016"/>
                  </a:cubicBezTo>
                  <a:lnTo>
                    <a:pt x="631" y="3016"/>
                  </a:lnTo>
                  <a:cubicBezTo>
                    <a:pt x="631" y="3016"/>
                    <a:pt x="631" y="3016"/>
                    <a:pt x="631" y="3016"/>
                  </a:cubicBezTo>
                  <a:lnTo>
                    <a:pt x="631" y="3016"/>
                  </a:lnTo>
                  <a:cubicBezTo>
                    <a:pt x="613" y="3043"/>
                    <a:pt x="592" y="3072"/>
                    <a:pt x="573" y="3099"/>
                  </a:cubicBezTo>
                  <a:lnTo>
                    <a:pt x="573" y="3099"/>
                  </a:lnTo>
                  <a:cubicBezTo>
                    <a:pt x="573" y="3098"/>
                    <a:pt x="573" y="3098"/>
                    <a:pt x="573" y="3097"/>
                  </a:cubicBezTo>
                  <a:lnTo>
                    <a:pt x="573" y="3097"/>
                  </a:lnTo>
                  <a:cubicBezTo>
                    <a:pt x="545" y="3136"/>
                    <a:pt x="517" y="3173"/>
                    <a:pt x="486" y="3214"/>
                  </a:cubicBezTo>
                  <a:cubicBezTo>
                    <a:pt x="489" y="3209"/>
                    <a:pt x="492" y="3206"/>
                    <a:pt x="495" y="3200"/>
                  </a:cubicBezTo>
                  <a:lnTo>
                    <a:pt x="495" y="3200"/>
                  </a:lnTo>
                  <a:cubicBezTo>
                    <a:pt x="468" y="3238"/>
                    <a:pt x="438" y="3279"/>
                    <a:pt x="411" y="3319"/>
                  </a:cubicBezTo>
                  <a:lnTo>
                    <a:pt x="411" y="3319"/>
                  </a:lnTo>
                  <a:cubicBezTo>
                    <a:pt x="411" y="3319"/>
                    <a:pt x="411" y="3318"/>
                    <a:pt x="411" y="3318"/>
                  </a:cubicBezTo>
                  <a:lnTo>
                    <a:pt x="411" y="3318"/>
                  </a:lnTo>
                  <a:cubicBezTo>
                    <a:pt x="380" y="3360"/>
                    <a:pt x="350" y="3404"/>
                    <a:pt x="319" y="3446"/>
                  </a:cubicBezTo>
                  <a:lnTo>
                    <a:pt x="322" y="3443"/>
                  </a:lnTo>
                  <a:lnTo>
                    <a:pt x="322" y="3443"/>
                  </a:lnTo>
                  <a:cubicBezTo>
                    <a:pt x="291" y="3485"/>
                    <a:pt x="258" y="3527"/>
                    <a:pt x="230" y="3569"/>
                  </a:cubicBezTo>
                  <a:cubicBezTo>
                    <a:pt x="199" y="3611"/>
                    <a:pt x="171" y="3655"/>
                    <a:pt x="143" y="3697"/>
                  </a:cubicBezTo>
                  <a:cubicBezTo>
                    <a:pt x="118" y="3736"/>
                    <a:pt x="90" y="3778"/>
                    <a:pt x="71" y="3820"/>
                  </a:cubicBezTo>
                  <a:cubicBezTo>
                    <a:pt x="48" y="3856"/>
                    <a:pt x="29" y="3895"/>
                    <a:pt x="12" y="3937"/>
                  </a:cubicBezTo>
                  <a:cubicBezTo>
                    <a:pt x="1" y="3962"/>
                    <a:pt x="6" y="3990"/>
                    <a:pt x="32" y="4001"/>
                  </a:cubicBezTo>
                  <a:cubicBezTo>
                    <a:pt x="38" y="4004"/>
                    <a:pt x="45" y="4005"/>
                    <a:pt x="52" y="4005"/>
                  </a:cubicBezTo>
                  <a:cubicBezTo>
                    <a:pt x="71" y="4005"/>
                    <a:pt x="90" y="3997"/>
                    <a:pt x="96" y="3979"/>
                  </a:cubicBezTo>
                  <a:cubicBezTo>
                    <a:pt x="138" y="3878"/>
                    <a:pt x="196" y="3786"/>
                    <a:pt x="258" y="3700"/>
                  </a:cubicBezTo>
                  <a:cubicBezTo>
                    <a:pt x="294" y="3652"/>
                    <a:pt x="333" y="3602"/>
                    <a:pt x="369" y="3558"/>
                  </a:cubicBezTo>
                  <a:cubicBezTo>
                    <a:pt x="391" y="3530"/>
                    <a:pt x="417" y="3505"/>
                    <a:pt x="433" y="3477"/>
                  </a:cubicBezTo>
                  <a:cubicBezTo>
                    <a:pt x="458" y="3446"/>
                    <a:pt x="486" y="3413"/>
                    <a:pt x="509" y="3382"/>
                  </a:cubicBezTo>
                  <a:cubicBezTo>
                    <a:pt x="604" y="3259"/>
                    <a:pt x="699" y="3139"/>
                    <a:pt x="789" y="3014"/>
                  </a:cubicBezTo>
                  <a:lnTo>
                    <a:pt x="789" y="3014"/>
                  </a:lnTo>
                  <a:cubicBezTo>
                    <a:pt x="788" y="3016"/>
                    <a:pt x="786" y="3018"/>
                    <a:pt x="785" y="3019"/>
                  </a:cubicBezTo>
                  <a:cubicBezTo>
                    <a:pt x="838" y="2949"/>
                    <a:pt x="885" y="2877"/>
                    <a:pt x="933" y="2799"/>
                  </a:cubicBezTo>
                  <a:cubicBezTo>
                    <a:pt x="969" y="2735"/>
                    <a:pt x="1005" y="2668"/>
                    <a:pt x="1033" y="2598"/>
                  </a:cubicBezTo>
                  <a:cubicBezTo>
                    <a:pt x="1058" y="2531"/>
                    <a:pt x="1078" y="2464"/>
                    <a:pt x="1086" y="2394"/>
                  </a:cubicBezTo>
                  <a:cubicBezTo>
                    <a:pt x="1089" y="2361"/>
                    <a:pt x="1081" y="2330"/>
                    <a:pt x="1078" y="2294"/>
                  </a:cubicBezTo>
                  <a:cubicBezTo>
                    <a:pt x="1067" y="2241"/>
                    <a:pt x="1039" y="2193"/>
                    <a:pt x="1002" y="2154"/>
                  </a:cubicBezTo>
                  <a:cubicBezTo>
                    <a:pt x="975" y="2126"/>
                    <a:pt x="941" y="2107"/>
                    <a:pt x="910" y="2087"/>
                  </a:cubicBezTo>
                  <a:lnTo>
                    <a:pt x="816" y="2037"/>
                  </a:lnTo>
                  <a:cubicBezTo>
                    <a:pt x="757" y="2009"/>
                    <a:pt x="696" y="1984"/>
                    <a:pt x="626" y="1973"/>
                  </a:cubicBezTo>
                  <a:cubicBezTo>
                    <a:pt x="601" y="1968"/>
                    <a:pt x="577" y="1967"/>
                    <a:pt x="552" y="1967"/>
                  </a:cubicBezTo>
                  <a:cubicBezTo>
                    <a:pt x="500" y="1967"/>
                    <a:pt x="447" y="1975"/>
                    <a:pt x="394" y="1984"/>
                  </a:cubicBezTo>
                  <a:cubicBezTo>
                    <a:pt x="369" y="1987"/>
                    <a:pt x="347" y="1995"/>
                    <a:pt x="325" y="2001"/>
                  </a:cubicBezTo>
                  <a:cubicBezTo>
                    <a:pt x="383" y="1926"/>
                    <a:pt x="439" y="1845"/>
                    <a:pt x="503" y="1767"/>
                  </a:cubicBezTo>
                  <a:cubicBezTo>
                    <a:pt x="542" y="1716"/>
                    <a:pt x="584" y="1669"/>
                    <a:pt x="626" y="1621"/>
                  </a:cubicBezTo>
                  <a:cubicBezTo>
                    <a:pt x="668" y="1577"/>
                    <a:pt x="712" y="1529"/>
                    <a:pt x="757" y="1485"/>
                  </a:cubicBezTo>
                  <a:lnTo>
                    <a:pt x="894" y="1351"/>
                  </a:lnTo>
                  <a:cubicBezTo>
                    <a:pt x="938" y="1309"/>
                    <a:pt x="988" y="1270"/>
                    <a:pt x="1033" y="1228"/>
                  </a:cubicBezTo>
                  <a:cubicBezTo>
                    <a:pt x="1128" y="1147"/>
                    <a:pt x="1217" y="1064"/>
                    <a:pt x="1312" y="983"/>
                  </a:cubicBezTo>
                  <a:cubicBezTo>
                    <a:pt x="1415" y="899"/>
                    <a:pt x="1524" y="824"/>
                    <a:pt x="1630" y="745"/>
                  </a:cubicBezTo>
                  <a:cubicBezTo>
                    <a:pt x="1680" y="709"/>
                    <a:pt x="1733" y="670"/>
                    <a:pt x="1789" y="634"/>
                  </a:cubicBezTo>
                  <a:cubicBezTo>
                    <a:pt x="1848" y="598"/>
                    <a:pt x="1909" y="559"/>
                    <a:pt x="1970" y="522"/>
                  </a:cubicBezTo>
                  <a:cubicBezTo>
                    <a:pt x="2093" y="450"/>
                    <a:pt x="2210" y="374"/>
                    <a:pt x="2333" y="299"/>
                  </a:cubicBezTo>
                  <a:cubicBezTo>
                    <a:pt x="2386" y="268"/>
                    <a:pt x="2439" y="241"/>
                    <a:pt x="2489" y="210"/>
                  </a:cubicBezTo>
                  <a:cubicBezTo>
                    <a:pt x="2515" y="196"/>
                    <a:pt x="2542" y="179"/>
                    <a:pt x="2565" y="160"/>
                  </a:cubicBezTo>
                  <a:cubicBezTo>
                    <a:pt x="2595" y="140"/>
                    <a:pt x="2626" y="115"/>
                    <a:pt x="2654" y="90"/>
                  </a:cubicBezTo>
                  <a:cubicBezTo>
                    <a:pt x="2665" y="84"/>
                    <a:pt x="2668" y="68"/>
                    <a:pt x="2668" y="54"/>
                  </a:cubicBezTo>
                  <a:cubicBezTo>
                    <a:pt x="2668" y="40"/>
                    <a:pt x="2662" y="26"/>
                    <a:pt x="2651" y="15"/>
                  </a:cubicBezTo>
                  <a:cubicBezTo>
                    <a:pt x="2640" y="3"/>
                    <a:pt x="2626" y="1"/>
                    <a:pt x="26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96;p45">
              <a:extLst>
                <a:ext uri="{FF2B5EF4-FFF2-40B4-BE49-F238E27FC236}">
                  <a16:creationId xmlns:a16="http://schemas.microsoft.com/office/drawing/2014/main" id="{577DC7F8-6ADE-8C3E-A04D-70E2690208C8}"/>
                </a:ext>
              </a:extLst>
            </p:cNvPr>
            <p:cNvSpPr/>
            <p:nvPr/>
          </p:nvSpPr>
          <p:spPr>
            <a:xfrm>
              <a:off x="4576875" y="4689125"/>
              <a:ext cx="37200" cy="54750"/>
            </a:xfrm>
            <a:custGeom>
              <a:avLst/>
              <a:gdLst/>
              <a:ahLst/>
              <a:cxnLst/>
              <a:rect l="l" t="t" r="r" b="b"/>
              <a:pathLst>
                <a:path w="1488" h="2190" extrusionOk="0">
                  <a:moveTo>
                    <a:pt x="1113" y="478"/>
                  </a:moveTo>
                  <a:cubicBezTo>
                    <a:pt x="1108" y="478"/>
                    <a:pt x="1108" y="481"/>
                    <a:pt x="1108" y="487"/>
                  </a:cubicBezTo>
                  <a:cubicBezTo>
                    <a:pt x="1108" y="481"/>
                    <a:pt x="1108" y="481"/>
                    <a:pt x="1113" y="478"/>
                  </a:cubicBezTo>
                  <a:close/>
                  <a:moveTo>
                    <a:pt x="996" y="643"/>
                  </a:moveTo>
                  <a:cubicBezTo>
                    <a:pt x="993" y="643"/>
                    <a:pt x="993" y="646"/>
                    <a:pt x="993" y="646"/>
                  </a:cubicBezTo>
                  <a:cubicBezTo>
                    <a:pt x="993" y="646"/>
                    <a:pt x="996" y="646"/>
                    <a:pt x="996" y="643"/>
                  </a:cubicBezTo>
                  <a:close/>
                  <a:moveTo>
                    <a:pt x="1426" y="0"/>
                  </a:moveTo>
                  <a:cubicBezTo>
                    <a:pt x="1419" y="0"/>
                    <a:pt x="1409" y="4"/>
                    <a:pt x="1401" y="12"/>
                  </a:cubicBezTo>
                  <a:cubicBezTo>
                    <a:pt x="1336" y="71"/>
                    <a:pt x="1270" y="132"/>
                    <a:pt x="1214" y="199"/>
                  </a:cubicBezTo>
                  <a:cubicBezTo>
                    <a:pt x="1144" y="277"/>
                    <a:pt x="1077" y="355"/>
                    <a:pt x="1016" y="439"/>
                  </a:cubicBezTo>
                  <a:cubicBezTo>
                    <a:pt x="954" y="514"/>
                    <a:pt x="898" y="587"/>
                    <a:pt x="837" y="657"/>
                  </a:cubicBezTo>
                  <a:cubicBezTo>
                    <a:pt x="770" y="738"/>
                    <a:pt x="709" y="824"/>
                    <a:pt x="647" y="911"/>
                  </a:cubicBezTo>
                  <a:lnTo>
                    <a:pt x="659" y="897"/>
                  </a:lnTo>
                  <a:lnTo>
                    <a:pt x="659" y="897"/>
                  </a:lnTo>
                  <a:cubicBezTo>
                    <a:pt x="592" y="989"/>
                    <a:pt x="533" y="1078"/>
                    <a:pt x="472" y="1170"/>
                  </a:cubicBezTo>
                  <a:cubicBezTo>
                    <a:pt x="410" y="1259"/>
                    <a:pt x="354" y="1351"/>
                    <a:pt x="299" y="1441"/>
                  </a:cubicBezTo>
                  <a:cubicBezTo>
                    <a:pt x="243" y="1538"/>
                    <a:pt x="193" y="1633"/>
                    <a:pt x="140" y="1734"/>
                  </a:cubicBezTo>
                  <a:cubicBezTo>
                    <a:pt x="84" y="1848"/>
                    <a:pt x="48" y="1971"/>
                    <a:pt x="11" y="2091"/>
                  </a:cubicBezTo>
                  <a:cubicBezTo>
                    <a:pt x="0" y="2124"/>
                    <a:pt x="20" y="2163"/>
                    <a:pt x="53" y="2180"/>
                  </a:cubicBezTo>
                  <a:cubicBezTo>
                    <a:pt x="64" y="2187"/>
                    <a:pt x="77" y="2190"/>
                    <a:pt x="90" y="2190"/>
                  </a:cubicBezTo>
                  <a:cubicBezTo>
                    <a:pt x="97" y="2190"/>
                    <a:pt x="104" y="2189"/>
                    <a:pt x="112" y="2188"/>
                  </a:cubicBezTo>
                  <a:cubicBezTo>
                    <a:pt x="131" y="2180"/>
                    <a:pt x="151" y="2166"/>
                    <a:pt x="159" y="2149"/>
                  </a:cubicBezTo>
                  <a:cubicBezTo>
                    <a:pt x="221" y="2004"/>
                    <a:pt x="279" y="1870"/>
                    <a:pt x="352" y="1734"/>
                  </a:cubicBezTo>
                  <a:cubicBezTo>
                    <a:pt x="382" y="1667"/>
                    <a:pt x="419" y="1605"/>
                    <a:pt x="452" y="1538"/>
                  </a:cubicBezTo>
                  <a:cubicBezTo>
                    <a:pt x="488" y="1471"/>
                    <a:pt x="522" y="1404"/>
                    <a:pt x="558" y="1343"/>
                  </a:cubicBezTo>
                  <a:cubicBezTo>
                    <a:pt x="622" y="1226"/>
                    <a:pt x="692" y="1109"/>
                    <a:pt x="767" y="994"/>
                  </a:cubicBezTo>
                  <a:cubicBezTo>
                    <a:pt x="806" y="930"/>
                    <a:pt x="843" y="866"/>
                    <a:pt x="885" y="802"/>
                  </a:cubicBezTo>
                  <a:cubicBezTo>
                    <a:pt x="921" y="749"/>
                    <a:pt x="951" y="701"/>
                    <a:pt x="985" y="651"/>
                  </a:cubicBezTo>
                  <a:cubicBezTo>
                    <a:pt x="1027" y="593"/>
                    <a:pt x="1066" y="537"/>
                    <a:pt x="1108" y="478"/>
                  </a:cubicBezTo>
                  <a:cubicBezTo>
                    <a:pt x="1164" y="406"/>
                    <a:pt x="1219" y="336"/>
                    <a:pt x="1283" y="266"/>
                  </a:cubicBezTo>
                  <a:cubicBezTo>
                    <a:pt x="1342" y="199"/>
                    <a:pt x="1401" y="141"/>
                    <a:pt x="1468" y="79"/>
                  </a:cubicBezTo>
                  <a:cubicBezTo>
                    <a:pt x="1487" y="63"/>
                    <a:pt x="1484" y="29"/>
                    <a:pt x="1465" y="15"/>
                  </a:cubicBezTo>
                  <a:cubicBezTo>
                    <a:pt x="1454" y="4"/>
                    <a:pt x="1442" y="1"/>
                    <a:pt x="1431" y="1"/>
                  </a:cubicBezTo>
                  <a:cubicBezTo>
                    <a:pt x="1430" y="0"/>
                    <a:pt x="1428" y="0"/>
                    <a:pt x="14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97;p45">
              <a:extLst>
                <a:ext uri="{FF2B5EF4-FFF2-40B4-BE49-F238E27FC236}">
                  <a16:creationId xmlns:a16="http://schemas.microsoft.com/office/drawing/2014/main" id="{D1758E5E-B948-114A-B238-3C616772C3E1}"/>
                </a:ext>
              </a:extLst>
            </p:cNvPr>
            <p:cNvSpPr/>
            <p:nvPr/>
          </p:nvSpPr>
          <p:spPr>
            <a:xfrm>
              <a:off x="4574500" y="4749125"/>
              <a:ext cx="2750" cy="2750"/>
            </a:xfrm>
            <a:custGeom>
              <a:avLst/>
              <a:gdLst/>
              <a:ahLst/>
              <a:cxnLst/>
              <a:rect l="l" t="t" r="r" b="b"/>
              <a:pathLst>
                <a:path w="110" h="110" extrusionOk="0">
                  <a:moveTo>
                    <a:pt x="53" y="0"/>
                  </a:moveTo>
                  <a:cubicBezTo>
                    <a:pt x="20" y="0"/>
                    <a:pt x="0" y="28"/>
                    <a:pt x="0" y="56"/>
                  </a:cubicBezTo>
                  <a:cubicBezTo>
                    <a:pt x="3" y="84"/>
                    <a:pt x="25" y="109"/>
                    <a:pt x="56" y="109"/>
                  </a:cubicBezTo>
                  <a:cubicBezTo>
                    <a:pt x="87" y="109"/>
                    <a:pt x="109" y="81"/>
                    <a:pt x="109" y="51"/>
                  </a:cubicBezTo>
                  <a:cubicBezTo>
                    <a:pt x="106" y="23"/>
                    <a:pt x="84" y="0"/>
                    <a:pt x="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98;p45">
              <a:extLst>
                <a:ext uri="{FF2B5EF4-FFF2-40B4-BE49-F238E27FC236}">
                  <a16:creationId xmlns:a16="http://schemas.microsoft.com/office/drawing/2014/main" id="{D9CD95A9-AB26-6A98-519F-283E333ED9B5}"/>
                </a:ext>
              </a:extLst>
            </p:cNvPr>
            <p:cNvSpPr/>
            <p:nvPr/>
          </p:nvSpPr>
          <p:spPr>
            <a:xfrm>
              <a:off x="4606450" y="4689775"/>
              <a:ext cx="16125" cy="21800"/>
            </a:xfrm>
            <a:custGeom>
              <a:avLst/>
              <a:gdLst/>
              <a:ahLst/>
              <a:cxnLst/>
              <a:rect l="l" t="t" r="r" b="b"/>
              <a:pathLst>
                <a:path w="645" h="872" extrusionOk="0">
                  <a:moveTo>
                    <a:pt x="396" y="373"/>
                  </a:moveTo>
                  <a:cubicBezTo>
                    <a:pt x="395" y="374"/>
                    <a:pt x="394" y="376"/>
                    <a:pt x="393" y="377"/>
                  </a:cubicBezTo>
                  <a:cubicBezTo>
                    <a:pt x="395" y="377"/>
                    <a:pt x="396" y="375"/>
                    <a:pt x="396" y="373"/>
                  </a:cubicBezTo>
                  <a:close/>
                  <a:moveTo>
                    <a:pt x="591" y="0"/>
                  </a:moveTo>
                  <a:cubicBezTo>
                    <a:pt x="578" y="0"/>
                    <a:pt x="566" y="3"/>
                    <a:pt x="558" y="14"/>
                  </a:cubicBezTo>
                  <a:cubicBezTo>
                    <a:pt x="508" y="73"/>
                    <a:pt x="460" y="129"/>
                    <a:pt x="413" y="187"/>
                  </a:cubicBezTo>
                  <a:cubicBezTo>
                    <a:pt x="363" y="251"/>
                    <a:pt x="315" y="321"/>
                    <a:pt x="268" y="382"/>
                  </a:cubicBezTo>
                  <a:cubicBezTo>
                    <a:pt x="223" y="447"/>
                    <a:pt x="176" y="505"/>
                    <a:pt x="140" y="567"/>
                  </a:cubicBezTo>
                  <a:cubicBezTo>
                    <a:pt x="117" y="600"/>
                    <a:pt x="98" y="634"/>
                    <a:pt x="75" y="670"/>
                  </a:cubicBezTo>
                  <a:cubicBezTo>
                    <a:pt x="64" y="684"/>
                    <a:pt x="59" y="698"/>
                    <a:pt x="50" y="714"/>
                  </a:cubicBezTo>
                  <a:cubicBezTo>
                    <a:pt x="36" y="742"/>
                    <a:pt x="22" y="770"/>
                    <a:pt x="14" y="795"/>
                  </a:cubicBezTo>
                  <a:cubicBezTo>
                    <a:pt x="0" y="818"/>
                    <a:pt x="8" y="851"/>
                    <a:pt x="34" y="865"/>
                  </a:cubicBezTo>
                  <a:cubicBezTo>
                    <a:pt x="41" y="869"/>
                    <a:pt x="49" y="871"/>
                    <a:pt x="57" y="871"/>
                  </a:cubicBezTo>
                  <a:cubicBezTo>
                    <a:pt x="75" y="871"/>
                    <a:pt x="93" y="860"/>
                    <a:pt x="100" y="843"/>
                  </a:cubicBezTo>
                  <a:cubicBezTo>
                    <a:pt x="114" y="815"/>
                    <a:pt x="128" y="787"/>
                    <a:pt x="142" y="762"/>
                  </a:cubicBezTo>
                  <a:cubicBezTo>
                    <a:pt x="153" y="745"/>
                    <a:pt x="165" y="728"/>
                    <a:pt x="176" y="706"/>
                  </a:cubicBezTo>
                  <a:cubicBezTo>
                    <a:pt x="201" y="673"/>
                    <a:pt x="223" y="634"/>
                    <a:pt x="243" y="600"/>
                  </a:cubicBezTo>
                  <a:lnTo>
                    <a:pt x="387" y="381"/>
                  </a:lnTo>
                  <a:lnTo>
                    <a:pt x="387" y="381"/>
                  </a:lnTo>
                  <a:lnTo>
                    <a:pt x="393" y="377"/>
                  </a:lnTo>
                  <a:cubicBezTo>
                    <a:pt x="393" y="371"/>
                    <a:pt x="396" y="371"/>
                    <a:pt x="396" y="371"/>
                  </a:cubicBezTo>
                  <a:lnTo>
                    <a:pt x="396" y="371"/>
                  </a:lnTo>
                  <a:cubicBezTo>
                    <a:pt x="396" y="371"/>
                    <a:pt x="396" y="372"/>
                    <a:pt x="396" y="373"/>
                  </a:cubicBezTo>
                  <a:lnTo>
                    <a:pt x="396" y="373"/>
                  </a:lnTo>
                  <a:cubicBezTo>
                    <a:pt x="429" y="324"/>
                    <a:pt x="467" y="272"/>
                    <a:pt x="505" y="229"/>
                  </a:cubicBezTo>
                  <a:cubicBezTo>
                    <a:pt x="522" y="209"/>
                    <a:pt x="536" y="187"/>
                    <a:pt x="555" y="168"/>
                  </a:cubicBezTo>
                  <a:cubicBezTo>
                    <a:pt x="580" y="140"/>
                    <a:pt x="605" y="106"/>
                    <a:pt x="625" y="78"/>
                  </a:cubicBezTo>
                  <a:cubicBezTo>
                    <a:pt x="644" y="59"/>
                    <a:pt x="644" y="31"/>
                    <a:pt x="622" y="14"/>
                  </a:cubicBezTo>
                  <a:cubicBezTo>
                    <a:pt x="611" y="3"/>
                    <a:pt x="603" y="0"/>
                    <a:pt x="5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99;p45">
              <a:extLst>
                <a:ext uri="{FF2B5EF4-FFF2-40B4-BE49-F238E27FC236}">
                  <a16:creationId xmlns:a16="http://schemas.microsoft.com/office/drawing/2014/main" id="{54A04248-A9FD-B2F9-D1F3-85A138ADF437}"/>
                </a:ext>
              </a:extLst>
            </p:cNvPr>
            <p:cNvSpPr/>
            <p:nvPr/>
          </p:nvSpPr>
          <p:spPr>
            <a:xfrm>
              <a:off x="4489750" y="4700575"/>
              <a:ext cx="44950" cy="49525"/>
            </a:xfrm>
            <a:custGeom>
              <a:avLst/>
              <a:gdLst/>
              <a:ahLst/>
              <a:cxnLst/>
              <a:rect l="l" t="t" r="r" b="b"/>
              <a:pathLst>
                <a:path w="1798" h="1981" extrusionOk="0">
                  <a:moveTo>
                    <a:pt x="1214" y="1"/>
                  </a:moveTo>
                  <a:cubicBezTo>
                    <a:pt x="896" y="1"/>
                    <a:pt x="539" y="229"/>
                    <a:pt x="308" y="609"/>
                  </a:cubicBezTo>
                  <a:cubicBezTo>
                    <a:pt x="1" y="1111"/>
                    <a:pt x="31" y="1694"/>
                    <a:pt x="377" y="1903"/>
                  </a:cubicBezTo>
                  <a:cubicBezTo>
                    <a:pt x="463" y="1956"/>
                    <a:pt x="560" y="1981"/>
                    <a:pt x="663" y="1981"/>
                  </a:cubicBezTo>
                  <a:cubicBezTo>
                    <a:pt x="901" y="1981"/>
                    <a:pt x="1167" y="1845"/>
                    <a:pt x="1382" y="1610"/>
                  </a:cubicBezTo>
                  <a:lnTo>
                    <a:pt x="1393" y="1580"/>
                  </a:lnTo>
                  <a:cubicBezTo>
                    <a:pt x="1390" y="1569"/>
                    <a:pt x="1390" y="1557"/>
                    <a:pt x="1396" y="1549"/>
                  </a:cubicBezTo>
                  <a:cubicBezTo>
                    <a:pt x="1407" y="1521"/>
                    <a:pt x="1418" y="1493"/>
                    <a:pt x="1426" y="1468"/>
                  </a:cubicBezTo>
                  <a:cubicBezTo>
                    <a:pt x="1440" y="1429"/>
                    <a:pt x="1454" y="1396"/>
                    <a:pt x="1474" y="1356"/>
                  </a:cubicBezTo>
                  <a:cubicBezTo>
                    <a:pt x="1490" y="1320"/>
                    <a:pt x="1504" y="1287"/>
                    <a:pt x="1524" y="1248"/>
                  </a:cubicBezTo>
                  <a:cubicBezTo>
                    <a:pt x="1530" y="1242"/>
                    <a:pt x="1532" y="1231"/>
                    <a:pt x="1535" y="1223"/>
                  </a:cubicBezTo>
                  <a:cubicBezTo>
                    <a:pt x="1552" y="1178"/>
                    <a:pt x="1566" y="1133"/>
                    <a:pt x="1588" y="1089"/>
                  </a:cubicBezTo>
                  <a:cubicBezTo>
                    <a:pt x="1622" y="999"/>
                    <a:pt x="1663" y="916"/>
                    <a:pt x="1716" y="840"/>
                  </a:cubicBezTo>
                  <a:cubicBezTo>
                    <a:pt x="1733" y="815"/>
                    <a:pt x="1753" y="790"/>
                    <a:pt x="1772" y="768"/>
                  </a:cubicBezTo>
                  <a:cubicBezTo>
                    <a:pt x="1797" y="467"/>
                    <a:pt x="1702" y="204"/>
                    <a:pt x="1496" y="76"/>
                  </a:cubicBezTo>
                  <a:cubicBezTo>
                    <a:pt x="1410" y="23"/>
                    <a:pt x="1315" y="1"/>
                    <a:pt x="1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000;p45">
              <a:extLst>
                <a:ext uri="{FF2B5EF4-FFF2-40B4-BE49-F238E27FC236}">
                  <a16:creationId xmlns:a16="http://schemas.microsoft.com/office/drawing/2014/main" id="{9A011F5C-F1E3-BF57-42A4-8957ADBB3456}"/>
                </a:ext>
              </a:extLst>
            </p:cNvPr>
            <p:cNvSpPr/>
            <p:nvPr/>
          </p:nvSpPr>
          <p:spPr>
            <a:xfrm>
              <a:off x="4601350" y="4647625"/>
              <a:ext cx="56875" cy="41900"/>
            </a:xfrm>
            <a:custGeom>
              <a:avLst/>
              <a:gdLst/>
              <a:ahLst/>
              <a:cxnLst/>
              <a:rect l="l" t="t" r="r" b="b"/>
              <a:pathLst>
                <a:path w="2275" h="1676" extrusionOk="0">
                  <a:moveTo>
                    <a:pt x="788" y="0"/>
                  </a:moveTo>
                  <a:cubicBezTo>
                    <a:pt x="533" y="0"/>
                    <a:pt x="317" y="92"/>
                    <a:pt x="207" y="272"/>
                  </a:cubicBezTo>
                  <a:cubicBezTo>
                    <a:pt x="0" y="612"/>
                    <a:pt x="249" y="1142"/>
                    <a:pt x="762" y="1455"/>
                  </a:cubicBezTo>
                  <a:cubicBezTo>
                    <a:pt x="1002" y="1603"/>
                    <a:pt x="1259" y="1676"/>
                    <a:pt x="1485" y="1676"/>
                  </a:cubicBezTo>
                  <a:cubicBezTo>
                    <a:pt x="1740" y="1676"/>
                    <a:pt x="1957" y="1583"/>
                    <a:pt x="2068" y="1402"/>
                  </a:cubicBezTo>
                  <a:cubicBezTo>
                    <a:pt x="2274" y="1061"/>
                    <a:pt x="2026" y="534"/>
                    <a:pt x="1515" y="222"/>
                  </a:cubicBezTo>
                  <a:cubicBezTo>
                    <a:pt x="1273" y="73"/>
                    <a:pt x="1015" y="0"/>
                    <a:pt x="7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001;p45">
              <a:extLst>
                <a:ext uri="{FF2B5EF4-FFF2-40B4-BE49-F238E27FC236}">
                  <a16:creationId xmlns:a16="http://schemas.microsoft.com/office/drawing/2014/main" id="{B9C05CB9-8B77-6A18-EB63-80CDE067F8F2}"/>
                </a:ext>
              </a:extLst>
            </p:cNvPr>
            <p:cNvSpPr/>
            <p:nvPr/>
          </p:nvSpPr>
          <p:spPr>
            <a:xfrm>
              <a:off x="4550700" y="4664875"/>
              <a:ext cx="50450" cy="44325"/>
            </a:xfrm>
            <a:custGeom>
              <a:avLst/>
              <a:gdLst/>
              <a:ahLst/>
              <a:cxnLst/>
              <a:rect l="l" t="t" r="r" b="b"/>
              <a:pathLst>
                <a:path w="2018" h="1773" extrusionOk="0">
                  <a:moveTo>
                    <a:pt x="1008" y="1"/>
                  </a:moveTo>
                  <a:cubicBezTo>
                    <a:pt x="709" y="1"/>
                    <a:pt x="418" y="153"/>
                    <a:pt x="252" y="427"/>
                  </a:cubicBezTo>
                  <a:cubicBezTo>
                    <a:pt x="1" y="846"/>
                    <a:pt x="132" y="1390"/>
                    <a:pt x="548" y="1643"/>
                  </a:cubicBezTo>
                  <a:cubicBezTo>
                    <a:pt x="692" y="1731"/>
                    <a:pt x="850" y="1772"/>
                    <a:pt x="1007" y="1772"/>
                  </a:cubicBezTo>
                  <a:cubicBezTo>
                    <a:pt x="1306" y="1772"/>
                    <a:pt x="1597" y="1621"/>
                    <a:pt x="1764" y="1348"/>
                  </a:cubicBezTo>
                  <a:cubicBezTo>
                    <a:pt x="2018" y="929"/>
                    <a:pt x="1884" y="385"/>
                    <a:pt x="1468" y="131"/>
                  </a:cubicBezTo>
                  <a:cubicBezTo>
                    <a:pt x="1324" y="43"/>
                    <a:pt x="1165" y="1"/>
                    <a:pt x="10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002;p45">
              <a:extLst>
                <a:ext uri="{FF2B5EF4-FFF2-40B4-BE49-F238E27FC236}">
                  <a16:creationId xmlns:a16="http://schemas.microsoft.com/office/drawing/2014/main" id="{D561E5E3-9D58-380C-6054-722F5E393B4C}"/>
                </a:ext>
              </a:extLst>
            </p:cNvPr>
            <p:cNvSpPr/>
            <p:nvPr/>
          </p:nvSpPr>
          <p:spPr>
            <a:xfrm>
              <a:off x="4619825" y="4748150"/>
              <a:ext cx="48075" cy="34750"/>
            </a:xfrm>
            <a:custGeom>
              <a:avLst/>
              <a:gdLst/>
              <a:ahLst/>
              <a:cxnLst/>
              <a:rect l="l" t="t" r="r" b="b"/>
              <a:pathLst>
                <a:path w="1923" h="1390" extrusionOk="0">
                  <a:moveTo>
                    <a:pt x="938" y="0"/>
                  </a:moveTo>
                  <a:cubicBezTo>
                    <a:pt x="635" y="0"/>
                    <a:pt x="349" y="153"/>
                    <a:pt x="188" y="422"/>
                  </a:cubicBezTo>
                  <a:cubicBezTo>
                    <a:pt x="1" y="728"/>
                    <a:pt x="26" y="1111"/>
                    <a:pt x="218" y="1390"/>
                  </a:cubicBezTo>
                  <a:cubicBezTo>
                    <a:pt x="224" y="1381"/>
                    <a:pt x="229" y="1376"/>
                    <a:pt x="238" y="1370"/>
                  </a:cubicBezTo>
                  <a:cubicBezTo>
                    <a:pt x="308" y="1311"/>
                    <a:pt x="380" y="1267"/>
                    <a:pt x="461" y="1225"/>
                  </a:cubicBezTo>
                  <a:cubicBezTo>
                    <a:pt x="556" y="1175"/>
                    <a:pt x="656" y="1133"/>
                    <a:pt x="762" y="1102"/>
                  </a:cubicBezTo>
                  <a:cubicBezTo>
                    <a:pt x="860" y="1074"/>
                    <a:pt x="958" y="1049"/>
                    <a:pt x="1058" y="1041"/>
                  </a:cubicBezTo>
                  <a:cubicBezTo>
                    <a:pt x="1128" y="1030"/>
                    <a:pt x="1197" y="1027"/>
                    <a:pt x="1270" y="1027"/>
                  </a:cubicBezTo>
                  <a:cubicBezTo>
                    <a:pt x="1306" y="1027"/>
                    <a:pt x="1340" y="1030"/>
                    <a:pt x="1370" y="1030"/>
                  </a:cubicBezTo>
                  <a:cubicBezTo>
                    <a:pt x="1463" y="1035"/>
                    <a:pt x="1552" y="1055"/>
                    <a:pt x="1641" y="1086"/>
                  </a:cubicBezTo>
                  <a:cubicBezTo>
                    <a:pt x="1686" y="1102"/>
                    <a:pt x="1728" y="1119"/>
                    <a:pt x="1769" y="1144"/>
                  </a:cubicBezTo>
                  <a:cubicBezTo>
                    <a:pt x="1781" y="1152"/>
                    <a:pt x="1786" y="1155"/>
                    <a:pt x="1797" y="1161"/>
                  </a:cubicBezTo>
                  <a:cubicBezTo>
                    <a:pt x="1923" y="779"/>
                    <a:pt x="1772" y="346"/>
                    <a:pt x="1412" y="129"/>
                  </a:cubicBezTo>
                  <a:cubicBezTo>
                    <a:pt x="1270" y="42"/>
                    <a:pt x="1111" y="0"/>
                    <a:pt x="955" y="0"/>
                  </a:cubicBezTo>
                  <a:cubicBezTo>
                    <a:pt x="949" y="0"/>
                    <a:pt x="944" y="0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003;p45">
              <a:extLst>
                <a:ext uri="{FF2B5EF4-FFF2-40B4-BE49-F238E27FC236}">
                  <a16:creationId xmlns:a16="http://schemas.microsoft.com/office/drawing/2014/main" id="{CAF57BDC-1AFB-C560-C31C-58E9AAF8865B}"/>
                </a:ext>
              </a:extLst>
            </p:cNvPr>
            <p:cNvSpPr/>
            <p:nvPr/>
          </p:nvSpPr>
          <p:spPr>
            <a:xfrm>
              <a:off x="4656650" y="4701900"/>
              <a:ext cx="26750" cy="23500"/>
            </a:xfrm>
            <a:custGeom>
              <a:avLst/>
              <a:gdLst/>
              <a:ahLst/>
              <a:cxnLst/>
              <a:rect l="l" t="t" r="r" b="b"/>
              <a:pathLst>
                <a:path w="1070" h="940" extrusionOk="0">
                  <a:moveTo>
                    <a:pt x="534" y="0"/>
                  </a:moveTo>
                  <a:cubicBezTo>
                    <a:pt x="375" y="0"/>
                    <a:pt x="220" y="81"/>
                    <a:pt x="132" y="227"/>
                  </a:cubicBezTo>
                  <a:cubicBezTo>
                    <a:pt x="1" y="444"/>
                    <a:pt x="70" y="737"/>
                    <a:pt x="288" y="871"/>
                  </a:cubicBezTo>
                  <a:cubicBezTo>
                    <a:pt x="364" y="918"/>
                    <a:pt x="448" y="940"/>
                    <a:pt x="531" y="940"/>
                  </a:cubicBezTo>
                  <a:cubicBezTo>
                    <a:pt x="691" y="940"/>
                    <a:pt x="847" y="858"/>
                    <a:pt x="935" y="715"/>
                  </a:cubicBezTo>
                  <a:cubicBezTo>
                    <a:pt x="1069" y="492"/>
                    <a:pt x="997" y="202"/>
                    <a:pt x="776" y="68"/>
                  </a:cubicBezTo>
                  <a:cubicBezTo>
                    <a:pt x="700" y="22"/>
                    <a:pt x="617" y="0"/>
                    <a:pt x="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004;p45">
              <a:extLst>
                <a:ext uri="{FF2B5EF4-FFF2-40B4-BE49-F238E27FC236}">
                  <a16:creationId xmlns:a16="http://schemas.microsoft.com/office/drawing/2014/main" id="{269383E5-DA31-0ECE-37A6-E92B6B5DAE8F}"/>
                </a:ext>
              </a:extLst>
            </p:cNvPr>
            <p:cNvSpPr/>
            <p:nvPr/>
          </p:nvSpPr>
          <p:spPr>
            <a:xfrm>
              <a:off x="4597850" y="4717400"/>
              <a:ext cx="26825" cy="23500"/>
            </a:xfrm>
            <a:custGeom>
              <a:avLst/>
              <a:gdLst/>
              <a:ahLst/>
              <a:cxnLst/>
              <a:rect l="l" t="t" r="r" b="b"/>
              <a:pathLst>
                <a:path w="1073" h="940" extrusionOk="0">
                  <a:moveTo>
                    <a:pt x="537" y="0"/>
                  </a:moveTo>
                  <a:cubicBezTo>
                    <a:pt x="378" y="0"/>
                    <a:pt x="224" y="81"/>
                    <a:pt x="138" y="226"/>
                  </a:cubicBezTo>
                  <a:cubicBezTo>
                    <a:pt x="1" y="449"/>
                    <a:pt x="71" y="739"/>
                    <a:pt x="294" y="870"/>
                  </a:cubicBezTo>
                  <a:cubicBezTo>
                    <a:pt x="371" y="917"/>
                    <a:pt x="455" y="940"/>
                    <a:pt x="539" y="940"/>
                  </a:cubicBezTo>
                  <a:cubicBezTo>
                    <a:pt x="698" y="940"/>
                    <a:pt x="852" y="859"/>
                    <a:pt x="938" y="714"/>
                  </a:cubicBezTo>
                  <a:cubicBezTo>
                    <a:pt x="1072" y="494"/>
                    <a:pt x="1002" y="201"/>
                    <a:pt x="782" y="70"/>
                  </a:cubicBezTo>
                  <a:cubicBezTo>
                    <a:pt x="705" y="23"/>
                    <a:pt x="621" y="0"/>
                    <a:pt x="5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005;p45">
              <a:extLst>
                <a:ext uri="{FF2B5EF4-FFF2-40B4-BE49-F238E27FC236}">
                  <a16:creationId xmlns:a16="http://schemas.microsoft.com/office/drawing/2014/main" id="{360D65B4-3030-6E24-0EFB-69234D7AA313}"/>
                </a:ext>
              </a:extLst>
            </p:cNvPr>
            <p:cNvSpPr/>
            <p:nvPr/>
          </p:nvSpPr>
          <p:spPr>
            <a:xfrm>
              <a:off x="4515850" y="4661375"/>
              <a:ext cx="22950" cy="20875"/>
            </a:xfrm>
            <a:custGeom>
              <a:avLst/>
              <a:gdLst/>
              <a:ahLst/>
              <a:cxnLst/>
              <a:rect l="l" t="t" r="r" b="b"/>
              <a:pathLst>
                <a:path w="918" h="835" extrusionOk="0">
                  <a:moveTo>
                    <a:pt x="695" y="1"/>
                  </a:moveTo>
                  <a:cubicBezTo>
                    <a:pt x="592" y="93"/>
                    <a:pt x="491" y="179"/>
                    <a:pt x="391" y="263"/>
                  </a:cubicBezTo>
                  <a:cubicBezTo>
                    <a:pt x="332" y="316"/>
                    <a:pt x="273" y="369"/>
                    <a:pt x="215" y="416"/>
                  </a:cubicBezTo>
                  <a:lnTo>
                    <a:pt x="209" y="422"/>
                  </a:lnTo>
                  <a:lnTo>
                    <a:pt x="0" y="623"/>
                  </a:lnTo>
                  <a:cubicBezTo>
                    <a:pt x="34" y="679"/>
                    <a:pt x="87" y="732"/>
                    <a:pt x="151" y="765"/>
                  </a:cubicBezTo>
                  <a:cubicBezTo>
                    <a:pt x="227" y="812"/>
                    <a:pt x="311" y="834"/>
                    <a:pt x="394" y="834"/>
                  </a:cubicBezTo>
                  <a:cubicBezTo>
                    <a:pt x="552" y="834"/>
                    <a:pt x="707" y="754"/>
                    <a:pt x="795" y="609"/>
                  </a:cubicBezTo>
                  <a:cubicBezTo>
                    <a:pt x="918" y="405"/>
                    <a:pt x="868" y="151"/>
                    <a:pt x="6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006;p45">
              <a:extLst>
                <a:ext uri="{FF2B5EF4-FFF2-40B4-BE49-F238E27FC236}">
                  <a16:creationId xmlns:a16="http://schemas.microsoft.com/office/drawing/2014/main" id="{91E95BD9-0C98-93C7-4DBE-03AE42A5F2E3}"/>
                </a:ext>
              </a:extLst>
            </p:cNvPr>
            <p:cNvSpPr/>
            <p:nvPr/>
          </p:nvSpPr>
          <p:spPr>
            <a:xfrm>
              <a:off x="4596525" y="4627825"/>
              <a:ext cx="23325" cy="12575"/>
            </a:xfrm>
            <a:custGeom>
              <a:avLst/>
              <a:gdLst/>
              <a:ahLst/>
              <a:cxnLst/>
              <a:rect l="l" t="t" r="r" b="b"/>
              <a:pathLst>
                <a:path w="933" h="503" extrusionOk="0">
                  <a:moveTo>
                    <a:pt x="712" y="1"/>
                  </a:moveTo>
                  <a:cubicBezTo>
                    <a:pt x="525" y="1"/>
                    <a:pt x="344" y="26"/>
                    <a:pt x="163" y="65"/>
                  </a:cubicBezTo>
                  <a:cubicBezTo>
                    <a:pt x="168" y="73"/>
                    <a:pt x="174" y="85"/>
                    <a:pt x="168" y="96"/>
                  </a:cubicBezTo>
                  <a:cubicBezTo>
                    <a:pt x="166" y="118"/>
                    <a:pt x="146" y="136"/>
                    <a:pt x="122" y="136"/>
                  </a:cubicBezTo>
                  <a:cubicBezTo>
                    <a:pt x="119" y="136"/>
                    <a:pt x="116" y="135"/>
                    <a:pt x="112" y="135"/>
                  </a:cubicBezTo>
                  <a:cubicBezTo>
                    <a:pt x="93" y="129"/>
                    <a:pt x="68" y="126"/>
                    <a:pt x="46" y="126"/>
                  </a:cubicBezTo>
                  <a:lnTo>
                    <a:pt x="59" y="126"/>
                  </a:lnTo>
                  <a:cubicBezTo>
                    <a:pt x="46" y="126"/>
                    <a:pt x="35" y="125"/>
                    <a:pt x="22" y="125"/>
                  </a:cubicBezTo>
                  <a:cubicBezTo>
                    <a:pt x="15" y="125"/>
                    <a:pt x="8" y="126"/>
                    <a:pt x="1" y="126"/>
                  </a:cubicBezTo>
                  <a:cubicBezTo>
                    <a:pt x="26" y="249"/>
                    <a:pt x="101" y="364"/>
                    <a:pt x="218" y="433"/>
                  </a:cubicBezTo>
                  <a:cubicBezTo>
                    <a:pt x="295" y="480"/>
                    <a:pt x="380" y="503"/>
                    <a:pt x="463" y="503"/>
                  </a:cubicBezTo>
                  <a:cubicBezTo>
                    <a:pt x="621" y="503"/>
                    <a:pt x="775" y="422"/>
                    <a:pt x="863" y="277"/>
                  </a:cubicBezTo>
                  <a:cubicBezTo>
                    <a:pt x="910" y="196"/>
                    <a:pt x="933" y="107"/>
                    <a:pt x="930" y="18"/>
                  </a:cubicBezTo>
                  <a:cubicBezTo>
                    <a:pt x="924" y="18"/>
                    <a:pt x="919" y="15"/>
                    <a:pt x="916" y="15"/>
                  </a:cubicBezTo>
                  <a:cubicBezTo>
                    <a:pt x="855" y="9"/>
                    <a:pt x="796" y="1"/>
                    <a:pt x="7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007;p45">
              <a:extLst>
                <a:ext uri="{FF2B5EF4-FFF2-40B4-BE49-F238E27FC236}">
                  <a16:creationId xmlns:a16="http://schemas.microsoft.com/office/drawing/2014/main" id="{BF893075-D8DB-4C10-7A0F-836C256210C7}"/>
                </a:ext>
              </a:extLst>
            </p:cNvPr>
            <p:cNvSpPr/>
            <p:nvPr/>
          </p:nvSpPr>
          <p:spPr>
            <a:xfrm>
              <a:off x="4455500" y="4626300"/>
              <a:ext cx="232425" cy="175650"/>
            </a:xfrm>
            <a:custGeom>
              <a:avLst/>
              <a:gdLst/>
              <a:ahLst/>
              <a:cxnLst/>
              <a:rect l="l" t="t" r="r" b="b"/>
              <a:pathLst>
                <a:path w="9297" h="7026" extrusionOk="0">
                  <a:moveTo>
                    <a:pt x="4029" y="930"/>
                  </a:moveTo>
                  <a:cubicBezTo>
                    <a:pt x="4023" y="933"/>
                    <a:pt x="4017" y="937"/>
                    <a:pt x="4011" y="941"/>
                  </a:cubicBezTo>
                  <a:lnTo>
                    <a:pt x="4011" y="941"/>
                  </a:lnTo>
                  <a:cubicBezTo>
                    <a:pt x="4016" y="938"/>
                    <a:pt x="4022" y="935"/>
                    <a:pt x="4029" y="930"/>
                  </a:cubicBezTo>
                  <a:close/>
                  <a:moveTo>
                    <a:pt x="6211" y="1"/>
                  </a:moveTo>
                  <a:cubicBezTo>
                    <a:pt x="6145" y="1"/>
                    <a:pt x="6080" y="5"/>
                    <a:pt x="6016" y="9"/>
                  </a:cubicBezTo>
                  <a:cubicBezTo>
                    <a:pt x="5801" y="28"/>
                    <a:pt x="5586" y="65"/>
                    <a:pt x="5377" y="115"/>
                  </a:cubicBezTo>
                  <a:cubicBezTo>
                    <a:pt x="4953" y="215"/>
                    <a:pt x="4548" y="380"/>
                    <a:pt x="4169" y="586"/>
                  </a:cubicBezTo>
                  <a:cubicBezTo>
                    <a:pt x="3365" y="1019"/>
                    <a:pt x="2676" y="1621"/>
                    <a:pt x="2054" y="2283"/>
                  </a:cubicBezTo>
                  <a:cubicBezTo>
                    <a:pt x="1652" y="2712"/>
                    <a:pt x="1284" y="3170"/>
                    <a:pt x="938" y="3638"/>
                  </a:cubicBezTo>
                  <a:cubicBezTo>
                    <a:pt x="617" y="4076"/>
                    <a:pt x="313" y="4528"/>
                    <a:pt x="26" y="4989"/>
                  </a:cubicBezTo>
                  <a:cubicBezTo>
                    <a:pt x="1" y="5028"/>
                    <a:pt x="1" y="5084"/>
                    <a:pt x="43" y="5114"/>
                  </a:cubicBezTo>
                  <a:cubicBezTo>
                    <a:pt x="57" y="5126"/>
                    <a:pt x="77" y="5133"/>
                    <a:pt x="98" y="5133"/>
                  </a:cubicBezTo>
                  <a:cubicBezTo>
                    <a:pt x="125" y="5133"/>
                    <a:pt x="152" y="5121"/>
                    <a:pt x="168" y="5097"/>
                  </a:cubicBezTo>
                  <a:cubicBezTo>
                    <a:pt x="807" y="4088"/>
                    <a:pt x="1519" y="3114"/>
                    <a:pt x="2356" y="2263"/>
                  </a:cubicBezTo>
                  <a:lnTo>
                    <a:pt x="2356" y="2263"/>
                  </a:lnTo>
                  <a:cubicBezTo>
                    <a:pt x="2355" y="2263"/>
                    <a:pt x="2355" y="2263"/>
                    <a:pt x="2355" y="2263"/>
                  </a:cubicBezTo>
                  <a:lnTo>
                    <a:pt x="2355" y="2263"/>
                  </a:lnTo>
                  <a:cubicBezTo>
                    <a:pt x="2854" y="1763"/>
                    <a:pt x="3401" y="1300"/>
                    <a:pt x="4011" y="941"/>
                  </a:cubicBezTo>
                  <a:lnTo>
                    <a:pt x="4011" y="941"/>
                  </a:lnTo>
                  <a:cubicBezTo>
                    <a:pt x="4008" y="942"/>
                    <a:pt x="4006" y="943"/>
                    <a:pt x="4004" y="943"/>
                  </a:cubicBezTo>
                  <a:cubicBezTo>
                    <a:pt x="4395" y="715"/>
                    <a:pt x="4811" y="525"/>
                    <a:pt x="5246" y="399"/>
                  </a:cubicBezTo>
                  <a:lnTo>
                    <a:pt x="5243" y="399"/>
                  </a:lnTo>
                  <a:cubicBezTo>
                    <a:pt x="5564" y="313"/>
                    <a:pt x="5890" y="257"/>
                    <a:pt x="6225" y="249"/>
                  </a:cubicBezTo>
                  <a:cubicBezTo>
                    <a:pt x="6236" y="249"/>
                    <a:pt x="6248" y="249"/>
                    <a:pt x="6259" y="249"/>
                  </a:cubicBezTo>
                  <a:cubicBezTo>
                    <a:pt x="6454" y="249"/>
                    <a:pt x="6643" y="271"/>
                    <a:pt x="6830" y="313"/>
                  </a:cubicBezTo>
                  <a:cubicBezTo>
                    <a:pt x="7001" y="358"/>
                    <a:pt x="7160" y="422"/>
                    <a:pt x="7313" y="500"/>
                  </a:cubicBezTo>
                  <a:cubicBezTo>
                    <a:pt x="7480" y="595"/>
                    <a:pt x="7634" y="715"/>
                    <a:pt x="7770" y="846"/>
                  </a:cubicBezTo>
                  <a:cubicBezTo>
                    <a:pt x="7952" y="1027"/>
                    <a:pt x="8102" y="1231"/>
                    <a:pt x="8234" y="1446"/>
                  </a:cubicBezTo>
                  <a:lnTo>
                    <a:pt x="8236" y="1448"/>
                  </a:lnTo>
                  <a:cubicBezTo>
                    <a:pt x="8242" y="1454"/>
                    <a:pt x="8242" y="1457"/>
                    <a:pt x="8242" y="1457"/>
                  </a:cubicBezTo>
                  <a:cubicBezTo>
                    <a:pt x="8242" y="1457"/>
                    <a:pt x="8242" y="1460"/>
                    <a:pt x="8245" y="1460"/>
                  </a:cubicBezTo>
                  <a:cubicBezTo>
                    <a:pt x="8245" y="1460"/>
                    <a:pt x="8245" y="1462"/>
                    <a:pt x="8248" y="1462"/>
                  </a:cubicBezTo>
                  <a:cubicBezTo>
                    <a:pt x="8249" y="1465"/>
                    <a:pt x="8250" y="1468"/>
                    <a:pt x="8251" y="1469"/>
                  </a:cubicBezTo>
                  <a:lnTo>
                    <a:pt x="8251" y="1469"/>
                  </a:lnTo>
                  <a:cubicBezTo>
                    <a:pt x="8460" y="1834"/>
                    <a:pt x="8613" y="2227"/>
                    <a:pt x="8730" y="2631"/>
                  </a:cubicBezTo>
                  <a:lnTo>
                    <a:pt x="8730" y="2629"/>
                  </a:lnTo>
                  <a:cubicBezTo>
                    <a:pt x="8945" y="3407"/>
                    <a:pt x="9043" y="4216"/>
                    <a:pt x="9057" y="5019"/>
                  </a:cubicBezTo>
                  <a:lnTo>
                    <a:pt x="9057" y="5014"/>
                  </a:lnTo>
                  <a:lnTo>
                    <a:pt x="9057" y="5014"/>
                  </a:lnTo>
                  <a:cubicBezTo>
                    <a:pt x="9065" y="5460"/>
                    <a:pt x="9043" y="5907"/>
                    <a:pt x="9012" y="6350"/>
                  </a:cubicBezTo>
                  <a:cubicBezTo>
                    <a:pt x="9004" y="6448"/>
                    <a:pt x="8995" y="6545"/>
                    <a:pt x="8987" y="6646"/>
                  </a:cubicBezTo>
                  <a:cubicBezTo>
                    <a:pt x="9023" y="6707"/>
                    <a:pt x="9057" y="6769"/>
                    <a:pt x="9087" y="6833"/>
                  </a:cubicBezTo>
                  <a:cubicBezTo>
                    <a:pt x="9107" y="6869"/>
                    <a:pt x="9124" y="6908"/>
                    <a:pt x="9140" y="6944"/>
                  </a:cubicBezTo>
                  <a:cubicBezTo>
                    <a:pt x="9154" y="6972"/>
                    <a:pt x="9165" y="6997"/>
                    <a:pt x="9179" y="7025"/>
                  </a:cubicBezTo>
                  <a:cubicBezTo>
                    <a:pt x="9210" y="6774"/>
                    <a:pt x="9238" y="6523"/>
                    <a:pt x="9252" y="6272"/>
                  </a:cubicBezTo>
                  <a:cubicBezTo>
                    <a:pt x="9283" y="5812"/>
                    <a:pt x="9297" y="5349"/>
                    <a:pt x="9283" y="4880"/>
                  </a:cubicBezTo>
                  <a:cubicBezTo>
                    <a:pt x="9266" y="4202"/>
                    <a:pt x="9190" y="3521"/>
                    <a:pt x="9037" y="2857"/>
                  </a:cubicBezTo>
                  <a:cubicBezTo>
                    <a:pt x="8878" y="2193"/>
                    <a:pt x="8638" y="1527"/>
                    <a:pt x="8222" y="980"/>
                  </a:cubicBezTo>
                  <a:cubicBezTo>
                    <a:pt x="8033" y="729"/>
                    <a:pt x="7798" y="505"/>
                    <a:pt x="7531" y="338"/>
                  </a:cubicBezTo>
                  <a:cubicBezTo>
                    <a:pt x="7246" y="162"/>
                    <a:pt x="6925" y="59"/>
                    <a:pt x="6596" y="20"/>
                  </a:cubicBezTo>
                  <a:cubicBezTo>
                    <a:pt x="6504" y="9"/>
                    <a:pt x="6409" y="6"/>
                    <a:pt x="6320" y="6"/>
                  </a:cubicBezTo>
                  <a:cubicBezTo>
                    <a:pt x="6284" y="2"/>
                    <a:pt x="6247" y="1"/>
                    <a:pt x="6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008;p45">
              <a:extLst>
                <a:ext uri="{FF2B5EF4-FFF2-40B4-BE49-F238E27FC236}">
                  <a16:creationId xmlns:a16="http://schemas.microsoft.com/office/drawing/2014/main" id="{64E5607F-B2A1-4436-88E0-8882DE4ACF6D}"/>
                </a:ext>
              </a:extLst>
            </p:cNvPr>
            <p:cNvSpPr/>
            <p:nvPr/>
          </p:nvSpPr>
          <p:spPr>
            <a:xfrm>
              <a:off x="4661250" y="4662225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4" h="4" extrusionOk="0">
                  <a:moveTo>
                    <a:pt x="1" y="0"/>
                  </a:moveTo>
                  <a:cubicBezTo>
                    <a:pt x="1" y="3"/>
                    <a:pt x="1" y="3"/>
                    <a:pt x="4" y="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009;p45">
              <a:extLst>
                <a:ext uri="{FF2B5EF4-FFF2-40B4-BE49-F238E27FC236}">
                  <a16:creationId xmlns:a16="http://schemas.microsoft.com/office/drawing/2014/main" id="{5A6CD3B5-BA44-BD5E-97FC-7C0F0E4FBFDC}"/>
                </a:ext>
              </a:extLst>
            </p:cNvPr>
            <p:cNvSpPr/>
            <p:nvPr/>
          </p:nvSpPr>
          <p:spPr>
            <a:xfrm>
              <a:off x="4661325" y="4662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010;p45">
              <a:extLst>
                <a:ext uri="{FF2B5EF4-FFF2-40B4-BE49-F238E27FC236}">
                  <a16:creationId xmlns:a16="http://schemas.microsoft.com/office/drawing/2014/main" id="{2CC772FA-BB7B-3554-DF18-396C7A2C783A}"/>
                </a:ext>
              </a:extLst>
            </p:cNvPr>
            <p:cNvSpPr/>
            <p:nvPr/>
          </p:nvSpPr>
          <p:spPr>
            <a:xfrm>
              <a:off x="4661325" y="4662350"/>
              <a:ext cx="225" cy="300"/>
            </a:xfrm>
            <a:custGeom>
              <a:avLst/>
              <a:gdLst/>
              <a:ahLst/>
              <a:cxnLst/>
              <a:rect l="l" t="t" r="r" b="b"/>
              <a:pathLst>
                <a:path w="9" h="12" extrusionOk="0">
                  <a:moveTo>
                    <a:pt x="1" y="1"/>
                  </a:moveTo>
                  <a:cubicBezTo>
                    <a:pt x="1" y="4"/>
                    <a:pt x="3" y="9"/>
                    <a:pt x="9" y="12"/>
                  </a:cubicBezTo>
                  <a:cubicBezTo>
                    <a:pt x="3" y="9"/>
                    <a:pt x="3" y="4"/>
                    <a:pt x="1" y="1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011;p45">
              <a:extLst>
                <a:ext uri="{FF2B5EF4-FFF2-40B4-BE49-F238E27FC236}">
                  <a16:creationId xmlns:a16="http://schemas.microsoft.com/office/drawing/2014/main" id="{65DA4216-9CA3-3793-BB9C-B9BE207878C9}"/>
                </a:ext>
              </a:extLst>
            </p:cNvPr>
            <p:cNvSpPr/>
            <p:nvPr/>
          </p:nvSpPr>
          <p:spPr>
            <a:xfrm>
              <a:off x="4661400" y="4662575"/>
              <a:ext cx="225" cy="225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"/>
                    <a:pt x="2" y="2"/>
                    <a:pt x="3" y="3"/>
                  </a:cubicBezTo>
                  <a:lnTo>
                    <a:pt x="3" y="3"/>
                  </a:lnTo>
                  <a:cubicBezTo>
                    <a:pt x="3" y="2"/>
                    <a:pt x="3" y="0"/>
                    <a:pt x="0" y="0"/>
                  </a:cubicBezTo>
                  <a:close/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6"/>
                    <a:pt x="3" y="6"/>
                    <a:pt x="9" y="9"/>
                  </a:cubicBezTo>
                  <a:cubicBezTo>
                    <a:pt x="9" y="6"/>
                    <a:pt x="7" y="6"/>
                    <a:pt x="3" y="3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012;p45">
              <a:extLst>
                <a:ext uri="{FF2B5EF4-FFF2-40B4-BE49-F238E27FC236}">
                  <a16:creationId xmlns:a16="http://schemas.microsoft.com/office/drawing/2014/main" id="{6B15E545-3725-979C-48EC-072A499AD294}"/>
                </a:ext>
              </a:extLst>
            </p:cNvPr>
            <p:cNvSpPr/>
            <p:nvPr/>
          </p:nvSpPr>
          <p:spPr>
            <a:xfrm>
              <a:off x="4673475" y="4691925"/>
              <a:ext cx="75" cy="100"/>
            </a:xfrm>
            <a:custGeom>
              <a:avLst/>
              <a:gdLst/>
              <a:ahLst/>
              <a:cxnLst/>
              <a:rect l="l" t="t" r="r" b="b"/>
              <a:pathLst>
                <a:path w="3" h="4" extrusionOk="0">
                  <a:moveTo>
                    <a:pt x="0" y="1"/>
                  </a:moveTo>
                  <a:lnTo>
                    <a:pt x="3" y="4"/>
                  </a:lnTo>
                  <a:cubicBezTo>
                    <a:pt x="3" y="4"/>
                    <a:pt x="3" y="1"/>
                    <a:pt x="0" y="1"/>
                  </a:cubicBez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013;p45">
              <a:extLst>
                <a:ext uri="{FF2B5EF4-FFF2-40B4-BE49-F238E27FC236}">
                  <a16:creationId xmlns:a16="http://schemas.microsoft.com/office/drawing/2014/main" id="{5836D003-5698-9155-5694-4C4EB613539C}"/>
                </a:ext>
              </a:extLst>
            </p:cNvPr>
            <p:cNvSpPr/>
            <p:nvPr/>
          </p:nvSpPr>
          <p:spPr>
            <a:xfrm>
              <a:off x="4681775" y="4750925"/>
              <a:ext cx="0" cy="600"/>
            </a:xfrm>
            <a:custGeom>
              <a:avLst/>
              <a:gdLst/>
              <a:ahLst/>
              <a:cxnLst/>
              <a:rect l="l" t="t" r="r" b="b"/>
              <a:pathLst>
                <a:path h="24" extrusionOk="0">
                  <a:moveTo>
                    <a:pt x="0" y="23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014;p45">
              <a:extLst>
                <a:ext uri="{FF2B5EF4-FFF2-40B4-BE49-F238E27FC236}">
                  <a16:creationId xmlns:a16="http://schemas.microsoft.com/office/drawing/2014/main" id="{13690454-C2CE-BF63-42AB-AF9130CDB7A8}"/>
                </a:ext>
              </a:extLst>
            </p:cNvPr>
            <p:cNvSpPr/>
            <p:nvPr/>
          </p:nvSpPr>
          <p:spPr>
            <a:xfrm>
              <a:off x="4681775" y="4751500"/>
              <a:ext cx="0" cy="75"/>
            </a:xfrm>
            <a:custGeom>
              <a:avLst/>
              <a:gdLst/>
              <a:ahLst/>
              <a:cxnLst/>
              <a:rect l="l" t="t" r="r" b="b"/>
              <a:pathLst>
                <a:path h="3" extrusionOk="0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078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015;p45">
              <a:extLst>
                <a:ext uri="{FF2B5EF4-FFF2-40B4-BE49-F238E27FC236}">
                  <a16:creationId xmlns:a16="http://schemas.microsoft.com/office/drawing/2014/main" id="{7A3F5374-53A3-53FE-9C38-84042637B837}"/>
                </a:ext>
              </a:extLst>
            </p:cNvPr>
            <p:cNvSpPr/>
            <p:nvPr/>
          </p:nvSpPr>
          <p:spPr>
            <a:xfrm>
              <a:off x="4460205" y="4708675"/>
              <a:ext cx="153200" cy="93725"/>
            </a:xfrm>
            <a:custGeom>
              <a:avLst/>
              <a:gdLst/>
              <a:ahLst/>
              <a:cxnLst/>
              <a:rect l="l" t="t" r="r" b="b"/>
              <a:pathLst>
                <a:path w="6128" h="3749" extrusionOk="0">
                  <a:moveTo>
                    <a:pt x="3512" y="170"/>
                  </a:moveTo>
                  <a:cubicBezTo>
                    <a:pt x="3510" y="170"/>
                    <a:pt x="3507" y="170"/>
                    <a:pt x="3505" y="170"/>
                  </a:cubicBezTo>
                  <a:cubicBezTo>
                    <a:pt x="3507" y="170"/>
                    <a:pt x="3510" y="170"/>
                    <a:pt x="3512" y="170"/>
                  </a:cubicBezTo>
                  <a:close/>
                  <a:moveTo>
                    <a:pt x="3697" y="170"/>
                  </a:moveTo>
                  <a:cubicBezTo>
                    <a:pt x="3706" y="170"/>
                    <a:pt x="3709" y="173"/>
                    <a:pt x="3714" y="173"/>
                  </a:cubicBezTo>
                  <a:cubicBezTo>
                    <a:pt x="3709" y="170"/>
                    <a:pt x="3706" y="170"/>
                    <a:pt x="3697" y="170"/>
                  </a:cubicBezTo>
                  <a:close/>
                  <a:moveTo>
                    <a:pt x="3315" y="226"/>
                  </a:moveTo>
                  <a:cubicBezTo>
                    <a:pt x="3310" y="226"/>
                    <a:pt x="3307" y="229"/>
                    <a:pt x="3304" y="229"/>
                  </a:cubicBezTo>
                  <a:cubicBezTo>
                    <a:pt x="3307" y="229"/>
                    <a:pt x="3310" y="229"/>
                    <a:pt x="3315" y="226"/>
                  </a:cubicBezTo>
                  <a:close/>
                  <a:moveTo>
                    <a:pt x="3909" y="251"/>
                  </a:moveTo>
                  <a:cubicBezTo>
                    <a:pt x="3909" y="254"/>
                    <a:pt x="3909" y="254"/>
                    <a:pt x="3915" y="254"/>
                  </a:cubicBezTo>
                  <a:lnTo>
                    <a:pt x="3909" y="251"/>
                  </a:lnTo>
                  <a:close/>
                  <a:moveTo>
                    <a:pt x="3918" y="257"/>
                  </a:moveTo>
                  <a:cubicBezTo>
                    <a:pt x="3919" y="259"/>
                    <a:pt x="3920" y="260"/>
                    <a:pt x="3921" y="261"/>
                  </a:cubicBezTo>
                  <a:lnTo>
                    <a:pt x="3921" y="261"/>
                  </a:lnTo>
                  <a:lnTo>
                    <a:pt x="3918" y="257"/>
                  </a:lnTo>
                  <a:close/>
                  <a:moveTo>
                    <a:pt x="3921" y="261"/>
                  </a:moveTo>
                  <a:lnTo>
                    <a:pt x="3923" y="265"/>
                  </a:lnTo>
                  <a:cubicBezTo>
                    <a:pt x="3923" y="263"/>
                    <a:pt x="3922" y="263"/>
                    <a:pt x="3921" y="261"/>
                  </a:cubicBezTo>
                  <a:close/>
                  <a:moveTo>
                    <a:pt x="4002" y="341"/>
                  </a:moveTo>
                  <a:cubicBezTo>
                    <a:pt x="4002" y="341"/>
                    <a:pt x="4004" y="346"/>
                    <a:pt x="4004" y="349"/>
                  </a:cubicBezTo>
                  <a:cubicBezTo>
                    <a:pt x="4004" y="346"/>
                    <a:pt x="4004" y="346"/>
                    <a:pt x="4002" y="341"/>
                  </a:cubicBezTo>
                  <a:close/>
                  <a:moveTo>
                    <a:pt x="4114" y="512"/>
                  </a:moveTo>
                  <a:lnTo>
                    <a:pt x="4114" y="512"/>
                  </a:lnTo>
                  <a:cubicBezTo>
                    <a:pt x="4114" y="513"/>
                    <a:pt x="4115" y="515"/>
                    <a:pt x="4116" y="516"/>
                  </a:cubicBezTo>
                  <a:cubicBezTo>
                    <a:pt x="4115" y="515"/>
                    <a:pt x="4114" y="513"/>
                    <a:pt x="4114" y="512"/>
                  </a:cubicBezTo>
                  <a:close/>
                  <a:moveTo>
                    <a:pt x="4105" y="519"/>
                  </a:moveTo>
                  <a:cubicBezTo>
                    <a:pt x="4105" y="522"/>
                    <a:pt x="4105" y="522"/>
                    <a:pt x="4108" y="528"/>
                  </a:cubicBezTo>
                  <a:cubicBezTo>
                    <a:pt x="4108" y="522"/>
                    <a:pt x="4108" y="522"/>
                    <a:pt x="4105" y="519"/>
                  </a:cubicBezTo>
                  <a:close/>
                  <a:moveTo>
                    <a:pt x="2739" y="882"/>
                  </a:moveTo>
                  <a:cubicBezTo>
                    <a:pt x="2738" y="882"/>
                    <a:pt x="2738" y="883"/>
                    <a:pt x="2738" y="884"/>
                  </a:cubicBezTo>
                  <a:lnTo>
                    <a:pt x="2738" y="884"/>
                  </a:lnTo>
                  <a:cubicBezTo>
                    <a:pt x="2738" y="883"/>
                    <a:pt x="2738" y="882"/>
                    <a:pt x="2739" y="882"/>
                  </a:cubicBezTo>
                  <a:close/>
                  <a:moveTo>
                    <a:pt x="4216" y="901"/>
                  </a:moveTo>
                  <a:lnTo>
                    <a:pt x="4216" y="901"/>
                  </a:lnTo>
                  <a:cubicBezTo>
                    <a:pt x="4216" y="903"/>
                    <a:pt x="4217" y="905"/>
                    <a:pt x="4217" y="907"/>
                  </a:cubicBezTo>
                  <a:lnTo>
                    <a:pt x="4217" y="907"/>
                  </a:lnTo>
                  <a:cubicBezTo>
                    <a:pt x="4217" y="905"/>
                    <a:pt x="4217" y="903"/>
                    <a:pt x="4216" y="901"/>
                  </a:cubicBezTo>
                  <a:close/>
                  <a:moveTo>
                    <a:pt x="2473" y="1961"/>
                  </a:moveTo>
                  <a:lnTo>
                    <a:pt x="2473" y="1961"/>
                  </a:lnTo>
                  <a:cubicBezTo>
                    <a:pt x="2472" y="1963"/>
                    <a:pt x="2472" y="1966"/>
                    <a:pt x="2472" y="1968"/>
                  </a:cubicBezTo>
                  <a:lnTo>
                    <a:pt x="2472" y="1968"/>
                  </a:lnTo>
                  <a:cubicBezTo>
                    <a:pt x="2472" y="1966"/>
                    <a:pt x="2472" y="1964"/>
                    <a:pt x="2473" y="1961"/>
                  </a:cubicBezTo>
                  <a:close/>
                  <a:moveTo>
                    <a:pt x="4194" y="2039"/>
                  </a:moveTo>
                  <a:lnTo>
                    <a:pt x="4194" y="2039"/>
                  </a:lnTo>
                  <a:cubicBezTo>
                    <a:pt x="4194" y="2039"/>
                    <a:pt x="4194" y="2039"/>
                    <a:pt x="4194" y="2040"/>
                  </a:cubicBezTo>
                  <a:cubicBezTo>
                    <a:pt x="4194" y="2039"/>
                    <a:pt x="4194" y="2039"/>
                    <a:pt x="4194" y="2039"/>
                  </a:cubicBezTo>
                  <a:close/>
                  <a:moveTo>
                    <a:pt x="4186" y="2042"/>
                  </a:moveTo>
                  <a:cubicBezTo>
                    <a:pt x="4183" y="2048"/>
                    <a:pt x="4183" y="2051"/>
                    <a:pt x="4183" y="2054"/>
                  </a:cubicBezTo>
                  <a:cubicBezTo>
                    <a:pt x="4183" y="2051"/>
                    <a:pt x="4186" y="2048"/>
                    <a:pt x="4186" y="2042"/>
                  </a:cubicBezTo>
                  <a:close/>
                  <a:moveTo>
                    <a:pt x="5862" y="2349"/>
                  </a:moveTo>
                  <a:lnTo>
                    <a:pt x="5862" y="2349"/>
                  </a:lnTo>
                  <a:cubicBezTo>
                    <a:pt x="5862" y="2355"/>
                    <a:pt x="5868" y="2358"/>
                    <a:pt x="5868" y="2358"/>
                  </a:cubicBezTo>
                  <a:cubicBezTo>
                    <a:pt x="5868" y="2358"/>
                    <a:pt x="5868" y="2355"/>
                    <a:pt x="5862" y="2349"/>
                  </a:cubicBezTo>
                  <a:close/>
                  <a:moveTo>
                    <a:pt x="5946" y="2648"/>
                  </a:moveTo>
                  <a:cubicBezTo>
                    <a:pt x="5946" y="2653"/>
                    <a:pt x="5946" y="2662"/>
                    <a:pt x="5952" y="2665"/>
                  </a:cubicBezTo>
                  <a:cubicBezTo>
                    <a:pt x="5952" y="2662"/>
                    <a:pt x="5952" y="2653"/>
                    <a:pt x="5946" y="2648"/>
                  </a:cubicBezTo>
                  <a:close/>
                  <a:moveTo>
                    <a:pt x="3625" y="0"/>
                  </a:moveTo>
                  <a:cubicBezTo>
                    <a:pt x="3611" y="11"/>
                    <a:pt x="3603" y="14"/>
                    <a:pt x="3594" y="14"/>
                  </a:cubicBezTo>
                  <a:cubicBezTo>
                    <a:pt x="3446" y="17"/>
                    <a:pt x="3307" y="59"/>
                    <a:pt x="3179" y="126"/>
                  </a:cubicBezTo>
                  <a:cubicBezTo>
                    <a:pt x="3056" y="187"/>
                    <a:pt x="2947" y="282"/>
                    <a:pt x="2860" y="391"/>
                  </a:cubicBezTo>
                  <a:cubicBezTo>
                    <a:pt x="2763" y="505"/>
                    <a:pt x="2690" y="634"/>
                    <a:pt x="2626" y="773"/>
                  </a:cubicBezTo>
                  <a:cubicBezTo>
                    <a:pt x="2562" y="921"/>
                    <a:pt x="2509" y="1077"/>
                    <a:pt x="2467" y="1231"/>
                  </a:cubicBezTo>
                  <a:cubicBezTo>
                    <a:pt x="2381" y="1554"/>
                    <a:pt x="2333" y="1889"/>
                    <a:pt x="2303" y="2224"/>
                  </a:cubicBezTo>
                  <a:cubicBezTo>
                    <a:pt x="2286" y="2402"/>
                    <a:pt x="2275" y="2578"/>
                    <a:pt x="2261" y="2754"/>
                  </a:cubicBezTo>
                  <a:cubicBezTo>
                    <a:pt x="2250" y="2734"/>
                    <a:pt x="2244" y="2718"/>
                    <a:pt x="2233" y="2695"/>
                  </a:cubicBezTo>
                  <a:cubicBezTo>
                    <a:pt x="2177" y="2584"/>
                    <a:pt x="2104" y="2480"/>
                    <a:pt x="2026" y="2383"/>
                  </a:cubicBezTo>
                  <a:cubicBezTo>
                    <a:pt x="1870" y="2193"/>
                    <a:pt x="1664" y="2048"/>
                    <a:pt x="1440" y="1950"/>
                  </a:cubicBezTo>
                  <a:cubicBezTo>
                    <a:pt x="1266" y="1874"/>
                    <a:pt x="1075" y="1834"/>
                    <a:pt x="883" y="1834"/>
                  </a:cubicBezTo>
                  <a:cubicBezTo>
                    <a:pt x="835" y="1834"/>
                    <a:pt x="788" y="1837"/>
                    <a:pt x="740" y="1842"/>
                  </a:cubicBezTo>
                  <a:cubicBezTo>
                    <a:pt x="617" y="1855"/>
                    <a:pt x="498" y="1886"/>
                    <a:pt x="380" y="1931"/>
                  </a:cubicBezTo>
                  <a:cubicBezTo>
                    <a:pt x="255" y="1981"/>
                    <a:pt x="140" y="2051"/>
                    <a:pt x="32" y="2132"/>
                  </a:cubicBezTo>
                  <a:cubicBezTo>
                    <a:pt x="12" y="2146"/>
                    <a:pt x="1" y="2168"/>
                    <a:pt x="15" y="2196"/>
                  </a:cubicBezTo>
                  <a:cubicBezTo>
                    <a:pt x="23" y="2211"/>
                    <a:pt x="41" y="2222"/>
                    <a:pt x="59" y="2222"/>
                  </a:cubicBezTo>
                  <a:cubicBezTo>
                    <a:pt x="67" y="2222"/>
                    <a:pt x="75" y="2220"/>
                    <a:pt x="82" y="2215"/>
                  </a:cubicBezTo>
                  <a:cubicBezTo>
                    <a:pt x="179" y="2140"/>
                    <a:pt x="280" y="2079"/>
                    <a:pt x="394" y="2028"/>
                  </a:cubicBezTo>
                  <a:lnTo>
                    <a:pt x="394" y="2028"/>
                  </a:lnTo>
                  <a:lnTo>
                    <a:pt x="383" y="2037"/>
                  </a:lnTo>
                  <a:cubicBezTo>
                    <a:pt x="486" y="1992"/>
                    <a:pt x="590" y="1964"/>
                    <a:pt x="701" y="1945"/>
                  </a:cubicBezTo>
                  <a:lnTo>
                    <a:pt x="696" y="1945"/>
                  </a:lnTo>
                  <a:cubicBezTo>
                    <a:pt x="757" y="1936"/>
                    <a:pt x="818" y="1932"/>
                    <a:pt x="879" y="1932"/>
                  </a:cubicBezTo>
                  <a:cubicBezTo>
                    <a:pt x="940" y="1932"/>
                    <a:pt x="1001" y="1936"/>
                    <a:pt x="1064" y="1945"/>
                  </a:cubicBezTo>
                  <a:lnTo>
                    <a:pt x="1050" y="1942"/>
                  </a:lnTo>
                  <a:lnTo>
                    <a:pt x="1050" y="1942"/>
                  </a:lnTo>
                  <a:cubicBezTo>
                    <a:pt x="1167" y="1959"/>
                    <a:pt x="1273" y="1989"/>
                    <a:pt x="1382" y="2034"/>
                  </a:cubicBezTo>
                  <a:cubicBezTo>
                    <a:pt x="1496" y="2084"/>
                    <a:pt x="1605" y="2148"/>
                    <a:pt x="1706" y="2224"/>
                  </a:cubicBezTo>
                  <a:cubicBezTo>
                    <a:pt x="1800" y="2302"/>
                    <a:pt x="1887" y="2386"/>
                    <a:pt x="1962" y="2483"/>
                  </a:cubicBezTo>
                  <a:lnTo>
                    <a:pt x="1957" y="2478"/>
                  </a:lnTo>
                  <a:lnTo>
                    <a:pt x="1957" y="2478"/>
                  </a:lnTo>
                  <a:cubicBezTo>
                    <a:pt x="2035" y="2581"/>
                    <a:pt x="2102" y="2692"/>
                    <a:pt x="2152" y="2810"/>
                  </a:cubicBezTo>
                  <a:cubicBezTo>
                    <a:pt x="2188" y="2902"/>
                    <a:pt x="2219" y="2991"/>
                    <a:pt x="2241" y="3089"/>
                  </a:cubicBezTo>
                  <a:cubicBezTo>
                    <a:pt x="2247" y="3116"/>
                    <a:pt x="2275" y="3139"/>
                    <a:pt x="2303" y="3139"/>
                  </a:cubicBezTo>
                  <a:cubicBezTo>
                    <a:pt x="2319" y="3139"/>
                    <a:pt x="2339" y="3130"/>
                    <a:pt x="2353" y="3116"/>
                  </a:cubicBezTo>
                  <a:cubicBezTo>
                    <a:pt x="2367" y="3103"/>
                    <a:pt x="2369" y="3089"/>
                    <a:pt x="2372" y="3069"/>
                  </a:cubicBezTo>
                  <a:lnTo>
                    <a:pt x="2372" y="3061"/>
                  </a:lnTo>
                  <a:cubicBezTo>
                    <a:pt x="2383" y="2991"/>
                    <a:pt x="2386" y="2921"/>
                    <a:pt x="2389" y="2854"/>
                  </a:cubicBezTo>
                  <a:cubicBezTo>
                    <a:pt x="2397" y="2765"/>
                    <a:pt x="2403" y="2676"/>
                    <a:pt x="2411" y="2581"/>
                  </a:cubicBezTo>
                  <a:cubicBezTo>
                    <a:pt x="2428" y="2381"/>
                    <a:pt x="2444" y="2179"/>
                    <a:pt x="2470" y="1979"/>
                  </a:cubicBezTo>
                  <a:lnTo>
                    <a:pt x="2470" y="1979"/>
                  </a:lnTo>
                  <a:cubicBezTo>
                    <a:pt x="2470" y="1980"/>
                    <a:pt x="2470" y="1980"/>
                    <a:pt x="2470" y="1981"/>
                  </a:cubicBezTo>
                  <a:cubicBezTo>
                    <a:pt x="2471" y="1977"/>
                    <a:pt x="2471" y="1972"/>
                    <a:pt x="2472" y="1968"/>
                  </a:cubicBezTo>
                  <a:lnTo>
                    <a:pt x="2472" y="1968"/>
                  </a:lnTo>
                  <a:cubicBezTo>
                    <a:pt x="2471" y="1969"/>
                    <a:pt x="2471" y="1970"/>
                    <a:pt x="2471" y="1971"/>
                  </a:cubicBezTo>
                  <a:lnTo>
                    <a:pt x="2471" y="1971"/>
                  </a:lnTo>
                  <a:cubicBezTo>
                    <a:pt x="2472" y="1967"/>
                    <a:pt x="2472" y="1963"/>
                    <a:pt x="2473" y="1959"/>
                  </a:cubicBezTo>
                  <a:lnTo>
                    <a:pt x="2473" y="1959"/>
                  </a:lnTo>
                  <a:cubicBezTo>
                    <a:pt x="2473" y="1960"/>
                    <a:pt x="2473" y="1960"/>
                    <a:pt x="2473" y="1961"/>
                  </a:cubicBezTo>
                  <a:lnTo>
                    <a:pt x="2473" y="1961"/>
                  </a:lnTo>
                  <a:cubicBezTo>
                    <a:pt x="2523" y="1597"/>
                    <a:pt x="2595" y="1233"/>
                    <a:pt x="2735" y="890"/>
                  </a:cubicBezTo>
                  <a:cubicBezTo>
                    <a:pt x="2736" y="888"/>
                    <a:pt x="2737" y="886"/>
                    <a:pt x="2738" y="884"/>
                  </a:cubicBezTo>
                  <a:lnTo>
                    <a:pt x="2738" y="884"/>
                  </a:lnTo>
                  <a:cubicBezTo>
                    <a:pt x="2738" y="884"/>
                    <a:pt x="2738" y="884"/>
                    <a:pt x="2738" y="885"/>
                  </a:cubicBezTo>
                  <a:cubicBezTo>
                    <a:pt x="2738" y="885"/>
                    <a:pt x="2743" y="882"/>
                    <a:pt x="2743" y="879"/>
                  </a:cubicBezTo>
                  <a:lnTo>
                    <a:pt x="2743" y="879"/>
                  </a:lnTo>
                  <a:cubicBezTo>
                    <a:pt x="2741" y="880"/>
                    <a:pt x="2739" y="881"/>
                    <a:pt x="2739" y="882"/>
                  </a:cubicBezTo>
                  <a:lnTo>
                    <a:pt x="2739" y="882"/>
                  </a:lnTo>
                  <a:cubicBezTo>
                    <a:pt x="2794" y="754"/>
                    <a:pt x="2860" y="631"/>
                    <a:pt x="2941" y="522"/>
                  </a:cubicBezTo>
                  <a:cubicBezTo>
                    <a:pt x="2994" y="458"/>
                    <a:pt x="3053" y="394"/>
                    <a:pt x="3120" y="338"/>
                  </a:cubicBezTo>
                  <a:cubicBezTo>
                    <a:pt x="3176" y="293"/>
                    <a:pt x="3234" y="257"/>
                    <a:pt x="3301" y="229"/>
                  </a:cubicBezTo>
                  <a:cubicBezTo>
                    <a:pt x="3371" y="202"/>
                    <a:pt x="3441" y="183"/>
                    <a:pt x="3518" y="169"/>
                  </a:cubicBezTo>
                  <a:lnTo>
                    <a:pt x="3518" y="169"/>
                  </a:lnTo>
                  <a:cubicBezTo>
                    <a:pt x="3559" y="166"/>
                    <a:pt x="3601" y="163"/>
                    <a:pt x="3642" y="163"/>
                  </a:cubicBezTo>
                  <a:cubicBezTo>
                    <a:pt x="3661" y="163"/>
                    <a:pt x="3679" y="163"/>
                    <a:pt x="3697" y="165"/>
                  </a:cubicBezTo>
                  <a:cubicBezTo>
                    <a:pt x="3742" y="170"/>
                    <a:pt x="3784" y="182"/>
                    <a:pt x="3831" y="198"/>
                  </a:cubicBezTo>
                  <a:cubicBezTo>
                    <a:pt x="3862" y="212"/>
                    <a:pt x="3890" y="229"/>
                    <a:pt x="3921" y="251"/>
                  </a:cubicBezTo>
                  <a:cubicBezTo>
                    <a:pt x="3957" y="279"/>
                    <a:pt x="3988" y="313"/>
                    <a:pt x="4018" y="349"/>
                  </a:cubicBezTo>
                  <a:cubicBezTo>
                    <a:pt x="4056" y="401"/>
                    <a:pt x="4086" y="455"/>
                    <a:pt x="4114" y="512"/>
                  </a:cubicBezTo>
                  <a:lnTo>
                    <a:pt x="4114" y="512"/>
                  </a:lnTo>
                  <a:cubicBezTo>
                    <a:pt x="4113" y="509"/>
                    <a:pt x="4113" y="507"/>
                    <a:pt x="4113" y="505"/>
                  </a:cubicBezTo>
                  <a:lnTo>
                    <a:pt x="4113" y="505"/>
                  </a:lnTo>
                  <a:cubicBezTo>
                    <a:pt x="4116" y="508"/>
                    <a:pt x="4116" y="516"/>
                    <a:pt x="4119" y="519"/>
                  </a:cubicBezTo>
                  <a:cubicBezTo>
                    <a:pt x="4119" y="519"/>
                    <a:pt x="4119" y="519"/>
                    <a:pt x="4119" y="519"/>
                  </a:cubicBezTo>
                  <a:lnTo>
                    <a:pt x="4119" y="519"/>
                  </a:lnTo>
                  <a:cubicBezTo>
                    <a:pt x="4119" y="520"/>
                    <a:pt x="4119" y="520"/>
                    <a:pt x="4119" y="520"/>
                  </a:cubicBezTo>
                  <a:lnTo>
                    <a:pt x="4119" y="520"/>
                  </a:lnTo>
                  <a:cubicBezTo>
                    <a:pt x="4171" y="647"/>
                    <a:pt x="4199" y="782"/>
                    <a:pt x="4221" y="920"/>
                  </a:cubicBezTo>
                  <a:lnTo>
                    <a:pt x="4221" y="920"/>
                  </a:lnTo>
                  <a:cubicBezTo>
                    <a:pt x="4220" y="916"/>
                    <a:pt x="4218" y="912"/>
                    <a:pt x="4217" y="907"/>
                  </a:cubicBezTo>
                  <a:lnTo>
                    <a:pt x="4217" y="907"/>
                  </a:lnTo>
                  <a:cubicBezTo>
                    <a:pt x="4241" y="1095"/>
                    <a:pt x="4244" y="1283"/>
                    <a:pt x="4241" y="1470"/>
                  </a:cubicBezTo>
                  <a:cubicBezTo>
                    <a:pt x="4236" y="1660"/>
                    <a:pt x="4216" y="1846"/>
                    <a:pt x="4194" y="2039"/>
                  </a:cubicBezTo>
                  <a:lnTo>
                    <a:pt x="4194" y="2039"/>
                  </a:lnTo>
                  <a:cubicBezTo>
                    <a:pt x="4194" y="2037"/>
                    <a:pt x="4195" y="2035"/>
                    <a:pt x="4196" y="2033"/>
                  </a:cubicBezTo>
                  <a:lnTo>
                    <a:pt x="4196" y="2033"/>
                  </a:lnTo>
                  <a:cubicBezTo>
                    <a:pt x="4174" y="2179"/>
                    <a:pt x="4152" y="2328"/>
                    <a:pt x="4124" y="2472"/>
                  </a:cubicBezTo>
                  <a:cubicBezTo>
                    <a:pt x="4099" y="2586"/>
                    <a:pt x="4071" y="2704"/>
                    <a:pt x="4041" y="2815"/>
                  </a:cubicBezTo>
                  <a:cubicBezTo>
                    <a:pt x="4032" y="2843"/>
                    <a:pt x="4046" y="2874"/>
                    <a:pt x="4071" y="2888"/>
                  </a:cubicBezTo>
                  <a:cubicBezTo>
                    <a:pt x="4081" y="2894"/>
                    <a:pt x="4091" y="2897"/>
                    <a:pt x="4101" y="2897"/>
                  </a:cubicBezTo>
                  <a:cubicBezTo>
                    <a:pt x="4109" y="2897"/>
                    <a:pt x="4116" y="2896"/>
                    <a:pt x="4124" y="2893"/>
                  </a:cubicBezTo>
                  <a:cubicBezTo>
                    <a:pt x="4138" y="2890"/>
                    <a:pt x="4155" y="2877"/>
                    <a:pt x="4161" y="2863"/>
                  </a:cubicBezTo>
                  <a:cubicBezTo>
                    <a:pt x="4241" y="2678"/>
                    <a:pt x="4339" y="2500"/>
                    <a:pt x="4462" y="2335"/>
                  </a:cubicBezTo>
                  <a:cubicBezTo>
                    <a:pt x="4534" y="2243"/>
                    <a:pt x="4618" y="2154"/>
                    <a:pt x="4716" y="2079"/>
                  </a:cubicBezTo>
                  <a:cubicBezTo>
                    <a:pt x="4783" y="2026"/>
                    <a:pt x="4855" y="1984"/>
                    <a:pt x="4936" y="1945"/>
                  </a:cubicBezTo>
                  <a:cubicBezTo>
                    <a:pt x="5003" y="1917"/>
                    <a:pt x="5073" y="1897"/>
                    <a:pt x="5143" y="1886"/>
                  </a:cubicBezTo>
                  <a:cubicBezTo>
                    <a:pt x="5172" y="1883"/>
                    <a:pt x="5200" y="1882"/>
                    <a:pt x="5229" y="1882"/>
                  </a:cubicBezTo>
                  <a:cubicBezTo>
                    <a:pt x="5258" y="1882"/>
                    <a:pt x="5286" y="1883"/>
                    <a:pt x="5316" y="1886"/>
                  </a:cubicBezTo>
                  <a:cubicBezTo>
                    <a:pt x="5370" y="1897"/>
                    <a:pt x="5422" y="1909"/>
                    <a:pt x="5474" y="1927"/>
                  </a:cubicBezTo>
                  <a:lnTo>
                    <a:pt x="5474" y="1927"/>
                  </a:lnTo>
                  <a:cubicBezTo>
                    <a:pt x="5473" y="1926"/>
                    <a:pt x="5471" y="1926"/>
                    <a:pt x="5469" y="1925"/>
                  </a:cubicBezTo>
                  <a:lnTo>
                    <a:pt x="5469" y="1925"/>
                  </a:lnTo>
                  <a:cubicBezTo>
                    <a:pt x="5528" y="1950"/>
                    <a:pt x="5581" y="1981"/>
                    <a:pt x="5634" y="2020"/>
                  </a:cubicBezTo>
                  <a:cubicBezTo>
                    <a:pt x="5681" y="2056"/>
                    <a:pt x="5728" y="2104"/>
                    <a:pt x="5765" y="2151"/>
                  </a:cubicBezTo>
                  <a:cubicBezTo>
                    <a:pt x="5815" y="2215"/>
                    <a:pt x="5854" y="2285"/>
                    <a:pt x="5885" y="2355"/>
                  </a:cubicBezTo>
                  <a:cubicBezTo>
                    <a:pt x="5918" y="2444"/>
                    <a:pt x="5943" y="2539"/>
                    <a:pt x="5960" y="2634"/>
                  </a:cubicBezTo>
                  <a:cubicBezTo>
                    <a:pt x="5979" y="2768"/>
                    <a:pt x="5974" y="2904"/>
                    <a:pt x="5957" y="3041"/>
                  </a:cubicBezTo>
                  <a:cubicBezTo>
                    <a:pt x="5929" y="3220"/>
                    <a:pt x="5882" y="3390"/>
                    <a:pt x="5812" y="3554"/>
                  </a:cubicBezTo>
                  <a:cubicBezTo>
                    <a:pt x="5801" y="3574"/>
                    <a:pt x="5793" y="3591"/>
                    <a:pt x="5787" y="3613"/>
                  </a:cubicBezTo>
                  <a:cubicBezTo>
                    <a:pt x="5776" y="3633"/>
                    <a:pt x="5770" y="3658"/>
                    <a:pt x="5776" y="3683"/>
                  </a:cubicBezTo>
                  <a:cubicBezTo>
                    <a:pt x="5784" y="3702"/>
                    <a:pt x="5798" y="3725"/>
                    <a:pt x="5815" y="3736"/>
                  </a:cubicBezTo>
                  <a:cubicBezTo>
                    <a:pt x="5827" y="3745"/>
                    <a:pt x="5841" y="3749"/>
                    <a:pt x="5857" y="3749"/>
                  </a:cubicBezTo>
                  <a:cubicBezTo>
                    <a:pt x="5866" y="3749"/>
                    <a:pt x="5875" y="3747"/>
                    <a:pt x="5885" y="3744"/>
                  </a:cubicBezTo>
                  <a:cubicBezTo>
                    <a:pt x="5901" y="3741"/>
                    <a:pt x="5913" y="3736"/>
                    <a:pt x="5924" y="3725"/>
                  </a:cubicBezTo>
                  <a:cubicBezTo>
                    <a:pt x="5932" y="3713"/>
                    <a:pt x="5940" y="3700"/>
                    <a:pt x="5946" y="3686"/>
                  </a:cubicBezTo>
                  <a:cubicBezTo>
                    <a:pt x="6027" y="3490"/>
                    <a:pt x="6085" y="3289"/>
                    <a:pt x="6111" y="3075"/>
                  </a:cubicBezTo>
                  <a:cubicBezTo>
                    <a:pt x="6122" y="2988"/>
                    <a:pt x="6127" y="2902"/>
                    <a:pt x="6125" y="2815"/>
                  </a:cubicBezTo>
                  <a:cubicBezTo>
                    <a:pt x="6122" y="2726"/>
                    <a:pt x="6111" y="2642"/>
                    <a:pt x="6097" y="2556"/>
                  </a:cubicBezTo>
                  <a:cubicBezTo>
                    <a:pt x="6072" y="2413"/>
                    <a:pt x="6016" y="2274"/>
                    <a:pt x="5940" y="2151"/>
                  </a:cubicBezTo>
                  <a:cubicBezTo>
                    <a:pt x="5871" y="2042"/>
                    <a:pt x="5779" y="1948"/>
                    <a:pt x="5667" y="1875"/>
                  </a:cubicBezTo>
                  <a:cubicBezTo>
                    <a:pt x="5620" y="1844"/>
                    <a:pt x="5564" y="1816"/>
                    <a:pt x="5511" y="1800"/>
                  </a:cubicBezTo>
                  <a:cubicBezTo>
                    <a:pt x="5452" y="1775"/>
                    <a:pt x="5388" y="1763"/>
                    <a:pt x="5324" y="1755"/>
                  </a:cubicBezTo>
                  <a:cubicBezTo>
                    <a:pt x="5293" y="1750"/>
                    <a:pt x="5262" y="1748"/>
                    <a:pt x="5231" y="1748"/>
                  </a:cubicBezTo>
                  <a:cubicBezTo>
                    <a:pt x="5131" y="1748"/>
                    <a:pt x="5033" y="1771"/>
                    <a:pt x="4939" y="1802"/>
                  </a:cubicBezTo>
                  <a:cubicBezTo>
                    <a:pt x="4797" y="1855"/>
                    <a:pt x="4668" y="1939"/>
                    <a:pt x="4551" y="2040"/>
                  </a:cubicBezTo>
                  <a:cubicBezTo>
                    <a:pt x="4448" y="2134"/>
                    <a:pt x="4361" y="2243"/>
                    <a:pt x="4280" y="2358"/>
                  </a:cubicBezTo>
                  <a:cubicBezTo>
                    <a:pt x="4294" y="2277"/>
                    <a:pt x="4308" y="2196"/>
                    <a:pt x="4320" y="2118"/>
                  </a:cubicBezTo>
                  <a:cubicBezTo>
                    <a:pt x="4367" y="1800"/>
                    <a:pt x="4392" y="1479"/>
                    <a:pt x="4381" y="1158"/>
                  </a:cubicBezTo>
                  <a:cubicBezTo>
                    <a:pt x="4375" y="1007"/>
                    <a:pt x="4361" y="854"/>
                    <a:pt x="4325" y="709"/>
                  </a:cubicBezTo>
                  <a:cubicBezTo>
                    <a:pt x="4297" y="578"/>
                    <a:pt x="4255" y="452"/>
                    <a:pt x="4188" y="338"/>
                  </a:cubicBezTo>
                  <a:cubicBezTo>
                    <a:pt x="4130" y="237"/>
                    <a:pt x="4049" y="151"/>
                    <a:pt x="3951" y="87"/>
                  </a:cubicBezTo>
                  <a:cubicBezTo>
                    <a:pt x="3854" y="28"/>
                    <a:pt x="3736" y="0"/>
                    <a:pt x="36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016;p45">
              <a:extLst>
                <a:ext uri="{FF2B5EF4-FFF2-40B4-BE49-F238E27FC236}">
                  <a16:creationId xmlns:a16="http://schemas.microsoft.com/office/drawing/2014/main" id="{12973C70-80FF-E29C-0B60-E7F031D80A63}"/>
                </a:ext>
              </a:extLst>
            </p:cNvPr>
            <p:cNvSpPr/>
            <p:nvPr/>
          </p:nvSpPr>
          <p:spPr>
            <a:xfrm>
              <a:off x="4604900" y="4769600"/>
              <a:ext cx="163725" cy="45150"/>
            </a:xfrm>
            <a:custGeom>
              <a:avLst/>
              <a:gdLst/>
              <a:ahLst/>
              <a:cxnLst/>
              <a:rect l="l" t="t" r="r" b="b"/>
              <a:pathLst>
                <a:path w="6549" h="1806" extrusionOk="0">
                  <a:moveTo>
                    <a:pt x="4428" y="188"/>
                  </a:moveTo>
                  <a:lnTo>
                    <a:pt x="4428" y="188"/>
                  </a:lnTo>
                  <a:cubicBezTo>
                    <a:pt x="4431" y="188"/>
                    <a:pt x="4434" y="188"/>
                    <a:pt x="4436" y="191"/>
                  </a:cubicBezTo>
                  <a:cubicBezTo>
                    <a:pt x="4436" y="188"/>
                    <a:pt x="4431" y="188"/>
                    <a:pt x="4428" y="188"/>
                  </a:cubicBezTo>
                  <a:close/>
                  <a:moveTo>
                    <a:pt x="1931" y="250"/>
                  </a:moveTo>
                  <a:cubicBezTo>
                    <a:pt x="1932" y="250"/>
                    <a:pt x="1933" y="250"/>
                    <a:pt x="1934" y="250"/>
                  </a:cubicBezTo>
                  <a:cubicBezTo>
                    <a:pt x="1933" y="250"/>
                    <a:pt x="1932" y="250"/>
                    <a:pt x="1931" y="250"/>
                  </a:cubicBezTo>
                  <a:close/>
                  <a:moveTo>
                    <a:pt x="1940" y="250"/>
                  </a:moveTo>
                  <a:cubicBezTo>
                    <a:pt x="1942" y="250"/>
                    <a:pt x="1943" y="250"/>
                    <a:pt x="1944" y="251"/>
                  </a:cubicBezTo>
                  <a:lnTo>
                    <a:pt x="1944" y="251"/>
                  </a:lnTo>
                  <a:cubicBezTo>
                    <a:pt x="1943" y="250"/>
                    <a:pt x="1942" y="250"/>
                    <a:pt x="1940" y="250"/>
                  </a:cubicBezTo>
                  <a:close/>
                  <a:moveTo>
                    <a:pt x="4030" y="314"/>
                  </a:moveTo>
                  <a:cubicBezTo>
                    <a:pt x="4029" y="315"/>
                    <a:pt x="4029" y="315"/>
                    <a:pt x="4028" y="316"/>
                  </a:cubicBezTo>
                  <a:lnTo>
                    <a:pt x="4028" y="316"/>
                  </a:lnTo>
                  <a:cubicBezTo>
                    <a:pt x="4029" y="315"/>
                    <a:pt x="4029" y="315"/>
                    <a:pt x="4030" y="314"/>
                  </a:cubicBezTo>
                  <a:close/>
                  <a:moveTo>
                    <a:pt x="1176" y="363"/>
                  </a:moveTo>
                  <a:lnTo>
                    <a:pt x="1176" y="363"/>
                  </a:lnTo>
                  <a:cubicBezTo>
                    <a:pt x="1173" y="364"/>
                    <a:pt x="1170" y="366"/>
                    <a:pt x="1167" y="367"/>
                  </a:cubicBezTo>
                  <a:cubicBezTo>
                    <a:pt x="1169" y="367"/>
                    <a:pt x="1172" y="367"/>
                    <a:pt x="1176" y="363"/>
                  </a:cubicBezTo>
                  <a:close/>
                  <a:moveTo>
                    <a:pt x="2576" y="523"/>
                  </a:moveTo>
                  <a:cubicBezTo>
                    <a:pt x="2577" y="525"/>
                    <a:pt x="2580" y="527"/>
                    <a:pt x="2583" y="529"/>
                  </a:cubicBezTo>
                  <a:lnTo>
                    <a:pt x="2583" y="529"/>
                  </a:lnTo>
                  <a:cubicBezTo>
                    <a:pt x="2581" y="527"/>
                    <a:pt x="2578" y="524"/>
                    <a:pt x="2576" y="523"/>
                  </a:cubicBezTo>
                  <a:close/>
                  <a:moveTo>
                    <a:pt x="2583" y="529"/>
                  </a:moveTo>
                  <a:lnTo>
                    <a:pt x="2583" y="529"/>
                  </a:lnTo>
                  <a:cubicBezTo>
                    <a:pt x="2586" y="532"/>
                    <a:pt x="2589" y="536"/>
                    <a:pt x="2592" y="537"/>
                  </a:cubicBezTo>
                  <a:cubicBezTo>
                    <a:pt x="2590" y="534"/>
                    <a:pt x="2586" y="532"/>
                    <a:pt x="2583" y="529"/>
                  </a:cubicBezTo>
                  <a:close/>
                  <a:moveTo>
                    <a:pt x="4900" y="925"/>
                  </a:moveTo>
                  <a:lnTo>
                    <a:pt x="4900" y="925"/>
                  </a:lnTo>
                  <a:cubicBezTo>
                    <a:pt x="4900" y="928"/>
                    <a:pt x="4905" y="931"/>
                    <a:pt x="4905" y="936"/>
                  </a:cubicBezTo>
                  <a:lnTo>
                    <a:pt x="4905" y="931"/>
                  </a:lnTo>
                  <a:cubicBezTo>
                    <a:pt x="4905" y="928"/>
                    <a:pt x="4905" y="928"/>
                    <a:pt x="4900" y="925"/>
                  </a:cubicBezTo>
                  <a:close/>
                  <a:moveTo>
                    <a:pt x="4908" y="939"/>
                  </a:moveTo>
                  <a:cubicBezTo>
                    <a:pt x="4908" y="939"/>
                    <a:pt x="4908" y="940"/>
                    <a:pt x="4908" y="940"/>
                  </a:cubicBezTo>
                  <a:lnTo>
                    <a:pt x="4908" y="940"/>
                  </a:lnTo>
                  <a:cubicBezTo>
                    <a:pt x="4908" y="940"/>
                    <a:pt x="4908" y="939"/>
                    <a:pt x="4908" y="939"/>
                  </a:cubicBezTo>
                  <a:close/>
                  <a:moveTo>
                    <a:pt x="3144" y="1269"/>
                  </a:moveTo>
                  <a:cubicBezTo>
                    <a:pt x="3145" y="1272"/>
                    <a:pt x="3146" y="1274"/>
                    <a:pt x="3148" y="1276"/>
                  </a:cubicBezTo>
                  <a:cubicBezTo>
                    <a:pt x="3146" y="1275"/>
                    <a:pt x="3145" y="1272"/>
                    <a:pt x="3144" y="1269"/>
                  </a:cubicBezTo>
                  <a:close/>
                  <a:moveTo>
                    <a:pt x="4346" y="0"/>
                  </a:moveTo>
                  <a:cubicBezTo>
                    <a:pt x="4280" y="0"/>
                    <a:pt x="4214" y="14"/>
                    <a:pt x="4152" y="38"/>
                  </a:cubicBezTo>
                  <a:cubicBezTo>
                    <a:pt x="4035" y="80"/>
                    <a:pt x="3934" y="149"/>
                    <a:pt x="3848" y="230"/>
                  </a:cubicBezTo>
                  <a:cubicBezTo>
                    <a:pt x="3745" y="325"/>
                    <a:pt x="3661" y="437"/>
                    <a:pt x="3586" y="557"/>
                  </a:cubicBezTo>
                  <a:cubicBezTo>
                    <a:pt x="3499" y="702"/>
                    <a:pt x="3435" y="858"/>
                    <a:pt x="3385" y="1011"/>
                  </a:cubicBezTo>
                  <a:cubicBezTo>
                    <a:pt x="3357" y="1095"/>
                    <a:pt x="3334" y="1182"/>
                    <a:pt x="3318" y="1265"/>
                  </a:cubicBezTo>
                  <a:cubicBezTo>
                    <a:pt x="3287" y="1184"/>
                    <a:pt x="3248" y="1106"/>
                    <a:pt x="3206" y="1025"/>
                  </a:cubicBezTo>
                  <a:cubicBezTo>
                    <a:pt x="3120" y="866"/>
                    <a:pt x="3011" y="713"/>
                    <a:pt x="2885" y="579"/>
                  </a:cubicBezTo>
                  <a:cubicBezTo>
                    <a:pt x="2665" y="345"/>
                    <a:pt x="2372" y="177"/>
                    <a:pt x="2060" y="113"/>
                  </a:cubicBezTo>
                  <a:cubicBezTo>
                    <a:pt x="1959" y="91"/>
                    <a:pt x="1857" y="81"/>
                    <a:pt x="1754" y="81"/>
                  </a:cubicBezTo>
                  <a:cubicBezTo>
                    <a:pt x="1540" y="81"/>
                    <a:pt x="1326" y="126"/>
                    <a:pt x="1128" y="205"/>
                  </a:cubicBezTo>
                  <a:cubicBezTo>
                    <a:pt x="793" y="342"/>
                    <a:pt x="508" y="573"/>
                    <a:pt x="277" y="852"/>
                  </a:cubicBezTo>
                  <a:cubicBezTo>
                    <a:pt x="182" y="967"/>
                    <a:pt x="98" y="1090"/>
                    <a:pt x="26" y="1215"/>
                  </a:cubicBezTo>
                  <a:cubicBezTo>
                    <a:pt x="1" y="1251"/>
                    <a:pt x="15" y="1304"/>
                    <a:pt x="56" y="1324"/>
                  </a:cubicBezTo>
                  <a:cubicBezTo>
                    <a:pt x="70" y="1332"/>
                    <a:pt x="85" y="1335"/>
                    <a:pt x="100" y="1335"/>
                  </a:cubicBezTo>
                  <a:cubicBezTo>
                    <a:pt x="129" y="1335"/>
                    <a:pt x="157" y="1322"/>
                    <a:pt x="174" y="1296"/>
                  </a:cubicBezTo>
                  <a:cubicBezTo>
                    <a:pt x="235" y="1193"/>
                    <a:pt x="302" y="1092"/>
                    <a:pt x="374" y="995"/>
                  </a:cubicBezTo>
                  <a:cubicBezTo>
                    <a:pt x="486" y="850"/>
                    <a:pt x="614" y="719"/>
                    <a:pt x="762" y="607"/>
                  </a:cubicBezTo>
                  <a:cubicBezTo>
                    <a:pt x="891" y="509"/>
                    <a:pt x="1027" y="426"/>
                    <a:pt x="1178" y="361"/>
                  </a:cubicBezTo>
                  <a:lnTo>
                    <a:pt x="1178" y="361"/>
                  </a:lnTo>
                  <a:cubicBezTo>
                    <a:pt x="1177" y="362"/>
                    <a:pt x="1177" y="363"/>
                    <a:pt x="1176" y="363"/>
                  </a:cubicBezTo>
                  <a:lnTo>
                    <a:pt x="1176" y="363"/>
                  </a:lnTo>
                  <a:cubicBezTo>
                    <a:pt x="1302" y="312"/>
                    <a:pt x="1435" y="274"/>
                    <a:pt x="1571" y="255"/>
                  </a:cubicBezTo>
                  <a:cubicBezTo>
                    <a:pt x="1637" y="248"/>
                    <a:pt x="1705" y="244"/>
                    <a:pt x="1774" y="244"/>
                  </a:cubicBezTo>
                  <a:cubicBezTo>
                    <a:pt x="1826" y="244"/>
                    <a:pt x="1879" y="246"/>
                    <a:pt x="1931" y="250"/>
                  </a:cubicBezTo>
                  <a:lnTo>
                    <a:pt x="1931" y="250"/>
                  </a:lnTo>
                  <a:cubicBezTo>
                    <a:pt x="1930" y="249"/>
                    <a:pt x="1929" y="249"/>
                    <a:pt x="1926" y="247"/>
                  </a:cubicBezTo>
                  <a:cubicBezTo>
                    <a:pt x="1931" y="247"/>
                    <a:pt x="1934" y="250"/>
                    <a:pt x="1937" y="250"/>
                  </a:cubicBezTo>
                  <a:cubicBezTo>
                    <a:pt x="1937" y="250"/>
                    <a:pt x="1938" y="250"/>
                    <a:pt x="1940" y="250"/>
                  </a:cubicBezTo>
                  <a:lnTo>
                    <a:pt x="1940" y="250"/>
                  </a:lnTo>
                  <a:cubicBezTo>
                    <a:pt x="1940" y="250"/>
                    <a:pt x="1940" y="250"/>
                    <a:pt x="1940" y="250"/>
                  </a:cubicBezTo>
                  <a:lnTo>
                    <a:pt x="1940" y="250"/>
                  </a:lnTo>
                  <a:cubicBezTo>
                    <a:pt x="1940" y="250"/>
                    <a:pt x="1940" y="250"/>
                    <a:pt x="1940" y="250"/>
                  </a:cubicBezTo>
                  <a:lnTo>
                    <a:pt x="1940" y="250"/>
                  </a:lnTo>
                  <a:cubicBezTo>
                    <a:pt x="1940" y="250"/>
                    <a:pt x="1940" y="250"/>
                    <a:pt x="1940" y="250"/>
                  </a:cubicBezTo>
                  <a:lnTo>
                    <a:pt x="1940" y="250"/>
                  </a:lnTo>
                  <a:cubicBezTo>
                    <a:pt x="1945" y="255"/>
                    <a:pt x="1948" y="255"/>
                    <a:pt x="1951" y="255"/>
                  </a:cubicBezTo>
                  <a:cubicBezTo>
                    <a:pt x="1949" y="253"/>
                    <a:pt x="1947" y="251"/>
                    <a:pt x="1944" y="251"/>
                  </a:cubicBezTo>
                  <a:lnTo>
                    <a:pt x="1944" y="251"/>
                  </a:lnTo>
                  <a:cubicBezTo>
                    <a:pt x="2054" y="270"/>
                    <a:pt x="2164" y="301"/>
                    <a:pt x="2272" y="342"/>
                  </a:cubicBezTo>
                  <a:cubicBezTo>
                    <a:pt x="2386" y="389"/>
                    <a:pt x="2495" y="453"/>
                    <a:pt x="2592" y="529"/>
                  </a:cubicBezTo>
                  <a:cubicBezTo>
                    <a:pt x="2701" y="618"/>
                    <a:pt x="2796" y="716"/>
                    <a:pt x="2883" y="819"/>
                  </a:cubicBezTo>
                  <a:cubicBezTo>
                    <a:pt x="2989" y="961"/>
                    <a:pt x="3072" y="1108"/>
                    <a:pt x="3143" y="1266"/>
                  </a:cubicBezTo>
                  <a:lnTo>
                    <a:pt x="3143" y="1266"/>
                  </a:lnTo>
                  <a:cubicBezTo>
                    <a:pt x="3142" y="1265"/>
                    <a:pt x="3141" y="1263"/>
                    <a:pt x="3139" y="1263"/>
                  </a:cubicBezTo>
                  <a:lnTo>
                    <a:pt x="3139" y="1263"/>
                  </a:lnTo>
                  <a:cubicBezTo>
                    <a:pt x="3192" y="1388"/>
                    <a:pt x="3234" y="1516"/>
                    <a:pt x="3273" y="1650"/>
                  </a:cubicBezTo>
                  <a:cubicBezTo>
                    <a:pt x="3284" y="1684"/>
                    <a:pt x="3318" y="1712"/>
                    <a:pt x="3354" y="1712"/>
                  </a:cubicBezTo>
                  <a:cubicBezTo>
                    <a:pt x="3376" y="1712"/>
                    <a:pt x="3399" y="1703"/>
                    <a:pt x="3415" y="1689"/>
                  </a:cubicBezTo>
                  <a:cubicBezTo>
                    <a:pt x="3432" y="1670"/>
                    <a:pt x="3438" y="1653"/>
                    <a:pt x="3440" y="1628"/>
                  </a:cubicBezTo>
                  <a:cubicBezTo>
                    <a:pt x="3443" y="1595"/>
                    <a:pt x="3446" y="1555"/>
                    <a:pt x="3452" y="1522"/>
                  </a:cubicBezTo>
                  <a:lnTo>
                    <a:pt x="3452" y="1528"/>
                  </a:lnTo>
                  <a:cubicBezTo>
                    <a:pt x="3482" y="1304"/>
                    <a:pt x="3535" y="1084"/>
                    <a:pt x="3622" y="875"/>
                  </a:cubicBezTo>
                  <a:lnTo>
                    <a:pt x="3622" y="875"/>
                  </a:lnTo>
                  <a:lnTo>
                    <a:pt x="3611" y="897"/>
                  </a:lnTo>
                  <a:cubicBezTo>
                    <a:pt x="3666" y="763"/>
                    <a:pt x="3736" y="638"/>
                    <a:pt x="3823" y="523"/>
                  </a:cubicBezTo>
                  <a:cubicBezTo>
                    <a:pt x="3878" y="451"/>
                    <a:pt x="3945" y="381"/>
                    <a:pt x="4015" y="325"/>
                  </a:cubicBezTo>
                  <a:cubicBezTo>
                    <a:pt x="4019" y="322"/>
                    <a:pt x="4024" y="319"/>
                    <a:pt x="4028" y="316"/>
                  </a:cubicBezTo>
                  <a:lnTo>
                    <a:pt x="4028" y="316"/>
                  </a:lnTo>
                  <a:cubicBezTo>
                    <a:pt x="4026" y="317"/>
                    <a:pt x="4025" y="319"/>
                    <a:pt x="4024" y="322"/>
                  </a:cubicBezTo>
                  <a:cubicBezTo>
                    <a:pt x="4026" y="322"/>
                    <a:pt x="4029" y="317"/>
                    <a:pt x="4032" y="314"/>
                  </a:cubicBezTo>
                  <a:lnTo>
                    <a:pt x="4032" y="314"/>
                  </a:lnTo>
                  <a:cubicBezTo>
                    <a:pt x="4031" y="314"/>
                    <a:pt x="4031" y="314"/>
                    <a:pt x="4030" y="314"/>
                  </a:cubicBezTo>
                  <a:lnTo>
                    <a:pt x="4030" y="314"/>
                  </a:lnTo>
                  <a:cubicBezTo>
                    <a:pt x="4079" y="280"/>
                    <a:pt x="4130" y="250"/>
                    <a:pt x="4185" y="225"/>
                  </a:cubicBezTo>
                  <a:cubicBezTo>
                    <a:pt x="4227" y="205"/>
                    <a:pt x="4269" y="197"/>
                    <a:pt x="4316" y="188"/>
                  </a:cubicBezTo>
                  <a:cubicBezTo>
                    <a:pt x="4350" y="186"/>
                    <a:pt x="4386" y="186"/>
                    <a:pt x="4420" y="186"/>
                  </a:cubicBezTo>
                  <a:cubicBezTo>
                    <a:pt x="4456" y="191"/>
                    <a:pt x="4487" y="200"/>
                    <a:pt x="4520" y="214"/>
                  </a:cubicBezTo>
                  <a:cubicBezTo>
                    <a:pt x="4554" y="228"/>
                    <a:pt x="4584" y="244"/>
                    <a:pt x="4612" y="269"/>
                  </a:cubicBezTo>
                  <a:cubicBezTo>
                    <a:pt x="4646" y="297"/>
                    <a:pt x="4679" y="328"/>
                    <a:pt x="4707" y="364"/>
                  </a:cubicBezTo>
                  <a:cubicBezTo>
                    <a:pt x="4743" y="420"/>
                    <a:pt x="4780" y="479"/>
                    <a:pt x="4807" y="540"/>
                  </a:cubicBezTo>
                  <a:cubicBezTo>
                    <a:pt x="4860" y="660"/>
                    <a:pt x="4887" y="792"/>
                    <a:pt x="4907" y="921"/>
                  </a:cubicBezTo>
                  <a:lnTo>
                    <a:pt x="4907" y="921"/>
                  </a:lnTo>
                  <a:cubicBezTo>
                    <a:pt x="4906" y="919"/>
                    <a:pt x="4906" y="918"/>
                    <a:pt x="4905" y="917"/>
                  </a:cubicBezTo>
                  <a:lnTo>
                    <a:pt x="4905" y="917"/>
                  </a:lnTo>
                  <a:lnTo>
                    <a:pt x="4908" y="936"/>
                  </a:lnTo>
                  <a:cubicBezTo>
                    <a:pt x="4908" y="939"/>
                    <a:pt x="4911" y="942"/>
                    <a:pt x="4911" y="950"/>
                  </a:cubicBezTo>
                  <a:cubicBezTo>
                    <a:pt x="4911" y="945"/>
                    <a:pt x="4909" y="943"/>
                    <a:pt x="4908" y="940"/>
                  </a:cubicBezTo>
                  <a:lnTo>
                    <a:pt x="4908" y="940"/>
                  </a:lnTo>
                  <a:cubicBezTo>
                    <a:pt x="4933" y="1138"/>
                    <a:pt x="4933" y="1341"/>
                    <a:pt x="4922" y="1541"/>
                  </a:cubicBezTo>
                  <a:cubicBezTo>
                    <a:pt x="4919" y="1578"/>
                    <a:pt x="4944" y="1614"/>
                    <a:pt x="4975" y="1634"/>
                  </a:cubicBezTo>
                  <a:cubicBezTo>
                    <a:pt x="4989" y="1642"/>
                    <a:pt x="5009" y="1647"/>
                    <a:pt x="5029" y="1647"/>
                  </a:cubicBezTo>
                  <a:cubicBezTo>
                    <a:pt x="5048" y="1647"/>
                    <a:pt x="5068" y="1643"/>
                    <a:pt x="5084" y="1634"/>
                  </a:cubicBezTo>
                  <a:cubicBezTo>
                    <a:pt x="5134" y="1595"/>
                    <a:pt x="5187" y="1564"/>
                    <a:pt x="5243" y="1536"/>
                  </a:cubicBezTo>
                  <a:cubicBezTo>
                    <a:pt x="5307" y="1511"/>
                    <a:pt x="5371" y="1494"/>
                    <a:pt x="5438" y="1483"/>
                  </a:cubicBezTo>
                  <a:cubicBezTo>
                    <a:pt x="5473" y="1478"/>
                    <a:pt x="5509" y="1476"/>
                    <a:pt x="5545" y="1476"/>
                  </a:cubicBezTo>
                  <a:cubicBezTo>
                    <a:pt x="5590" y="1476"/>
                    <a:pt x="5636" y="1479"/>
                    <a:pt x="5683" y="1486"/>
                  </a:cubicBezTo>
                  <a:cubicBezTo>
                    <a:pt x="5801" y="1502"/>
                    <a:pt x="5912" y="1539"/>
                    <a:pt x="6024" y="1581"/>
                  </a:cubicBezTo>
                  <a:cubicBezTo>
                    <a:pt x="6158" y="1636"/>
                    <a:pt x="6283" y="1709"/>
                    <a:pt x="6400" y="1793"/>
                  </a:cubicBezTo>
                  <a:cubicBezTo>
                    <a:pt x="6414" y="1802"/>
                    <a:pt x="6430" y="1806"/>
                    <a:pt x="6446" y="1806"/>
                  </a:cubicBezTo>
                  <a:cubicBezTo>
                    <a:pt x="6480" y="1806"/>
                    <a:pt x="6514" y="1788"/>
                    <a:pt x="6529" y="1762"/>
                  </a:cubicBezTo>
                  <a:cubicBezTo>
                    <a:pt x="6543" y="1740"/>
                    <a:pt x="6548" y="1712"/>
                    <a:pt x="6540" y="1692"/>
                  </a:cubicBezTo>
                  <a:cubicBezTo>
                    <a:pt x="6534" y="1667"/>
                    <a:pt x="6515" y="1653"/>
                    <a:pt x="6498" y="1636"/>
                  </a:cubicBezTo>
                  <a:cubicBezTo>
                    <a:pt x="6236" y="1434"/>
                    <a:pt x="5877" y="1272"/>
                    <a:pt x="5534" y="1272"/>
                  </a:cubicBezTo>
                  <a:cubicBezTo>
                    <a:pt x="5399" y="1272"/>
                    <a:pt x="5266" y="1297"/>
                    <a:pt x="5142" y="1355"/>
                  </a:cubicBezTo>
                  <a:cubicBezTo>
                    <a:pt x="5142" y="1304"/>
                    <a:pt x="5142" y="1257"/>
                    <a:pt x="5139" y="1210"/>
                  </a:cubicBezTo>
                  <a:cubicBezTo>
                    <a:pt x="5134" y="1106"/>
                    <a:pt x="5126" y="997"/>
                    <a:pt x="5112" y="894"/>
                  </a:cubicBezTo>
                  <a:cubicBezTo>
                    <a:pt x="5089" y="732"/>
                    <a:pt x="5045" y="576"/>
                    <a:pt x="4975" y="426"/>
                  </a:cubicBezTo>
                  <a:cubicBezTo>
                    <a:pt x="4877" y="225"/>
                    <a:pt x="4701" y="38"/>
                    <a:pt x="4470" y="7"/>
                  </a:cubicBezTo>
                  <a:cubicBezTo>
                    <a:pt x="4442" y="4"/>
                    <a:pt x="4409" y="2"/>
                    <a:pt x="4381" y="2"/>
                  </a:cubicBezTo>
                  <a:cubicBezTo>
                    <a:pt x="4369" y="1"/>
                    <a:pt x="4358" y="0"/>
                    <a:pt x="43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Rectangle 221">
            <a:extLst>
              <a:ext uri="{FF2B5EF4-FFF2-40B4-BE49-F238E27FC236}">
                <a16:creationId xmlns:a16="http://schemas.microsoft.com/office/drawing/2014/main" id="{158D22E2-AC56-80D1-14D4-7690780193F0}"/>
              </a:ext>
            </a:extLst>
          </p:cNvPr>
          <p:cNvSpPr/>
          <p:nvPr/>
        </p:nvSpPr>
        <p:spPr>
          <a:xfrm>
            <a:off x="4350089" y="1349015"/>
            <a:ext cx="438332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Quỳnh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(1942-1988),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tên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thật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Nguyễn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Thị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Xuân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Quỳnh</a:t>
            </a:r>
            <a:endParaRPr lang="en-US" sz="22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1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Quê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: An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Khê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ven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thị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xã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Đông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tỉnh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(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Hà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)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1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Là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1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những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nhà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nữ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xuất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sắc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Nam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10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Phong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cách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thơ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Trẻ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trung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sôi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nổi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đôn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hậu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giàu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nữ</a:t>
            </a:r>
            <a:r>
              <a:rPr lang="en-US" sz="2200" dirty="0">
                <a:latin typeface="#9Slide03 Ample" panose="020000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200" dirty="0" err="1">
                <a:latin typeface="#9Slide03 Ample" panose="02000000000000000000" pitchFamily="2" charset="0"/>
                <a:cs typeface="#9Slide03 Arima Madurai" panose="00000500000000000000" pitchFamily="2" charset="0"/>
              </a:rPr>
              <a:t>tính</a:t>
            </a:r>
            <a:endParaRPr lang="en-US" sz="2200" dirty="0">
              <a:latin typeface="#9Slide03 Ample" panose="020000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3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3">
            <a:extLst>
              <a:ext uri="{FF2B5EF4-FFF2-40B4-BE49-F238E27FC236}">
                <a16:creationId xmlns:a16="http://schemas.microsoft.com/office/drawing/2014/main" id="{CF099455-A773-D29B-FC99-1E8771FC1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987" t="12843" r="3337" b="3175"/>
          <a:stretch/>
        </p:blipFill>
        <p:spPr>
          <a:xfrm>
            <a:off x="4942936" y="407058"/>
            <a:ext cx="3839121" cy="4329383"/>
          </a:xfrm>
          <a:prstGeom prst="rect">
            <a:avLst/>
          </a:prstGeom>
          <a:noFill/>
          <a:ln/>
        </p:spPr>
      </p:pic>
      <p:pic>
        <p:nvPicPr>
          <p:cNvPr id="4" name="Picture 3" descr="Người thân xúc động khi cố thi sĩ Xuân Quỳnh được Google tôn vinh">
            <a:extLst>
              <a:ext uri="{FF2B5EF4-FFF2-40B4-BE49-F238E27FC236}">
                <a16:creationId xmlns:a16="http://schemas.microsoft.com/office/drawing/2014/main" id="{25AC7D24-AE42-DB97-A5F9-4068F1C34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4" y="1584760"/>
            <a:ext cx="4604538" cy="197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93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13D2DD-AFCA-8D4A-B350-0192B050C0B5}"/>
              </a:ext>
            </a:extLst>
          </p:cNvPr>
          <p:cNvSpPr txBox="1"/>
          <p:nvPr/>
        </p:nvSpPr>
        <p:spPr>
          <a:xfrm>
            <a:off x="3472431" y="364882"/>
            <a:ext cx="218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#9Slide05 SVNQuarzo" panose="04000000000000000000" pitchFamily="82" charset="0"/>
              <a:ea typeface="#9Slide05 SVNQuarzo" panose="04000000000000000000" pitchFamily="82" charset="0"/>
            </a:endParaRPr>
          </a:p>
        </p:txBody>
      </p:sp>
      <p:grpSp>
        <p:nvGrpSpPr>
          <p:cNvPr id="3" name="Google Shape;521;p24">
            <a:extLst>
              <a:ext uri="{FF2B5EF4-FFF2-40B4-BE49-F238E27FC236}">
                <a16:creationId xmlns:a16="http://schemas.microsoft.com/office/drawing/2014/main" id="{87AC069E-B06A-0E48-42A8-418A3090AE03}"/>
              </a:ext>
            </a:extLst>
          </p:cNvPr>
          <p:cNvGrpSpPr/>
          <p:nvPr/>
        </p:nvGrpSpPr>
        <p:grpSpPr>
          <a:xfrm>
            <a:off x="348712" y="1346957"/>
            <a:ext cx="5596671" cy="652937"/>
            <a:chOff x="717800" y="1412825"/>
            <a:chExt cx="4450056" cy="502200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Google Shape;522;p24">
              <a:extLst>
                <a:ext uri="{FF2B5EF4-FFF2-40B4-BE49-F238E27FC236}">
                  <a16:creationId xmlns:a16="http://schemas.microsoft.com/office/drawing/2014/main" id="{2C591533-8340-5477-E617-8C4D97F272BA}"/>
                </a:ext>
              </a:extLst>
            </p:cNvPr>
            <p:cNvSpPr/>
            <p:nvPr/>
          </p:nvSpPr>
          <p:spPr>
            <a:xfrm>
              <a:off x="717800" y="1412975"/>
              <a:ext cx="2986800" cy="501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74300" tIns="91425" rIns="274300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Trích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trong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tập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“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Hoa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dọc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chiến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hào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” - 1068</a:t>
              </a:r>
              <a:endParaRPr sz="2000" dirty="0"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" name="Google Shape;523;p24">
              <a:extLst>
                <a:ext uri="{FF2B5EF4-FFF2-40B4-BE49-F238E27FC236}">
                  <a16:creationId xmlns:a16="http://schemas.microsoft.com/office/drawing/2014/main" id="{5B283BDA-C2F5-DE44-4EB7-07B843435A29}"/>
                </a:ext>
              </a:extLst>
            </p:cNvPr>
            <p:cNvSpPr/>
            <p:nvPr/>
          </p:nvSpPr>
          <p:spPr>
            <a:xfrm>
              <a:off x="4000050" y="1412825"/>
              <a:ext cx="1167806" cy="50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Xuất xứ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grpSp>
        <p:nvGrpSpPr>
          <p:cNvPr id="7" name="Google Shape;525;p24">
            <a:extLst>
              <a:ext uri="{FF2B5EF4-FFF2-40B4-BE49-F238E27FC236}">
                <a16:creationId xmlns:a16="http://schemas.microsoft.com/office/drawing/2014/main" id="{15ECCB69-8927-CF80-EE12-2EDEFB42B4C4}"/>
              </a:ext>
            </a:extLst>
          </p:cNvPr>
          <p:cNvGrpSpPr/>
          <p:nvPr/>
        </p:nvGrpSpPr>
        <p:grpSpPr>
          <a:xfrm>
            <a:off x="348712" y="2263732"/>
            <a:ext cx="5596670" cy="652937"/>
            <a:chOff x="717800" y="2135875"/>
            <a:chExt cx="4450055" cy="5022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8" name="Google Shape;526;p24">
              <a:extLst>
                <a:ext uri="{FF2B5EF4-FFF2-40B4-BE49-F238E27FC236}">
                  <a16:creationId xmlns:a16="http://schemas.microsoft.com/office/drawing/2014/main" id="{CD5286F9-F81B-59B1-6483-12204F0F91BE}"/>
                </a:ext>
              </a:extLst>
            </p:cNvPr>
            <p:cNvSpPr/>
            <p:nvPr/>
          </p:nvSpPr>
          <p:spPr>
            <a:xfrm>
              <a:off x="717800" y="2136025"/>
              <a:ext cx="2986800" cy="501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74300" tIns="91425" rIns="274300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Được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viết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trong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thời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kì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đầu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cuộc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kháng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chiến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chống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Mỹ</a:t>
              </a:r>
              <a:endParaRPr sz="2000" dirty="0"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" name="Google Shape;527;p24">
              <a:extLst>
                <a:ext uri="{FF2B5EF4-FFF2-40B4-BE49-F238E27FC236}">
                  <a16:creationId xmlns:a16="http://schemas.microsoft.com/office/drawing/2014/main" id="{2521F657-925E-F04B-9A1D-E441688C12C5}"/>
                </a:ext>
              </a:extLst>
            </p:cNvPr>
            <p:cNvSpPr/>
            <p:nvPr/>
          </p:nvSpPr>
          <p:spPr>
            <a:xfrm>
              <a:off x="4000050" y="2135875"/>
              <a:ext cx="1167805" cy="50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Hoàn cảnh sáng tác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1" name="Google Shape;529;p24">
            <a:extLst>
              <a:ext uri="{FF2B5EF4-FFF2-40B4-BE49-F238E27FC236}">
                <a16:creationId xmlns:a16="http://schemas.microsoft.com/office/drawing/2014/main" id="{94EFBE38-6290-734E-8D41-744E745A2375}"/>
              </a:ext>
            </a:extLst>
          </p:cNvPr>
          <p:cNvGrpSpPr/>
          <p:nvPr/>
        </p:nvGrpSpPr>
        <p:grpSpPr>
          <a:xfrm>
            <a:off x="348712" y="3208414"/>
            <a:ext cx="5596670" cy="652937"/>
            <a:chOff x="717800" y="2858925"/>
            <a:chExt cx="4450055" cy="502200"/>
          </a:xfrm>
          <a:solidFill>
            <a:schemeClr val="bg2"/>
          </a:solidFill>
        </p:grpSpPr>
        <p:sp>
          <p:nvSpPr>
            <p:cNvPr id="12" name="Google Shape;530;p24">
              <a:extLst>
                <a:ext uri="{FF2B5EF4-FFF2-40B4-BE49-F238E27FC236}">
                  <a16:creationId xmlns:a16="http://schemas.microsoft.com/office/drawing/2014/main" id="{2A604F6F-2C45-2A04-14DA-244EF8ED1CA8}"/>
                </a:ext>
              </a:extLst>
            </p:cNvPr>
            <p:cNvSpPr/>
            <p:nvPr/>
          </p:nvSpPr>
          <p:spPr>
            <a:xfrm>
              <a:off x="717800" y="2859075"/>
              <a:ext cx="2986800" cy="501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74300" tIns="91425" rIns="27430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Thơ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5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chữ</a:t>
              </a:r>
              <a:endParaRPr sz="2000" dirty="0"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531;p24">
              <a:extLst>
                <a:ext uri="{FF2B5EF4-FFF2-40B4-BE49-F238E27FC236}">
                  <a16:creationId xmlns:a16="http://schemas.microsoft.com/office/drawing/2014/main" id="{58F697B4-8391-CBB3-25C2-A97169BFC55B}"/>
                </a:ext>
              </a:extLst>
            </p:cNvPr>
            <p:cNvSpPr/>
            <p:nvPr/>
          </p:nvSpPr>
          <p:spPr>
            <a:xfrm>
              <a:off x="4000050" y="2858925"/>
              <a:ext cx="1167805" cy="50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T</a:t>
              </a: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hể loại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5" name="Google Shape;533;p24">
            <a:extLst>
              <a:ext uri="{FF2B5EF4-FFF2-40B4-BE49-F238E27FC236}">
                <a16:creationId xmlns:a16="http://schemas.microsoft.com/office/drawing/2014/main" id="{574AB8A0-58EE-8413-2891-D3CBAEF9812F}"/>
              </a:ext>
            </a:extLst>
          </p:cNvPr>
          <p:cNvGrpSpPr/>
          <p:nvPr/>
        </p:nvGrpSpPr>
        <p:grpSpPr>
          <a:xfrm>
            <a:off x="348712" y="4125189"/>
            <a:ext cx="5596669" cy="652937"/>
            <a:chOff x="717800" y="3581975"/>
            <a:chExt cx="4450054" cy="5022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6" name="Google Shape;534;p24">
              <a:extLst>
                <a:ext uri="{FF2B5EF4-FFF2-40B4-BE49-F238E27FC236}">
                  <a16:creationId xmlns:a16="http://schemas.microsoft.com/office/drawing/2014/main" id="{F0757ED6-CB3E-4F69-53B5-149858D18E3D}"/>
                </a:ext>
              </a:extLst>
            </p:cNvPr>
            <p:cNvSpPr/>
            <p:nvPr/>
          </p:nvSpPr>
          <p:spPr>
            <a:xfrm>
              <a:off x="717800" y="3582125"/>
              <a:ext cx="2986800" cy="5019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274300" tIns="91425" rIns="274300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Biểu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cảm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+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Tự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sự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+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Miêu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 </a:t>
              </a:r>
              <a:r>
                <a:rPr lang="en-US" sz="2000" dirty="0" err="1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tả</a:t>
              </a:r>
              <a:r>
                <a:rPr lang="en-US" sz="2000" dirty="0">
                  <a:latin typeface="#9Slide03 Arima Madurai" panose="00000500000000000000" pitchFamily="2" charset="0"/>
                  <a:ea typeface="Calibri" panose="020F0502020204030204" pitchFamily="34" charset="0"/>
                  <a:cs typeface="#9Slide03 Arima Madurai" panose="00000500000000000000" pitchFamily="2" charset="0"/>
                </a:rPr>
                <a:t>.</a:t>
              </a:r>
              <a:endParaRPr sz="2000" dirty="0">
                <a:latin typeface="#9Slide03 Ample" panose="02000000000000000000" pitchFamily="2" charset="0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7" name="Google Shape;535;p24">
              <a:extLst>
                <a:ext uri="{FF2B5EF4-FFF2-40B4-BE49-F238E27FC236}">
                  <a16:creationId xmlns:a16="http://schemas.microsoft.com/office/drawing/2014/main" id="{68E0DA3F-3D47-5970-413B-195A526032E5}"/>
                </a:ext>
              </a:extLst>
            </p:cNvPr>
            <p:cNvSpPr/>
            <p:nvPr/>
          </p:nvSpPr>
          <p:spPr>
            <a:xfrm>
              <a:off x="4000050" y="3581975"/>
              <a:ext cx="1167804" cy="5022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0070C0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PTBĐ</a:t>
              </a:r>
              <a:endParaRPr sz="2000" dirty="0">
                <a:solidFill>
                  <a:srgbClr val="0070C0"/>
                </a:solidFill>
                <a:latin typeface="#9Slide03 Ample" panose="02000000000000000000" pitchFamily="2" charset="0"/>
              </a:endParaRPr>
            </a:p>
          </p:txBody>
        </p:sp>
      </p:grpSp>
      <p:pic>
        <p:nvPicPr>
          <p:cNvPr id="19" name="Picture 2" descr="Gà Con Hình ảnh PNG | Vector và các tập tin PSD | Tải về miễn phí trên  Pngtree">
            <a:extLst>
              <a:ext uri="{FF2B5EF4-FFF2-40B4-BE49-F238E27FC236}">
                <a16:creationId xmlns:a16="http://schemas.microsoft.com/office/drawing/2014/main" id="{7FAC3D40-64AD-365A-1F53-00045B566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6389" l="5556" r="90000">
                        <a14:foregroundMark x1="40556" y1="14722" x2="40556" y2="14722"/>
                        <a14:foregroundMark x1="63056" y1="39167" x2="63056" y2="39167"/>
                        <a14:foregroundMark x1="41944" y1="39167" x2="41944" y2="39167"/>
                        <a14:foregroundMark x1="34444" y1="24444" x2="34444" y2="24444"/>
                        <a14:foregroundMark x1="60000" y1="9722" x2="60000" y2="9722"/>
                        <a14:foregroundMark x1="74444" y1="21111" x2="74444" y2="21111"/>
                        <a14:foregroundMark x1="80000" y1="36944" x2="80000" y2="36944"/>
                        <a14:foregroundMark x1="76667" y1="51667" x2="76667" y2="51667"/>
                        <a14:foregroundMark x1="75556" y1="59167" x2="75556" y2="59167"/>
                        <a14:foregroundMark x1="21111" y1="48056" x2="21111" y2="48056"/>
                        <a14:foregroundMark x1="22500" y1="49444" x2="22500" y2="49444"/>
                        <a14:foregroundMark x1="21111" y1="48056" x2="21111" y2="48056"/>
                        <a14:foregroundMark x1="21667" y1="49444" x2="21667" y2="49444"/>
                        <a14:foregroundMark x1="24167" y1="44167" x2="24167" y2="44167"/>
                        <a14:foregroundMark x1="22500" y1="41111" x2="22500" y2="41111"/>
                        <a14:foregroundMark x1="19444" y1="37778" x2="19444" y2="37778"/>
                        <a14:foregroundMark x1="17500" y1="40833" x2="17500" y2="40833"/>
                        <a14:foregroundMark x1="28611" y1="30000" x2="28611" y2="30000"/>
                        <a14:foregroundMark x1="29167" y1="39444" x2="29167" y2="39444"/>
                        <a14:foregroundMark x1="27500" y1="43889" x2="27500" y2="44444"/>
                        <a14:foregroundMark x1="27222" y1="50000" x2="27222" y2="50000"/>
                        <a14:foregroundMark x1="28889" y1="52222" x2="28889" y2="52222"/>
                        <a14:foregroundMark x1="25556" y1="40833" x2="26111" y2="39167"/>
                        <a14:foregroundMark x1="26389" y1="36667" x2="26389" y2="36667"/>
                        <a14:foregroundMark x1="26667" y1="34722" x2="26667" y2="34722"/>
                        <a14:foregroundMark x1="26944" y1="32500" x2="26944" y2="31667"/>
                        <a14:foregroundMark x1="27222" y1="30000" x2="27500" y2="29444"/>
                        <a14:foregroundMark x1="28333" y1="27500" x2="28333" y2="26944"/>
                        <a14:foregroundMark x1="29167" y1="26111" x2="29722" y2="25000"/>
                        <a14:foregroundMark x1="30833" y1="23889" x2="30833" y2="23889"/>
                        <a14:foregroundMark x1="67222" y1="14722" x2="67222" y2="14722"/>
                        <a14:foregroundMark x1="38056" y1="17500" x2="38056" y2="17500"/>
                        <a14:backgroundMark x1="43056" y1="10556" x2="43056" y2="10556"/>
                        <a14:backgroundMark x1="28333" y1="33889" x2="28333" y2="33889"/>
                        <a14:backgroundMark x1="29722" y1="30278" x2="29722" y2="30278"/>
                        <a14:backgroundMark x1="32778" y1="22500" x2="28333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01" y="1444138"/>
            <a:ext cx="3133674" cy="313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3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3D0B33-860C-E28A-9494-339E918364EE}"/>
              </a:ext>
            </a:extLst>
          </p:cNvPr>
          <p:cNvSpPr/>
          <p:nvPr/>
        </p:nvSpPr>
        <p:spPr>
          <a:xfrm>
            <a:off x="6341806" y="1242244"/>
            <a:ext cx="2539182" cy="840167"/>
          </a:xfrm>
          <a:prstGeom prst="roundRect">
            <a:avLst>
              <a:gd name="adj" fmla="val 2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Khổ 5+6: 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 suy tư của cháu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6C128E2-00AB-F70B-2525-507EAEFA2077}"/>
              </a:ext>
            </a:extLst>
          </p:cNvPr>
          <p:cNvSpPr/>
          <p:nvPr/>
        </p:nvSpPr>
        <p:spPr>
          <a:xfrm>
            <a:off x="3302409" y="1229953"/>
            <a:ext cx="2539182" cy="840167"/>
          </a:xfrm>
          <a:prstGeom prst="roundRect">
            <a:avLst>
              <a:gd name="adj" fmla="val 2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Khổ 2+3+4: 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Những kỉ niệm tuổi thơ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E11D12-AB9E-D54C-29B5-4F4DF041705D}"/>
              </a:ext>
            </a:extLst>
          </p:cNvPr>
          <p:cNvSpPr/>
          <p:nvPr/>
        </p:nvSpPr>
        <p:spPr>
          <a:xfrm>
            <a:off x="2703543" y="276981"/>
            <a:ext cx="3716594" cy="545691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#9Slide03 Ample" panose="02000000000000000000" pitchFamily="2" charset="0"/>
              </a:rPr>
              <a:t>MẠCH CẢM XÚC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45BDBD-48E6-0B00-6A18-D8E9EA63AF99}"/>
              </a:ext>
            </a:extLst>
          </p:cNvPr>
          <p:cNvSpPr/>
          <p:nvPr/>
        </p:nvSpPr>
        <p:spPr>
          <a:xfrm>
            <a:off x="263012" y="1242244"/>
            <a:ext cx="2539182" cy="840167"/>
          </a:xfrm>
          <a:prstGeom prst="roundRect">
            <a:avLst>
              <a:gd name="adj" fmla="val 2000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/>
            <a:r>
              <a:rPr lang="vi-V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Khổ 1: </a:t>
            </a:r>
            <a:r>
              <a:rPr lang="vi-VN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Khơi nguồn nỗi nhớ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76B751D-436C-010F-2F34-3E59FFFFF9A9}"/>
              </a:ext>
            </a:extLst>
          </p:cNvPr>
          <p:cNvSpPr/>
          <p:nvPr/>
        </p:nvSpPr>
        <p:spPr>
          <a:xfrm>
            <a:off x="6341806" y="2449831"/>
            <a:ext cx="2539182" cy="1492250"/>
          </a:xfrm>
          <a:prstGeom prst="roundRect">
            <a:avLst>
              <a:gd name="adj" fmla="val 2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hạnh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phúc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đích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đấu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C0EC39-4F89-07AC-EC71-8A11D5FD62BF}"/>
              </a:ext>
            </a:extLst>
          </p:cNvPr>
          <p:cNvSpPr/>
          <p:nvPr/>
        </p:nvSpPr>
        <p:spPr>
          <a:xfrm>
            <a:off x="3302409" y="2437540"/>
            <a:ext cx="2539182" cy="1492250"/>
          </a:xfrm>
          <a:prstGeom prst="roundRect">
            <a:avLst>
              <a:gd name="adj" fmla="val 2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mơ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mái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giàu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lòng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thương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D9568F3-1DF8-05A6-3185-765DD7ABF724}"/>
              </a:ext>
            </a:extLst>
          </p:cNvPr>
          <p:cNvSpPr/>
          <p:nvPr/>
        </p:nvSpPr>
        <p:spPr>
          <a:xfrm>
            <a:off x="263012" y="2449831"/>
            <a:ext cx="2539182" cy="1492250"/>
          </a:xfrm>
          <a:prstGeom prst="roundRect">
            <a:avLst>
              <a:gd name="adj" fmla="val 2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nhảy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ổ,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khứ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691902-5782-46BE-20F8-F56D0BFB95A0}"/>
              </a:ext>
            </a:extLst>
          </p:cNvPr>
          <p:cNvSpPr/>
          <p:nvPr/>
        </p:nvSpPr>
        <p:spPr>
          <a:xfrm>
            <a:off x="6341806" y="4274676"/>
            <a:ext cx="2539182" cy="614824"/>
          </a:xfrm>
          <a:prstGeom prst="roundRect">
            <a:avLst>
              <a:gd name="adj" fmla="val 20000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tại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3FE6FF-8E4A-82E1-0D7D-A4D298A778B0}"/>
              </a:ext>
            </a:extLst>
          </p:cNvPr>
          <p:cNvSpPr/>
          <p:nvPr/>
        </p:nvSpPr>
        <p:spPr>
          <a:xfrm>
            <a:off x="3302409" y="4251695"/>
            <a:ext cx="2539182" cy="614824"/>
          </a:xfrm>
          <a:prstGeom prst="roundRect">
            <a:avLst>
              <a:gd name="adj" fmla="val 20000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khứ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1D1571-D76F-5D2B-A5D4-0DBAE5D2AB0B}"/>
              </a:ext>
            </a:extLst>
          </p:cNvPr>
          <p:cNvSpPr/>
          <p:nvPr/>
        </p:nvSpPr>
        <p:spPr>
          <a:xfrm>
            <a:off x="263012" y="4272087"/>
            <a:ext cx="2539182" cy="614824"/>
          </a:xfrm>
          <a:prstGeom prst="roundRect">
            <a:avLst>
              <a:gd name="adj" fmla="val 20000"/>
            </a:avLst>
          </a:prstGeom>
          <a:solidFill>
            <a:schemeClr val="bg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tại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0AC5BF-3A57-6ED4-7A03-039714166EB5}"/>
              </a:ext>
            </a:extLst>
          </p:cNvPr>
          <p:cNvCxnSpPr>
            <a:cxnSpLocks/>
          </p:cNvCxnSpPr>
          <p:nvPr/>
        </p:nvCxnSpPr>
        <p:spPr>
          <a:xfrm flipH="1">
            <a:off x="1532603" y="822283"/>
            <a:ext cx="3039397" cy="308201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E920B7-B63E-4B32-3475-9F75A754FB07}"/>
              </a:ext>
            </a:extLst>
          </p:cNvPr>
          <p:cNvCxnSpPr>
            <a:cxnSpLocks/>
            <a:stCxn id="2" idx="2"/>
            <a:endCxn id="6" idx="0"/>
          </p:cNvCxnSpPr>
          <p:nvPr/>
        </p:nvCxnSpPr>
        <p:spPr>
          <a:xfrm>
            <a:off x="4561840" y="822672"/>
            <a:ext cx="10160" cy="407281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E27D15C-A1C5-C499-9BCB-05E939B5C14E}"/>
              </a:ext>
            </a:extLst>
          </p:cNvPr>
          <p:cNvCxnSpPr>
            <a:cxnSpLocks/>
            <a:stCxn id="2" idx="2"/>
            <a:endCxn id="7" idx="0"/>
          </p:cNvCxnSpPr>
          <p:nvPr/>
        </p:nvCxnSpPr>
        <p:spPr>
          <a:xfrm>
            <a:off x="4561840" y="822672"/>
            <a:ext cx="3049557" cy="419572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F24D84-A71D-A95B-5508-F457A815089C}"/>
              </a:ext>
            </a:extLst>
          </p:cNvPr>
          <p:cNvCxnSpPr>
            <a:cxnSpLocks/>
            <a:stCxn id="3" idx="2"/>
            <a:endCxn id="10" idx="0"/>
          </p:cNvCxnSpPr>
          <p:nvPr/>
        </p:nvCxnSpPr>
        <p:spPr>
          <a:xfrm>
            <a:off x="1532603" y="2082411"/>
            <a:ext cx="0" cy="36742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A0A41AF-B738-DEAF-1C23-F79F8BFDCEF5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4572000" y="2070120"/>
            <a:ext cx="0" cy="36742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71A740D-4877-7039-1A1E-749060F4FD62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7611397" y="2082411"/>
            <a:ext cx="0" cy="36742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59F0CC0-C5E6-D8A6-3F81-8355776F92A9}"/>
              </a:ext>
            </a:extLst>
          </p:cNvPr>
          <p:cNvCxnSpPr>
            <a:cxnSpLocks/>
            <a:stCxn id="10" idx="2"/>
            <a:endCxn id="14" idx="0"/>
          </p:cNvCxnSpPr>
          <p:nvPr/>
        </p:nvCxnSpPr>
        <p:spPr>
          <a:xfrm>
            <a:off x="1532603" y="3942081"/>
            <a:ext cx="0" cy="330006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F6B49D9-7565-DDD5-E0AB-A1426F79C7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572000" y="3921689"/>
            <a:ext cx="0" cy="330006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5476083-12FC-A7A1-E9AC-5C58F92DE18B}"/>
              </a:ext>
            </a:extLst>
          </p:cNvPr>
          <p:cNvCxnSpPr>
            <a:cxnSpLocks/>
            <a:stCxn id="8" idx="2"/>
            <a:endCxn id="12" idx="0"/>
          </p:cNvCxnSpPr>
          <p:nvPr/>
        </p:nvCxnSpPr>
        <p:spPr>
          <a:xfrm>
            <a:off x="7611397" y="3942081"/>
            <a:ext cx="0" cy="332595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679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" grpId="0" animBg="1"/>
      <p:bldP spid="3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9ADAA7C-F32A-6487-610C-E19A09413F93}"/>
              </a:ext>
            </a:extLst>
          </p:cNvPr>
          <p:cNvSpPr/>
          <p:nvPr/>
        </p:nvSpPr>
        <p:spPr>
          <a:xfrm>
            <a:off x="4262034" y="408940"/>
            <a:ext cx="4418520" cy="840167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Nam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2E05A3-F1CB-C3F1-965E-2079A8E5BC76}"/>
              </a:ext>
            </a:extLst>
          </p:cNvPr>
          <p:cNvSpPr/>
          <p:nvPr/>
        </p:nvSpPr>
        <p:spPr>
          <a:xfrm>
            <a:off x="4262034" y="1682431"/>
            <a:ext cx="4418520" cy="840167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/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trưa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tuổi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+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giả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50A8A1-90EF-7ECC-F492-E6F835A6E930}"/>
              </a:ext>
            </a:extLst>
          </p:cNvPr>
          <p:cNvSpPr/>
          <p:nvPr/>
        </p:nvSpPr>
        <p:spPr>
          <a:xfrm>
            <a:off x="4262034" y="2955923"/>
            <a:ext cx="4418520" cy="1778637"/>
          </a:xfrm>
          <a:prstGeom prst="roundRect">
            <a:avLst>
              <a:gd name="adj" fmla="val 1976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just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Nhan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  <a:sym typeface="Wingdings" panose="05000000000000000000" pitchFamily="2" charset="2"/>
              </a:rPr>
              <a:t> “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trưa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”: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dị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gợi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kỉ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niệm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chứa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đựng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Times New Roman" panose="02020603050405020304" pitchFamily="18" charset="0"/>
              </a:rPr>
              <a:t>cháu</a:t>
            </a:r>
            <a:endParaRPr lang="vi-VN" sz="2000" b="1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E0D1AC-7151-B8D5-DFEE-FC2D9E183946}"/>
              </a:ext>
            </a:extLst>
          </p:cNvPr>
          <p:cNvGrpSpPr/>
          <p:nvPr/>
        </p:nvGrpSpPr>
        <p:grpSpPr>
          <a:xfrm>
            <a:off x="-571500" y="-49152"/>
            <a:ext cx="5143500" cy="5143500"/>
            <a:chOff x="-571500" y="-49152"/>
            <a:chExt cx="5143500" cy="51435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1652FBD-4D2E-5099-29AE-1439161D6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71500" y="-49152"/>
              <a:ext cx="5143500" cy="51435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E86A570-2787-0F2D-2467-EFA96AD53CF5}"/>
                </a:ext>
              </a:extLst>
            </p:cNvPr>
            <p:cNvSpPr txBox="1"/>
            <p:nvPr/>
          </p:nvSpPr>
          <p:spPr>
            <a:xfrm>
              <a:off x="1160128" y="2465853"/>
              <a:ext cx="1680244" cy="1330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rgbClr val="0070C0"/>
                  </a:solidFill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Ý </a:t>
              </a:r>
              <a:r>
                <a:rPr lang="en-US" sz="2800" b="1" dirty="0" err="1">
                  <a:solidFill>
                    <a:srgbClr val="0070C0"/>
                  </a:solidFill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nghĩa</a:t>
              </a:r>
              <a:r>
                <a:rPr lang="en-US" sz="2800" b="1" dirty="0">
                  <a:solidFill>
                    <a:srgbClr val="0070C0"/>
                  </a:solidFill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nhan</a:t>
              </a:r>
              <a:r>
                <a:rPr lang="en-US" sz="2800" b="1" dirty="0">
                  <a:solidFill>
                    <a:srgbClr val="0070C0"/>
                  </a:solidFill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#9Slide05 SVNQuarzo" panose="04000000000000000000" pitchFamily="82" charset="0"/>
                  <a:ea typeface="#9Slide05 SVNQuarzo" panose="04000000000000000000" pitchFamily="82" charset="0"/>
                </a:rPr>
                <a:t>đề</a:t>
              </a:r>
              <a:endParaRPr lang="en-US" sz="28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1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6549B-1240-AAC1-07EA-841E76B1F200}"/>
              </a:ext>
            </a:extLst>
          </p:cNvPr>
          <p:cNvSpPr txBox="1"/>
          <p:nvPr/>
        </p:nvSpPr>
        <p:spPr>
          <a:xfrm>
            <a:off x="305933" y="4444835"/>
            <a:ext cx="862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sym typeface="Wingdings" panose="05000000000000000000" pitchFamily="2" charset="2"/>
              </a:rPr>
              <a:t>xét</a:t>
            </a:r>
            <a:r>
              <a:rPr lang="en-US" sz="2400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sym typeface="Wingdings" panose="05000000000000000000" pitchFamily="2" charset="2"/>
              </a:rPr>
              <a:t>: ………………………………………………………………..</a:t>
            </a:r>
            <a:endParaRPr lang="en-US" sz="2400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</a:endParaRPr>
          </a:p>
        </p:txBody>
      </p:sp>
      <p:sp>
        <p:nvSpPr>
          <p:cNvPr id="3" name="Google Shape;458;p21">
            <a:extLst>
              <a:ext uri="{FF2B5EF4-FFF2-40B4-BE49-F238E27FC236}">
                <a16:creationId xmlns:a16="http://schemas.microsoft.com/office/drawing/2014/main" id="{29914BF4-CB62-CA00-A6AA-C171A466176D}"/>
              </a:ext>
            </a:extLst>
          </p:cNvPr>
          <p:cNvSpPr/>
          <p:nvPr/>
        </p:nvSpPr>
        <p:spPr>
          <a:xfrm>
            <a:off x="0" y="3943342"/>
            <a:ext cx="9144032" cy="20608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459;p21">
            <a:extLst>
              <a:ext uri="{FF2B5EF4-FFF2-40B4-BE49-F238E27FC236}">
                <a16:creationId xmlns:a16="http://schemas.microsoft.com/office/drawing/2014/main" id="{BBE2DC43-50A5-C6C1-99A9-926E87D68FBF}"/>
              </a:ext>
            </a:extLst>
          </p:cNvPr>
          <p:cNvGrpSpPr/>
          <p:nvPr/>
        </p:nvGrpSpPr>
        <p:grpSpPr>
          <a:xfrm>
            <a:off x="201023" y="914187"/>
            <a:ext cx="1957539" cy="3189329"/>
            <a:chOff x="1124671" y="1909403"/>
            <a:chExt cx="1330848" cy="2066345"/>
          </a:xfrm>
        </p:grpSpPr>
        <p:sp>
          <p:nvSpPr>
            <p:cNvPr id="5" name="Google Shape;460;p21">
              <a:extLst>
                <a:ext uri="{FF2B5EF4-FFF2-40B4-BE49-F238E27FC236}">
                  <a16:creationId xmlns:a16="http://schemas.microsoft.com/office/drawing/2014/main" id="{412B621C-4029-5BDD-A049-6851C2ACA19B}"/>
                </a:ext>
              </a:extLst>
            </p:cNvPr>
            <p:cNvSpPr/>
            <p:nvPr/>
          </p:nvSpPr>
          <p:spPr>
            <a:xfrm>
              <a:off x="1125055" y="2194983"/>
              <a:ext cx="1330464" cy="1296962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000" dirty="0">
                <a:latin typeface="#9Slide03 Ample" panose="02000000000000000000" pitchFamily="2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dirty="0">
                  <a:latin typeface="#9Slide03 Ample" panose="02000000000000000000" pitchFamily="2" charset="0"/>
                </a:rPr>
                <a:t>………………………………………………………………………………………………</a:t>
              </a: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6" name="Google Shape;461;p21">
              <a:extLst>
                <a:ext uri="{FF2B5EF4-FFF2-40B4-BE49-F238E27FC236}">
                  <a16:creationId xmlns:a16="http://schemas.microsoft.com/office/drawing/2014/main" id="{EF7A2A29-089B-EDE6-EA1E-BF251BBEDCF8}"/>
                </a:ext>
              </a:extLst>
            </p:cNvPr>
            <p:cNvSpPr/>
            <p:nvPr/>
          </p:nvSpPr>
          <p:spPr>
            <a:xfrm>
              <a:off x="1125055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7" name="Google Shape;462;p21">
              <a:extLst>
                <a:ext uri="{FF2B5EF4-FFF2-40B4-BE49-F238E27FC236}">
                  <a16:creationId xmlns:a16="http://schemas.microsoft.com/office/drawing/2014/main" id="{8C90188C-8FED-C69A-2AD0-5E5574C7DEB8}"/>
                </a:ext>
              </a:extLst>
            </p:cNvPr>
            <p:cNvSpPr/>
            <p:nvPr/>
          </p:nvSpPr>
          <p:spPr>
            <a:xfrm>
              <a:off x="1125055" y="2134155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8" name="Google Shape;463;p21">
              <a:extLst>
                <a:ext uri="{FF2B5EF4-FFF2-40B4-BE49-F238E27FC236}">
                  <a16:creationId xmlns:a16="http://schemas.microsoft.com/office/drawing/2014/main" id="{753E7F08-8597-7B6C-FEE9-F87C0D2DC667}"/>
                </a:ext>
              </a:extLst>
            </p:cNvPr>
            <p:cNvSpPr/>
            <p:nvPr/>
          </p:nvSpPr>
          <p:spPr>
            <a:xfrm>
              <a:off x="1124671" y="1909403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Số dòng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Số khổ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050" dirty="0">
                <a:solidFill>
                  <a:srgbClr val="0070C0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464;p21">
              <a:extLst>
                <a:ext uri="{FF2B5EF4-FFF2-40B4-BE49-F238E27FC236}">
                  <a16:creationId xmlns:a16="http://schemas.microsoft.com/office/drawing/2014/main" id="{2BD73225-C5AA-73AD-0CDF-B26E52684917}"/>
                </a:ext>
              </a:extLst>
            </p:cNvPr>
            <p:cNvSpPr/>
            <p:nvPr/>
          </p:nvSpPr>
          <p:spPr>
            <a:xfrm>
              <a:off x="1197821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EC3A3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0" name="Google Shape;465;p21">
              <a:extLst>
                <a:ext uri="{FF2B5EF4-FFF2-40B4-BE49-F238E27FC236}">
                  <a16:creationId xmlns:a16="http://schemas.microsoft.com/office/drawing/2014/main" id="{AC9ADAFA-E22D-A092-3BA4-2183836C9956}"/>
                </a:ext>
              </a:extLst>
            </p:cNvPr>
            <p:cNvSpPr/>
            <p:nvPr/>
          </p:nvSpPr>
          <p:spPr>
            <a:xfrm>
              <a:off x="167063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1" name="Google Shape;466;p21">
              <a:extLst>
                <a:ext uri="{FF2B5EF4-FFF2-40B4-BE49-F238E27FC236}">
                  <a16:creationId xmlns:a16="http://schemas.microsoft.com/office/drawing/2014/main" id="{69DB1109-D41A-1653-DD13-B138385001F0}"/>
                </a:ext>
              </a:extLst>
            </p:cNvPr>
            <p:cNvSpPr/>
            <p:nvPr/>
          </p:nvSpPr>
          <p:spPr>
            <a:xfrm>
              <a:off x="1712142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2" name="Google Shape;467;p21">
              <a:extLst>
                <a:ext uri="{FF2B5EF4-FFF2-40B4-BE49-F238E27FC236}">
                  <a16:creationId xmlns:a16="http://schemas.microsoft.com/office/drawing/2014/main" id="{741E33A5-26C6-AD52-7132-320C8ADC04BE}"/>
                </a:ext>
              </a:extLst>
            </p:cNvPr>
            <p:cNvSpPr/>
            <p:nvPr/>
          </p:nvSpPr>
          <p:spPr>
            <a:xfrm>
              <a:off x="1678639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EC3A3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5" name="Google Shape;470;p21">
            <a:extLst>
              <a:ext uri="{FF2B5EF4-FFF2-40B4-BE49-F238E27FC236}">
                <a16:creationId xmlns:a16="http://schemas.microsoft.com/office/drawing/2014/main" id="{0526BFDA-A442-238A-BE8E-2093070DFCEB}"/>
              </a:ext>
            </a:extLst>
          </p:cNvPr>
          <p:cNvGrpSpPr/>
          <p:nvPr/>
        </p:nvGrpSpPr>
        <p:grpSpPr>
          <a:xfrm>
            <a:off x="2440275" y="914174"/>
            <a:ext cx="1966891" cy="3189347"/>
            <a:chOff x="2588191" y="1909395"/>
            <a:chExt cx="1337206" cy="2066353"/>
          </a:xfrm>
        </p:grpSpPr>
        <p:sp>
          <p:nvSpPr>
            <p:cNvPr id="16" name="Google Shape;471;p21">
              <a:extLst>
                <a:ext uri="{FF2B5EF4-FFF2-40B4-BE49-F238E27FC236}">
                  <a16:creationId xmlns:a16="http://schemas.microsoft.com/office/drawing/2014/main" id="{35779DFD-5793-AC98-0B8C-D064D049E555}"/>
                </a:ext>
              </a:extLst>
            </p:cNvPr>
            <p:cNvSpPr/>
            <p:nvPr/>
          </p:nvSpPr>
          <p:spPr>
            <a:xfrm>
              <a:off x="3140485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39" y="1"/>
                  </a:moveTo>
                  <a:cubicBezTo>
                    <a:pt x="1679" y="1"/>
                    <a:pt x="0" y="1680"/>
                    <a:pt x="0" y="3751"/>
                  </a:cubicBezTo>
                  <a:cubicBezTo>
                    <a:pt x="0" y="5811"/>
                    <a:pt x="1679" y="7490"/>
                    <a:pt x="3739" y="7490"/>
                  </a:cubicBezTo>
                  <a:cubicBezTo>
                    <a:pt x="5811" y="7490"/>
                    <a:pt x="7489" y="5811"/>
                    <a:pt x="7489" y="3751"/>
                  </a:cubicBezTo>
                  <a:cubicBezTo>
                    <a:pt x="7489" y="1680"/>
                    <a:pt x="5811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7" name="Google Shape;472;p21">
              <a:extLst>
                <a:ext uri="{FF2B5EF4-FFF2-40B4-BE49-F238E27FC236}">
                  <a16:creationId xmlns:a16="http://schemas.microsoft.com/office/drawing/2014/main" id="{EEE2AA62-A22C-8D49-A386-69ACF071CBC7}"/>
                </a:ext>
              </a:extLst>
            </p:cNvPr>
            <p:cNvSpPr/>
            <p:nvPr/>
          </p:nvSpPr>
          <p:spPr>
            <a:xfrm>
              <a:off x="3182019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41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41" y="4894"/>
                  </a:cubicBezTo>
                  <a:cubicBezTo>
                    <a:pt x="3798" y="4894"/>
                    <a:pt x="4894" y="3799"/>
                    <a:pt x="4894" y="2453"/>
                  </a:cubicBezTo>
                  <a:cubicBezTo>
                    <a:pt x="4894" y="1096"/>
                    <a:pt x="3798" y="1"/>
                    <a:pt x="244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8" name="Google Shape;473;p21">
              <a:extLst>
                <a:ext uri="{FF2B5EF4-FFF2-40B4-BE49-F238E27FC236}">
                  <a16:creationId xmlns:a16="http://schemas.microsoft.com/office/drawing/2014/main" id="{52608C94-1A0E-63F9-74FB-92B09B8140C9}"/>
                </a:ext>
              </a:extLst>
            </p:cNvPr>
            <p:cNvSpPr/>
            <p:nvPr/>
          </p:nvSpPr>
          <p:spPr>
            <a:xfrm>
              <a:off x="2594901" y="2194982"/>
              <a:ext cx="1330496" cy="1296963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34" y="0"/>
                  </a:moveTo>
                  <a:cubicBezTo>
                    <a:pt x="1048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3" y="50983"/>
                    <a:pt x="24" y="51066"/>
                  </a:cubicBezTo>
                  <a:cubicBezTo>
                    <a:pt x="48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6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sz="2000" dirty="0">
                <a:latin typeface="#9Slide03 Ample" panose="02000000000000000000" pitchFamily="2" charset="0"/>
              </a:endParaRPr>
            </a:p>
            <a:p>
              <a:pPr algn="ctr"/>
              <a:r>
                <a:rPr lang="en-US" sz="2000" dirty="0">
                  <a:latin typeface="#9Slide03 Ample" panose="02000000000000000000" pitchFamily="2" charset="0"/>
                </a:rPr>
                <a:t>………………………………………………………………………………………………</a:t>
              </a:r>
            </a:p>
          </p:txBody>
        </p:sp>
        <p:sp>
          <p:nvSpPr>
            <p:cNvPr id="19" name="Google Shape;474;p21">
              <a:extLst>
                <a:ext uri="{FF2B5EF4-FFF2-40B4-BE49-F238E27FC236}">
                  <a16:creationId xmlns:a16="http://schemas.microsoft.com/office/drawing/2014/main" id="{C222B148-AC92-7465-C643-8B870462BCCE}"/>
                </a:ext>
              </a:extLst>
            </p:cNvPr>
            <p:cNvSpPr/>
            <p:nvPr/>
          </p:nvSpPr>
          <p:spPr>
            <a:xfrm>
              <a:off x="2594901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3" y="1239"/>
                    <a:pt x="24" y="1322"/>
                  </a:cubicBezTo>
                  <a:cubicBezTo>
                    <a:pt x="48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6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6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48" y="477"/>
                    <a:pt x="24" y="263"/>
                  </a:cubicBezTo>
                  <a:cubicBezTo>
                    <a:pt x="13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0" name="Google Shape;475;p21">
              <a:extLst>
                <a:ext uri="{FF2B5EF4-FFF2-40B4-BE49-F238E27FC236}">
                  <a16:creationId xmlns:a16="http://schemas.microsoft.com/office/drawing/2014/main" id="{E85E9716-201F-D1A9-EA26-B9989F784B04}"/>
                </a:ext>
              </a:extLst>
            </p:cNvPr>
            <p:cNvSpPr/>
            <p:nvPr/>
          </p:nvSpPr>
          <p:spPr>
            <a:xfrm>
              <a:off x="2588191" y="2134155"/>
              <a:ext cx="917856" cy="472864"/>
            </a:xfrm>
            <a:custGeom>
              <a:avLst/>
              <a:gdLst/>
              <a:ahLst/>
              <a:cxnLst/>
              <a:rect l="l" t="t" r="r" b="b"/>
              <a:pathLst>
                <a:path w="28683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3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98" y="9716"/>
                    <a:pt x="9561" y="8835"/>
                    <a:pt x="12681" y="8764"/>
                  </a:cubicBezTo>
                  <a:cubicBezTo>
                    <a:pt x="12935" y="8756"/>
                    <a:pt x="13156" y="8753"/>
                    <a:pt x="13337" y="8753"/>
                  </a:cubicBezTo>
                  <a:cubicBezTo>
                    <a:pt x="13701" y="8753"/>
                    <a:pt x="13907" y="8764"/>
                    <a:pt x="13907" y="8764"/>
                  </a:cubicBezTo>
                  <a:lnTo>
                    <a:pt x="21253" y="8764"/>
                  </a:lnTo>
                  <a:cubicBezTo>
                    <a:pt x="25278" y="8764"/>
                    <a:pt x="28623" y="5311"/>
                    <a:pt x="28671" y="977"/>
                  </a:cubicBezTo>
                  <a:cubicBezTo>
                    <a:pt x="28683" y="846"/>
                    <a:pt x="28683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71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1" name="Google Shape;476;p21">
              <a:extLst>
                <a:ext uri="{FF2B5EF4-FFF2-40B4-BE49-F238E27FC236}">
                  <a16:creationId xmlns:a16="http://schemas.microsoft.com/office/drawing/2014/main" id="{2620FF87-C914-0D88-72C4-D7DFEF93B31D}"/>
                </a:ext>
              </a:extLst>
            </p:cNvPr>
            <p:cNvSpPr/>
            <p:nvPr/>
          </p:nvSpPr>
          <p:spPr>
            <a:xfrm>
              <a:off x="2588191" y="1909395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6" y="6965"/>
                  </a:cubicBezTo>
                  <a:cubicBezTo>
                    <a:pt x="13" y="7179"/>
                    <a:pt x="1" y="7406"/>
                    <a:pt x="1" y="7632"/>
                  </a:cubicBezTo>
                  <a:lnTo>
                    <a:pt x="1" y="20717"/>
                  </a:lnTo>
                  <a:cubicBezTo>
                    <a:pt x="1" y="20800"/>
                    <a:pt x="1" y="20895"/>
                    <a:pt x="1" y="20979"/>
                  </a:cubicBezTo>
                  <a:cubicBezTo>
                    <a:pt x="405" y="15431"/>
                    <a:pt x="9359" y="14716"/>
                    <a:pt x="12681" y="14633"/>
                  </a:cubicBezTo>
                  <a:cubicBezTo>
                    <a:pt x="12935" y="14629"/>
                    <a:pt x="13156" y="14627"/>
                    <a:pt x="13337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06" y="14633"/>
                    <a:pt x="28516" y="11537"/>
                    <a:pt x="28671" y="7608"/>
                  </a:cubicBezTo>
                  <a:lnTo>
                    <a:pt x="28671" y="7596"/>
                  </a:lnTo>
                  <a:cubicBezTo>
                    <a:pt x="28671" y="7537"/>
                    <a:pt x="28671" y="7477"/>
                    <a:pt x="28671" y="7418"/>
                  </a:cubicBezTo>
                  <a:cubicBezTo>
                    <a:pt x="28683" y="7287"/>
                    <a:pt x="28671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</a:t>
              </a: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ố tiếng/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1 dòng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2" name="Google Shape;477;p21">
              <a:extLst>
                <a:ext uri="{FF2B5EF4-FFF2-40B4-BE49-F238E27FC236}">
                  <a16:creationId xmlns:a16="http://schemas.microsoft.com/office/drawing/2014/main" id="{162E1391-968E-A2C7-4977-AB0DB7190450}"/>
                </a:ext>
              </a:extLst>
            </p:cNvPr>
            <p:cNvSpPr/>
            <p:nvPr/>
          </p:nvSpPr>
          <p:spPr>
            <a:xfrm>
              <a:off x="2667666" y="3491853"/>
              <a:ext cx="1185344" cy="95680"/>
            </a:xfrm>
            <a:custGeom>
              <a:avLst/>
              <a:gdLst/>
              <a:ahLst/>
              <a:cxnLst/>
              <a:rect l="l" t="t" r="r" b="b"/>
              <a:pathLst>
                <a:path w="37042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6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FCBD2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3" name="Google Shape;478;p21">
              <a:extLst>
                <a:ext uri="{FF2B5EF4-FFF2-40B4-BE49-F238E27FC236}">
                  <a16:creationId xmlns:a16="http://schemas.microsoft.com/office/drawing/2014/main" id="{40F6CDEC-72AE-C5C1-5E09-BF278755F0B8}"/>
                </a:ext>
              </a:extLst>
            </p:cNvPr>
            <p:cNvSpPr/>
            <p:nvPr/>
          </p:nvSpPr>
          <p:spPr>
            <a:xfrm>
              <a:off x="3148484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FCBD2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26" name="Google Shape;481;p21">
            <a:extLst>
              <a:ext uri="{FF2B5EF4-FFF2-40B4-BE49-F238E27FC236}">
                <a16:creationId xmlns:a16="http://schemas.microsoft.com/office/drawing/2014/main" id="{E52DCFA6-024E-FF8F-069A-80DE4D0768AD}"/>
              </a:ext>
            </a:extLst>
          </p:cNvPr>
          <p:cNvGrpSpPr/>
          <p:nvPr/>
        </p:nvGrpSpPr>
        <p:grpSpPr>
          <a:xfrm>
            <a:off x="4707898" y="914174"/>
            <a:ext cx="1957586" cy="3189346"/>
            <a:chOff x="4064746" y="1909395"/>
            <a:chExt cx="1330880" cy="2066353"/>
          </a:xfrm>
        </p:grpSpPr>
        <p:sp>
          <p:nvSpPr>
            <p:cNvPr id="27" name="Google Shape;482;p21">
              <a:extLst>
                <a:ext uri="{FF2B5EF4-FFF2-40B4-BE49-F238E27FC236}">
                  <a16:creationId xmlns:a16="http://schemas.microsoft.com/office/drawing/2014/main" id="{9422B9D7-5FEF-CFCD-419B-53A24619EE6B}"/>
                </a:ext>
              </a:extLst>
            </p:cNvPr>
            <p:cNvSpPr/>
            <p:nvPr/>
          </p:nvSpPr>
          <p:spPr>
            <a:xfrm>
              <a:off x="4065130" y="2194982"/>
              <a:ext cx="1330496" cy="1296963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" y="50983"/>
                    <a:pt x="13" y="51066"/>
                  </a:cubicBezTo>
                  <a:cubicBezTo>
                    <a:pt x="37" y="51280"/>
                    <a:pt x="84" y="51495"/>
                    <a:pt x="168" y="51697"/>
                  </a:cubicBezTo>
                  <a:cubicBezTo>
                    <a:pt x="525" y="52543"/>
                    <a:pt x="1346" y="53138"/>
                    <a:pt x="2323" y="53138"/>
                  </a:cubicBezTo>
                  <a:lnTo>
                    <a:pt x="39244" y="53138"/>
                  </a:lnTo>
                  <a:cubicBezTo>
                    <a:pt x="40530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30" y="0"/>
                    <a:pt x="3924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sz="2000" dirty="0">
                <a:latin typeface="#9Slide03 Ample" panose="02000000000000000000" pitchFamily="2" charset="0"/>
              </a:endParaRPr>
            </a:p>
            <a:p>
              <a:pPr algn="ctr"/>
              <a:r>
                <a:rPr lang="en-US" sz="2000" dirty="0">
                  <a:latin typeface="#9Slide03 Ample" panose="02000000000000000000" pitchFamily="2" charset="0"/>
                </a:rPr>
                <a:t>………………………………………………………………………………………………</a:t>
              </a:r>
            </a:p>
          </p:txBody>
        </p:sp>
        <p:sp>
          <p:nvSpPr>
            <p:cNvPr id="28" name="Google Shape;483;p21">
              <a:extLst>
                <a:ext uri="{FF2B5EF4-FFF2-40B4-BE49-F238E27FC236}">
                  <a16:creationId xmlns:a16="http://schemas.microsoft.com/office/drawing/2014/main" id="{122F5244-15E4-2460-02C8-7744D0298356}"/>
                </a:ext>
              </a:extLst>
            </p:cNvPr>
            <p:cNvSpPr/>
            <p:nvPr/>
          </p:nvSpPr>
          <p:spPr>
            <a:xfrm>
              <a:off x="4065130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" y="1239"/>
                    <a:pt x="13" y="1322"/>
                  </a:cubicBezTo>
                  <a:cubicBezTo>
                    <a:pt x="37" y="1536"/>
                    <a:pt x="84" y="1751"/>
                    <a:pt x="168" y="1953"/>
                  </a:cubicBezTo>
                  <a:cubicBezTo>
                    <a:pt x="525" y="2799"/>
                    <a:pt x="1346" y="3394"/>
                    <a:pt x="2323" y="3394"/>
                  </a:cubicBezTo>
                  <a:lnTo>
                    <a:pt x="39244" y="3394"/>
                  </a:lnTo>
                  <a:cubicBezTo>
                    <a:pt x="40530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30" y="2322"/>
                    <a:pt x="39244" y="2322"/>
                  </a:cubicBezTo>
                  <a:lnTo>
                    <a:pt x="2323" y="2322"/>
                  </a:lnTo>
                  <a:cubicBezTo>
                    <a:pt x="1346" y="2322"/>
                    <a:pt x="525" y="1727"/>
                    <a:pt x="168" y="882"/>
                  </a:cubicBezTo>
                  <a:cubicBezTo>
                    <a:pt x="84" y="691"/>
                    <a:pt x="37" y="477"/>
                    <a:pt x="13" y="263"/>
                  </a:cubicBezTo>
                  <a:cubicBezTo>
                    <a:pt x="1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9" name="Google Shape;484;p21">
              <a:extLst>
                <a:ext uri="{FF2B5EF4-FFF2-40B4-BE49-F238E27FC236}">
                  <a16:creationId xmlns:a16="http://schemas.microsoft.com/office/drawing/2014/main" id="{775E738A-E223-CA3F-2542-87292C42398A}"/>
                </a:ext>
              </a:extLst>
            </p:cNvPr>
            <p:cNvSpPr/>
            <p:nvPr/>
          </p:nvSpPr>
          <p:spPr>
            <a:xfrm>
              <a:off x="4065130" y="2134154"/>
              <a:ext cx="917504" cy="472864"/>
            </a:xfrm>
            <a:custGeom>
              <a:avLst/>
              <a:gdLst/>
              <a:ahLst/>
              <a:cxnLst/>
              <a:rect l="l" t="t" r="r" b="b"/>
              <a:pathLst>
                <a:path w="28672" h="14777" extrusionOk="0">
                  <a:moveTo>
                    <a:pt x="72" y="1"/>
                  </a:moveTo>
                  <a:cubicBezTo>
                    <a:pt x="60" y="167"/>
                    <a:pt x="37" y="322"/>
                    <a:pt x="25" y="489"/>
                  </a:cubicBezTo>
                  <a:cubicBezTo>
                    <a:pt x="1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87" y="9716"/>
                    <a:pt x="9550" y="8835"/>
                    <a:pt x="12669" y="8764"/>
                  </a:cubicBezTo>
                  <a:cubicBezTo>
                    <a:pt x="12923" y="8756"/>
                    <a:pt x="13144" y="8753"/>
                    <a:pt x="13326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2" y="8764"/>
                  </a:lnTo>
                  <a:cubicBezTo>
                    <a:pt x="25266" y="8764"/>
                    <a:pt x="28612" y="5311"/>
                    <a:pt x="28671" y="977"/>
                  </a:cubicBezTo>
                  <a:cubicBezTo>
                    <a:pt x="28671" y="846"/>
                    <a:pt x="28671" y="715"/>
                    <a:pt x="28659" y="584"/>
                  </a:cubicBezTo>
                  <a:lnTo>
                    <a:pt x="28659" y="572"/>
                  </a:lnTo>
                  <a:cubicBezTo>
                    <a:pt x="28659" y="548"/>
                    <a:pt x="28659" y="513"/>
                    <a:pt x="28659" y="489"/>
                  </a:cubicBezTo>
                  <a:cubicBezTo>
                    <a:pt x="28659" y="394"/>
                    <a:pt x="28647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0" name="Google Shape;485;p21">
              <a:extLst>
                <a:ext uri="{FF2B5EF4-FFF2-40B4-BE49-F238E27FC236}">
                  <a16:creationId xmlns:a16="http://schemas.microsoft.com/office/drawing/2014/main" id="{17C5CEDF-E3C9-7991-9393-F765C3EA6B3F}"/>
                </a:ext>
              </a:extLst>
            </p:cNvPr>
            <p:cNvSpPr/>
            <p:nvPr/>
          </p:nvSpPr>
          <p:spPr>
            <a:xfrm>
              <a:off x="4064746" y="1909395"/>
              <a:ext cx="917888" cy="671328"/>
            </a:xfrm>
            <a:custGeom>
              <a:avLst/>
              <a:gdLst/>
              <a:ahLst/>
              <a:cxnLst/>
              <a:rect l="l" t="t" r="r" b="b"/>
              <a:pathLst>
                <a:path w="28684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7" y="6965"/>
                  </a:cubicBezTo>
                  <a:cubicBezTo>
                    <a:pt x="13" y="7179"/>
                    <a:pt x="13" y="7406"/>
                    <a:pt x="13" y="7632"/>
                  </a:cubicBezTo>
                  <a:lnTo>
                    <a:pt x="13" y="20717"/>
                  </a:lnTo>
                  <a:cubicBezTo>
                    <a:pt x="13" y="20800"/>
                    <a:pt x="1" y="20895"/>
                    <a:pt x="13" y="20979"/>
                  </a:cubicBezTo>
                  <a:cubicBezTo>
                    <a:pt x="406" y="15431"/>
                    <a:pt x="9371" y="14716"/>
                    <a:pt x="12681" y="14633"/>
                  </a:cubicBezTo>
                  <a:cubicBezTo>
                    <a:pt x="12935" y="14629"/>
                    <a:pt x="13156" y="14627"/>
                    <a:pt x="13338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4" y="14633"/>
                  </a:lnTo>
                  <a:cubicBezTo>
                    <a:pt x="25218" y="14633"/>
                    <a:pt x="28528" y="11537"/>
                    <a:pt x="28671" y="7608"/>
                  </a:cubicBezTo>
                  <a:lnTo>
                    <a:pt x="28671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3" y="3084"/>
                    <a:pt x="25290" y="0"/>
                    <a:pt x="21361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Gieo vần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90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1" name="Google Shape;486;p21">
              <a:extLst>
                <a:ext uri="{FF2B5EF4-FFF2-40B4-BE49-F238E27FC236}">
                  <a16:creationId xmlns:a16="http://schemas.microsoft.com/office/drawing/2014/main" id="{182044E7-B850-C5BD-EE2F-7E3655503EA4}"/>
                </a:ext>
              </a:extLst>
            </p:cNvPr>
            <p:cNvSpPr/>
            <p:nvPr/>
          </p:nvSpPr>
          <p:spPr>
            <a:xfrm>
              <a:off x="4137544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5" y="2989"/>
                    <a:pt x="3000" y="2989"/>
                  </a:cubicBezTo>
                  <a:lnTo>
                    <a:pt x="34052" y="2989"/>
                  </a:lnTo>
                  <a:cubicBezTo>
                    <a:pt x="35707" y="2989"/>
                    <a:pt x="37040" y="1656"/>
                    <a:pt x="37040" y="1"/>
                  </a:cubicBezTo>
                  <a:close/>
                </a:path>
              </a:pathLst>
            </a:custGeom>
            <a:solidFill>
              <a:srgbClr val="69E78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2" name="Google Shape;487;p21">
              <a:extLst>
                <a:ext uri="{FF2B5EF4-FFF2-40B4-BE49-F238E27FC236}">
                  <a16:creationId xmlns:a16="http://schemas.microsoft.com/office/drawing/2014/main" id="{141BCF10-A326-5F00-BABF-29B350774694}"/>
                </a:ext>
              </a:extLst>
            </p:cNvPr>
            <p:cNvSpPr/>
            <p:nvPr/>
          </p:nvSpPr>
          <p:spPr>
            <a:xfrm>
              <a:off x="4610330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51" y="1"/>
                  </a:moveTo>
                  <a:cubicBezTo>
                    <a:pt x="1679" y="1"/>
                    <a:pt x="1" y="1680"/>
                    <a:pt x="1" y="3751"/>
                  </a:cubicBezTo>
                  <a:cubicBezTo>
                    <a:pt x="1" y="5811"/>
                    <a:pt x="1679" y="7490"/>
                    <a:pt x="3751" y="7490"/>
                  </a:cubicBezTo>
                  <a:cubicBezTo>
                    <a:pt x="5811" y="7490"/>
                    <a:pt x="7490" y="5811"/>
                    <a:pt x="7490" y="3751"/>
                  </a:cubicBezTo>
                  <a:cubicBezTo>
                    <a:pt x="7490" y="1680"/>
                    <a:pt x="5811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3" name="Google Shape;488;p21">
              <a:extLst>
                <a:ext uri="{FF2B5EF4-FFF2-40B4-BE49-F238E27FC236}">
                  <a16:creationId xmlns:a16="http://schemas.microsoft.com/office/drawing/2014/main" id="{8FF5A9DD-1F24-BD90-FB5D-80595CCC9693}"/>
                </a:ext>
              </a:extLst>
            </p:cNvPr>
            <p:cNvSpPr/>
            <p:nvPr/>
          </p:nvSpPr>
          <p:spPr>
            <a:xfrm>
              <a:off x="4651865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53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53" y="4894"/>
                  </a:cubicBezTo>
                  <a:cubicBezTo>
                    <a:pt x="3799" y="4894"/>
                    <a:pt x="4894" y="3799"/>
                    <a:pt x="4894" y="2453"/>
                  </a:cubicBezTo>
                  <a:cubicBezTo>
                    <a:pt x="4894" y="1096"/>
                    <a:pt x="3799" y="1"/>
                    <a:pt x="245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4" name="Google Shape;489;p21">
              <a:extLst>
                <a:ext uri="{FF2B5EF4-FFF2-40B4-BE49-F238E27FC236}">
                  <a16:creationId xmlns:a16="http://schemas.microsoft.com/office/drawing/2014/main" id="{486D3293-3FE6-6176-1090-A0C3F050A66C}"/>
                </a:ext>
              </a:extLst>
            </p:cNvPr>
            <p:cNvSpPr/>
            <p:nvPr/>
          </p:nvSpPr>
          <p:spPr>
            <a:xfrm>
              <a:off x="4618330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1" y="0"/>
                  </a:moveTo>
                  <a:lnTo>
                    <a:pt x="3501" y="6715"/>
                  </a:lnTo>
                  <a:lnTo>
                    <a:pt x="6990" y="0"/>
                  </a:lnTo>
                  <a:close/>
                </a:path>
              </a:pathLst>
            </a:custGeom>
            <a:solidFill>
              <a:srgbClr val="69E78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7" name="Google Shape;492;p21">
            <a:extLst>
              <a:ext uri="{FF2B5EF4-FFF2-40B4-BE49-F238E27FC236}">
                <a16:creationId xmlns:a16="http://schemas.microsoft.com/office/drawing/2014/main" id="{19CE3B23-A7C2-24B9-2AD2-BC43C4CDE071}"/>
              </a:ext>
            </a:extLst>
          </p:cNvPr>
          <p:cNvGrpSpPr/>
          <p:nvPr/>
        </p:nvGrpSpPr>
        <p:grpSpPr>
          <a:xfrm>
            <a:off x="6975568" y="874084"/>
            <a:ext cx="1957539" cy="3229437"/>
            <a:chOff x="5534623" y="1883421"/>
            <a:chExt cx="1330848" cy="2092327"/>
          </a:xfrm>
        </p:grpSpPr>
        <p:sp>
          <p:nvSpPr>
            <p:cNvPr id="38" name="Google Shape;493;p21">
              <a:extLst>
                <a:ext uri="{FF2B5EF4-FFF2-40B4-BE49-F238E27FC236}">
                  <a16:creationId xmlns:a16="http://schemas.microsoft.com/office/drawing/2014/main" id="{6F57380F-8482-E031-EEEF-F2804ED53B28}"/>
                </a:ext>
              </a:extLst>
            </p:cNvPr>
            <p:cNvSpPr/>
            <p:nvPr/>
          </p:nvSpPr>
          <p:spPr>
            <a:xfrm>
              <a:off x="608055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8" y="1"/>
                    <a:pt x="1" y="1680"/>
                    <a:pt x="1" y="3751"/>
                  </a:cubicBezTo>
                  <a:cubicBezTo>
                    <a:pt x="1" y="5811"/>
                    <a:pt x="1668" y="7490"/>
                    <a:pt x="3739" y="7490"/>
                  </a:cubicBezTo>
                  <a:cubicBezTo>
                    <a:pt x="5799" y="7490"/>
                    <a:pt x="7478" y="5811"/>
                    <a:pt x="7478" y="3751"/>
                  </a:cubicBezTo>
                  <a:cubicBezTo>
                    <a:pt x="7478" y="1680"/>
                    <a:pt x="5799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9" name="Google Shape;494;p21">
              <a:extLst>
                <a:ext uri="{FF2B5EF4-FFF2-40B4-BE49-F238E27FC236}">
                  <a16:creationId xmlns:a16="http://schemas.microsoft.com/office/drawing/2014/main" id="{203ED563-39F2-6E16-DD97-6CB4C8DAE962}"/>
                </a:ext>
              </a:extLst>
            </p:cNvPr>
            <p:cNvSpPr/>
            <p:nvPr/>
          </p:nvSpPr>
          <p:spPr>
            <a:xfrm>
              <a:off x="6122094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1" y="1"/>
                  </a:moveTo>
                  <a:cubicBezTo>
                    <a:pt x="1084" y="1"/>
                    <a:pt x="1" y="1096"/>
                    <a:pt x="1" y="2453"/>
                  </a:cubicBezTo>
                  <a:cubicBezTo>
                    <a:pt x="1" y="3799"/>
                    <a:pt x="1084" y="4894"/>
                    <a:pt x="2441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1" y="1"/>
                  </a:cubicBezTo>
                  <a:close/>
                </a:path>
              </a:pathLst>
            </a:custGeom>
            <a:solidFill>
              <a:srgbClr val="CAA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40" name="Google Shape;495;p21">
              <a:extLst>
                <a:ext uri="{FF2B5EF4-FFF2-40B4-BE49-F238E27FC236}">
                  <a16:creationId xmlns:a16="http://schemas.microsoft.com/office/drawing/2014/main" id="{0C89F7BE-4380-915C-3CC1-62464E14E894}"/>
                </a:ext>
              </a:extLst>
            </p:cNvPr>
            <p:cNvSpPr/>
            <p:nvPr/>
          </p:nvSpPr>
          <p:spPr>
            <a:xfrm>
              <a:off x="5535007" y="2194982"/>
              <a:ext cx="1330464" cy="1296963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22" y="0"/>
                  </a:moveTo>
                  <a:cubicBezTo>
                    <a:pt x="1036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0" y="50983"/>
                    <a:pt x="12" y="51066"/>
                  </a:cubicBezTo>
                  <a:cubicBezTo>
                    <a:pt x="36" y="51280"/>
                    <a:pt x="95" y="51495"/>
                    <a:pt x="179" y="51697"/>
                  </a:cubicBezTo>
                  <a:cubicBezTo>
                    <a:pt x="524" y="52543"/>
                    <a:pt x="1357" y="53138"/>
                    <a:pt x="2322" y="53138"/>
                  </a:cubicBezTo>
                  <a:lnTo>
                    <a:pt x="39243" y="53138"/>
                  </a:lnTo>
                  <a:cubicBezTo>
                    <a:pt x="40529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29" y="0"/>
                    <a:pt x="3924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lang="en-US" sz="2000" dirty="0">
                <a:latin typeface="#9Slide03 Ample" panose="02000000000000000000" pitchFamily="2" charset="0"/>
              </a:endParaRPr>
            </a:p>
            <a:p>
              <a:pPr algn="ctr"/>
              <a:r>
                <a:rPr lang="en-US" sz="2000" dirty="0">
                  <a:latin typeface="#9Slide03 Ample" panose="02000000000000000000" pitchFamily="2" charset="0"/>
                </a:rPr>
                <a:t>………………………………………………………………………………………………</a:t>
              </a:r>
            </a:p>
          </p:txBody>
        </p:sp>
        <p:sp>
          <p:nvSpPr>
            <p:cNvPr id="41" name="Google Shape;496;p21">
              <a:extLst>
                <a:ext uri="{FF2B5EF4-FFF2-40B4-BE49-F238E27FC236}">
                  <a16:creationId xmlns:a16="http://schemas.microsoft.com/office/drawing/2014/main" id="{8D3CC611-DA6E-CE0A-9725-DCFDB8B63300}"/>
                </a:ext>
              </a:extLst>
            </p:cNvPr>
            <p:cNvSpPr/>
            <p:nvPr/>
          </p:nvSpPr>
          <p:spPr>
            <a:xfrm>
              <a:off x="5535007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0" y="1239"/>
                    <a:pt x="12" y="1322"/>
                  </a:cubicBezTo>
                  <a:cubicBezTo>
                    <a:pt x="36" y="1536"/>
                    <a:pt x="95" y="1751"/>
                    <a:pt x="179" y="1953"/>
                  </a:cubicBezTo>
                  <a:cubicBezTo>
                    <a:pt x="524" y="2799"/>
                    <a:pt x="1357" y="3394"/>
                    <a:pt x="2322" y="3394"/>
                  </a:cubicBezTo>
                  <a:lnTo>
                    <a:pt x="39243" y="3394"/>
                  </a:lnTo>
                  <a:cubicBezTo>
                    <a:pt x="40529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29" y="2322"/>
                    <a:pt x="39243" y="2322"/>
                  </a:cubicBezTo>
                  <a:lnTo>
                    <a:pt x="2322" y="2322"/>
                  </a:lnTo>
                  <a:cubicBezTo>
                    <a:pt x="1357" y="2322"/>
                    <a:pt x="524" y="1727"/>
                    <a:pt x="179" y="882"/>
                  </a:cubicBezTo>
                  <a:cubicBezTo>
                    <a:pt x="95" y="691"/>
                    <a:pt x="36" y="477"/>
                    <a:pt x="12" y="263"/>
                  </a:cubicBezTo>
                  <a:cubicBezTo>
                    <a:pt x="0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42" name="Google Shape;497;p21">
              <a:extLst>
                <a:ext uri="{FF2B5EF4-FFF2-40B4-BE49-F238E27FC236}">
                  <a16:creationId xmlns:a16="http://schemas.microsoft.com/office/drawing/2014/main" id="{EB19C29D-4CA5-89E0-A609-3C5896BB3550}"/>
                </a:ext>
              </a:extLst>
            </p:cNvPr>
            <p:cNvSpPr/>
            <p:nvPr/>
          </p:nvSpPr>
          <p:spPr>
            <a:xfrm>
              <a:off x="5535007" y="2108181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3" y="1"/>
                  </a:moveTo>
                  <a:cubicBezTo>
                    <a:pt x="60" y="167"/>
                    <a:pt x="36" y="322"/>
                    <a:pt x="24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68" y="8764"/>
                  </a:cubicBezTo>
                  <a:cubicBezTo>
                    <a:pt x="12922" y="8756"/>
                    <a:pt x="13143" y="8753"/>
                    <a:pt x="13325" y="8753"/>
                  </a:cubicBezTo>
                  <a:cubicBezTo>
                    <a:pt x="13688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0" y="977"/>
                  </a:cubicBezTo>
                  <a:cubicBezTo>
                    <a:pt x="28670" y="846"/>
                    <a:pt x="28670" y="715"/>
                    <a:pt x="28670" y="584"/>
                  </a:cubicBezTo>
                  <a:lnTo>
                    <a:pt x="28670" y="572"/>
                  </a:lnTo>
                  <a:cubicBezTo>
                    <a:pt x="28670" y="548"/>
                    <a:pt x="28658" y="513"/>
                    <a:pt x="28658" y="489"/>
                  </a:cubicBezTo>
                  <a:cubicBezTo>
                    <a:pt x="28658" y="394"/>
                    <a:pt x="28658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43" name="Google Shape;498;p21">
              <a:extLst>
                <a:ext uri="{FF2B5EF4-FFF2-40B4-BE49-F238E27FC236}">
                  <a16:creationId xmlns:a16="http://schemas.microsoft.com/office/drawing/2014/main" id="{CFA695E9-B750-EDB1-C685-AFBE442FCC7F}"/>
                </a:ext>
              </a:extLst>
            </p:cNvPr>
            <p:cNvSpPr/>
            <p:nvPr/>
          </p:nvSpPr>
          <p:spPr>
            <a:xfrm>
              <a:off x="5534623" y="1883421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44" y="0"/>
                    <a:pt x="369" y="3060"/>
                    <a:pt x="36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0" y="14716"/>
                    <a:pt x="12680" y="14633"/>
                  </a:cubicBezTo>
                  <a:cubicBezTo>
                    <a:pt x="12934" y="14629"/>
                    <a:pt x="13155" y="14627"/>
                    <a:pt x="13337" y="14627"/>
                  </a:cubicBezTo>
                  <a:cubicBezTo>
                    <a:pt x="13700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2" y="7608"/>
                  </a:cubicBezTo>
                  <a:lnTo>
                    <a:pt x="28682" y="7596"/>
                  </a:lnTo>
                  <a:cubicBezTo>
                    <a:pt x="28682" y="7537"/>
                    <a:pt x="28682" y="7477"/>
                    <a:pt x="28682" y="7418"/>
                  </a:cubicBezTo>
                  <a:cubicBezTo>
                    <a:pt x="28682" y="7287"/>
                    <a:pt x="28682" y="7156"/>
                    <a:pt x="28682" y="7025"/>
                  </a:cubicBezTo>
                  <a:cubicBezTo>
                    <a:pt x="28682" y="7013"/>
                    <a:pt x="28682" y="6989"/>
                    <a:pt x="28670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CAA5E5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</a:t>
              </a: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gắt nhịp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90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4" name="Google Shape;499;p21">
              <a:extLst>
                <a:ext uri="{FF2B5EF4-FFF2-40B4-BE49-F238E27FC236}">
                  <a16:creationId xmlns:a16="http://schemas.microsoft.com/office/drawing/2014/main" id="{4140551F-CB2C-E8E2-B0C8-4274FC6F7833}"/>
                </a:ext>
              </a:extLst>
            </p:cNvPr>
            <p:cNvSpPr/>
            <p:nvPr/>
          </p:nvSpPr>
          <p:spPr>
            <a:xfrm>
              <a:off x="5608835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6" y="2989"/>
                    <a:pt x="3001" y="2989"/>
                  </a:cubicBezTo>
                  <a:lnTo>
                    <a:pt x="34052" y="2989"/>
                  </a:lnTo>
                  <a:cubicBezTo>
                    <a:pt x="35707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CAA5E5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45" name="Google Shape;500;p21">
              <a:extLst>
                <a:ext uri="{FF2B5EF4-FFF2-40B4-BE49-F238E27FC236}">
                  <a16:creationId xmlns:a16="http://schemas.microsoft.com/office/drawing/2014/main" id="{FD1249B1-AFF9-C980-DD7B-9EB5CB0A3D29}"/>
                </a:ext>
              </a:extLst>
            </p:cNvPr>
            <p:cNvSpPr/>
            <p:nvPr/>
          </p:nvSpPr>
          <p:spPr>
            <a:xfrm>
              <a:off x="6089465" y="3587497"/>
              <a:ext cx="223648" cy="214912"/>
            </a:xfrm>
            <a:custGeom>
              <a:avLst/>
              <a:gdLst/>
              <a:ahLst/>
              <a:cxnLst/>
              <a:rect l="l" t="t" r="r" b="b"/>
              <a:pathLst>
                <a:path w="6989" h="6716" extrusionOk="0">
                  <a:moveTo>
                    <a:pt x="0" y="0"/>
                  </a:moveTo>
                  <a:lnTo>
                    <a:pt x="3500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CAA5E5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1402A5D-9BBC-8685-1ADB-89480D7745A5}"/>
              </a:ext>
            </a:extLst>
          </p:cNvPr>
          <p:cNvSpPr/>
          <p:nvPr/>
        </p:nvSpPr>
        <p:spPr>
          <a:xfrm>
            <a:off x="2374206" y="82368"/>
            <a:ext cx="4395587" cy="592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solidFill>
                  <a:srgbClr val="0070C0"/>
                </a:solidFill>
                <a:latin typeface="#9Slide04 HLT Aquu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PHT </a:t>
            </a:r>
            <a:r>
              <a:rPr lang="en-US" sz="3200" b="1" dirty="0" err="1">
                <a:solidFill>
                  <a:srgbClr val="0070C0"/>
                </a:solidFill>
                <a:latin typeface="#9Slide04 HLT Aquu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#9Slide04 HLT Aquu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1: HÌNH THỨC BÀI THƠ</a:t>
            </a:r>
            <a:endParaRPr lang="en-US" sz="3200" dirty="0">
              <a:solidFill>
                <a:srgbClr val="0070C0"/>
              </a:solidFill>
              <a:latin typeface="#9Slide04 HLT Aquus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87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46549B-1240-AAC1-07EA-841E76B1F200}"/>
              </a:ext>
            </a:extLst>
          </p:cNvPr>
          <p:cNvSpPr txBox="1"/>
          <p:nvPr/>
        </p:nvSpPr>
        <p:spPr>
          <a:xfrm>
            <a:off x="452120" y="221525"/>
            <a:ext cx="8239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</a:rPr>
              <a:t>thức</a:t>
            </a:r>
            <a:endParaRPr lang="en-US" sz="2800" b="1" dirty="0">
              <a:solidFill>
                <a:srgbClr val="0070C0"/>
              </a:solidFill>
              <a:latin typeface="#9Slide05 SVNQuarzo" panose="04000000000000000000" pitchFamily="82" charset="0"/>
              <a:ea typeface="#9Slide05 SVNQuarzo" panose="04000000000000000000" pitchFamily="82" charset="0"/>
            </a:endParaRPr>
          </a:p>
        </p:txBody>
      </p:sp>
      <p:sp>
        <p:nvSpPr>
          <p:cNvPr id="3" name="Google Shape;458;p21">
            <a:extLst>
              <a:ext uri="{FF2B5EF4-FFF2-40B4-BE49-F238E27FC236}">
                <a16:creationId xmlns:a16="http://schemas.microsoft.com/office/drawing/2014/main" id="{29914BF4-CB62-CA00-A6AA-C171A466176D}"/>
              </a:ext>
            </a:extLst>
          </p:cNvPr>
          <p:cNvSpPr/>
          <p:nvPr/>
        </p:nvSpPr>
        <p:spPr>
          <a:xfrm>
            <a:off x="1782" y="4243033"/>
            <a:ext cx="9144032" cy="20608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459;p21">
            <a:extLst>
              <a:ext uri="{FF2B5EF4-FFF2-40B4-BE49-F238E27FC236}">
                <a16:creationId xmlns:a16="http://schemas.microsoft.com/office/drawing/2014/main" id="{BBE2DC43-50A5-C6C1-99A9-926E87D68FBF}"/>
              </a:ext>
            </a:extLst>
          </p:cNvPr>
          <p:cNvGrpSpPr/>
          <p:nvPr/>
        </p:nvGrpSpPr>
        <p:grpSpPr>
          <a:xfrm>
            <a:off x="201538" y="946896"/>
            <a:ext cx="1957539" cy="3496200"/>
            <a:chOff x="1124671" y="1532850"/>
            <a:chExt cx="1330848" cy="2265163"/>
          </a:xfrm>
        </p:grpSpPr>
        <p:sp>
          <p:nvSpPr>
            <p:cNvPr id="5" name="Google Shape;460;p21">
              <a:extLst>
                <a:ext uri="{FF2B5EF4-FFF2-40B4-BE49-F238E27FC236}">
                  <a16:creationId xmlns:a16="http://schemas.microsoft.com/office/drawing/2014/main" id="{412B621C-4029-5BDD-A049-6851C2ACA19B}"/>
                </a:ext>
              </a:extLst>
            </p:cNvPr>
            <p:cNvSpPr/>
            <p:nvPr/>
          </p:nvSpPr>
          <p:spPr>
            <a:xfrm>
              <a:off x="1125055" y="1791529"/>
              <a:ext cx="1330464" cy="1496109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6" name="Google Shape;461;p21">
              <a:extLst>
                <a:ext uri="{FF2B5EF4-FFF2-40B4-BE49-F238E27FC236}">
                  <a16:creationId xmlns:a16="http://schemas.microsoft.com/office/drawing/2014/main" id="{EF7A2A29-089B-EDE6-EA1E-BF251BBEDCF8}"/>
                </a:ext>
              </a:extLst>
            </p:cNvPr>
            <p:cNvSpPr/>
            <p:nvPr/>
          </p:nvSpPr>
          <p:spPr>
            <a:xfrm>
              <a:off x="1125055" y="3205549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7" name="Google Shape;462;p21">
              <a:extLst>
                <a:ext uri="{FF2B5EF4-FFF2-40B4-BE49-F238E27FC236}">
                  <a16:creationId xmlns:a16="http://schemas.microsoft.com/office/drawing/2014/main" id="{8C90188C-8FED-C69A-2AD0-5E5574C7DEB8}"/>
                </a:ext>
              </a:extLst>
            </p:cNvPr>
            <p:cNvSpPr/>
            <p:nvPr/>
          </p:nvSpPr>
          <p:spPr>
            <a:xfrm>
              <a:off x="1125055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8" name="Google Shape;463;p21">
              <a:extLst>
                <a:ext uri="{FF2B5EF4-FFF2-40B4-BE49-F238E27FC236}">
                  <a16:creationId xmlns:a16="http://schemas.microsoft.com/office/drawing/2014/main" id="{753E7F08-8597-7B6C-FEE9-F87C0D2DC667}"/>
                </a:ext>
              </a:extLst>
            </p:cNvPr>
            <p:cNvSpPr/>
            <p:nvPr/>
          </p:nvSpPr>
          <p:spPr>
            <a:xfrm>
              <a:off x="1124671" y="1532850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Số dòng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Số khổ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" sz="1050" dirty="0">
                <a:solidFill>
                  <a:srgbClr val="0070C0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464;p21">
              <a:extLst>
                <a:ext uri="{FF2B5EF4-FFF2-40B4-BE49-F238E27FC236}">
                  <a16:creationId xmlns:a16="http://schemas.microsoft.com/office/drawing/2014/main" id="{2BD73225-C5AA-73AD-0CDF-B26E52684917}"/>
                </a:ext>
              </a:extLst>
            </p:cNvPr>
            <p:cNvSpPr/>
            <p:nvPr/>
          </p:nvSpPr>
          <p:spPr>
            <a:xfrm>
              <a:off x="1196677" y="3314125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EC3A3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0" name="Google Shape;465;p21">
              <a:extLst>
                <a:ext uri="{FF2B5EF4-FFF2-40B4-BE49-F238E27FC236}">
                  <a16:creationId xmlns:a16="http://schemas.microsoft.com/office/drawing/2014/main" id="{AC9ADAFA-E22D-A092-3BA4-2183836C9956}"/>
                </a:ext>
              </a:extLst>
            </p:cNvPr>
            <p:cNvSpPr/>
            <p:nvPr/>
          </p:nvSpPr>
          <p:spPr>
            <a:xfrm>
              <a:off x="1669495" y="3558333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11" name="Google Shape;466;p21">
              <a:extLst>
                <a:ext uri="{FF2B5EF4-FFF2-40B4-BE49-F238E27FC236}">
                  <a16:creationId xmlns:a16="http://schemas.microsoft.com/office/drawing/2014/main" id="{69DB1109-D41A-1653-DD13-B138385001F0}"/>
                </a:ext>
              </a:extLst>
            </p:cNvPr>
            <p:cNvSpPr/>
            <p:nvPr/>
          </p:nvSpPr>
          <p:spPr>
            <a:xfrm>
              <a:off x="1710999" y="3599872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2" name="Google Shape;467;p21">
              <a:extLst>
                <a:ext uri="{FF2B5EF4-FFF2-40B4-BE49-F238E27FC236}">
                  <a16:creationId xmlns:a16="http://schemas.microsoft.com/office/drawing/2014/main" id="{741E33A5-26C6-AD52-7132-320C8ADC04BE}"/>
                </a:ext>
              </a:extLst>
            </p:cNvPr>
            <p:cNvSpPr/>
            <p:nvPr/>
          </p:nvSpPr>
          <p:spPr>
            <a:xfrm>
              <a:off x="1677495" y="3409768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EC3A3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15" name="Google Shape;470;p21">
            <a:extLst>
              <a:ext uri="{FF2B5EF4-FFF2-40B4-BE49-F238E27FC236}">
                <a16:creationId xmlns:a16="http://schemas.microsoft.com/office/drawing/2014/main" id="{0526BFDA-A442-238A-BE8E-2093070DFCEB}"/>
              </a:ext>
            </a:extLst>
          </p:cNvPr>
          <p:cNvGrpSpPr/>
          <p:nvPr/>
        </p:nvGrpSpPr>
        <p:grpSpPr>
          <a:xfrm>
            <a:off x="2450144" y="946896"/>
            <a:ext cx="1957021" cy="3496205"/>
            <a:chOff x="2594901" y="1532850"/>
            <a:chExt cx="1330496" cy="2265165"/>
          </a:xfrm>
        </p:grpSpPr>
        <p:sp>
          <p:nvSpPr>
            <p:cNvPr id="16" name="Google Shape;471;p21">
              <a:extLst>
                <a:ext uri="{FF2B5EF4-FFF2-40B4-BE49-F238E27FC236}">
                  <a16:creationId xmlns:a16="http://schemas.microsoft.com/office/drawing/2014/main" id="{35779DFD-5793-AC98-0B8C-D064D049E555}"/>
                </a:ext>
              </a:extLst>
            </p:cNvPr>
            <p:cNvSpPr/>
            <p:nvPr/>
          </p:nvSpPr>
          <p:spPr>
            <a:xfrm>
              <a:off x="3146255" y="3558335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39" y="1"/>
                  </a:moveTo>
                  <a:cubicBezTo>
                    <a:pt x="1679" y="1"/>
                    <a:pt x="0" y="1680"/>
                    <a:pt x="0" y="3751"/>
                  </a:cubicBezTo>
                  <a:cubicBezTo>
                    <a:pt x="0" y="5811"/>
                    <a:pt x="1679" y="7490"/>
                    <a:pt x="3739" y="7490"/>
                  </a:cubicBezTo>
                  <a:cubicBezTo>
                    <a:pt x="5811" y="7490"/>
                    <a:pt x="7489" y="5811"/>
                    <a:pt x="7489" y="3751"/>
                  </a:cubicBezTo>
                  <a:cubicBezTo>
                    <a:pt x="7489" y="1680"/>
                    <a:pt x="5811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7" name="Google Shape;472;p21">
              <a:extLst>
                <a:ext uri="{FF2B5EF4-FFF2-40B4-BE49-F238E27FC236}">
                  <a16:creationId xmlns:a16="http://schemas.microsoft.com/office/drawing/2014/main" id="{EEE2AA62-A22C-8D49-A386-69ACF071CBC7}"/>
                </a:ext>
              </a:extLst>
            </p:cNvPr>
            <p:cNvSpPr/>
            <p:nvPr/>
          </p:nvSpPr>
          <p:spPr>
            <a:xfrm>
              <a:off x="3187789" y="3599871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41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41" y="4894"/>
                  </a:cubicBezTo>
                  <a:cubicBezTo>
                    <a:pt x="3798" y="4894"/>
                    <a:pt x="4894" y="3799"/>
                    <a:pt x="4894" y="2453"/>
                  </a:cubicBezTo>
                  <a:cubicBezTo>
                    <a:pt x="4894" y="1096"/>
                    <a:pt x="3798" y="1"/>
                    <a:pt x="2441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18" name="Google Shape;473;p21">
              <a:extLst>
                <a:ext uri="{FF2B5EF4-FFF2-40B4-BE49-F238E27FC236}">
                  <a16:creationId xmlns:a16="http://schemas.microsoft.com/office/drawing/2014/main" id="{52608C94-1A0E-63F9-74FB-92B09B8140C9}"/>
                </a:ext>
              </a:extLst>
            </p:cNvPr>
            <p:cNvSpPr/>
            <p:nvPr/>
          </p:nvSpPr>
          <p:spPr>
            <a:xfrm>
              <a:off x="2594901" y="1791529"/>
              <a:ext cx="1330496" cy="1496109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34" y="0"/>
                  </a:moveTo>
                  <a:cubicBezTo>
                    <a:pt x="1048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3" y="50983"/>
                    <a:pt x="24" y="51066"/>
                  </a:cubicBezTo>
                  <a:cubicBezTo>
                    <a:pt x="48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6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6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19" name="Google Shape;474;p21">
              <a:extLst>
                <a:ext uri="{FF2B5EF4-FFF2-40B4-BE49-F238E27FC236}">
                  <a16:creationId xmlns:a16="http://schemas.microsoft.com/office/drawing/2014/main" id="{C222B148-AC92-7465-C643-8B870462BCCE}"/>
                </a:ext>
              </a:extLst>
            </p:cNvPr>
            <p:cNvSpPr/>
            <p:nvPr/>
          </p:nvSpPr>
          <p:spPr>
            <a:xfrm>
              <a:off x="2594901" y="3205550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3" y="1239"/>
                    <a:pt x="24" y="1322"/>
                  </a:cubicBezTo>
                  <a:cubicBezTo>
                    <a:pt x="48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6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6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48" y="477"/>
                    <a:pt x="24" y="263"/>
                  </a:cubicBezTo>
                  <a:cubicBezTo>
                    <a:pt x="13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0" name="Google Shape;475;p21">
              <a:extLst>
                <a:ext uri="{FF2B5EF4-FFF2-40B4-BE49-F238E27FC236}">
                  <a16:creationId xmlns:a16="http://schemas.microsoft.com/office/drawing/2014/main" id="{E85E9716-201F-D1A9-EA26-B9989F784B04}"/>
                </a:ext>
              </a:extLst>
            </p:cNvPr>
            <p:cNvSpPr/>
            <p:nvPr/>
          </p:nvSpPr>
          <p:spPr>
            <a:xfrm>
              <a:off x="2594901" y="1757610"/>
              <a:ext cx="917856" cy="472864"/>
            </a:xfrm>
            <a:custGeom>
              <a:avLst/>
              <a:gdLst/>
              <a:ahLst/>
              <a:cxnLst/>
              <a:rect l="l" t="t" r="r" b="b"/>
              <a:pathLst>
                <a:path w="28683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3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98" y="9716"/>
                    <a:pt x="9561" y="8835"/>
                    <a:pt x="12681" y="8764"/>
                  </a:cubicBezTo>
                  <a:cubicBezTo>
                    <a:pt x="12935" y="8756"/>
                    <a:pt x="13156" y="8753"/>
                    <a:pt x="13337" y="8753"/>
                  </a:cubicBezTo>
                  <a:cubicBezTo>
                    <a:pt x="13701" y="8753"/>
                    <a:pt x="13907" y="8764"/>
                    <a:pt x="13907" y="8764"/>
                  </a:cubicBezTo>
                  <a:lnTo>
                    <a:pt x="21253" y="8764"/>
                  </a:lnTo>
                  <a:cubicBezTo>
                    <a:pt x="25278" y="8764"/>
                    <a:pt x="28623" y="5311"/>
                    <a:pt x="28671" y="977"/>
                  </a:cubicBezTo>
                  <a:cubicBezTo>
                    <a:pt x="28683" y="846"/>
                    <a:pt x="28683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71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1" name="Google Shape;476;p21">
              <a:extLst>
                <a:ext uri="{FF2B5EF4-FFF2-40B4-BE49-F238E27FC236}">
                  <a16:creationId xmlns:a16="http://schemas.microsoft.com/office/drawing/2014/main" id="{2620FF87-C914-0D88-72C4-D7DFEF93B31D}"/>
                </a:ext>
              </a:extLst>
            </p:cNvPr>
            <p:cNvSpPr/>
            <p:nvPr/>
          </p:nvSpPr>
          <p:spPr>
            <a:xfrm>
              <a:off x="2594901" y="1532850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6" y="6965"/>
                  </a:cubicBezTo>
                  <a:cubicBezTo>
                    <a:pt x="13" y="7179"/>
                    <a:pt x="1" y="7406"/>
                    <a:pt x="1" y="7632"/>
                  </a:cubicBezTo>
                  <a:lnTo>
                    <a:pt x="1" y="20717"/>
                  </a:lnTo>
                  <a:cubicBezTo>
                    <a:pt x="1" y="20800"/>
                    <a:pt x="1" y="20895"/>
                    <a:pt x="1" y="20979"/>
                  </a:cubicBezTo>
                  <a:cubicBezTo>
                    <a:pt x="405" y="15431"/>
                    <a:pt x="9359" y="14716"/>
                    <a:pt x="12681" y="14633"/>
                  </a:cubicBezTo>
                  <a:cubicBezTo>
                    <a:pt x="12935" y="14629"/>
                    <a:pt x="13156" y="14627"/>
                    <a:pt x="13337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06" y="14633"/>
                    <a:pt x="28516" y="11537"/>
                    <a:pt x="28671" y="7608"/>
                  </a:cubicBezTo>
                  <a:lnTo>
                    <a:pt x="28671" y="7596"/>
                  </a:lnTo>
                  <a:cubicBezTo>
                    <a:pt x="28671" y="7537"/>
                    <a:pt x="28671" y="7477"/>
                    <a:pt x="28671" y="7418"/>
                  </a:cubicBezTo>
                  <a:cubicBezTo>
                    <a:pt x="28683" y="7287"/>
                    <a:pt x="28671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S</a:t>
              </a: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ố tiếng/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1 dòng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100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2" name="Google Shape;477;p21">
              <a:extLst>
                <a:ext uri="{FF2B5EF4-FFF2-40B4-BE49-F238E27FC236}">
                  <a16:creationId xmlns:a16="http://schemas.microsoft.com/office/drawing/2014/main" id="{162E1391-968E-A2C7-4977-AB0DB7190450}"/>
                </a:ext>
              </a:extLst>
            </p:cNvPr>
            <p:cNvSpPr/>
            <p:nvPr/>
          </p:nvSpPr>
          <p:spPr>
            <a:xfrm>
              <a:off x="2667666" y="3314123"/>
              <a:ext cx="1185344" cy="95680"/>
            </a:xfrm>
            <a:custGeom>
              <a:avLst/>
              <a:gdLst/>
              <a:ahLst/>
              <a:cxnLst/>
              <a:rect l="l" t="t" r="r" b="b"/>
              <a:pathLst>
                <a:path w="37042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6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FCBD2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3" name="Google Shape;478;p21">
              <a:extLst>
                <a:ext uri="{FF2B5EF4-FFF2-40B4-BE49-F238E27FC236}">
                  <a16:creationId xmlns:a16="http://schemas.microsoft.com/office/drawing/2014/main" id="{40F6CDEC-72AE-C5C1-5E09-BF278755F0B8}"/>
                </a:ext>
              </a:extLst>
            </p:cNvPr>
            <p:cNvSpPr/>
            <p:nvPr/>
          </p:nvSpPr>
          <p:spPr>
            <a:xfrm>
              <a:off x="3148484" y="340976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FCBD24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26" name="Google Shape;481;p21">
            <a:extLst>
              <a:ext uri="{FF2B5EF4-FFF2-40B4-BE49-F238E27FC236}">
                <a16:creationId xmlns:a16="http://schemas.microsoft.com/office/drawing/2014/main" id="{E52DCFA6-024E-FF8F-069A-80DE4D0768AD}"/>
              </a:ext>
            </a:extLst>
          </p:cNvPr>
          <p:cNvGrpSpPr/>
          <p:nvPr/>
        </p:nvGrpSpPr>
        <p:grpSpPr>
          <a:xfrm>
            <a:off x="4707898" y="946896"/>
            <a:ext cx="1957586" cy="3496205"/>
            <a:chOff x="4064746" y="1532850"/>
            <a:chExt cx="1330880" cy="2265165"/>
          </a:xfrm>
        </p:grpSpPr>
        <p:sp>
          <p:nvSpPr>
            <p:cNvPr id="27" name="Google Shape;482;p21">
              <a:extLst>
                <a:ext uri="{FF2B5EF4-FFF2-40B4-BE49-F238E27FC236}">
                  <a16:creationId xmlns:a16="http://schemas.microsoft.com/office/drawing/2014/main" id="{9422B9D7-5FEF-CFCD-419B-53A24619EE6B}"/>
                </a:ext>
              </a:extLst>
            </p:cNvPr>
            <p:cNvSpPr/>
            <p:nvPr/>
          </p:nvSpPr>
          <p:spPr>
            <a:xfrm>
              <a:off x="4065130" y="1791529"/>
              <a:ext cx="1330496" cy="1496109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" y="50983"/>
                    <a:pt x="13" y="51066"/>
                  </a:cubicBezTo>
                  <a:cubicBezTo>
                    <a:pt x="37" y="51280"/>
                    <a:pt x="84" y="51495"/>
                    <a:pt x="168" y="51697"/>
                  </a:cubicBezTo>
                  <a:cubicBezTo>
                    <a:pt x="525" y="52543"/>
                    <a:pt x="1346" y="53138"/>
                    <a:pt x="2323" y="53138"/>
                  </a:cubicBezTo>
                  <a:lnTo>
                    <a:pt x="39244" y="53138"/>
                  </a:lnTo>
                  <a:cubicBezTo>
                    <a:pt x="40530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30" y="0"/>
                    <a:pt x="39244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28" name="Google Shape;483;p21">
              <a:extLst>
                <a:ext uri="{FF2B5EF4-FFF2-40B4-BE49-F238E27FC236}">
                  <a16:creationId xmlns:a16="http://schemas.microsoft.com/office/drawing/2014/main" id="{122F5244-15E4-2460-02C8-7744D0298356}"/>
                </a:ext>
              </a:extLst>
            </p:cNvPr>
            <p:cNvSpPr/>
            <p:nvPr/>
          </p:nvSpPr>
          <p:spPr>
            <a:xfrm>
              <a:off x="4065130" y="3205550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" y="1239"/>
                    <a:pt x="13" y="1322"/>
                  </a:cubicBezTo>
                  <a:cubicBezTo>
                    <a:pt x="37" y="1536"/>
                    <a:pt x="84" y="1751"/>
                    <a:pt x="168" y="1953"/>
                  </a:cubicBezTo>
                  <a:cubicBezTo>
                    <a:pt x="525" y="2799"/>
                    <a:pt x="1346" y="3394"/>
                    <a:pt x="2323" y="3394"/>
                  </a:cubicBezTo>
                  <a:lnTo>
                    <a:pt x="39244" y="3394"/>
                  </a:lnTo>
                  <a:cubicBezTo>
                    <a:pt x="40530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30" y="2322"/>
                    <a:pt x="39244" y="2322"/>
                  </a:cubicBezTo>
                  <a:lnTo>
                    <a:pt x="2323" y="2322"/>
                  </a:lnTo>
                  <a:cubicBezTo>
                    <a:pt x="1346" y="2322"/>
                    <a:pt x="525" y="1727"/>
                    <a:pt x="168" y="882"/>
                  </a:cubicBezTo>
                  <a:cubicBezTo>
                    <a:pt x="84" y="691"/>
                    <a:pt x="37" y="477"/>
                    <a:pt x="13" y="263"/>
                  </a:cubicBezTo>
                  <a:cubicBezTo>
                    <a:pt x="1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29" name="Google Shape;484;p21">
              <a:extLst>
                <a:ext uri="{FF2B5EF4-FFF2-40B4-BE49-F238E27FC236}">
                  <a16:creationId xmlns:a16="http://schemas.microsoft.com/office/drawing/2014/main" id="{775E738A-E223-CA3F-2542-87292C42398A}"/>
                </a:ext>
              </a:extLst>
            </p:cNvPr>
            <p:cNvSpPr/>
            <p:nvPr/>
          </p:nvSpPr>
          <p:spPr>
            <a:xfrm>
              <a:off x="4065130" y="1757610"/>
              <a:ext cx="917504" cy="472864"/>
            </a:xfrm>
            <a:custGeom>
              <a:avLst/>
              <a:gdLst/>
              <a:ahLst/>
              <a:cxnLst/>
              <a:rect l="l" t="t" r="r" b="b"/>
              <a:pathLst>
                <a:path w="28672" h="14777" extrusionOk="0">
                  <a:moveTo>
                    <a:pt x="72" y="1"/>
                  </a:moveTo>
                  <a:cubicBezTo>
                    <a:pt x="60" y="167"/>
                    <a:pt x="37" y="322"/>
                    <a:pt x="25" y="489"/>
                  </a:cubicBezTo>
                  <a:cubicBezTo>
                    <a:pt x="1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87" y="9716"/>
                    <a:pt x="9550" y="8835"/>
                    <a:pt x="12669" y="8764"/>
                  </a:cubicBezTo>
                  <a:cubicBezTo>
                    <a:pt x="12923" y="8756"/>
                    <a:pt x="13144" y="8753"/>
                    <a:pt x="13326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2" y="8764"/>
                  </a:lnTo>
                  <a:cubicBezTo>
                    <a:pt x="25266" y="8764"/>
                    <a:pt x="28612" y="5311"/>
                    <a:pt x="28671" y="977"/>
                  </a:cubicBezTo>
                  <a:cubicBezTo>
                    <a:pt x="28671" y="846"/>
                    <a:pt x="28671" y="715"/>
                    <a:pt x="28659" y="584"/>
                  </a:cubicBezTo>
                  <a:lnTo>
                    <a:pt x="28659" y="572"/>
                  </a:lnTo>
                  <a:cubicBezTo>
                    <a:pt x="28659" y="548"/>
                    <a:pt x="28659" y="513"/>
                    <a:pt x="28659" y="489"/>
                  </a:cubicBezTo>
                  <a:cubicBezTo>
                    <a:pt x="28659" y="394"/>
                    <a:pt x="28647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0" name="Google Shape;485;p21">
              <a:extLst>
                <a:ext uri="{FF2B5EF4-FFF2-40B4-BE49-F238E27FC236}">
                  <a16:creationId xmlns:a16="http://schemas.microsoft.com/office/drawing/2014/main" id="{17C5CEDF-E3C9-7991-9393-F765C3EA6B3F}"/>
                </a:ext>
              </a:extLst>
            </p:cNvPr>
            <p:cNvSpPr/>
            <p:nvPr/>
          </p:nvSpPr>
          <p:spPr>
            <a:xfrm>
              <a:off x="4064746" y="1532850"/>
              <a:ext cx="917888" cy="671328"/>
            </a:xfrm>
            <a:custGeom>
              <a:avLst/>
              <a:gdLst/>
              <a:ahLst/>
              <a:cxnLst/>
              <a:rect l="l" t="t" r="r" b="b"/>
              <a:pathLst>
                <a:path w="28684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7" y="6965"/>
                  </a:cubicBezTo>
                  <a:cubicBezTo>
                    <a:pt x="13" y="7179"/>
                    <a:pt x="13" y="7406"/>
                    <a:pt x="13" y="7632"/>
                  </a:cubicBezTo>
                  <a:lnTo>
                    <a:pt x="13" y="20717"/>
                  </a:lnTo>
                  <a:cubicBezTo>
                    <a:pt x="13" y="20800"/>
                    <a:pt x="1" y="20895"/>
                    <a:pt x="13" y="20979"/>
                  </a:cubicBezTo>
                  <a:cubicBezTo>
                    <a:pt x="406" y="15431"/>
                    <a:pt x="9371" y="14716"/>
                    <a:pt x="12681" y="14633"/>
                  </a:cubicBezTo>
                  <a:cubicBezTo>
                    <a:pt x="12935" y="14629"/>
                    <a:pt x="13156" y="14627"/>
                    <a:pt x="13338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4" y="14633"/>
                  </a:lnTo>
                  <a:cubicBezTo>
                    <a:pt x="25218" y="14633"/>
                    <a:pt x="28528" y="11537"/>
                    <a:pt x="28671" y="7608"/>
                  </a:cubicBezTo>
                  <a:lnTo>
                    <a:pt x="28671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3" y="3084"/>
                    <a:pt x="25290" y="0"/>
                    <a:pt x="21361" y="0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Gieo vần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90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31" name="Google Shape;486;p21">
              <a:extLst>
                <a:ext uri="{FF2B5EF4-FFF2-40B4-BE49-F238E27FC236}">
                  <a16:creationId xmlns:a16="http://schemas.microsoft.com/office/drawing/2014/main" id="{182044E7-B850-C5BD-EE2F-7E3655503EA4}"/>
                </a:ext>
              </a:extLst>
            </p:cNvPr>
            <p:cNvSpPr/>
            <p:nvPr/>
          </p:nvSpPr>
          <p:spPr>
            <a:xfrm>
              <a:off x="4137060" y="331412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5" y="2989"/>
                    <a:pt x="3000" y="2989"/>
                  </a:cubicBezTo>
                  <a:lnTo>
                    <a:pt x="34052" y="2989"/>
                  </a:lnTo>
                  <a:cubicBezTo>
                    <a:pt x="35707" y="2989"/>
                    <a:pt x="37040" y="1656"/>
                    <a:pt x="37040" y="1"/>
                  </a:cubicBezTo>
                  <a:close/>
                </a:path>
              </a:pathLst>
            </a:custGeom>
            <a:solidFill>
              <a:srgbClr val="69E78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2" name="Google Shape;487;p21">
              <a:extLst>
                <a:ext uri="{FF2B5EF4-FFF2-40B4-BE49-F238E27FC236}">
                  <a16:creationId xmlns:a16="http://schemas.microsoft.com/office/drawing/2014/main" id="{141BCF10-A326-5F00-BABF-29B350774694}"/>
                </a:ext>
              </a:extLst>
            </p:cNvPr>
            <p:cNvSpPr/>
            <p:nvPr/>
          </p:nvSpPr>
          <p:spPr>
            <a:xfrm>
              <a:off x="4609846" y="3558335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51" y="1"/>
                  </a:moveTo>
                  <a:cubicBezTo>
                    <a:pt x="1679" y="1"/>
                    <a:pt x="1" y="1680"/>
                    <a:pt x="1" y="3751"/>
                  </a:cubicBezTo>
                  <a:cubicBezTo>
                    <a:pt x="1" y="5811"/>
                    <a:pt x="1679" y="7490"/>
                    <a:pt x="3751" y="7490"/>
                  </a:cubicBezTo>
                  <a:cubicBezTo>
                    <a:pt x="5811" y="7490"/>
                    <a:pt x="7490" y="5811"/>
                    <a:pt x="7490" y="3751"/>
                  </a:cubicBezTo>
                  <a:cubicBezTo>
                    <a:pt x="7490" y="1680"/>
                    <a:pt x="5811" y="1"/>
                    <a:pt x="37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3" name="Google Shape;488;p21">
              <a:extLst>
                <a:ext uri="{FF2B5EF4-FFF2-40B4-BE49-F238E27FC236}">
                  <a16:creationId xmlns:a16="http://schemas.microsoft.com/office/drawing/2014/main" id="{8FF5A9DD-1F24-BD90-FB5D-80595CCC9693}"/>
                </a:ext>
              </a:extLst>
            </p:cNvPr>
            <p:cNvSpPr/>
            <p:nvPr/>
          </p:nvSpPr>
          <p:spPr>
            <a:xfrm>
              <a:off x="4651381" y="3599871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53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53" y="4894"/>
                  </a:cubicBezTo>
                  <a:cubicBezTo>
                    <a:pt x="3799" y="4894"/>
                    <a:pt x="4894" y="3799"/>
                    <a:pt x="4894" y="2453"/>
                  </a:cubicBezTo>
                  <a:cubicBezTo>
                    <a:pt x="4894" y="1096"/>
                    <a:pt x="3799" y="1"/>
                    <a:pt x="2453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34" name="Google Shape;489;p21">
              <a:extLst>
                <a:ext uri="{FF2B5EF4-FFF2-40B4-BE49-F238E27FC236}">
                  <a16:creationId xmlns:a16="http://schemas.microsoft.com/office/drawing/2014/main" id="{486D3293-3FE6-6176-1090-A0C3F050A66C}"/>
                </a:ext>
              </a:extLst>
            </p:cNvPr>
            <p:cNvSpPr/>
            <p:nvPr/>
          </p:nvSpPr>
          <p:spPr>
            <a:xfrm>
              <a:off x="4617846" y="340976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1" y="0"/>
                  </a:moveTo>
                  <a:lnTo>
                    <a:pt x="3501" y="6715"/>
                  </a:lnTo>
                  <a:lnTo>
                    <a:pt x="6990" y="0"/>
                  </a:lnTo>
                  <a:close/>
                </a:path>
              </a:pathLst>
            </a:custGeom>
            <a:solidFill>
              <a:srgbClr val="69E781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grpSp>
        <p:nvGrpSpPr>
          <p:cNvPr id="37" name="Google Shape;492;p21">
            <a:extLst>
              <a:ext uri="{FF2B5EF4-FFF2-40B4-BE49-F238E27FC236}">
                <a16:creationId xmlns:a16="http://schemas.microsoft.com/office/drawing/2014/main" id="{19CE3B23-A7C2-24B9-2AD2-BC43C4CDE071}"/>
              </a:ext>
            </a:extLst>
          </p:cNvPr>
          <p:cNvGrpSpPr/>
          <p:nvPr/>
        </p:nvGrpSpPr>
        <p:grpSpPr>
          <a:xfrm>
            <a:off x="6975568" y="946896"/>
            <a:ext cx="1966894" cy="3506366"/>
            <a:chOff x="5534623" y="1532850"/>
            <a:chExt cx="1337208" cy="2271748"/>
          </a:xfrm>
        </p:grpSpPr>
        <p:sp>
          <p:nvSpPr>
            <p:cNvPr id="38" name="Google Shape;493;p21">
              <a:extLst>
                <a:ext uri="{FF2B5EF4-FFF2-40B4-BE49-F238E27FC236}">
                  <a16:creationId xmlns:a16="http://schemas.microsoft.com/office/drawing/2014/main" id="{6F57380F-8482-E031-EEEF-F2804ED53B28}"/>
                </a:ext>
              </a:extLst>
            </p:cNvPr>
            <p:cNvSpPr/>
            <p:nvPr/>
          </p:nvSpPr>
          <p:spPr>
            <a:xfrm>
              <a:off x="6080559" y="356491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8" y="1"/>
                    <a:pt x="1" y="1680"/>
                    <a:pt x="1" y="3751"/>
                  </a:cubicBezTo>
                  <a:cubicBezTo>
                    <a:pt x="1" y="5811"/>
                    <a:pt x="1668" y="7490"/>
                    <a:pt x="3739" y="7490"/>
                  </a:cubicBezTo>
                  <a:cubicBezTo>
                    <a:pt x="5799" y="7490"/>
                    <a:pt x="7478" y="5811"/>
                    <a:pt x="7478" y="3751"/>
                  </a:cubicBezTo>
                  <a:cubicBezTo>
                    <a:pt x="7478" y="1680"/>
                    <a:pt x="5799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39" name="Google Shape;494;p21">
              <a:extLst>
                <a:ext uri="{FF2B5EF4-FFF2-40B4-BE49-F238E27FC236}">
                  <a16:creationId xmlns:a16="http://schemas.microsoft.com/office/drawing/2014/main" id="{203ED563-39F2-6E16-DD97-6CB4C8DAE962}"/>
                </a:ext>
              </a:extLst>
            </p:cNvPr>
            <p:cNvSpPr/>
            <p:nvPr/>
          </p:nvSpPr>
          <p:spPr>
            <a:xfrm>
              <a:off x="6128454" y="3606454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1" y="1"/>
                  </a:moveTo>
                  <a:cubicBezTo>
                    <a:pt x="1084" y="1"/>
                    <a:pt x="1" y="1096"/>
                    <a:pt x="1" y="2453"/>
                  </a:cubicBezTo>
                  <a:cubicBezTo>
                    <a:pt x="1" y="3799"/>
                    <a:pt x="1084" y="4894"/>
                    <a:pt x="2441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1" y="1"/>
                  </a:cubicBezTo>
                  <a:close/>
                </a:path>
              </a:pathLst>
            </a:custGeom>
            <a:solidFill>
              <a:srgbClr val="CAA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40" name="Google Shape;495;p21">
              <a:extLst>
                <a:ext uri="{FF2B5EF4-FFF2-40B4-BE49-F238E27FC236}">
                  <a16:creationId xmlns:a16="http://schemas.microsoft.com/office/drawing/2014/main" id="{0C89F7BE-4380-915C-3CC1-62464E14E894}"/>
                </a:ext>
              </a:extLst>
            </p:cNvPr>
            <p:cNvSpPr/>
            <p:nvPr/>
          </p:nvSpPr>
          <p:spPr>
            <a:xfrm>
              <a:off x="5535007" y="1791529"/>
              <a:ext cx="1330464" cy="1496109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22" y="0"/>
                  </a:moveTo>
                  <a:cubicBezTo>
                    <a:pt x="1036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0" y="50983"/>
                    <a:pt x="12" y="51066"/>
                  </a:cubicBezTo>
                  <a:cubicBezTo>
                    <a:pt x="36" y="51280"/>
                    <a:pt x="95" y="51495"/>
                    <a:pt x="179" y="51697"/>
                  </a:cubicBezTo>
                  <a:cubicBezTo>
                    <a:pt x="524" y="52543"/>
                    <a:pt x="1357" y="53138"/>
                    <a:pt x="2322" y="53138"/>
                  </a:cubicBezTo>
                  <a:lnTo>
                    <a:pt x="39243" y="53138"/>
                  </a:lnTo>
                  <a:cubicBezTo>
                    <a:pt x="40529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29" y="0"/>
                    <a:pt x="3924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41" name="Google Shape;496;p21">
              <a:extLst>
                <a:ext uri="{FF2B5EF4-FFF2-40B4-BE49-F238E27FC236}">
                  <a16:creationId xmlns:a16="http://schemas.microsoft.com/office/drawing/2014/main" id="{8D3CC611-DA6E-CE0A-9725-DCFDB8B63300}"/>
                </a:ext>
              </a:extLst>
            </p:cNvPr>
            <p:cNvSpPr/>
            <p:nvPr/>
          </p:nvSpPr>
          <p:spPr>
            <a:xfrm>
              <a:off x="5541367" y="3212133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0" y="1239"/>
                    <a:pt x="12" y="1322"/>
                  </a:cubicBezTo>
                  <a:cubicBezTo>
                    <a:pt x="36" y="1536"/>
                    <a:pt x="95" y="1751"/>
                    <a:pt x="179" y="1953"/>
                  </a:cubicBezTo>
                  <a:cubicBezTo>
                    <a:pt x="524" y="2799"/>
                    <a:pt x="1357" y="3394"/>
                    <a:pt x="2322" y="3394"/>
                  </a:cubicBezTo>
                  <a:lnTo>
                    <a:pt x="39243" y="3394"/>
                  </a:lnTo>
                  <a:cubicBezTo>
                    <a:pt x="40529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29" y="2322"/>
                    <a:pt x="39243" y="2322"/>
                  </a:cubicBezTo>
                  <a:lnTo>
                    <a:pt x="2322" y="2322"/>
                  </a:lnTo>
                  <a:cubicBezTo>
                    <a:pt x="1357" y="2322"/>
                    <a:pt x="524" y="1727"/>
                    <a:pt x="179" y="882"/>
                  </a:cubicBezTo>
                  <a:cubicBezTo>
                    <a:pt x="95" y="691"/>
                    <a:pt x="36" y="477"/>
                    <a:pt x="12" y="263"/>
                  </a:cubicBezTo>
                  <a:cubicBezTo>
                    <a:pt x="0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42" name="Google Shape;497;p21">
              <a:extLst>
                <a:ext uri="{FF2B5EF4-FFF2-40B4-BE49-F238E27FC236}">
                  <a16:creationId xmlns:a16="http://schemas.microsoft.com/office/drawing/2014/main" id="{EB19C29D-4CA5-89E0-A609-3C5896BB3550}"/>
                </a:ext>
              </a:extLst>
            </p:cNvPr>
            <p:cNvSpPr/>
            <p:nvPr/>
          </p:nvSpPr>
          <p:spPr>
            <a:xfrm>
              <a:off x="5535007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3" y="1"/>
                  </a:moveTo>
                  <a:cubicBezTo>
                    <a:pt x="60" y="167"/>
                    <a:pt x="36" y="322"/>
                    <a:pt x="24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68" y="8764"/>
                  </a:cubicBezTo>
                  <a:cubicBezTo>
                    <a:pt x="12922" y="8756"/>
                    <a:pt x="13143" y="8753"/>
                    <a:pt x="13325" y="8753"/>
                  </a:cubicBezTo>
                  <a:cubicBezTo>
                    <a:pt x="13688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0" y="977"/>
                  </a:cubicBezTo>
                  <a:cubicBezTo>
                    <a:pt x="28670" y="846"/>
                    <a:pt x="28670" y="715"/>
                    <a:pt x="28670" y="584"/>
                  </a:cubicBezTo>
                  <a:lnTo>
                    <a:pt x="28670" y="572"/>
                  </a:lnTo>
                  <a:cubicBezTo>
                    <a:pt x="28670" y="548"/>
                    <a:pt x="28658" y="513"/>
                    <a:pt x="28658" y="489"/>
                  </a:cubicBezTo>
                  <a:cubicBezTo>
                    <a:pt x="28658" y="394"/>
                    <a:pt x="28658" y="298"/>
                    <a:pt x="28647" y="215"/>
                  </a:cubicBezTo>
                  <a:cubicBezTo>
                    <a:pt x="28635" y="144"/>
                    <a:pt x="28635" y="72"/>
                    <a:pt x="28623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  <p:sp>
          <p:nvSpPr>
            <p:cNvPr id="43" name="Google Shape;498;p21">
              <a:extLst>
                <a:ext uri="{FF2B5EF4-FFF2-40B4-BE49-F238E27FC236}">
                  <a16:creationId xmlns:a16="http://schemas.microsoft.com/office/drawing/2014/main" id="{CFA695E9-B750-EDB1-C685-AFBE442FCC7F}"/>
                </a:ext>
              </a:extLst>
            </p:cNvPr>
            <p:cNvSpPr/>
            <p:nvPr/>
          </p:nvSpPr>
          <p:spPr>
            <a:xfrm>
              <a:off x="5534623" y="1532850"/>
              <a:ext cx="917856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44" y="0"/>
                    <a:pt x="369" y="3060"/>
                    <a:pt x="36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0" y="14716"/>
                    <a:pt x="12680" y="14633"/>
                  </a:cubicBezTo>
                  <a:cubicBezTo>
                    <a:pt x="12934" y="14629"/>
                    <a:pt x="13155" y="14627"/>
                    <a:pt x="13337" y="14627"/>
                  </a:cubicBezTo>
                  <a:cubicBezTo>
                    <a:pt x="13700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2" y="7608"/>
                  </a:cubicBezTo>
                  <a:lnTo>
                    <a:pt x="28682" y="7596"/>
                  </a:lnTo>
                  <a:cubicBezTo>
                    <a:pt x="28682" y="7537"/>
                    <a:pt x="28682" y="7477"/>
                    <a:pt x="28682" y="7418"/>
                  </a:cubicBezTo>
                  <a:cubicBezTo>
                    <a:pt x="28682" y="7287"/>
                    <a:pt x="28682" y="7156"/>
                    <a:pt x="28682" y="7025"/>
                  </a:cubicBezTo>
                  <a:cubicBezTo>
                    <a:pt x="28682" y="7013"/>
                    <a:pt x="28682" y="6989"/>
                    <a:pt x="28670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CAA5E5"/>
            </a:solidFill>
            <a:ln>
              <a:noFill/>
            </a:ln>
          </p:spPr>
          <p:txBody>
            <a:bodyPr spcFirstLastPara="1" wrap="square" lIns="91425" tIns="91425" rIns="91425" bIns="2286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N</a:t>
              </a:r>
              <a:r>
                <a:rPr lang="en" sz="2000" dirty="0">
                  <a:solidFill>
                    <a:srgbClr val="FFFFFF"/>
                  </a:solidFill>
                  <a:latin typeface="#9Slide03 Ample" panose="02000000000000000000" pitchFamily="2" charset="0"/>
                  <a:ea typeface="Fira Sans Extra Condensed Medium"/>
                  <a:cs typeface="Fira Sans Extra Condensed Medium"/>
                  <a:sym typeface="Fira Sans Extra Condensed Medium"/>
                </a:rPr>
                <a:t>gắt nhịp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endParaRPr sz="900" dirty="0">
                <a:solidFill>
                  <a:srgbClr val="FFFFFF"/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4" name="Google Shape;499;p21">
              <a:extLst>
                <a:ext uri="{FF2B5EF4-FFF2-40B4-BE49-F238E27FC236}">
                  <a16:creationId xmlns:a16="http://schemas.microsoft.com/office/drawing/2014/main" id="{4140551F-CB2C-E8E2-B0C8-4274FC6F7833}"/>
                </a:ext>
              </a:extLst>
            </p:cNvPr>
            <p:cNvSpPr/>
            <p:nvPr/>
          </p:nvSpPr>
          <p:spPr>
            <a:xfrm>
              <a:off x="5615195" y="3320705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46" y="2989"/>
                    <a:pt x="3001" y="2989"/>
                  </a:cubicBezTo>
                  <a:lnTo>
                    <a:pt x="34052" y="2989"/>
                  </a:lnTo>
                  <a:cubicBezTo>
                    <a:pt x="35707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CAA5E5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>
                <a:latin typeface="#9Slide03 Ample" panose="02000000000000000000" pitchFamily="2" charset="0"/>
              </a:endParaRPr>
            </a:p>
          </p:txBody>
        </p:sp>
        <p:sp>
          <p:nvSpPr>
            <p:cNvPr id="45" name="Google Shape;500;p21">
              <a:extLst>
                <a:ext uri="{FF2B5EF4-FFF2-40B4-BE49-F238E27FC236}">
                  <a16:creationId xmlns:a16="http://schemas.microsoft.com/office/drawing/2014/main" id="{FD1249B1-AFF9-C980-DD7B-9EB5CB0A3D29}"/>
                </a:ext>
              </a:extLst>
            </p:cNvPr>
            <p:cNvSpPr/>
            <p:nvPr/>
          </p:nvSpPr>
          <p:spPr>
            <a:xfrm>
              <a:off x="6095825" y="3416350"/>
              <a:ext cx="223648" cy="214912"/>
            </a:xfrm>
            <a:custGeom>
              <a:avLst/>
              <a:gdLst/>
              <a:ahLst/>
              <a:cxnLst/>
              <a:rect l="l" t="t" r="r" b="b"/>
              <a:pathLst>
                <a:path w="6989" h="6716" extrusionOk="0">
                  <a:moveTo>
                    <a:pt x="0" y="0"/>
                  </a:moveTo>
                  <a:lnTo>
                    <a:pt x="3500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CAA5E5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#9Slide03 Ample" panose="02000000000000000000" pitchFamily="2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EEB5D7BB-0BBC-5385-8F79-872FF88CC0E7}"/>
              </a:ext>
            </a:extLst>
          </p:cNvPr>
          <p:cNvSpPr txBox="1"/>
          <p:nvPr/>
        </p:nvSpPr>
        <p:spPr>
          <a:xfrm>
            <a:off x="224814" y="2057292"/>
            <a:ext cx="18842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6 khổ thơ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37 dòng</a:t>
            </a:r>
            <a:endParaRPr lang="en" sz="105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4DEE28-6CCE-53F5-253C-D47126BBDA98}"/>
              </a:ext>
            </a:extLst>
          </p:cNvPr>
          <p:cNvSpPr txBox="1"/>
          <p:nvPr/>
        </p:nvSpPr>
        <p:spPr>
          <a:xfrm>
            <a:off x="2480624" y="1911896"/>
            <a:ext cx="18842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5 tiếng / dòng</a:t>
            </a:r>
          </a:p>
          <a:p>
            <a:pPr marL="173038" lvl="0" indent="-173038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3 tiếng / dòng (tạo điểm nhấn và sự liên kết)</a:t>
            </a:r>
            <a:endParaRPr lang="en" sz="105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F459708-D8D6-3D75-3FD7-5158824450DC}"/>
              </a:ext>
            </a:extLst>
          </p:cNvPr>
          <p:cNvSpPr txBox="1"/>
          <p:nvPr/>
        </p:nvSpPr>
        <p:spPr>
          <a:xfrm>
            <a:off x="4773780" y="2097601"/>
            <a:ext cx="1815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Linh hoạt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V</a:t>
            </a: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ần chân, vần liền, vần cách</a:t>
            </a:r>
            <a:endParaRPr lang="en" sz="105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B0169E-C7EB-5866-1943-09A5F2C9E369}"/>
              </a:ext>
            </a:extLst>
          </p:cNvPr>
          <p:cNvSpPr txBox="1"/>
          <p:nvPr/>
        </p:nvSpPr>
        <p:spPr>
          <a:xfrm>
            <a:off x="7016518" y="2097601"/>
            <a:ext cx="18721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Đ</a:t>
            </a: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a dạng, tạo nhịp điệu</a:t>
            </a:r>
          </a:p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2/3 ; 3/2 ; /4</a:t>
            </a:r>
            <a:endParaRPr lang="en" sz="105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65BD6C-A12B-8048-FF00-3CDD425BB674}"/>
              </a:ext>
            </a:extLst>
          </p:cNvPr>
          <p:cNvSpPr txBox="1"/>
          <p:nvPr/>
        </p:nvSpPr>
        <p:spPr>
          <a:xfrm>
            <a:off x="0" y="4552227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#9Slide03 Ample" panose="02000000000000000000" pitchFamily="2" charset="0"/>
                <a:sym typeface="Wingdings" panose="05000000000000000000" pitchFamily="2" charset="2"/>
              </a:rPr>
              <a:t>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thơ</a:t>
            </a:r>
            <a:r>
              <a:rPr lang="en-US" sz="2000" dirty="0">
                <a:latin typeface="#9Slide03 Ample" panose="02000000000000000000" pitchFamily="2" charset="0"/>
              </a:rPr>
              <a:t> 5 </a:t>
            </a:r>
            <a:r>
              <a:rPr lang="en-US" sz="2000" dirty="0" err="1">
                <a:latin typeface="#9Slide03 Ample" panose="02000000000000000000" pitchFamily="2" charset="0"/>
              </a:rPr>
              <a:t>chữ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khá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tự</a:t>
            </a:r>
            <a:r>
              <a:rPr lang="en-US" sz="2000" dirty="0">
                <a:latin typeface="#9Slide03 Ample" panose="02000000000000000000" pitchFamily="2" charset="0"/>
              </a:rPr>
              <a:t> do </a:t>
            </a:r>
            <a:r>
              <a:rPr lang="en-US" sz="2000" dirty="0" err="1">
                <a:latin typeface="#9Slide03 Ample" panose="02000000000000000000" pitchFamily="2" charset="0"/>
              </a:rPr>
              <a:t>về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hình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thức</a:t>
            </a:r>
            <a:r>
              <a:rPr lang="en-US" sz="2000" dirty="0">
                <a:latin typeface="#9Slide03 Ample" panose="02000000000000000000" pitchFamily="2" charset="0"/>
              </a:rPr>
              <a:t>, </a:t>
            </a:r>
            <a:r>
              <a:rPr lang="en-US" sz="2000" dirty="0" err="1">
                <a:latin typeface="#9Slide03 Ample" panose="02000000000000000000" pitchFamily="2" charset="0"/>
              </a:rPr>
              <a:t>góp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phần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thể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hiện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tình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cảm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của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tác</a:t>
            </a:r>
            <a:r>
              <a:rPr lang="en-US" sz="2000" dirty="0">
                <a:latin typeface="#9Slide03 Ample" panose="02000000000000000000" pitchFamily="2" charset="0"/>
              </a:rPr>
              <a:t> </a:t>
            </a:r>
            <a:r>
              <a:rPr lang="en-US" sz="2000" dirty="0" err="1">
                <a:latin typeface="#9Slide03 Ample" panose="02000000000000000000" pitchFamily="2" charset="0"/>
              </a:rPr>
              <a:t>giả</a:t>
            </a:r>
            <a:endParaRPr lang="en-US" sz="2000" dirty="0">
              <a:latin typeface="#9Slide03 Ampl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81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0" grpId="0"/>
      <p:bldP spid="51" grpId="0"/>
      <p:bldP spid="52" grpId="0"/>
      <p:bldP spid="53" grpId="0"/>
      <p:bldP spid="55" grpId="0"/>
    </p:bldLst>
  </p:timing>
</p:sld>
</file>

<file path=ppt/theme/theme1.xml><?xml version="1.0" encoding="utf-8"?>
<a:theme xmlns:a="http://schemas.openxmlformats.org/drawingml/2006/main" name="Enjoy Easter Time! by Slidesgo">
  <a:themeElements>
    <a:clrScheme name="Simple Light">
      <a:dk1>
        <a:srgbClr val="5C524F"/>
      </a:dk1>
      <a:lt1>
        <a:srgbClr val="FFFDEC"/>
      </a:lt1>
      <a:dk2>
        <a:srgbClr val="CEE9F9"/>
      </a:dk2>
      <a:lt2>
        <a:srgbClr val="90E1CE"/>
      </a:lt2>
      <a:accent1>
        <a:srgbClr val="72CC92"/>
      </a:accent1>
      <a:accent2>
        <a:srgbClr val="F5EC8B"/>
      </a:accent2>
      <a:accent3>
        <a:srgbClr val="F1BE7D"/>
      </a:accent3>
      <a:accent4>
        <a:srgbClr val="EAA1AB"/>
      </a:accent4>
      <a:accent5>
        <a:srgbClr val="DF6F80"/>
      </a:accent5>
      <a:accent6>
        <a:srgbClr val="D9A787"/>
      </a:accent6>
      <a:hlink>
        <a:srgbClr val="5C52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1842</Words>
  <Application>Microsoft Office PowerPoint</Application>
  <PresentationFormat>On-screen Show (16:9)</PresentationFormat>
  <Paragraphs>294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Wingdings</vt:lpstr>
      <vt:lpstr>#9Slide03 Ample</vt:lpstr>
      <vt:lpstr>#9Slide03 AmpleSoft</vt:lpstr>
      <vt:lpstr>宋体</vt:lpstr>
      <vt:lpstr>Times New Roman</vt:lpstr>
      <vt:lpstr>Josefin Slab Medium</vt:lpstr>
      <vt:lpstr>#9Slide05 SVNQuarzo</vt:lpstr>
      <vt:lpstr>#9Slide03 Arima Madurai</vt:lpstr>
      <vt:lpstr>Arial</vt:lpstr>
      <vt:lpstr>Fira Sans Extra Condensed Medium</vt:lpstr>
      <vt:lpstr>#9Slide04 HLT Aquus</vt:lpstr>
      <vt:lpstr>Roboto</vt:lpstr>
      <vt:lpstr>#9Slide06 Thillends Small</vt:lpstr>
      <vt:lpstr>Calibri</vt:lpstr>
      <vt:lpstr>Jua</vt:lpstr>
      <vt:lpstr>Enjoy Easter Time!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gà trưa</dc:title>
  <dc:creator>NBN</dc:creator>
  <cp:lastModifiedBy>LINH</cp:lastModifiedBy>
  <cp:revision>61</cp:revision>
  <dcterms:modified xsi:type="dcterms:W3CDTF">2025-05-17T13:44:42Z</dcterms:modified>
</cp:coreProperties>
</file>