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8"/>
  </p:notesMasterIdLst>
  <p:sldIdLst>
    <p:sldId id="256" r:id="rId2"/>
    <p:sldId id="355" r:id="rId3"/>
    <p:sldId id="359" r:id="rId4"/>
    <p:sldId id="366" r:id="rId5"/>
    <p:sldId id="364" r:id="rId6"/>
    <p:sldId id="360" r:id="rId7"/>
    <p:sldId id="379" r:id="rId8"/>
    <p:sldId id="457" r:id="rId9"/>
    <p:sldId id="467" r:id="rId10"/>
    <p:sldId id="468" r:id="rId11"/>
    <p:sldId id="469" r:id="rId12"/>
    <p:sldId id="466" r:id="rId13"/>
    <p:sldId id="470" r:id="rId14"/>
    <p:sldId id="471" r:id="rId15"/>
    <p:sldId id="472" r:id="rId16"/>
    <p:sldId id="473" r:id="rId17"/>
  </p:sldIdLst>
  <p:sldSz cx="9144000" cy="5143500" type="screen16x9"/>
  <p:notesSz cx="6858000" cy="9144000"/>
  <p:embeddedFontLst>
    <p:embeddedFont>
      <p:font typeface="#9Slide05 SVNBulgary" panose="020B0604020202020204" charset="0"/>
      <p:regular r:id="rId19"/>
    </p:embeddedFont>
    <p:embeddedFont>
      <p:font typeface="#9Slide03 Arima Madurai" panose="020B0604020202020204" charset="-93"/>
      <p:regular r:id="rId20"/>
    </p:embeddedFont>
    <p:embeddedFont>
      <p:font typeface="Bebas Neue" panose="020B0604020202020204" charset="0"/>
      <p:regular r:id="rId21"/>
    </p:embeddedFont>
    <p:embeddedFont>
      <p:font typeface="#9Slide04 SFU CenturySchoolbook" panose="020B0604020202020204" charset="-93"/>
      <p:regular r:id="rId22"/>
      <p:bold r:id="rId23"/>
      <p:italic r:id="rId24"/>
    </p:embeddedFont>
    <p:embeddedFont>
      <p:font typeface="맑은 고딕" panose="020B0503020000020004" pitchFamily="34" charset="-127"/>
      <p:regular r:id="rId25"/>
      <p:bold r:id="rId26"/>
    </p:embeddedFont>
    <p:embeddedFont>
      <p:font typeface="Bellota Text" panose="020B0604020202020204" charset="-93"/>
      <p:regular r:id="rId27"/>
      <p:bold r:id="rId28"/>
      <p:italic r:id="rId29"/>
      <p:boldItalic r:id="rId30"/>
    </p:embeddedFont>
    <p:embeddedFont>
      <p:font typeface="#9Slide07 Dorayaki" panose="020B0604020202020204" charset="-93"/>
      <p:regular r:id="rId31"/>
    </p:embeddedFont>
    <p:embeddedFont>
      <p:font typeface="Calibri" panose="020F0502020204030204" pitchFamily="34" charset="0"/>
      <p:regular r:id="rId32"/>
      <p:bold r:id="rId33"/>
      <p:italic r:id="rId34"/>
      <p:boldItalic r:id="rId35"/>
    </p:embeddedFont>
    <p:embeddedFont>
      <p:font typeface="Catamaran" panose="020B0604020202020204" charset="0"/>
      <p:regular r:id="rId36"/>
      <p:bold r:id="rId37"/>
    </p:embeddedFont>
    <p:embeddedFont>
      <p:font typeface="Catamaran SemiBold" panose="020B0604020202020204" charset="0"/>
      <p:regular r:id="rId38"/>
      <p:bold r:id="rId39"/>
    </p:embeddedFont>
    <p:embeddedFont>
      <p:font typeface="宋体" panose="02010600030101010101" pitchFamily="2" charset="-122"/>
      <p:regular r:id="rId40"/>
    </p:embeddedFont>
    <p:embeddedFont>
      <p:font typeface="#9Slide05 FS Blonde Script" panose="020B0604020202020204" charset="0"/>
      <p:italic r:id="rId41"/>
    </p:embeddedFont>
    <p:embeddedFont>
      <p:font typeface="#9Slide03 AmpleSoft" panose="020B0604020202020204" charset="-93"/>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1B07DA-AA8E-499D-B7E6-52FE985BB2DD}">
  <a:tblStyle styleId="{C11B07DA-AA8E-499D-B7E6-52FE985BB2D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AC7D39-AC70-4754-8DCD-E0C560680DA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4" autoAdjust="0"/>
    <p:restoredTop sz="57041" autoAdjust="0"/>
  </p:normalViewPr>
  <p:slideViewPr>
    <p:cSldViewPr snapToGrid="0">
      <p:cViewPr varScale="1">
        <p:scale>
          <a:sx n="91" d="100"/>
          <a:sy n="91" d="100"/>
        </p:scale>
        <p:origin x="460"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8"/>
        <p:cNvGrpSpPr/>
        <p:nvPr/>
      </p:nvGrpSpPr>
      <p:grpSpPr>
        <a:xfrm>
          <a:off x="0" y="0"/>
          <a:ext cx="0" cy="0"/>
          <a:chOff x="0" y="0"/>
          <a:chExt cx="0" cy="0"/>
        </a:xfrm>
      </p:grpSpPr>
      <p:sp>
        <p:nvSpPr>
          <p:cNvPr id="2489" name="Google Shape;2489;g137617d499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0" name="Google Shape;2490;g137617d499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Nhận</a:t>
            </a:r>
            <a:r>
              <a:rPr lang="en-US" dirty="0"/>
              <a:t> </a:t>
            </a:r>
            <a:r>
              <a:rPr lang="en-US" dirty="0" err="1"/>
              <a:t>biết</a:t>
            </a:r>
            <a:r>
              <a:rPr lang="en-US" dirty="0"/>
              <a:t> </a:t>
            </a:r>
            <a:r>
              <a:rPr lang="en-US" dirty="0" err="1"/>
              <a:t>và</a:t>
            </a:r>
            <a:r>
              <a:rPr lang="en-US" dirty="0"/>
              <a:t> </a:t>
            </a:r>
            <a:r>
              <a:rPr lang="en-US" dirty="0" err="1"/>
              <a:t>nêu</a:t>
            </a:r>
            <a:r>
              <a:rPr lang="en-US" dirty="0"/>
              <a:t> </a:t>
            </a:r>
            <a:r>
              <a:rPr lang="en-US" dirty="0" err="1"/>
              <a:t>được</a:t>
            </a:r>
            <a:r>
              <a:rPr lang="en-US" dirty="0"/>
              <a:t> </a:t>
            </a:r>
            <a:r>
              <a:rPr lang="en-US" dirty="0" err="1"/>
              <a:t>tác</a:t>
            </a:r>
            <a:r>
              <a:rPr lang="en-US" dirty="0"/>
              <a:t> </a:t>
            </a:r>
            <a:r>
              <a:rPr lang="en-US" dirty="0" err="1"/>
              <a:t>dụng</a:t>
            </a:r>
            <a:r>
              <a:rPr lang="en-US" dirty="0"/>
              <a:t> </a:t>
            </a:r>
            <a:r>
              <a:rPr lang="en-US" dirty="0" err="1"/>
              <a:t>của</a:t>
            </a:r>
            <a:r>
              <a:rPr lang="en-US" dirty="0"/>
              <a:t> </a:t>
            </a:r>
            <a:r>
              <a:rPr lang="en-US" dirty="0" err="1"/>
              <a:t>phép</a:t>
            </a:r>
            <a:r>
              <a:rPr lang="en-US" dirty="0"/>
              <a:t> </a:t>
            </a:r>
            <a:r>
              <a:rPr lang="en-US" dirty="0" err="1"/>
              <a:t>tương</a:t>
            </a:r>
            <a:r>
              <a:rPr lang="en-US" dirty="0"/>
              <a:t> </a:t>
            </a:r>
            <a:r>
              <a:rPr lang="en-US" dirty="0" err="1"/>
              <a:t>phản</a:t>
            </a:r>
            <a:r>
              <a:rPr lang="en-US" dirty="0"/>
              <a:t> </a:t>
            </a:r>
            <a:r>
              <a:rPr lang="en-US" dirty="0" err="1"/>
              <a:t>và</a:t>
            </a:r>
            <a:r>
              <a:rPr lang="en-US" dirty="0"/>
              <a:t> </a:t>
            </a:r>
            <a:r>
              <a:rPr lang="en-US" dirty="0" err="1"/>
              <a:t>câu</a:t>
            </a:r>
            <a:r>
              <a:rPr lang="en-US" dirty="0"/>
              <a:t> </a:t>
            </a:r>
            <a:r>
              <a:rPr lang="en-US" dirty="0" err="1"/>
              <a:t>hỏi</a:t>
            </a:r>
            <a:r>
              <a:rPr lang="en-US" dirty="0"/>
              <a:t> </a:t>
            </a:r>
            <a:r>
              <a:rPr lang="en-US" dirty="0" err="1"/>
              <a:t>tu</a:t>
            </a:r>
            <a:r>
              <a:rPr lang="en-US" dirty="0"/>
              <a:t> </a:t>
            </a:r>
            <a:r>
              <a:rPr lang="en-US" dirty="0" err="1"/>
              <a:t>từ</a:t>
            </a:r>
            <a:endParaRPr lang="en-US" dirty="0"/>
          </a:p>
          <a:p>
            <a:r>
              <a:rPr lang="en-US" dirty="0" err="1"/>
              <a:t>Vận</a:t>
            </a:r>
            <a:r>
              <a:rPr lang="en-US" dirty="0"/>
              <a:t> </a:t>
            </a:r>
            <a:r>
              <a:rPr lang="en-US" dirty="0" err="1"/>
              <a:t>dụng</a:t>
            </a:r>
            <a:r>
              <a:rPr lang="en-US" dirty="0"/>
              <a:t> </a:t>
            </a:r>
            <a:r>
              <a:rPr lang="en-US" dirty="0" err="1"/>
              <a:t>phép</a:t>
            </a:r>
            <a:r>
              <a:rPr lang="en-US" dirty="0"/>
              <a:t> </a:t>
            </a:r>
            <a:r>
              <a:rPr lang="en-US" dirty="0" err="1"/>
              <a:t>tương</a:t>
            </a:r>
            <a:r>
              <a:rPr lang="en-US" dirty="0"/>
              <a:t> </a:t>
            </a:r>
            <a:r>
              <a:rPr lang="en-US" dirty="0" err="1"/>
              <a:t>phản</a:t>
            </a:r>
            <a:r>
              <a:rPr lang="en-US" dirty="0"/>
              <a:t> </a:t>
            </a:r>
            <a:r>
              <a:rPr lang="en-US" dirty="0" err="1"/>
              <a:t>và</a:t>
            </a:r>
            <a:r>
              <a:rPr lang="en-US" dirty="0"/>
              <a:t> </a:t>
            </a:r>
            <a:r>
              <a:rPr lang="en-US" dirty="0" err="1"/>
              <a:t>câu</a:t>
            </a:r>
            <a:r>
              <a:rPr lang="en-US" dirty="0"/>
              <a:t> </a:t>
            </a:r>
            <a:r>
              <a:rPr lang="en-US" dirty="0" err="1"/>
              <a:t>hỏi</a:t>
            </a:r>
            <a:r>
              <a:rPr lang="en-US" dirty="0"/>
              <a:t> </a:t>
            </a:r>
            <a:r>
              <a:rPr lang="en-US" dirty="0" err="1"/>
              <a:t>tu</a:t>
            </a:r>
            <a:r>
              <a:rPr lang="en-US" dirty="0"/>
              <a:t> </a:t>
            </a:r>
            <a:r>
              <a:rPr lang="en-US" dirty="0" err="1"/>
              <a:t>từ</a:t>
            </a:r>
            <a:r>
              <a:rPr lang="en-US" dirty="0"/>
              <a:t> </a:t>
            </a:r>
            <a:r>
              <a:rPr lang="en-US" dirty="0" err="1"/>
              <a:t>khi</a:t>
            </a:r>
            <a:r>
              <a:rPr lang="en-US" dirty="0"/>
              <a:t> </a:t>
            </a:r>
            <a:r>
              <a:rPr lang="en-US" dirty="0" err="1"/>
              <a:t>viết</a:t>
            </a:r>
            <a:r>
              <a:rPr lang="en-US" dirty="0"/>
              <a:t> </a:t>
            </a:r>
            <a:r>
              <a:rPr lang="en-US" dirty="0" err="1"/>
              <a:t>đoạn</a:t>
            </a:r>
            <a:r>
              <a:rPr lang="en-US" dirty="0"/>
              <a:t> </a:t>
            </a:r>
            <a:r>
              <a:rPr lang="en-US" dirty="0" err="1"/>
              <a:t>văn</a:t>
            </a:r>
            <a:endParaRPr lang="en-US" dirty="0"/>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114570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107197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300256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165504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3304052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949383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pPr marL="158750" indent="0">
              <a:buNone/>
            </a:pPr>
            <a:endParaRPr lang="en-US" dirty="0"/>
          </a:p>
        </p:txBody>
      </p:sp>
    </p:spTree>
    <p:extLst>
      <p:ext uri="{BB962C8B-B14F-4D97-AF65-F5344CB8AC3E}">
        <p14:creationId xmlns:p14="http://schemas.microsoft.com/office/powerpoint/2010/main" val="180958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Tree>
    <p:extLst>
      <p:ext uri="{BB962C8B-B14F-4D97-AF65-F5344CB8AC3E}">
        <p14:creationId xmlns:p14="http://schemas.microsoft.com/office/powerpoint/2010/main" val="138041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dirty="0" err="1">
                <a:solidFill>
                  <a:srgbClr val="333333"/>
                </a:solidFill>
                <a:effectLst/>
                <a:latin typeface="#9Slide03 AmpleSoft" panose="02000000000000000000" pitchFamily="2" charset="0"/>
              </a:rPr>
              <a:t>Các</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vế</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đối</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lập</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nhau</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đều</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được</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đặt</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trên</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một</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tính</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chất</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chung</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lưng</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mẹ</a:t>
            </a:r>
            <a:r>
              <a:rPr lang="en-US" sz="1100" b="0" i="0" dirty="0">
                <a:solidFill>
                  <a:srgbClr val="333333"/>
                </a:solidFill>
                <a:effectLst/>
                <a:latin typeface="#9Slide03 AmpleSoft" panose="02000000000000000000" pitchFamily="2" charset="0"/>
              </a:rPr>
              <a:t> - </a:t>
            </a:r>
            <a:r>
              <a:rPr lang="en-US" sz="1100" b="0" i="0" dirty="0" err="1">
                <a:solidFill>
                  <a:srgbClr val="333333"/>
                </a:solidFill>
                <a:effectLst/>
                <a:latin typeface="#9Slide03 AmpleSoft" panose="02000000000000000000" pitchFamily="2" charset="0"/>
              </a:rPr>
              <a:t>thân</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cau</a:t>
            </a:r>
            <a:r>
              <a:rPr lang="en-US" sz="1100" b="0" i="0" dirty="0">
                <a:solidFill>
                  <a:srgbClr val="333333"/>
                </a:solidFill>
                <a:effectLst/>
                <a:latin typeface="#9Slide03 AmpleSoft" panose="02000000000000000000" pitchFamily="2" charset="0"/>
              </a:rPr>
              <a:t> ; </a:t>
            </a:r>
            <a:r>
              <a:rPr lang="en-US" sz="1100" b="0" i="0" dirty="0" err="1">
                <a:solidFill>
                  <a:srgbClr val="333333"/>
                </a:solidFill>
                <a:effectLst/>
                <a:latin typeface="#9Slide03 AmpleSoft" panose="02000000000000000000" pitchFamily="2" charset="0"/>
              </a:rPr>
              <a:t>ngọn</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cau</a:t>
            </a:r>
            <a:r>
              <a:rPr lang="en-US" sz="1100" b="0" i="0" dirty="0">
                <a:solidFill>
                  <a:srgbClr val="333333"/>
                </a:solidFill>
                <a:effectLst/>
                <a:latin typeface="#9Slide03 AmpleSoft" panose="02000000000000000000" pitchFamily="2" charset="0"/>
              </a:rPr>
              <a:t> – </a:t>
            </a:r>
            <a:r>
              <a:rPr lang="en-US" sz="1100" b="0" i="0" dirty="0" err="1">
                <a:solidFill>
                  <a:srgbClr val="333333"/>
                </a:solidFill>
                <a:effectLst/>
                <a:latin typeface="#9Slide03 AmpleSoft" panose="02000000000000000000" pitchFamily="2" charset="0"/>
              </a:rPr>
              <a:t>đầu</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mẹ</a:t>
            </a:r>
            <a:r>
              <a:rPr lang="en-US" sz="1100" b="0" i="0" dirty="0">
                <a:solidFill>
                  <a:srgbClr val="333333"/>
                </a:solidFill>
                <a:effectLst/>
                <a:latin typeface="#9Slide03 AmpleSoft" panose="02000000000000000000" pitchFamily="2" charset="0"/>
              </a:rPr>
              <a:t> ; </a:t>
            </a:r>
            <a:r>
              <a:rPr lang="en-US" sz="1100" b="0" i="0" dirty="0" err="1">
                <a:solidFill>
                  <a:srgbClr val="333333"/>
                </a:solidFill>
                <a:effectLst/>
                <a:latin typeface="#9Slide03 AmpleSoft" panose="02000000000000000000" pitchFamily="2" charset="0"/>
              </a:rPr>
              <a:t>chiều</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cao</a:t>
            </a:r>
            <a:r>
              <a:rPr lang="en-US" sz="1100" b="0" i="0" dirty="0">
                <a:solidFill>
                  <a:srgbClr val="333333"/>
                </a:solidFill>
                <a:effectLst/>
                <a:latin typeface="#9Slide03 AmpleSoft" panose="02000000000000000000" pitchFamily="2" charset="0"/>
              </a:rPr>
              <a:t> ; </a:t>
            </a:r>
            <a:r>
              <a:rPr lang="en-US" sz="1100" b="0" i="0" dirty="0" err="1">
                <a:solidFill>
                  <a:srgbClr val="333333"/>
                </a:solidFill>
                <a:effectLst/>
                <a:latin typeface="#9Slide03 AmpleSoft" panose="02000000000000000000" pitchFamily="2" charset="0"/>
              </a:rPr>
              <a:t>sức</a:t>
            </a:r>
            <a:r>
              <a:rPr lang="en-US" sz="1100" b="0" i="0" dirty="0">
                <a:solidFill>
                  <a:srgbClr val="333333"/>
                </a:solidFill>
                <a:effectLst/>
                <a:latin typeface="#9Slide03 AmpleSoft" panose="02000000000000000000" pitchFamily="2" charset="0"/>
              </a:rPr>
              <a:t> </a:t>
            </a:r>
            <a:r>
              <a:rPr lang="en-US" sz="1100" b="0" i="0" dirty="0" err="1">
                <a:solidFill>
                  <a:srgbClr val="333333"/>
                </a:solidFill>
                <a:effectLst/>
                <a:latin typeface="#9Slide03 AmpleSoft" panose="02000000000000000000" pitchFamily="2" charset="0"/>
              </a:rPr>
              <a:t>sống</a:t>
            </a:r>
            <a:r>
              <a:rPr lang="en-US" sz="1100" b="0" i="0" dirty="0">
                <a:solidFill>
                  <a:srgbClr val="333333"/>
                </a:solidFill>
                <a:effectLst/>
                <a:latin typeface="#9Slide03 AmpleSoft" panose="02000000000000000000" pitchFamily="2" charset="0"/>
              </a:rPr>
              <a:t>)</a:t>
            </a:r>
            <a:endParaRPr lang="en-US" dirty="0">
              <a:latin typeface="#9Slide03 AmpleSoft" panose="02000000000000000000" pitchFamily="2" charset="0"/>
            </a:endParaRPr>
          </a:p>
          <a:p>
            <a:endParaRPr lang="en-US" dirty="0"/>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Tree>
    <p:extLst>
      <p:ext uri="{BB962C8B-B14F-4D97-AF65-F5344CB8AC3E}">
        <p14:creationId xmlns:p14="http://schemas.microsoft.com/office/powerpoint/2010/main" val="311953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Tree>
    <p:extLst>
      <p:ext uri="{BB962C8B-B14F-4D97-AF65-F5344CB8AC3E}">
        <p14:creationId xmlns:p14="http://schemas.microsoft.com/office/powerpoint/2010/main" val="293170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Tree>
    <p:extLst>
      <p:ext uri="{BB962C8B-B14F-4D97-AF65-F5344CB8AC3E}">
        <p14:creationId xmlns:p14="http://schemas.microsoft.com/office/powerpoint/2010/main" val="80216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Tree>
    <p:extLst>
      <p:ext uri="{BB962C8B-B14F-4D97-AF65-F5344CB8AC3E}">
        <p14:creationId xmlns:p14="http://schemas.microsoft.com/office/powerpoint/2010/main" val="192543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Tree>
    <p:extLst>
      <p:ext uri="{BB962C8B-B14F-4D97-AF65-F5344CB8AC3E}">
        <p14:creationId xmlns:p14="http://schemas.microsoft.com/office/powerpoint/2010/main" val="424745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p:txBody>
      </p:sp>
    </p:spTree>
    <p:extLst>
      <p:ext uri="{BB962C8B-B14F-4D97-AF65-F5344CB8AC3E}">
        <p14:creationId xmlns:p14="http://schemas.microsoft.com/office/powerpoint/2010/main" val="42212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Tree>
    <p:extLst>
      <p:ext uri="{BB962C8B-B14F-4D97-AF65-F5344CB8AC3E}">
        <p14:creationId xmlns:p14="http://schemas.microsoft.com/office/powerpoint/2010/main" val="428819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80447" y="224225"/>
            <a:ext cx="8583106" cy="4695050"/>
            <a:chOff x="372900" y="317225"/>
            <a:chExt cx="8399164" cy="4509701"/>
          </a:xfrm>
        </p:grpSpPr>
        <p:sp>
          <p:nvSpPr>
            <p:cNvPr id="10" name="Google Shape;10;p2"/>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72900" y="317424"/>
              <a:ext cx="8399164" cy="4509502"/>
              <a:chOff x="-75" y="-4650"/>
              <a:chExt cx="9155400" cy="5153127"/>
            </a:xfrm>
          </p:grpSpPr>
          <p:cxnSp>
            <p:nvCxnSpPr>
              <p:cNvPr id="12" name="Google Shape;12;p2"/>
              <p:cNvCxnSpPr/>
              <p:nvPr/>
            </p:nvCxnSpPr>
            <p:spPr>
              <a:xfrm>
                <a:off x="21250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648443"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108440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1520363" y="388677"/>
                <a:ext cx="0" cy="47598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1956296" y="399048"/>
                <a:ext cx="0" cy="4749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23922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2828190" y="409389"/>
                <a:ext cx="0" cy="473880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32641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3700110" y="409389"/>
                <a:ext cx="0" cy="473880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41360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22" name="Google Shape;22;p2"/>
              <p:cNvCxnSpPr/>
              <p:nvPr/>
            </p:nvCxnSpPr>
            <p:spPr>
              <a:xfrm>
                <a:off x="4572004" y="409389"/>
                <a:ext cx="0" cy="4738800"/>
              </a:xfrm>
              <a:prstGeom prst="straightConnector1">
                <a:avLst/>
              </a:prstGeom>
              <a:noFill/>
              <a:ln w="9525" cap="flat" cmpd="sng">
                <a:solidFill>
                  <a:srgbClr val="F3F3F3"/>
                </a:solidFill>
                <a:prstDash val="solid"/>
                <a:round/>
                <a:headEnd type="none" w="med" len="med"/>
                <a:tailEnd type="none" w="med" len="med"/>
              </a:ln>
            </p:spPr>
          </p:cxnSp>
          <p:cxnSp>
            <p:nvCxnSpPr>
              <p:cNvPr id="23" name="Google Shape;23;p2"/>
              <p:cNvCxnSpPr/>
              <p:nvPr/>
            </p:nvCxnSpPr>
            <p:spPr>
              <a:xfrm>
                <a:off x="50079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24" name="Google Shape;24;p2"/>
              <p:cNvCxnSpPr/>
              <p:nvPr/>
            </p:nvCxnSpPr>
            <p:spPr>
              <a:xfrm>
                <a:off x="5443897"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25" name="Google Shape;25;p2"/>
              <p:cNvCxnSpPr/>
              <p:nvPr/>
            </p:nvCxnSpPr>
            <p:spPr>
              <a:xfrm>
                <a:off x="58798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26" name="Google Shape;26;p2"/>
              <p:cNvCxnSpPr/>
              <p:nvPr/>
            </p:nvCxnSpPr>
            <p:spPr>
              <a:xfrm>
                <a:off x="6315790"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2"/>
              <p:cNvCxnSpPr/>
              <p:nvPr/>
            </p:nvCxnSpPr>
            <p:spPr>
              <a:xfrm>
                <a:off x="67517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2"/>
              <p:cNvCxnSpPr/>
              <p:nvPr/>
            </p:nvCxnSpPr>
            <p:spPr>
              <a:xfrm>
                <a:off x="7187711" y="373136"/>
                <a:ext cx="0" cy="477510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2"/>
              <p:cNvCxnSpPr/>
              <p:nvPr/>
            </p:nvCxnSpPr>
            <p:spPr>
              <a:xfrm>
                <a:off x="7623644"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2"/>
              <p:cNvCxnSpPr/>
              <p:nvPr/>
            </p:nvCxnSpPr>
            <p:spPr>
              <a:xfrm>
                <a:off x="805960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2"/>
              <p:cNvCxnSpPr/>
              <p:nvPr/>
            </p:nvCxnSpPr>
            <p:spPr>
              <a:xfrm>
                <a:off x="8495538"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2"/>
              <p:cNvCxnSpPr/>
              <p:nvPr/>
            </p:nvCxnSpPr>
            <p:spPr>
              <a:xfrm>
                <a:off x="893150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2"/>
              <p:cNvCxnSpPr/>
              <p:nvPr/>
            </p:nvCxnSpPr>
            <p:spPr>
              <a:xfrm rot="10800000">
                <a:off x="-75" y="43515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2"/>
              <p:cNvCxnSpPr/>
              <p:nvPr/>
            </p:nvCxnSpPr>
            <p:spPr>
              <a:xfrm rot="10800000">
                <a:off x="-75" y="89172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2"/>
              <p:cNvCxnSpPr/>
              <p:nvPr/>
            </p:nvCxnSpPr>
            <p:spPr>
              <a:xfrm rot="10800000">
                <a:off x="-75" y="134830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2"/>
              <p:cNvCxnSpPr/>
              <p:nvPr/>
            </p:nvCxnSpPr>
            <p:spPr>
              <a:xfrm rot="10800000">
                <a:off x="-75" y="180487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2"/>
              <p:cNvCxnSpPr/>
              <p:nvPr/>
            </p:nvCxnSpPr>
            <p:spPr>
              <a:xfrm rot="10800000">
                <a:off x="-75" y="226145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38" name="Google Shape;38;p2"/>
              <p:cNvCxnSpPr/>
              <p:nvPr/>
            </p:nvCxnSpPr>
            <p:spPr>
              <a:xfrm rot="10800000">
                <a:off x="-75" y="271802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39" name="Google Shape;39;p2"/>
              <p:cNvCxnSpPr/>
              <p:nvPr/>
            </p:nvCxnSpPr>
            <p:spPr>
              <a:xfrm rot="10800000">
                <a:off x="-75" y="317460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40" name="Google Shape;40;p2"/>
              <p:cNvCxnSpPr/>
              <p:nvPr/>
            </p:nvCxnSpPr>
            <p:spPr>
              <a:xfrm rot="10800000">
                <a:off x="-75" y="363117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41" name="Google Shape;41;p2"/>
              <p:cNvCxnSpPr/>
              <p:nvPr/>
            </p:nvCxnSpPr>
            <p:spPr>
              <a:xfrm rot="10800000">
                <a:off x="-75" y="408775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42" name="Google Shape;42;p2"/>
              <p:cNvCxnSpPr/>
              <p:nvPr/>
            </p:nvCxnSpPr>
            <p:spPr>
              <a:xfrm rot="10800000">
                <a:off x="-75" y="454432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2"/>
              <p:cNvCxnSpPr/>
              <p:nvPr/>
            </p:nvCxnSpPr>
            <p:spPr>
              <a:xfrm rot="10800000">
                <a:off x="-75" y="5000900"/>
                <a:ext cx="9155400" cy="0"/>
              </a:xfrm>
              <a:prstGeom prst="straightConnector1">
                <a:avLst/>
              </a:prstGeom>
              <a:noFill/>
              <a:ln w="9525" cap="flat" cmpd="sng">
                <a:solidFill>
                  <a:srgbClr val="F3F3F3"/>
                </a:solidFill>
                <a:prstDash val="solid"/>
                <a:round/>
                <a:headEnd type="none" w="med" len="med"/>
                <a:tailEnd type="none" w="med" len="med"/>
              </a:ln>
            </p:spPr>
          </p:cxnSp>
        </p:grpSp>
      </p:grpSp>
      <p:sp>
        <p:nvSpPr>
          <p:cNvPr id="44" name="Google Shape;44;p2"/>
          <p:cNvSpPr txBox="1">
            <a:spLocks noGrp="1"/>
          </p:cNvSpPr>
          <p:nvPr>
            <p:ph type="ctrTitle"/>
          </p:nvPr>
        </p:nvSpPr>
        <p:spPr>
          <a:xfrm>
            <a:off x="713225" y="824225"/>
            <a:ext cx="4438200" cy="32337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600" b="1">
                <a:latin typeface="Catamaran"/>
                <a:ea typeface="Catamaran"/>
                <a:cs typeface="Catamaran"/>
                <a:sym typeface="Catamara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5" name="Google Shape;45;p2"/>
          <p:cNvSpPr txBox="1">
            <a:spLocks noGrp="1"/>
          </p:cNvSpPr>
          <p:nvPr>
            <p:ph type="subTitle" idx="1"/>
          </p:nvPr>
        </p:nvSpPr>
        <p:spPr>
          <a:xfrm>
            <a:off x="713225" y="4173500"/>
            <a:ext cx="4438200" cy="430500"/>
          </a:xfrm>
          <a:prstGeom prst="rect">
            <a:avLst/>
          </a:prstGeom>
          <a:solidFill>
            <a:schemeClr val="accent1"/>
          </a:solid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1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959"/>
        <p:cNvGrpSpPr/>
        <p:nvPr/>
      </p:nvGrpSpPr>
      <p:grpSpPr>
        <a:xfrm>
          <a:off x="0" y="0"/>
          <a:ext cx="0" cy="0"/>
          <a:chOff x="0" y="0"/>
          <a:chExt cx="0" cy="0"/>
        </a:xfrm>
      </p:grpSpPr>
      <p:grpSp>
        <p:nvGrpSpPr>
          <p:cNvPr id="1960" name="Google Shape;1960;p28"/>
          <p:cNvGrpSpPr/>
          <p:nvPr/>
        </p:nvGrpSpPr>
        <p:grpSpPr>
          <a:xfrm>
            <a:off x="280447" y="224225"/>
            <a:ext cx="8583106" cy="4695050"/>
            <a:chOff x="372900" y="317225"/>
            <a:chExt cx="8399164" cy="4509701"/>
          </a:xfrm>
        </p:grpSpPr>
        <p:sp>
          <p:nvSpPr>
            <p:cNvPr id="1961" name="Google Shape;1961;p28"/>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28"/>
            <p:cNvGrpSpPr/>
            <p:nvPr/>
          </p:nvGrpSpPr>
          <p:grpSpPr>
            <a:xfrm>
              <a:off x="372900" y="317424"/>
              <a:ext cx="8399164" cy="4509502"/>
              <a:chOff x="-75" y="-4650"/>
              <a:chExt cx="9155400" cy="5153127"/>
            </a:xfrm>
          </p:grpSpPr>
          <p:cxnSp>
            <p:nvCxnSpPr>
              <p:cNvPr id="1963" name="Google Shape;1963;p28"/>
              <p:cNvCxnSpPr/>
              <p:nvPr/>
            </p:nvCxnSpPr>
            <p:spPr>
              <a:xfrm>
                <a:off x="21250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64" name="Google Shape;1964;p28"/>
              <p:cNvCxnSpPr/>
              <p:nvPr/>
            </p:nvCxnSpPr>
            <p:spPr>
              <a:xfrm>
                <a:off x="648443"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1965" name="Google Shape;1965;p28"/>
              <p:cNvCxnSpPr/>
              <p:nvPr/>
            </p:nvCxnSpPr>
            <p:spPr>
              <a:xfrm>
                <a:off x="108440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66" name="Google Shape;1966;p28"/>
              <p:cNvCxnSpPr/>
              <p:nvPr/>
            </p:nvCxnSpPr>
            <p:spPr>
              <a:xfrm>
                <a:off x="1520363" y="388677"/>
                <a:ext cx="0" cy="4759800"/>
              </a:xfrm>
              <a:prstGeom prst="straightConnector1">
                <a:avLst/>
              </a:prstGeom>
              <a:noFill/>
              <a:ln w="9525" cap="flat" cmpd="sng">
                <a:solidFill>
                  <a:srgbClr val="F3F3F3"/>
                </a:solidFill>
                <a:prstDash val="solid"/>
                <a:round/>
                <a:headEnd type="none" w="med" len="med"/>
                <a:tailEnd type="none" w="med" len="med"/>
              </a:ln>
            </p:spPr>
          </p:cxnSp>
          <p:cxnSp>
            <p:nvCxnSpPr>
              <p:cNvPr id="1967" name="Google Shape;1967;p28"/>
              <p:cNvCxnSpPr/>
              <p:nvPr/>
            </p:nvCxnSpPr>
            <p:spPr>
              <a:xfrm>
                <a:off x="1956296" y="399048"/>
                <a:ext cx="0" cy="4749000"/>
              </a:xfrm>
              <a:prstGeom prst="straightConnector1">
                <a:avLst/>
              </a:prstGeom>
              <a:noFill/>
              <a:ln w="9525" cap="flat" cmpd="sng">
                <a:solidFill>
                  <a:srgbClr val="F3F3F3"/>
                </a:solidFill>
                <a:prstDash val="solid"/>
                <a:round/>
                <a:headEnd type="none" w="med" len="med"/>
                <a:tailEnd type="none" w="med" len="med"/>
              </a:ln>
            </p:spPr>
          </p:cxnSp>
          <p:cxnSp>
            <p:nvCxnSpPr>
              <p:cNvPr id="1968" name="Google Shape;1968;p28"/>
              <p:cNvCxnSpPr/>
              <p:nvPr/>
            </p:nvCxnSpPr>
            <p:spPr>
              <a:xfrm>
                <a:off x="23922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69" name="Google Shape;1969;p28"/>
              <p:cNvCxnSpPr/>
              <p:nvPr/>
            </p:nvCxnSpPr>
            <p:spPr>
              <a:xfrm>
                <a:off x="2828190" y="409389"/>
                <a:ext cx="0" cy="4738800"/>
              </a:xfrm>
              <a:prstGeom prst="straightConnector1">
                <a:avLst/>
              </a:prstGeom>
              <a:noFill/>
              <a:ln w="9525" cap="flat" cmpd="sng">
                <a:solidFill>
                  <a:srgbClr val="F3F3F3"/>
                </a:solidFill>
                <a:prstDash val="solid"/>
                <a:round/>
                <a:headEnd type="none" w="med" len="med"/>
                <a:tailEnd type="none" w="med" len="med"/>
              </a:ln>
            </p:spPr>
          </p:cxnSp>
          <p:cxnSp>
            <p:nvCxnSpPr>
              <p:cNvPr id="1970" name="Google Shape;1970;p28"/>
              <p:cNvCxnSpPr/>
              <p:nvPr/>
            </p:nvCxnSpPr>
            <p:spPr>
              <a:xfrm>
                <a:off x="32641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71" name="Google Shape;1971;p28"/>
              <p:cNvCxnSpPr/>
              <p:nvPr/>
            </p:nvCxnSpPr>
            <p:spPr>
              <a:xfrm>
                <a:off x="3700110" y="409389"/>
                <a:ext cx="0" cy="4738800"/>
              </a:xfrm>
              <a:prstGeom prst="straightConnector1">
                <a:avLst/>
              </a:prstGeom>
              <a:noFill/>
              <a:ln w="9525" cap="flat" cmpd="sng">
                <a:solidFill>
                  <a:srgbClr val="F3F3F3"/>
                </a:solidFill>
                <a:prstDash val="solid"/>
                <a:round/>
                <a:headEnd type="none" w="med" len="med"/>
                <a:tailEnd type="none" w="med" len="med"/>
              </a:ln>
            </p:spPr>
          </p:cxnSp>
          <p:cxnSp>
            <p:nvCxnSpPr>
              <p:cNvPr id="1972" name="Google Shape;1972;p28"/>
              <p:cNvCxnSpPr/>
              <p:nvPr/>
            </p:nvCxnSpPr>
            <p:spPr>
              <a:xfrm>
                <a:off x="41360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73" name="Google Shape;1973;p28"/>
              <p:cNvCxnSpPr/>
              <p:nvPr/>
            </p:nvCxnSpPr>
            <p:spPr>
              <a:xfrm>
                <a:off x="4572004" y="409389"/>
                <a:ext cx="0" cy="4738800"/>
              </a:xfrm>
              <a:prstGeom prst="straightConnector1">
                <a:avLst/>
              </a:prstGeom>
              <a:noFill/>
              <a:ln w="9525" cap="flat" cmpd="sng">
                <a:solidFill>
                  <a:srgbClr val="F3F3F3"/>
                </a:solidFill>
                <a:prstDash val="solid"/>
                <a:round/>
                <a:headEnd type="none" w="med" len="med"/>
                <a:tailEnd type="none" w="med" len="med"/>
              </a:ln>
            </p:spPr>
          </p:cxnSp>
          <p:cxnSp>
            <p:nvCxnSpPr>
              <p:cNvPr id="1974" name="Google Shape;1974;p28"/>
              <p:cNvCxnSpPr/>
              <p:nvPr/>
            </p:nvCxnSpPr>
            <p:spPr>
              <a:xfrm>
                <a:off x="50079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75" name="Google Shape;1975;p28"/>
              <p:cNvCxnSpPr/>
              <p:nvPr/>
            </p:nvCxnSpPr>
            <p:spPr>
              <a:xfrm>
                <a:off x="5443897"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1976" name="Google Shape;1976;p28"/>
              <p:cNvCxnSpPr/>
              <p:nvPr/>
            </p:nvCxnSpPr>
            <p:spPr>
              <a:xfrm>
                <a:off x="58798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77" name="Google Shape;1977;p28"/>
              <p:cNvCxnSpPr/>
              <p:nvPr/>
            </p:nvCxnSpPr>
            <p:spPr>
              <a:xfrm>
                <a:off x="6315790"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1978" name="Google Shape;1978;p28"/>
              <p:cNvCxnSpPr/>
              <p:nvPr/>
            </p:nvCxnSpPr>
            <p:spPr>
              <a:xfrm>
                <a:off x="675175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79" name="Google Shape;1979;p28"/>
              <p:cNvCxnSpPr/>
              <p:nvPr/>
            </p:nvCxnSpPr>
            <p:spPr>
              <a:xfrm>
                <a:off x="7187711" y="373136"/>
                <a:ext cx="0" cy="4775100"/>
              </a:xfrm>
              <a:prstGeom prst="straightConnector1">
                <a:avLst/>
              </a:prstGeom>
              <a:noFill/>
              <a:ln w="9525" cap="flat" cmpd="sng">
                <a:solidFill>
                  <a:srgbClr val="F3F3F3"/>
                </a:solidFill>
                <a:prstDash val="solid"/>
                <a:round/>
                <a:headEnd type="none" w="med" len="med"/>
                <a:tailEnd type="none" w="med" len="med"/>
              </a:ln>
            </p:spPr>
          </p:cxnSp>
          <p:cxnSp>
            <p:nvCxnSpPr>
              <p:cNvPr id="1980" name="Google Shape;1980;p28"/>
              <p:cNvCxnSpPr/>
              <p:nvPr/>
            </p:nvCxnSpPr>
            <p:spPr>
              <a:xfrm>
                <a:off x="7623644"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1981" name="Google Shape;1981;p28"/>
              <p:cNvCxnSpPr/>
              <p:nvPr/>
            </p:nvCxnSpPr>
            <p:spPr>
              <a:xfrm>
                <a:off x="805960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82" name="Google Shape;1982;p28"/>
              <p:cNvCxnSpPr/>
              <p:nvPr/>
            </p:nvCxnSpPr>
            <p:spPr>
              <a:xfrm>
                <a:off x="8495538" y="414589"/>
                <a:ext cx="0" cy="4733700"/>
              </a:xfrm>
              <a:prstGeom prst="straightConnector1">
                <a:avLst/>
              </a:prstGeom>
              <a:noFill/>
              <a:ln w="9525" cap="flat" cmpd="sng">
                <a:solidFill>
                  <a:srgbClr val="F3F3F3"/>
                </a:solidFill>
                <a:prstDash val="solid"/>
                <a:round/>
                <a:headEnd type="none" w="med" len="med"/>
                <a:tailEnd type="none" w="med" len="med"/>
              </a:ln>
            </p:spPr>
          </p:cxnSp>
          <p:cxnSp>
            <p:nvCxnSpPr>
              <p:cNvPr id="1983" name="Google Shape;1983;p28"/>
              <p:cNvCxnSpPr/>
              <p:nvPr/>
            </p:nvCxnSpPr>
            <p:spPr>
              <a:xfrm>
                <a:off x="8931500" y="-4650"/>
                <a:ext cx="0" cy="5152800"/>
              </a:xfrm>
              <a:prstGeom prst="straightConnector1">
                <a:avLst/>
              </a:prstGeom>
              <a:noFill/>
              <a:ln w="9525" cap="flat" cmpd="sng">
                <a:solidFill>
                  <a:srgbClr val="F3F3F3"/>
                </a:solidFill>
                <a:prstDash val="solid"/>
                <a:round/>
                <a:headEnd type="none" w="med" len="med"/>
                <a:tailEnd type="none" w="med" len="med"/>
              </a:ln>
            </p:spPr>
          </p:cxnSp>
          <p:cxnSp>
            <p:nvCxnSpPr>
              <p:cNvPr id="1984" name="Google Shape;1984;p28"/>
              <p:cNvCxnSpPr/>
              <p:nvPr/>
            </p:nvCxnSpPr>
            <p:spPr>
              <a:xfrm rot="10800000">
                <a:off x="-75" y="43515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85" name="Google Shape;1985;p28"/>
              <p:cNvCxnSpPr/>
              <p:nvPr/>
            </p:nvCxnSpPr>
            <p:spPr>
              <a:xfrm rot="10800000">
                <a:off x="-75" y="89172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86" name="Google Shape;1986;p28"/>
              <p:cNvCxnSpPr/>
              <p:nvPr/>
            </p:nvCxnSpPr>
            <p:spPr>
              <a:xfrm rot="10800000">
                <a:off x="-75" y="134830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87" name="Google Shape;1987;p28"/>
              <p:cNvCxnSpPr/>
              <p:nvPr/>
            </p:nvCxnSpPr>
            <p:spPr>
              <a:xfrm rot="10800000">
                <a:off x="-75" y="180487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88" name="Google Shape;1988;p28"/>
              <p:cNvCxnSpPr/>
              <p:nvPr/>
            </p:nvCxnSpPr>
            <p:spPr>
              <a:xfrm rot="10800000">
                <a:off x="-75" y="226145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89" name="Google Shape;1989;p28"/>
              <p:cNvCxnSpPr/>
              <p:nvPr/>
            </p:nvCxnSpPr>
            <p:spPr>
              <a:xfrm rot="10800000">
                <a:off x="-75" y="271802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90" name="Google Shape;1990;p28"/>
              <p:cNvCxnSpPr/>
              <p:nvPr/>
            </p:nvCxnSpPr>
            <p:spPr>
              <a:xfrm rot="10800000">
                <a:off x="-75" y="317460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91" name="Google Shape;1991;p28"/>
              <p:cNvCxnSpPr/>
              <p:nvPr/>
            </p:nvCxnSpPr>
            <p:spPr>
              <a:xfrm rot="10800000">
                <a:off x="-75" y="363117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92" name="Google Shape;1992;p28"/>
              <p:cNvCxnSpPr/>
              <p:nvPr/>
            </p:nvCxnSpPr>
            <p:spPr>
              <a:xfrm rot="10800000">
                <a:off x="-75" y="4087750"/>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93" name="Google Shape;1993;p28"/>
              <p:cNvCxnSpPr/>
              <p:nvPr/>
            </p:nvCxnSpPr>
            <p:spPr>
              <a:xfrm rot="10800000">
                <a:off x="-75" y="4544325"/>
                <a:ext cx="9155400" cy="0"/>
              </a:xfrm>
              <a:prstGeom prst="straightConnector1">
                <a:avLst/>
              </a:prstGeom>
              <a:noFill/>
              <a:ln w="9525" cap="flat" cmpd="sng">
                <a:solidFill>
                  <a:srgbClr val="F3F3F3"/>
                </a:solidFill>
                <a:prstDash val="solid"/>
                <a:round/>
                <a:headEnd type="none" w="med" len="med"/>
                <a:tailEnd type="none" w="med" len="med"/>
              </a:ln>
            </p:spPr>
          </p:cxnSp>
          <p:cxnSp>
            <p:nvCxnSpPr>
              <p:cNvPr id="1994" name="Google Shape;1994;p28"/>
              <p:cNvCxnSpPr/>
              <p:nvPr/>
            </p:nvCxnSpPr>
            <p:spPr>
              <a:xfrm rot="10800000">
                <a:off x="-75" y="5000900"/>
                <a:ext cx="9155400" cy="0"/>
              </a:xfrm>
              <a:prstGeom prst="straightConnector1">
                <a:avLst/>
              </a:prstGeom>
              <a:noFill/>
              <a:ln w="9525" cap="flat" cmpd="sng">
                <a:solidFill>
                  <a:srgbClr val="F3F3F3"/>
                </a:solidFill>
                <a:prstDash val="solid"/>
                <a:round/>
                <a:headEnd type="none" w="med" len="med"/>
                <a:tailEnd type="none" w="med" len="med"/>
              </a:ln>
            </p:spPr>
          </p:cxnSp>
        </p:grpSp>
      </p:grpSp>
      <p:sp>
        <p:nvSpPr>
          <p:cNvPr id="1995" name="Google Shape;1995;p28"/>
          <p:cNvSpPr/>
          <p:nvPr/>
        </p:nvSpPr>
        <p:spPr>
          <a:xfrm>
            <a:off x="919511" y="5457734"/>
            <a:ext cx="26009" cy="5259"/>
          </a:xfrm>
          <a:custGeom>
            <a:avLst/>
            <a:gdLst/>
            <a:ahLst/>
            <a:cxnLst/>
            <a:rect l="l" t="t" r="r" b="b"/>
            <a:pathLst>
              <a:path w="272" h="55" extrusionOk="0">
                <a:moveTo>
                  <a:pt x="0" y="0"/>
                </a:moveTo>
                <a:lnTo>
                  <a:pt x="54" y="27"/>
                </a:lnTo>
                <a:lnTo>
                  <a:pt x="82" y="27"/>
                </a:lnTo>
                <a:cubicBezTo>
                  <a:pt x="136" y="27"/>
                  <a:pt x="190" y="27"/>
                  <a:pt x="244" y="54"/>
                </a:cubicBezTo>
                <a:cubicBezTo>
                  <a:pt x="271" y="54"/>
                  <a:pt x="271" y="54"/>
                  <a:pt x="244" y="27"/>
                </a:cubicBezTo>
                <a:cubicBezTo>
                  <a:pt x="190" y="27"/>
                  <a:pt x="136" y="0"/>
                  <a:pt x="82"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8"/>
          <p:cNvSpPr/>
          <p:nvPr/>
        </p:nvSpPr>
        <p:spPr>
          <a:xfrm>
            <a:off x="1075088" y="5551061"/>
            <a:ext cx="10518" cy="31269"/>
          </a:xfrm>
          <a:custGeom>
            <a:avLst/>
            <a:gdLst/>
            <a:ahLst/>
            <a:cxnLst/>
            <a:rect l="l" t="t" r="r" b="b"/>
            <a:pathLst>
              <a:path w="110" h="327" extrusionOk="0">
                <a:moveTo>
                  <a:pt x="28" y="1"/>
                </a:moveTo>
                <a:lnTo>
                  <a:pt x="1" y="55"/>
                </a:lnTo>
                <a:cubicBezTo>
                  <a:pt x="1" y="55"/>
                  <a:pt x="1" y="55"/>
                  <a:pt x="1" y="82"/>
                </a:cubicBezTo>
                <a:cubicBezTo>
                  <a:pt x="1" y="136"/>
                  <a:pt x="28" y="191"/>
                  <a:pt x="55" y="245"/>
                </a:cubicBezTo>
                <a:cubicBezTo>
                  <a:pt x="55" y="272"/>
                  <a:pt x="55" y="299"/>
                  <a:pt x="82" y="326"/>
                </a:cubicBezTo>
                <a:lnTo>
                  <a:pt x="109" y="326"/>
                </a:lnTo>
                <a:cubicBezTo>
                  <a:pt x="109" y="326"/>
                  <a:pt x="109" y="326"/>
                  <a:pt x="109" y="299"/>
                </a:cubicBezTo>
                <a:cubicBezTo>
                  <a:pt x="82" y="272"/>
                  <a:pt x="109" y="245"/>
                  <a:pt x="109" y="218"/>
                </a:cubicBezTo>
                <a:cubicBezTo>
                  <a:pt x="82" y="163"/>
                  <a:pt x="82" y="109"/>
                  <a:pt x="55" y="55"/>
                </a:cubicBezTo>
                <a:cubicBezTo>
                  <a:pt x="55" y="55"/>
                  <a:pt x="55" y="28"/>
                  <a:pt x="55" y="28"/>
                </a:cubicBezTo>
                <a:cubicBezTo>
                  <a:pt x="55" y="28"/>
                  <a:pt x="55" y="28"/>
                  <a:pt x="55"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8"/>
          <p:cNvSpPr/>
          <p:nvPr/>
        </p:nvSpPr>
        <p:spPr>
          <a:xfrm>
            <a:off x="1090675" y="5540734"/>
            <a:ext cx="23428" cy="28591"/>
          </a:xfrm>
          <a:custGeom>
            <a:avLst/>
            <a:gdLst/>
            <a:ahLst/>
            <a:cxnLst/>
            <a:rect l="l" t="t" r="r" b="b"/>
            <a:pathLst>
              <a:path w="245" h="299" extrusionOk="0">
                <a:moveTo>
                  <a:pt x="0" y="0"/>
                </a:moveTo>
                <a:cubicBezTo>
                  <a:pt x="0" y="27"/>
                  <a:pt x="0" y="27"/>
                  <a:pt x="0" y="27"/>
                </a:cubicBezTo>
                <a:lnTo>
                  <a:pt x="27" y="82"/>
                </a:lnTo>
                <a:cubicBezTo>
                  <a:pt x="55" y="136"/>
                  <a:pt x="109" y="190"/>
                  <a:pt x="136" y="244"/>
                </a:cubicBezTo>
                <a:lnTo>
                  <a:pt x="190" y="299"/>
                </a:lnTo>
                <a:lnTo>
                  <a:pt x="217" y="299"/>
                </a:lnTo>
                <a:cubicBezTo>
                  <a:pt x="244" y="299"/>
                  <a:pt x="244" y="299"/>
                  <a:pt x="217" y="271"/>
                </a:cubicBezTo>
                <a:lnTo>
                  <a:pt x="190" y="190"/>
                </a:lnTo>
                <a:cubicBezTo>
                  <a:pt x="163" y="136"/>
                  <a:pt x="109" y="82"/>
                  <a:pt x="55" y="27"/>
                </a:cubicBezTo>
                <a:cubicBezTo>
                  <a:pt x="55" y="27"/>
                  <a:pt x="55" y="0"/>
                  <a:pt x="2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8"/>
          <p:cNvSpPr/>
          <p:nvPr/>
        </p:nvSpPr>
        <p:spPr>
          <a:xfrm>
            <a:off x="1114007" y="5522566"/>
            <a:ext cx="28591" cy="13005"/>
          </a:xfrm>
          <a:custGeom>
            <a:avLst/>
            <a:gdLst/>
            <a:ahLst/>
            <a:cxnLst/>
            <a:rect l="l" t="t" r="r" b="b"/>
            <a:pathLst>
              <a:path w="299" h="136" extrusionOk="0">
                <a:moveTo>
                  <a:pt x="0" y="0"/>
                </a:moveTo>
                <a:lnTo>
                  <a:pt x="28" y="27"/>
                </a:lnTo>
                <a:lnTo>
                  <a:pt x="28" y="55"/>
                </a:lnTo>
                <a:lnTo>
                  <a:pt x="55" y="55"/>
                </a:lnTo>
                <a:cubicBezTo>
                  <a:pt x="109" y="109"/>
                  <a:pt x="190" y="136"/>
                  <a:pt x="245" y="136"/>
                </a:cubicBezTo>
                <a:lnTo>
                  <a:pt x="299" y="136"/>
                </a:lnTo>
                <a:cubicBezTo>
                  <a:pt x="299" y="109"/>
                  <a:pt x="272" y="82"/>
                  <a:pt x="272" y="82"/>
                </a:cubicBezTo>
                <a:cubicBezTo>
                  <a:pt x="190" y="55"/>
                  <a:pt x="136" y="27"/>
                  <a:pt x="82"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8"/>
          <p:cNvSpPr/>
          <p:nvPr/>
        </p:nvSpPr>
        <p:spPr>
          <a:xfrm>
            <a:off x="1028425" y="5800062"/>
            <a:ext cx="10423" cy="52019"/>
          </a:xfrm>
          <a:custGeom>
            <a:avLst/>
            <a:gdLst/>
            <a:ahLst/>
            <a:cxnLst/>
            <a:rect l="l" t="t" r="r" b="b"/>
            <a:pathLst>
              <a:path w="109" h="544" extrusionOk="0">
                <a:moveTo>
                  <a:pt x="0" y="1"/>
                </a:moveTo>
                <a:lnTo>
                  <a:pt x="0" y="109"/>
                </a:lnTo>
                <a:cubicBezTo>
                  <a:pt x="0" y="163"/>
                  <a:pt x="0" y="190"/>
                  <a:pt x="0" y="218"/>
                </a:cubicBezTo>
                <a:cubicBezTo>
                  <a:pt x="27" y="299"/>
                  <a:pt x="27" y="380"/>
                  <a:pt x="55" y="462"/>
                </a:cubicBezTo>
                <a:cubicBezTo>
                  <a:pt x="55" y="489"/>
                  <a:pt x="55" y="516"/>
                  <a:pt x="82" y="543"/>
                </a:cubicBezTo>
                <a:lnTo>
                  <a:pt x="109" y="543"/>
                </a:lnTo>
                <a:cubicBezTo>
                  <a:pt x="109" y="543"/>
                  <a:pt x="109" y="543"/>
                  <a:pt x="109" y="516"/>
                </a:cubicBezTo>
                <a:lnTo>
                  <a:pt x="109" y="407"/>
                </a:lnTo>
                <a:lnTo>
                  <a:pt x="55" y="136"/>
                </a:lnTo>
                <a:cubicBezTo>
                  <a:pt x="55" y="136"/>
                  <a:pt x="55" y="109"/>
                  <a:pt x="27" y="82"/>
                </a:cubicBezTo>
                <a:cubicBezTo>
                  <a:pt x="27" y="55"/>
                  <a:pt x="27" y="28"/>
                  <a:pt x="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8"/>
          <p:cNvSpPr/>
          <p:nvPr/>
        </p:nvSpPr>
        <p:spPr>
          <a:xfrm>
            <a:off x="1036170" y="5802644"/>
            <a:ext cx="15682" cy="20846"/>
          </a:xfrm>
          <a:custGeom>
            <a:avLst/>
            <a:gdLst/>
            <a:ahLst/>
            <a:cxnLst/>
            <a:rect l="l" t="t" r="r" b="b"/>
            <a:pathLst>
              <a:path w="164" h="218" extrusionOk="0">
                <a:moveTo>
                  <a:pt x="1" y="1"/>
                </a:moveTo>
                <a:cubicBezTo>
                  <a:pt x="1" y="28"/>
                  <a:pt x="1" y="55"/>
                  <a:pt x="1" y="55"/>
                </a:cubicBezTo>
                <a:lnTo>
                  <a:pt x="1" y="82"/>
                </a:lnTo>
                <a:cubicBezTo>
                  <a:pt x="55" y="136"/>
                  <a:pt x="82" y="163"/>
                  <a:pt x="136" y="218"/>
                </a:cubicBezTo>
                <a:lnTo>
                  <a:pt x="163" y="218"/>
                </a:lnTo>
                <a:cubicBezTo>
                  <a:pt x="163" y="191"/>
                  <a:pt x="163" y="191"/>
                  <a:pt x="163" y="163"/>
                </a:cubicBezTo>
                <a:cubicBezTo>
                  <a:pt x="136" y="136"/>
                  <a:pt x="109" y="82"/>
                  <a:pt x="82" y="28"/>
                </a:cubicBezTo>
                <a:lnTo>
                  <a:pt x="28"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8"/>
          <p:cNvSpPr/>
          <p:nvPr/>
        </p:nvSpPr>
        <p:spPr>
          <a:xfrm>
            <a:off x="1056920" y="5787058"/>
            <a:ext cx="23428" cy="15682"/>
          </a:xfrm>
          <a:custGeom>
            <a:avLst/>
            <a:gdLst/>
            <a:ahLst/>
            <a:cxnLst/>
            <a:rect l="l" t="t" r="r" b="b"/>
            <a:pathLst>
              <a:path w="245" h="164" extrusionOk="0">
                <a:moveTo>
                  <a:pt x="1" y="1"/>
                </a:moveTo>
                <a:cubicBezTo>
                  <a:pt x="1" y="28"/>
                  <a:pt x="28" y="55"/>
                  <a:pt x="28" y="55"/>
                </a:cubicBezTo>
                <a:cubicBezTo>
                  <a:pt x="55" y="82"/>
                  <a:pt x="55" y="82"/>
                  <a:pt x="82" y="82"/>
                </a:cubicBezTo>
                <a:cubicBezTo>
                  <a:pt x="109" y="109"/>
                  <a:pt x="163" y="137"/>
                  <a:pt x="191" y="164"/>
                </a:cubicBezTo>
                <a:lnTo>
                  <a:pt x="245" y="164"/>
                </a:lnTo>
                <a:cubicBezTo>
                  <a:pt x="245" y="164"/>
                  <a:pt x="245" y="137"/>
                  <a:pt x="245" y="137"/>
                </a:cubicBezTo>
                <a:lnTo>
                  <a:pt x="136" y="55"/>
                </a:lnTo>
                <a:lnTo>
                  <a:pt x="82" y="28"/>
                </a:lnTo>
                <a:cubicBezTo>
                  <a:pt x="82" y="28"/>
                  <a:pt x="55" y="28"/>
                  <a:pt x="2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8"/>
          <p:cNvSpPr/>
          <p:nvPr/>
        </p:nvSpPr>
        <p:spPr>
          <a:xfrm>
            <a:off x="1274844" y="5470643"/>
            <a:ext cx="28591" cy="13100"/>
          </a:xfrm>
          <a:custGeom>
            <a:avLst/>
            <a:gdLst/>
            <a:ahLst/>
            <a:cxnLst/>
            <a:rect l="l" t="t" r="r" b="b"/>
            <a:pathLst>
              <a:path w="299" h="137" extrusionOk="0">
                <a:moveTo>
                  <a:pt x="298" y="1"/>
                </a:moveTo>
                <a:lnTo>
                  <a:pt x="217" y="28"/>
                </a:lnTo>
                <a:lnTo>
                  <a:pt x="81" y="82"/>
                </a:lnTo>
                <a:lnTo>
                  <a:pt x="54" y="82"/>
                </a:lnTo>
                <a:lnTo>
                  <a:pt x="0" y="136"/>
                </a:lnTo>
                <a:lnTo>
                  <a:pt x="109" y="136"/>
                </a:lnTo>
                <a:lnTo>
                  <a:pt x="217" y="82"/>
                </a:lnTo>
                <a:lnTo>
                  <a:pt x="298" y="28"/>
                </a:lnTo>
                <a:lnTo>
                  <a:pt x="298"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8"/>
          <p:cNvSpPr/>
          <p:nvPr/>
        </p:nvSpPr>
        <p:spPr>
          <a:xfrm>
            <a:off x="1261839" y="5509561"/>
            <a:ext cx="26009" cy="5259"/>
          </a:xfrm>
          <a:custGeom>
            <a:avLst/>
            <a:gdLst/>
            <a:ahLst/>
            <a:cxnLst/>
            <a:rect l="l" t="t" r="r" b="b"/>
            <a:pathLst>
              <a:path w="272" h="55" extrusionOk="0">
                <a:moveTo>
                  <a:pt x="245" y="1"/>
                </a:moveTo>
                <a:cubicBezTo>
                  <a:pt x="163" y="1"/>
                  <a:pt x="82" y="28"/>
                  <a:pt x="28" y="28"/>
                </a:cubicBezTo>
                <a:lnTo>
                  <a:pt x="1" y="28"/>
                </a:lnTo>
                <a:lnTo>
                  <a:pt x="28" y="55"/>
                </a:lnTo>
                <a:lnTo>
                  <a:pt x="55" y="55"/>
                </a:lnTo>
                <a:cubicBezTo>
                  <a:pt x="109" y="55"/>
                  <a:pt x="190" y="55"/>
                  <a:pt x="245" y="28"/>
                </a:cubicBezTo>
                <a:cubicBezTo>
                  <a:pt x="245" y="28"/>
                  <a:pt x="272" y="28"/>
                  <a:pt x="245"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8"/>
          <p:cNvSpPr/>
          <p:nvPr/>
        </p:nvSpPr>
        <p:spPr>
          <a:xfrm>
            <a:off x="896179" y="5608148"/>
            <a:ext cx="7841" cy="57182"/>
          </a:xfrm>
          <a:custGeom>
            <a:avLst/>
            <a:gdLst/>
            <a:ahLst/>
            <a:cxnLst/>
            <a:rect l="l" t="t" r="r" b="b"/>
            <a:pathLst>
              <a:path w="82" h="598" extrusionOk="0">
                <a:moveTo>
                  <a:pt x="27" y="0"/>
                </a:moveTo>
                <a:cubicBezTo>
                  <a:pt x="27" y="28"/>
                  <a:pt x="0" y="28"/>
                  <a:pt x="0" y="55"/>
                </a:cubicBezTo>
                <a:cubicBezTo>
                  <a:pt x="0" y="82"/>
                  <a:pt x="0" y="82"/>
                  <a:pt x="0" y="109"/>
                </a:cubicBezTo>
                <a:lnTo>
                  <a:pt x="0" y="380"/>
                </a:lnTo>
                <a:lnTo>
                  <a:pt x="0" y="570"/>
                </a:lnTo>
                <a:cubicBezTo>
                  <a:pt x="0" y="597"/>
                  <a:pt x="0" y="597"/>
                  <a:pt x="27" y="597"/>
                </a:cubicBezTo>
                <a:cubicBezTo>
                  <a:pt x="27" y="597"/>
                  <a:pt x="54" y="597"/>
                  <a:pt x="54" y="570"/>
                </a:cubicBezTo>
                <a:cubicBezTo>
                  <a:pt x="54" y="516"/>
                  <a:pt x="54" y="462"/>
                  <a:pt x="81" y="380"/>
                </a:cubicBezTo>
                <a:cubicBezTo>
                  <a:pt x="81" y="326"/>
                  <a:pt x="81" y="217"/>
                  <a:pt x="81" y="109"/>
                </a:cubicBezTo>
                <a:cubicBezTo>
                  <a:pt x="81" y="109"/>
                  <a:pt x="81" y="82"/>
                  <a:pt x="81" y="55"/>
                </a:cubicBezTo>
                <a:cubicBezTo>
                  <a:pt x="54" y="28"/>
                  <a:pt x="54" y="28"/>
                  <a:pt x="54"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8"/>
          <p:cNvSpPr/>
          <p:nvPr/>
        </p:nvSpPr>
        <p:spPr>
          <a:xfrm>
            <a:off x="916929" y="5615893"/>
            <a:ext cx="15586" cy="54600"/>
          </a:xfrm>
          <a:custGeom>
            <a:avLst/>
            <a:gdLst/>
            <a:ahLst/>
            <a:cxnLst/>
            <a:rect l="l" t="t" r="r" b="b"/>
            <a:pathLst>
              <a:path w="163" h="571" extrusionOk="0">
                <a:moveTo>
                  <a:pt x="109" y="1"/>
                </a:moveTo>
                <a:cubicBezTo>
                  <a:pt x="81" y="1"/>
                  <a:pt x="81" y="28"/>
                  <a:pt x="109" y="28"/>
                </a:cubicBezTo>
                <a:cubicBezTo>
                  <a:pt x="54" y="136"/>
                  <a:pt x="54" y="245"/>
                  <a:pt x="27" y="353"/>
                </a:cubicBezTo>
                <a:cubicBezTo>
                  <a:pt x="27" y="408"/>
                  <a:pt x="0" y="489"/>
                  <a:pt x="0" y="543"/>
                </a:cubicBezTo>
                <a:lnTo>
                  <a:pt x="0" y="570"/>
                </a:lnTo>
                <a:lnTo>
                  <a:pt x="27" y="570"/>
                </a:lnTo>
                <a:cubicBezTo>
                  <a:pt x="54" y="489"/>
                  <a:pt x="54" y="435"/>
                  <a:pt x="81" y="381"/>
                </a:cubicBezTo>
                <a:cubicBezTo>
                  <a:pt x="109" y="272"/>
                  <a:pt x="136" y="164"/>
                  <a:pt x="163" y="55"/>
                </a:cubicBezTo>
                <a:cubicBezTo>
                  <a:pt x="163" y="55"/>
                  <a:pt x="163" y="28"/>
                  <a:pt x="163" y="28"/>
                </a:cubicBezTo>
                <a:lnTo>
                  <a:pt x="136"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8"/>
          <p:cNvSpPr/>
          <p:nvPr/>
        </p:nvSpPr>
        <p:spPr>
          <a:xfrm>
            <a:off x="933758" y="5673649"/>
            <a:ext cx="14343" cy="12431"/>
          </a:xfrm>
          <a:custGeom>
            <a:avLst/>
            <a:gdLst/>
            <a:ahLst/>
            <a:cxnLst/>
            <a:rect l="l" t="t" r="r" b="b"/>
            <a:pathLst>
              <a:path w="150" h="130" extrusionOk="0">
                <a:moveTo>
                  <a:pt x="112" y="0"/>
                </a:moveTo>
                <a:cubicBezTo>
                  <a:pt x="102" y="0"/>
                  <a:pt x="95" y="7"/>
                  <a:pt x="95" y="21"/>
                </a:cubicBezTo>
                <a:cubicBezTo>
                  <a:pt x="68" y="21"/>
                  <a:pt x="14" y="48"/>
                  <a:pt x="14" y="75"/>
                </a:cubicBezTo>
                <a:cubicBezTo>
                  <a:pt x="0" y="88"/>
                  <a:pt x="0" y="88"/>
                  <a:pt x="4" y="88"/>
                </a:cubicBezTo>
                <a:cubicBezTo>
                  <a:pt x="7" y="88"/>
                  <a:pt x="14" y="88"/>
                  <a:pt x="14" y="102"/>
                </a:cubicBezTo>
                <a:lnTo>
                  <a:pt x="14" y="129"/>
                </a:lnTo>
                <a:lnTo>
                  <a:pt x="41" y="129"/>
                </a:lnTo>
                <a:cubicBezTo>
                  <a:pt x="68" y="129"/>
                  <a:pt x="95" y="75"/>
                  <a:pt x="150" y="48"/>
                </a:cubicBezTo>
                <a:cubicBezTo>
                  <a:pt x="150" y="48"/>
                  <a:pt x="150" y="21"/>
                  <a:pt x="150" y="21"/>
                </a:cubicBezTo>
                <a:cubicBezTo>
                  <a:pt x="136" y="7"/>
                  <a:pt x="122" y="0"/>
                  <a:pt x="112"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8"/>
          <p:cNvSpPr/>
          <p:nvPr/>
        </p:nvSpPr>
        <p:spPr>
          <a:xfrm>
            <a:off x="859842" y="5836399"/>
            <a:ext cx="33755" cy="31173"/>
          </a:xfrm>
          <a:custGeom>
            <a:avLst/>
            <a:gdLst/>
            <a:ahLst/>
            <a:cxnLst/>
            <a:rect l="l" t="t" r="r" b="b"/>
            <a:pathLst>
              <a:path w="353" h="326" extrusionOk="0">
                <a:moveTo>
                  <a:pt x="326" y="0"/>
                </a:moveTo>
                <a:cubicBezTo>
                  <a:pt x="244" y="55"/>
                  <a:pt x="163" y="136"/>
                  <a:pt x="82" y="190"/>
                </a:cubicBezTo>
                <a:cubicBezTo>
                  <a:pt x="82" y="217"/>
                  <a:pt x="55" y="217"/>
                  <a:pt x="55" y="217"/>
                </a:cubicBezTo>
                <a:cubicBezTo>
                  <a:pt x="27" y="244"/>
                  <a:pt x="27" y="272"/>
                  <a:pt x="0" y="299"/>
                </a:cubicBezTo>
                <a:lnTo>
                  <a:pt x="27" y="326"/>
                </a:lnTo>
                <a:cubicBezTo>
                  <a:pt x="55" y="299"/>
                  <a:pt x="82" y="299"/>
                  <a:pt x="109" y="272"/>
                </a:cubicBezTo>
                <a:lnTo>
                  <a:pt x="136" y="244"/>
                </a:lnTo>
                <a:cubicBezTo>
                  <a:pt x="217" y="190"/>
                  <a:pt x="272" y="109"/>
                  <a:pt x="353" y="27"/>
                </a:cubicBezTo>
                <a:cubicBezTo>
                  <a:pt x="353" y="27"/>
                  <a:pt x="353" y="27"/>
                  <a:pt x="353"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8"/>
          <p:cNvSpPr/>
          <p:nvPr/>
        </p:nvSpPr>
        <p:spPr>
          <a:xfrm>
            <a:off x="878011" y="5867476"/>
            <a:ext cx="36337" cy="23428"/>
          </a:xfrm>
          <a:custGeom>
            <a:avLst/>
            <a:gdLst/>
            <a:ahLst/>
            <a:cxnLst/>
            <a:rect l="l" t="t" r="r" b="b"/>
            <a:pathLst>
              <a:path w="380" h="245" extrusionOk="0">
                <a:moveTo>
                  <a:pt x="326" y="1"/>
                </a:moveTo>
                <a:lnTo>
                  <a:pt x="217" y="55"/>
                </a:lnTo>
                <a:lnTo>
                  <a:pt x="27" y="164"/>
                </a:lnTo>
                <a:lnTo>
                  <a:pt x="27" y="191"/>
                </a:lnTo>
                <a:lnTo>
                  <a:pt x="27" y="218"/>
                </a:lnTo>
                <a:lnTo>
                  <a:pt x="54" y="218"/>
                </a:lnTo>
                <a:cubicBezTo>
                  <a:pt x="54" y="218"/>
                  <a:pt x="0" y="245"/>
                  <a:pt x="27" y="245"/>
                </a:cubicBezTo>
                <a:lnTo>
                  <a:pt x="54" y="245"/>
                </a:lnTo>
                <a:cubicBezTo>
                  <a:pt x="54" y="218"/>
                  <a:pt x="82" y="218"/>
                  <a:pt x="109" y="218"/>
                </a:cubicBezTo>
                <a:lnTo>
                  <a:pt x="244" y="136"/>
                </a:lnTo>
                <a:lnTo>
                  <a:pt x="353" y="28"/>
                </a:lnTo>
                <a:cubicBezTo>
                  <a:pt x="380" y="28"/>
                  <a:pt x="380" y="1"/>
                  <a:pt x="353"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8"/>
          <p:cNvSpPr/>
          <p:nvPr/>
        </p:nvSpPr>
        <p:spPr>
          <a:xfrm>
            <a:off x="878011" y="5914236"/>
            <a:ext cx="23428" cy="8989"/>
          </a:xfrm>
          <a:custGeom>
            <a:avLst/>
            <a:gdLst/>
            <a:ahLst/>
            <a:cxnLst/>
            <a:rect l="l" t="t" r="r" b="b"/>
            <a:pathLst>
              <a:path w="245" h="94" extrusionOk="0">
                <a:moveTo>
                  <a:pt x="27" y="0"/>
                </a:moveTo>
                <a:lnTo>
                  <a:pt x="27" y="27"/>
                </a:lnTo>
                <a:cubicBezTo>
                  <a:pt x="27" y="27"/>
                  <a:pt x="0" y="54"/>
                  <a:pt x="0" y="54"/>
                </a:cubicBezTo>
                <a:lnTo>
                  <a:pt x="0" y="81"/>
                </a:lnTo>
                <a:cubicBezTo>
                  <a:pt x="36" y="90"/>
                  <a:pt x="60" y="93"/>
                  <a:pt x="81" y="93"/>
                </a:cubicBezTo>
                <a:cubicBezTo>
                  <a:pt x="121" y="93"/>
                  <a:pt x="145" y="81"/>
                  <a:pt x="217" y="81"/>
                </a:cubicBezTo>
                <a:cubicBezTo>
                  <a:pt x="217" y="81"/>
                  <a:pt x="217" y="54"/>
                  <a:pt x="244" y="54"/>
                </a:cubicBezTo>
                <a:cubicBezTo>
                  <a:pt x="244" y="27"/>
                  <a:pt x="217" y="27"/>
                  <a:pt x="217" y="27"/>
                </a:cubicBezTo>
                <a:cubicBezTo>
                  <a:pt x="109" y="27"/>
                  <a:pt x="109" y="0"/>
                  <a:pt x="2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28"/>
          <p:cNvGrpSpPr/>
          <p:nvPr/>
        </p:nvGrpSpPr>
        <p:grpSpPr>
          <a:xfrm rot="10800000">
            <a:off x="4649406" y="3496563"/>
            <a:ext cx="5437754" cy="2709288"/>
            <a:chOff x="-493969" y="-1499273"/>
            <a:chExt cx="6965229" cy="3470332"/>
          </a:xfrm>
        </p:grpSpPr>
        <p:sp>
          <p:nvSpPr>
            <p:cNvPr id="2011" name="Google Shape;2011;p28"/>
            <p:cNvSpPr/>
            <p:nvPr/>
          </p:nvSpPr>
          <p:spPr>
            <a:xfrm>
              <a:off x="1060948" y="-685813"/>
              <a:ext cx="1941424" cy="1749987"/>
            </a:xfrm>
            <a:custGeom>
              <a:avLst/>
              <a:gdLst/>
              <a:ahLst/>
              <a:cxnLst/>
              <a:rect l="l" t="t" r="r" b="b"/>
              <a:pathLst>
                <a:path w="20303" h="18301" extrusionOk="0">
                  <a:moveTo>
                    <a:pt x="11487" y="1"/>
                  </a:moveTo>
                  <a:cubicBezTo>
                    <a:pt x="7974" y="1"/>
                    <a:pt x="3485" y="2099"/>
                    <a:pt x="3485" y="2099"/>
                  </a:cubicBezTo>
                  <a:cubicBezTo>
                    <a:pt x="0" y="9246"/>
                    <a:pt x="1787" y="15583"/>
                    <a:pt x="4506" y="15583"/>
                  </a:cubicBezTo>
                  <a:cubicBezTo>
                    <a:pt x="4687" y="15583"/>
                    <a:pt x="4871" y="15555"/>
                    <a:pt x="5058" y="15498"/>
                  </a:cubicBezTo>
                  <a:cubicBezTo>
                    <a:pt x="6442" y="15037"/>
                    <a:pt x="5438" y="12677"/>
                    <a:pt x="6821" y="12379"/>
                  </a:cubicBezTo>
                  <a:cubicBezTo>
                    <a:pt x="6872" y="12368"/>
                    <a:pt x="6919" y="12363"/>
                    <a:pt x="6964" y="12363"/>
                  </a:cubicBezTo>
                  <a:cubicBezTo>
                    <a:pt x="7812" y="12363"/>
                    <a:pt x="7698" y="14234"/>
                    <a:pt x="7852" y="14955"/>
                  </a:cubicBezTo>
                  <a:cubicBezTo>
                    <a:pt x="8241" y="17057"/>
                    <a:pt x="9300" y="18122"/>
                    <a:pt x="10311" y="18122"/>
                  </a:cubicBezTo>
                  <a:cubicBezTo>
                    <a:pt x="11415" y="18122"/>
                    <a:pt x="12461" y="16853"/>
                    <a:pt x="12518" y="14277"/>
                  </a:cubicBezTo>
                  <a:cubicBezTo>
                    <a:pt x="12519" y="14206"/>
                    <a:pt x="12533" y="14174"/>
                    <a:pt x="12557" y="14174"/>
                  </a:cubicBezTo>
                  <a:cubicBezTo>
                    <a:pt x="12829" y="14174"/>
                    <a:pt x="14474" y="18300"/>
                    <a:pt x="16713" y="18300"/>
                  </a:cubicBezTo>
                  <a:cubicBezTo>
                    <a:pt x="17089" y="18300"/>
                    <a:pt x="17482" y="18184"/>
                    <a:pt x="17888" y="17912"/>
                  </a:cubicBezTo>
                  <a:cubicBezTo>
                    <a:pt x="19624" y="16746"/>
                    <a:pt x="18512" y="13464"/>
                    <a:pt x="15176" y="12162"/>
                  </a:cubicBezTo>
                  <a:cubicBezTo>
                    <a:pt x="13358" y="11456"/>
                    <a:pt x="20302" y="11646"/>
                    <a:pt x="18919" y="8337"/>
                  </a:cubicBezTo>
                  <a:cubicBezTo>
                    <a:pt x="17725" y="5489"/>
                    <a:pt x="12707" y="6303"/>
                    <a:pt x="12762" y="5733"/>
                  </a:cubicBezTo>
                  <a:cubicBezTo>
                    <a:pt x="12816" y="5164"/>
                    <a:pt x="16505" y="4947"/>
                    <a:pt x="15311" y="2017"/>
                  </a:cubicBezTo>
                  <a:cubicBezTo>
                    <a:pt x="14704" y="507"/>
                    <a:pt x="13213" y="1"/>
                    <a:pt x="114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8"/>
            <p:cNvSpPr/>
            <p:nvPr/>
          </p:nvSpPr>
          <p:spPr>
            <a:xfrm>
              <a:off x="3910021" y="-710866"/>
              <a:ext cx="2103504" cy="2022320"/>
            </a:xfrm>
            <a:custGeom>
              <a:avLst/>
              <a:gdLst/>
              <a:ahLst/>
              <a:cxnLst/>
              <a:rect l="l" t="t" r="r" b="b"/>
              <a:pathLst>
                <a:path w="21998" h="21149" extrusionOk="0">
                  <a:moveTo>
                    <a:pt x="12179" y="1"/>
                  </a:moveTo>
                  <a:cubicBezTo>
                    <a:pt x="3879" y="1737"/>
                    <a:pt x="0" y="7677"/>
                    <a:pt x="2604" y="9413"/>
                  </a:cubicBezTo>
                  <a:cubicBezTo>
                    <a:pt x="2801" y="9548"/>
                    <a:pt x="2998" y="9603"/>
                    <a:pt x="3195" y="9603"/>
                  </a:cubicBezTo>
                  <a:cubicBezTo>
                    <a:pt x="4010" y="9603"/>
                    <a:pt x="4822" y="8674"/>
                    <a:pt x="5578" y="8674"/>
                  </a:cubicBezTo>
                  <a:cubicBezTo>
                    <a:pt x="5775" y="8674"/>
                    <a:pt x="5969" y="8737"/>
                    <a:pt x="6158" y="8898"/>
                  </a:cubicBezTo>
                  <a:cubicBezTo>
                    <a:pt x="6944" y="9549"/>
                    <a:pt x="5262" y="10715"/>
                    <a:pt x="4747" y="11284"/>
                  </a:cubicBezTo>
                  <a:cubicBezTo>
                    <a:pt x="2651" y="13669"/>
                    <a:pt x="3241" y="15807"/>
                    <a:pt x="5172" y="15807"/>
                  </a:cubicBezTo>
                  <a:cubicBezTo>
                    <a:pt x="5965" y="15807"/>
                    <a:pt x="6985" y="15447"/>
                    <a:pt x="8138" y="14594"/>
                  </a:cubicBezTo>
                  <a:cubicBezTo>
                    <a:pt x="8178" y="14563"/>
                    <a:pt x="8207" y="14548"/>
                    <a:pt x="8226" y="14548"/>
                  </a:cubicBezTo>
                  <a:cubicBezTo>
                    <a:pt x="8587" y="14548"/>
                    <a:pt x="5272" y="19966"/>
                    <a:pt x="8572" y="21049"/>
                  </a:cubicBezTo>
                  <a:cubicBezTo>
                    <a:pt x="8765" y="21116"/>
                    <a:pt x="8957" y="21148"/>
                    <a:pt x="9147" y="21148"/>
                  </a:cubicBezTo>
                  <a:cubicBezTo>
                    <a:pt x="10877" y="21148"/>
                    <a:pt x="12351" y="18484"/>
                    <a:pt x="11447" y="15380"/>
                  </a:cubicBezTo>
                  <a:cubicBezTo>
                    <a:pt x="11362" y="15101"/>
                    <a:pt x="11381" y="14988"/>
                    <a:pt x="11480" y="14988"/>
                  </a:cubicBezTo>
                  <a:cubicBezTo>
                    <a:pt x="11895" y="14988"/>
                    <a:pt x="13717" y="16955"/>
                    <a:pt x="15252" y="16955"/>
                  </a:cubicBezTo>
                  <a:cubicBezTo>
                    <a:pt x="15812" y="16955"/>
                    <a:pt x="16335" y="16693"/>
                    <a:pt x="16736" y="15977"/>
                  </a:cubicBezTo>
                  <a:cubicBezTo>
                    <a:pt x="18282" y="13292"/>
                    <a:pt x="14539" y="9847"/>
                    <a:pt x="15027" y="9549"/>
                  </a:cubicBezTo>
                  <a:cubicBezTo>
                    <a:pt x="15053" y="9530"/>
                    <a:pt x="15086" y="9522"/>
                    <a:pt x="15124" y="9522"/>
                  </a:cubicBezTo>
                  <a:cubicBezTo>
                    <a:pt x="15537" y="9522"/>
                    <a:pt x="16630" y="10493"/>
                    <a:pt x="17753" y="10493"/>
                  </a:cubicBezTo>
                  <a:cubicBezTo>
                    <a:pt x="18373" y="10493"/>
                    <a:pt x="19002" y="10197"/>
                    <a:pt x="19530" y="9277"/>
                  </a:cubicBezTo>
                  <a:cubicBezTo>
                    <a:pt x="21998" y="4992"/>
                    <a:pt x="12179" y="1"/>
                    <a:pt x="12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8"/>
            <p:cNvSpPr/>
            <p:nvPr/>
          </p:nvSpPr>
          <p:spPr>
            <a:xfrm>
              <a:off x="4885179" y="847972"/>
              <a:ext cx="59764" cy="420261"/>
            </a:xfrm>
            <a:custGeom>
              <a:avLst/>
              <a:gdLst/>
              <a:ahLst/>
              <a:cxnLst/>
              <a:rect l="l" t="t" r="r" b="b"/>
              <a:pathLst>
                <a:path w="625" h="4395" extrusionOk="0">
                  <a:moveTo>
                    <a:pt x="28" y="0"/>
                  </a:moveTo>
                  <a:cubicBezTo>
                    <a:pt x="1" y="28"/>
                    <a:pt x="1" y="28"/>
                    <a:pt x="28" y="55"/>
                  </a:cubicBezTo>
                  <a:cubicBezTo>
                    <a:pt x="28" y="109"/>
                    <a:pt x="28" y="163"/>
                    <a:pt x="55" y="217"/>
                  </a:cubicBezTo>
                  <a:cubicBezTo>
                    <a:pt x="137" y="570"/>
                    <a:pt x="191" y="868"/>
                    <a:pt x="245" y="1194"/>
                  </a:cubicBezTo>
                  <a:cubicBezTo>
                    <a:pt x="326" y="1519"/>
                    <a:pt x="354" y="1845"/>
                    <a:pt x="408" y="2170"/>
                  </a:cubicBezTo>
                  <a:cubicBezTo>
                    <a:pt x="435" y="2387"/>
                    <a:pt x="462" y="2604"/>
                    <a:pt x="462" y="2821"/>
                  </a:cubicBezTo>
                  <a:cubicBezTo>
                    <a:pt x="516" y="3337"/>
                    <a:pt x="571" y="3852"/>
                    <a:pt x="571" y="4367"/>
                  </a:cubicBezTo>
                  <a:cubicBezTo>
                    <a:pt x="571" y="4367"/>
                    <a:pt x="598" y="4394"/>
                    <a:pt x="598" y="4394"/>
                  </a:cubicBezTo>
                  <a:cubicBezTo>
                    <a:pt x="625" y="4394"/>
                    <a:pt x="625" y="4367"/>
                    <a:pt x="625" y="4367"/>
                  </a:cubicBezTo>
                  <a:cubicBezTo>
                    <a:pt x="625" y="3825"/>
                    <a:pt x="625" y="3309"/>
                    <a:pt x="598" y="2821"/>
                  </a:cubicBezTo>
                  <a:cubicBezTo>
                    <a:pt x="571" y="2604"/>
                    <a:pt x="543" y="2387"/>
                    <a:pt x="516" y="2170"/>
                  </a:cubicBezTo>
                  <a:cubicBezTo>
                    <a:pt x="489" y="1818"/>
                    <a:pt x="435" y="1492"/>
                    <a:pt x="354" y="1167"/>
                  </a:cubicBezTo>
                  <a:cubicBezTo>
                    <a:pt x="299" y="841"/>
                    <a:pt x="218" y="543"/>
                    <a:pt x="137" y="217"/>
                  </a:cubicBezTo>
                  <a:cubicBezTo>
                    <a:pt x="109" y="136"/>
                    <a:pt x="109" y="82"/>
                    <a:pt x="82" y="28"/>
                  </a:cubicBezTo>
                  <a:cubicBezTo>
                    <a:pt x="55" y="28"/>
                    <a:pt x="55" y="0"/>
                    <a:pt x="55" y="0"/>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8"/>
            <p:cNvSpPr/>
            <p:nvPr/>
          </p:nvSpPr>
          <p:spPr>
            <a:xfrm>
              <a:off x="4571441" y="500385"/>
              <a:ext cx="373501" cy="487770"/>
            </a:xfrm>
            <a:custGeom>
              <a:avLst/>
              <a:gdLst/>
              <a:ahLst/>
              <a:cxnLst/>
              <a:rect l="l" t="t" r="r" b="b"/>
              <a:pathLst>
                <a:path w="3906" h="5101" extrusionOk="0">
                  <a:moveTo>
                    <a:pt x="3879" y="1"/>
                  </a:moveTo>
                  <a:cubicBezTo>
                    <a:pt x="3797" y="136"/>
                    <a:pt x="3716" y="245"/>
                    <a:pt x="3635" y="381"/>
                  </a:cubicBezTo>
                  <a:cubicBezTo>
                    <a:pt x="3445" y="679"/>
                    <a:pt x="3255" y="950"/>
                    <a:pt x="3038" y="1221"/>
                  </a:cubicBezTo>
                  <a:cubicBezTo>
                    <a:pt x="2604" y="1818"/>
                    <a:pt x="2116" y="2388"/>
                    <a:pt x="1655" y="2957"/>
                  </a:cubicBezTo>
                  <a:cubicBezTo>
                    <a:pt x="1248" y="3446"/>
                    <a:pt x="895" y="3988"/>
                    <a:pt x="515" y="4476"/>
                  </a:cubicBezTo>
                  <a:cubicBezTo>
                    <a:pt x="353" y="4666"/>
                    <a:pt x="163" y="4883"/>
                    <a:pt x="0" y="5100"/>
                  </a:cubicBezTo>
                  <a:lnTo>
                    <a:pt x="27" y="5100"/>
                  </a:lnTo>
                  <a:cubicBezTo>
                    <a:pt x="190" y="4910"/>
                    <a:pt x="353" y="4693"/>
                    <a:pt x="542" y="4503"/>
                  </a:cubicBezTo>
                  <a:cubicBezTo>
                    <a:pt x="949" y="4015"/>
                    <a:pt x="1329" y="3527"/>
                    <a:pt x="1736" y="3039"/>
                  </a:cubicBezTo>
                  <a:cubicBezTo>
                    <a:pt x="2224" y="2469"/>
                    <a:pt x="2712" y="1899"/>
                    <a:pt x="3146" y="1303"/>
                  </a:cubicBezTo>
                  <a:cubicBezTo>
                    <a:pt x="3363" y="1032"/>
                    <a:pt x="3553" y="733"/>
                    <a:pt x="3716" y="435"/>
                  </a:cubicBezTo>
                  <a:cubicBezTo>
                    <a:pt x="3770" y="299"/>
                    <a:pt x="3852" y="164"/>
                    <a:pt x="3906" y="28"/>
                  </a:cubicBezTo>
                  <a:lnTo>
                    <a:pt x="3879" y="1"/>
                  </a:ln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8"/>
            <p:cNvSpPr/>
            <p:nvPr/>
          </p:nvSpPr>
          <p:spPr>
            <a:xfrm>
              <a:off x="4592096" y="1013973"/>
              <a:ext cx="256938" cy="302932"/>
            </a:xfrm>
            <a:custGeom>
              <a:avLst/>
              <a:gdLst/>
              <a:ahLst/>
              <a:cxnLst/>
              <a:rect l="l" t="t" r="r" b="b"/>
              <a:pathLst>
                <a:path w="2687" h="3168" extrusionOk="0">
                  <a:moveTo>
                    <a:pt x="2659" y="0"/>
                  </a:moveTo>
                  <a:cubicBezTo>
                    <a:pt x="2605" y="27"/>
                    <a:pt x="2551" y="82"/>
                    <a:pt x="2496" y="109"/>
                  </a:cubicBezTo>
                  <a:cubicBezTo>
                    <a:pt x="2442" y="163"/>
                    <a:pt x="2415" y="217"/>
                    <a:pt x="2361" y="272"/>
                  </a:cubicBezTo>
                  <a:cubicBezTo>
                    <a:pt x="1981" y="651"/>
                    <a:pt x="1628" y="1058"/>
                    <a:pt x="1276" y="1465"/>
                  </a:cubicBezTo>
                  <a:cubicBezTo>
                    <a:pt x="1086" y="1682"/>
                    <a:pt x="923" y="1899"/>
                    <a:pt x="760" y="2116"/>
                  </a:cubicBezTo>
                  <a:cubicBezTo>
                    <a:pt x="489" y="2441"/>
                    <a:pt x="245" y="2767"/>
                    <a:pt x="28" y="3120"/>
                  </a:cubicBezTo>
                  <a:cubicBezTo>
                    <a:pt x="1" y="3120"/>
                    <a:pt x="1" y="3147"/>
                    <a:pt x="28" y="3147"/>
                  </a:cubicBezTo>
                  <a:cubicBezTo>
                    <a:pt x="28" y="3160"/>
                    <a:pt x="35" y="3167"/>
                    <a:pt x="45" y="3167"/>
                  </a:cubicBezTo>
                  <a:cubicBezTo>
                    <a:pt x="55" y="3167"/>
                    <a:pt x="69" y="3160"/>
                    <a:pt x="82" y="3147"/>
                  </a:cubicBezTo>
                  <a:cubicBezTo>
                    <a:pt x="408" y="2713"/>
                    <a:pt x="733" y="2279"/>
                    <a:pt x="1086" y="1872"/>
                  </a:cubicBezTo>
                  <a:cubicBezTo>
                    <a:pt x="1357" y="1573"/>
                    <a:pt x="1601" y="1275"/>
                    <a:pt x="1873" y="977"/>
                  </a:cubicBezTo>
                  <a:cubicBezTo>
                    <a:pt x="2035" y="787"/>
                    <a:pt x="2198" y="570"/>
                    <a:pt x="2388" y="380"/>
                  </a:cubicBezTo>
                  <a:cubicBezTo>
                    <a:pt x="2442" y="326"/>
                    <a:pt x="2524" y="244"/>
                    <a:pt x="2578" y="163"/>
                  </a:cubicBezTo>
                  <a:cubicBezTo>
                    <a:pt x="2632" y="82"/>
                    <a:pt x="2659" y="55"/>
                    <a:pt x="2686" y="0"/>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8"/>
            <p:cNvSpPr/>
            <p:nvPr/>
          </p:nvSpPr>
          <p:spPr>
            <a:xfrm>
              <a:off x="2148941" y="-1058358"/>
              <a:ext cx="1468092" cy="1553674"/>
            </a:xfrm>
            <a:custGeom>
              <a:avLst/>
              <a:gdLst/>
              <a:ahLst/>
              <a:cxnLst/>
              <a:rect l="l" t="t" r="r" b="b"/>
              <a:pathLst>
                <a:path w="15353" h="16248" extrusionOk="0">
                  <a:moveTo>
                    <a:pt x="12287" y="16248"/>
                  </a:moveTo>
                  <a:lnTo>
                    <a:pt x="15190" y="15461"/>
                  </a:lnTo>
                  <a:lnTo>
                    <a:pt x="14837" y="14566"/>
                  </a:lnTo>
                  <a:cubicBezTo>
                    <a:pt x="15325" y="13671"/>
                    <a:pt x="15352" y="12559"/>
                    <a:pt x="14918" y="11637"/>
                  </a:cubicBezTo>
                  <a:cubicBezTo>
                    <a:pt x="14159" y="10063"/>
                    <a:pt x="8870" y="0"/>
                    <a:pt x="8870" y="0"/>
                  </a:cubicBezTo>
                  <a:lnTo>
                    <a:pt x="0" y="2631"/>
                  </a:lnTo>
                  <a:cubicBezTo>
                    <a:pt x="0" y="2631"/>
                    <a:pt x="4638" y="9141"/>
                    <a:pt x="6700" y="11230"/>
                  </a:cubicBezTo>
                  <a:cubicBezTo>
                    <a:pt x="10660" y="15217"/>
                    <a:pt x="10958" y="15732"/>
                    <a:pt x="12016" y="155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8"/>
            <p:cNvSpPr/>
            <p:nvPr/>
          </p:nvSpPr>
          <p:spPr>
            <a:xfrm>
              <a:off x="4446941" y="-1499273"/>
              <a:ext cx="1024499" cy="1670429"/>
            </a:xfrm>
            <a:custGeom>
              <a:avLst/>
              <a:gdLst/>
              <a:ahLst/>
              <a:cxnLst/>
              <a:rect l="l" t="t" r="r" b="b"/>
              <a:pathLst>
                <a:path w="10714" h="17469" extrusionOk="0">
                  <a:moveTo>
                    <a:pt x="4204" y="17143"/>
                  </a:moveTo>
                  <a:lnTo>
                    <a:pt x="1248" y="17468"/>
                  </a:lnTo>
                  <a:lnTo>
                    <a:pt x="1248" y="16519"/>
                  </a:lnTo>
                  <a:cubicBezTo>
                    <a:pt x="434" y="15841"/>
                    <a:pt x="0" y="14837"/>
                    <a:pt x="81" y="13806"/>
                  </a:cubicBezTo>
                  <a:cubicBezTo>
                    <a:pt x="217" y="12070"/>
                    <a:pt x="1492" y="787"/>
                    <a:pt x="1492" y="787"/>
                  </a:cubicBezTo>
                  <a:lnTo>
                    <a:pt x="10714" y="0"/>
                  </a:lnTo>
                  <a:cubicBezTo>
                    <a:pt x="10714" y="0"/>
                    <a:pt x="8761" y="7758"/>
                    <a:pt x="7595" y="10443"/>
                  </a:cubicBezTo>
                  <a:cubicBezTo>
                    <a:pt x="5371" y="15569"/>
                    <a:pt x="5262" y="16193"/>
                    <a:pt x="4231" y="164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8"/>
            <p:cNvSpPr/>
            <p:nvPr/>
          </p:nvSpPr>
          <p:spPr>
            <a:xfrm>
              <a:off x="4644019" y="108810"/>
              <a:ext cx="487675" cy="692594"/>
            </a:xfrm>
            <a:custGeom>
              <a:avLst/>
              <a:gdLst/>
              <a:ahLst/>
              <a:cxnLst/>
              <a:rect l="l" t="t" r="r" b="b"/>
              <a:pathLst>
                <a:path w="5100" h="7243" extrusionOk="0">
                  <a:moveTo>
                    <a:pt x="5100" y="4882"/>
                  </a:moveTo>
                  <a:lnTo>
                    <a:pt x="2333" y="1004"/>
                  </a:lnTo>
                  <a:lnTo>
                    <a:pt x="1764" y="0"/>
                  </a:lnTo>
                  <a:lnTo>
                    <a:pt x="0" y="434"/>
                  </a:lnTo>
                  <a:lnTo>
                    <a:pt x="679" y="2767"/>
                  </a:lnTo>
                  <a:lnTo>
                    <a:pt x="4123" y="7242"/>
                  </a:lnTo>
                  <a:close/>
                </a:path>
              </a:pathLst>
            </a:custGeom>
            <a:solidFill>
              <a:srgbClr val="EA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8"/>
            <p:cNvSpPr/>
            <p:nvPr/>
          </p:nvSpPr>
          <p:spPr>
            <a:xfrm>
              <a:off x="3300523" y="407057"/>
              <a:ext cx="300924" cy="648512"/>
            </a:xfrm>
            <a:custGeom>
              <a:avLst/>
              <a:gdLst/>
              <a:ahLst/>
              <a:cxnLst/>
              <a:rect l="l" t="t" r="r" b="b"/>
              <a:pathLst>
                <a:path w="3147" h="6782" extrusionOk="0">
                  <a:moveTo>
                    <a:pt x="0" y="5073"/>
                  </a:moveTo>
                  <a:lnTo>
                    <a:pt x="895" y="1519"/>
                  </a:lnTo>
                  <a:lnTo>
                    <a:pt x="977" y="353"/>
                  </a:lnTo>
                  <a:lnTo>
                    <a:pt x="2740" y="0"/>
                  </a:lnTo>
                  <a:lnTo>
                    <a:pt x="3147" y="2387"/>
                  </a:lnTo>
                  <a:lnTo>
                    <a:pt x="1926" y="6781"/>
                  </a:lnTo>
                  <a:close/>
                </a:path>
              </a:pathLst>
            </a:custGeom>
            <a:solidFill>
              <a:srgbClr val="EA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8"/>
            <p:cNvSpPr/>
            <p:nvPr/>
          </p:nvSpPr>
          <p:spPr>
            <a:xfrm>
              <a:off x="4319763" y="1146219"/>
              <a:ext cx="959763" cy="184265"/>
            </a:xfrm>
            <a:custGeom>
              <a:avLst/>
              <a:gdLst/>
              <a:ahLst/>
              <a:cxnLst/>
              <a:rect l="l" t="t" r="r" b="b"/>
              <a:pathLst>
                <a:path w="10037" h="1927" extrusionOk="0">
                  <a:moveTo>
                    <a:pt x="1493" y="245"/>
                  </a:moveTo>
                  <a:cubicBezTo>
                    <a:pt x="1493" y="245"/>
                    <a:pt x="1" y="1"/>
                    <a:pt x="652" y="1357"/>
                  </a:cubicBezTo>
                  <a:cubicBezTo>
                    <a:pt x="652" y="1357"/>
                    <a:pt x="950" y="1926"/>
                    <a:pt x="3202" y="1818"/>
                  </a:cubicBezTo>
                  <a:cubicBezTo>
                    <a:pt x="4504" y="1737"/>
                    <a:pt x="9332" y="1872"/>
                    <a:pt x="9332" y="1872"/>
                  </a:cubicBezTo>
                  <a:lnTo>
                    <a:pt x="10037" y="1492"/>
                  </a:lnTo>
                  <a:lnTo>
                    <a:pt x="1683" y="814"/>
                  </a:lnTo>
                  <a:close/>
                </a:path>
              </a:pathLst>
            </a:custGeom>
            <a:solidFill>
              <a:srgbClr val="EA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8"/>
            <p:cNvSpPr/>
            <p:nvPr/>
          </p:nvSpPr>
          <p:spPr>
            <a:xfrm>
              <a:off x="4420932" y="1195465"/>
              <a:ext cx="931268" cy="116851"/>
            </a:xfrm>
            <a:custGeom>
              <a:avLst/>
              <a:gdLst/>
              <a:ahLst/>
              <a:cxnLst/>
              <a:rect l="l" t="t" r="r" b="b"/>
              <a:pathLst>
                <a:path w="9739" h="1222" extrusionOk="0">
                  <a:moveTo>
                    <a:pt x="1" y="1"/>
                  </a:moveTo>
                  <a:cubicBezTo>
                    <a:pt x="1" y="28"/>
                    <a:pt x="1" y="55"/>
                    <a:pt x="1" y="82"/>
                  </a:cubicBezTo>
                  <a:cubicBezTo>
                    <a:pt x="28" y="137"/>
                    <a:pt x="55" y="218"/>
                    <a:pt x="109" y="299"/>
                  </a:cubicBezTo>
                  <a:cubicBezTo>
                    <a:pt x="164" y="381"/>
                    <a:pt x="245" y="462"/>
                    <a:pt x="326" y="543"/>
                  </a:cubicBezTo>
                  <a:cubicBezTo>
                    <a:pt x="570" y="706"/>
                    <a:pt x="869" y="815"/>
                    <a:pt x="1167" y="869"/>
                  </a:cubicBezTo>
                  <a:cubicBezTo>
                    <a:pt x="1601" y="977"/>
                    <a:pt x="2035" y="1005"/>
                    <a:pt x="2496" y="1032"/>
                  </a:cubicBezTo>
                  <a:cubicBezTo>
                    <a:pt x="3825" y="1032"/>
                    <a:pt x="6565" y="1167"/>
                    <a:pt x="8274" y="1194"/>
                  </a:cubicBezTo>
                  <a:cubicBezTo>
                    <a:pt x="8952" y="1222"/>
                    <a:pt x="9494" y="1222"/>
                    <a:pt x="9738" y="1194"/>
                  </a:cubicBezTo>
                  <a:lnTo>
                    <a:pt x="9006" y="1194"/>
                  </a:lnTo>
                  <a:cubicBezTo>
                    <a:pt x="8518" y="1194"/>
                    <a:pt x="7812" y="1167"/>
                    <a:pt x="7053" y="1140"/>
                  </a:cubicBezTo>
                  <a:cubicBezTo>
                    <a:pt x="5453" y="1086"/>
                    <a:pt x="3554" y="1005"/>
                    <a:pt x="2496" y="1005"/>
                  </a:cubicBezTo>
                  <a:cubicBezTo>
                    <a:pt x="2062" y="977"/>
                    <a:pt x="1601" y="950"/>
                    <a:pt x="1167" y="842"/>
                  </a:cubicBezTo>
                  <a:cubicBezTo>
                    <a:pt x="869" y="788"/>
                    <a:pt x="598" y="679"/>
                    <a:pt x="353" y="516"/>
                  </a:cubicBezTo>
                  <a:cubicBezTo>
                    <a:pt x="272" y="489"/>
                    <a:pt x="218" y="435"/>
                    <a:pt x="191" y="354"/>
                  </a:cubicBezTo>
                  <a:cubicBezTo>
                    <a:pt x="136" y="272"/>
                    <a:pt x="82" y="191"/>
                    <a:pt x="55" y="109"/>
                  </a:cubicBezTo>
                  <a:cubicBezTo>
                    <a:pt x="55" y="82"/>
                    <a:pt x="28" y="55"/>
                    <a:pt x="1" y="28"/>
                  </a:cubicBezTo>
                  <a:lnTo>
                    <a:pt x="1"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8"/>
            <p:cNvSpPr/>
            <p:nvPr/>
          </p:nvSpPr>
          <p:spPr>
            <a:xfrm>
              <a:off x="4353518" y="1190301"/>
              <a:ext cx="902676" cy="132437"/>
            </a:xfrm>
            <a:custGeom>
              <a:avLst/>
              <a:gdLst/>
              <a:ahLst/>
              <a:cxnLst/>
              <a:rect l="l" t="t" r="r" b="b"/>
              <a:pathLst>
                <a:path w="9440" h="1385" extrusionOk="0">
                  <a:moveTo>
                    <a:pt x="9413" y="1357"/>
                  </a:moveTo>
                  <a:lnTo>
                    <a:pt x="9223" y="1357"/>
                  </a:lnTo>
                  <a:cubicBezTo>
                    <a:pt x="9060" y="1357"/>
                    <a:pt x="8924" y="1357"/>
                    <a:pt x="8789" y="1330"/>
                  </a:cubicBezTo>
                  <a:lnTo>
                    <a:pt x="8626" y="1330"/>
                  </a:lnTo>
                  <a:cubicBezTo>
                    <a:pt x="7975" y="1330"/>
                    <a:pt x="7351" y="1357"/>
                    <a:pt x="6700" y="1384"/>
                  </a:cubicBezTo>
                  <a:lnTo>
                    <a:pt x="5886" y="1384"/>
                  </a:lnTo>
                  <a:cubicBezTo>
                    <a:pt x="5452" y="1384"/>
                    <a:pt x="5019" y="1357"/>
                    <a:pt x="4585" y="1330"/>
                  </a:cubicBezTo>
                  <a:cubicBezTo>
                    <a:pt x="3961" y="1303"/>
                    <a:pt x="3310" y="1248"/>
                    <a:pt x="2686" y="1194"/>
                  </a:cubicBezTo>
                  <a:cubicBezTo>
                    <a:pt x="2062" y="1221"/>
                    <a:pt x="1438" y="1113"/>
                    <a:pt x="841" y="896"/>
                  </a:cubicBezTo>
                  <a:cubicBezTo>
                    <a:pt x="624" y="787"/>
                    <a:pt x="407" y="625"/>
                    <a:pt x="245" y="435"/>
                  </a:cubicBezTo>
                  <a:cubicBezTo>
                    <a:pt x="136" y="299"/>
                    <a:pt x="55" y="163"/>
                    <a:pt x="1" y="1"/>
                  </a:cubicBezTo>
                  <a:lnTo>
                    <a:pt x="1" y="1"/>
                  </a:lnTo>
                  <a:cubicBezTo>
                    <a:pt x="55" y="163"/>
                    <a:pt x="136" y="326"/>
                    <a:pt x="245" y="462"/>
                  </a:cubicBezTo>
                  <a:cubicBezTo>
                    <a:pt x="407" y="652"/>
                    <a:pt x="597" y="814"/>
                    <a:pt x="841" y="923"/>
                  </a:cubicBezTo>
                  <a:cubicBezTo>
                    <a:pt x="1438" y="1140"/>
                    <a:pt x="2062" y="1248"/>
                    <a:pt x="2686" y="1221"/>
                  </a:cubicBezTo>
                  <a:cubicBezTo>
                    <a:pt x="3337" y="1276"/>
                    <a:pt x="3961" y="1330"/>
                    <a:pt x="4612" y="1357"/>
                  </a:cubicBezTo>
                  <a:cubicBezTo>
                    <a:pt x="5046" y="1384"/>
                    <a:pt x="5452" y="1384"/>
                    <a:pt x="5886" y="1384"/>
                  </a:cubicBezTo>
                  <a:lnTo>
                    <a:pt x="6727" y="1384"/>
                  </a:lnTo>
                  <a:cubicBezTo>
                    <a:pt x="7351" y="1384"/>
                    <a:pt x="8002" y="1357"/>
                    <a:pt x="8653" y="1357"/>
                  </a:cubicBezTo>
                  <a:cubicBezTo>
                    <a:pt x="8843" y="1357"/>
                    <a:pt x="9006" y="1357"/>
                    <a:pt x="9196" y="1384"/>
                  </a:cubicBezTo>
                  <a:lnTo>
                    <a:pt x="9440" y="1384"/>
                  </a:lnTo>
                  <a:lnTo>
                    <a:pt x="9440" y="1384"/>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8"/>
            <p:cNvSpPr/>
            <p:nvPr/>
          </p:nvSpPr>
          <p:spPr>
            <a:xfrm>
              <a:off x="4205685" y="427807"/>
              <a:ext cx="1110177" cy="871503"/>
            </a:xfrm>
            <a:custGeom>
              <a:avLst/>
              <a:gdLst/>
              <a:ahLst/>
              <a:cxnLst/>
              <a:rect l="l" t="t" r="r" b="b"/>
              <a:pathLst>
                <a:path w="11610" h="9114" extrusionOk="0">
                  <a:moveTo>
                    <a:pt x="11610" y="9114"/>
                  </a:moveTo>
                  <a:lnTo>
                    <a:pt x="7758" y="217"/>
                  </a:lnTo>
                  <a:lnTo>
                    <a:pt x="1" y="0"/>
                  </a:lnTo>
                  <a:lnTo>
                    <a:pt x="2957" y="868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8"/>
            <p:cNvSpPr/>
            <p:nvPr/>
          </p:nvSpPr>
          <p:spPr>
            <a:xfrm>
              <a:off x="3632524" y="1063219"/>
              <a:ext cx="767753" cy="705598"/>
            </a:xfrm>
            <a:custGeom>
              <a:avLst/>
              <a:gdLst/>
              <a:ahLst/>
              <a:cxnLst/>
              <a:rect l="l" t="t" r="r" b="b"/>
              <a:pathLst>
                <a:path w="8029" h="7379" extrusionOk="0">
                  <a:moveTo>
                    <a:pt x="6537" y="1737"/>
                  </a:moveTo>
                  <a:cubicBezTo>
                    <a:pt x="6537" y="1737"/>
                    <a:pt x="8029" y="1"/>
                    <a:pt x="7839" y="2225"/>
                  </a:cubicBezTo>
                  <a:cubicBezTo>
                    <a:pt x="7839" y="2225"/>
                    <a:pt x="7920" y="2876"/>
                    <a:pt x="5940" y="3988"/>
                  </a:cubicBezTo>
                  <a:cubicBezTo>
                    <a:pt x="4801" y="4639"/>
                    <a:pt x="814" y="7324"/>
                    <a:pt x="814" y="7324"/>
                  </a:cubicBezTo>
                  <a:lnTo>
                    <a:pt x="0" y="7378"/>
                  </a:lnTo>
                  <a:lnTo>
                    <a:pt x="6673" y="2306"/>
                  </a:lnTo>
                  <a:close/>
                </a:path>
              </a:pathLst>
            </a:custGeom>
            <a:solidFill>
              <a:srgbClr val="EA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8"/>
            <p:cNvSpPr/>
            <p:nvPr/>
          </p:nvSpPr>
          <p:spPr>
            <a:xfrm>
              <a:off x="3629942" y="1203306"/>
              <a:ext cx="718507" cy="594007"/>
            </a:xfrm>
            <a:custGeom>
              <a:avLst/>
              <a:gdLst/>
              <a:ahLst/>
              <a:cxnLst/>
              <a:rect l="l" t="t" r="r" b="b"/>
              <a:pathLst>
                <a:path w="7514" h="6212" extrusionOk="0">
                  <a:moveTo>
                    <a:pt x="7432" y="0"/>
                  </a:moveTo>
                  <a:lnTo>
                    <a:pt x="7432" y="82"/>
                  </a:lnTo>
                  <a:cubicBezTo>
                    <a:pt x="7432" y="82"/>
                    <a:pt x="7432" y="109"/>
                    <a:pt x="7432" y="136"/>
                  </a:cubicBezTo>
                  <a:cubicBezTo>
                    <a:pt x="7459" y="516"/>
                    <a:pt x="7351" y="868"/>
                    <a:pt x="7134" y="1194"/>
                  </a:cubicBezTo>
                  <a:cubicBezTo>
                    <a:pt x="6727" y="1682"/>
                    <a:pt x="6239" y="2062"/>
                    <a:pt x="5696" y="2387"/>
                  </a:cubicBezTo>
                  <a:cubicBezTo>
                    <a:pt x="5099" y="2740"/>
                    <a:pt x="4530" y="3120"/>
                    <a:pt x="3960" y="3499"/>
                  </a:cubicBezTo>
                  <a:cubicBezTo>
                    <a:pt x="3038" y="4123"/>
                    <a:pt x="2116" y="4774"/>
                    <a:pt x="1193" y="5398"/>
                  </a:cubicBezTo>
                  <a:cubicBezTo>
                    <a:pt x="787" y="5669"/>
                    <a:pt x="407" y="5940"/>
                    <a:pt x="0" y="6212"/>
                  </a:cubicBezTo>
                  <a:lnTo>
                    <a:pt x="0" y="6212"/>
                  </a:lnTo>
                  <a:cubicBezTo>
                    <a:pt x="461" y="5913"/>
                    <a:pt x="922" y="5615"/>
                    <a:pt x="1383" y="5317"/>
                  </a:cubicBezTo>
                  <a:cubicBezTo>
                    <a:pt x="2441" y="4611"/>
                    <a:pt x="3499" y="3852"/>
                    <a:pt x="4557" y="3147"/>
                  </a:cubicBezTo>
                  <a:cubicBezTo>
                    <a:pt x="4937" y="2903"/>
                    <a:pt x="5316" y="2658"/>
                    <a:pt x="5696" y="2414"/>
                  </a:cubicBezTo>
                  <a:cubicBezTo>
                    <a:pt x="6266" y="2116"/>
                    <a:pt x="6754" y="1709"/>
                    <a:pt x="7188" y="1221"/>
                  </a:cubicBezTo>
                  <a:cubicBezTo>
                    <a:pt x="7405" y="895"/>
                    <a:pt x="7513" y="516"/>
                    <a:pt x="7459" y="136"/>
                  </a:cubicBezTo>
                  <a:cubicBezTo>
                    <a:pt x="7459" y="109"/>
                    <a:pt x="7459" y="82"/>
                    <a:pt x="7459" y="82"/>
                  </a:cubicBezTo>
                  <a:cubicBezTo>
                    <a:pt x="7459" y="55"/>
                    <a:pt x="7459" y="27"/>
                    <a:pt x="7432"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8"/>
            <p:cNvSpPr/>
            <p:nvPr/>
          </p:nvSpPr>
          <p:spPr>
            <a:xfrm>
              <a:off x="3544265" y="1226637"/>
              <a:ext cx="760103" cy="583680"/>
            </a:xfrm>
            <a:custGeom>
              <a:avLst/>
              <a:gdLst/>
              <a:ahLst/>
              <a:cxnLst/>
              <a:rect l="l" t="t" r="r" b="b"/>
              <a:pathLst>
                <a:path w="7949" h="6104" extrusionOk="0">
                  <a:moveTo>
                    <a:pt x="7894" y="55"/>
                  </a:moveTo>
                  <a:lnTo>
                    <a:pt x="7894" y="55"/>
                  </a:lnTo>
                  <a:lnTo>
                    <a:pt x="7894" y="163"/>
                  </a:lnTo>
                  <a:cubicBezTo>
                    <a:pt x="7867" y="516"/>
                    <a:pt x="7704" y="868"/>
                    <a:pt x="7487" y="1140"/>
                  </a:cubicBezTo>
                  <a:cubicBezTo>
                    <a:pt x="7080" y="1601"/>
                    <a:pt x="6592" y="1981"/>
                    <a:pt x="6077" y="2279"/>
                  </a:cubicBezTo>
                  <a:cubicBezTo>
                    <a:pt x="5073" y="2957"/>
                    <a:pt x="4070" y="3608"/>
                    <a:pt x="3066" y="4259"/>
                  </a:cubicBezTo>
                  <a:cubicBezTo>
                    <a:pt x="2578" y="4557"/>
                    <a:pt x="2062" y="4883"/>
                    <a:pt x="1547" y="5181"/>
                  </a:cubicBezTo>
                  <a:cubicBezTo>
                    <a:pt x="1032" y="5507"/>
                    <a:pt x="516" y="5805"/>
                    <a:pt x="1" y="6103"/>
                  </a:cubicBezTo>
                  <a:lnTo>
                    <a:pt x="1" y="6103"/>
                  </a:lnTo>
                  <a:lnTo>
                    <a:pt x="1" y="6103"/>
                  </a:lnTo>
                  <a:cubicBezTo>
                    <a:pt x="516" y="5805"/>
                    <a:pt x="1032" y="5534"/>
                    <a:pt x="1547" y="5208"/>
                  </a:cubicBezTo>
                  <a:cubicBezTo>
                    <a:pt x="2062" y="4910"/>
                    <a:pt x="2578" y="4584"/>
                    <a:pt x="3093" y="4286"/>
                  </a:cubicBezTo>
                  <a:cubicBezTo>
                    <a:pt x="4097" y="3635"/>
                    <a:pt x="5127" y="2984"/>
                    <a:pt x="6104" y="2333"/>
                  </a:cubicBezTo>
                  <a:cubicBezTo>
                    <a:pt x="6619" y="2008"/>
                    <a:pt x="7107" y="1628"/>
                    <a:pt x="7514" y="1167"/>
                  </a:cubicBezTo>
                  <a:cubicBezTo>
                    <a:pt x="7758" y="868"/>
                    <a:pt x="7894" y="516"/>
                    <a:pt x="7921" y="136"/>
                  </a:cubicBezTo>
                  <a:cubicBezTo>
                    <a:pt x="7921" y="109"/>
                    <a:pt x="7948" y="82"/>
                    <a:pt x="7921" y="28"/>
                  </a:cubicBezTo>
                  <a:cubicBezTo>
                    <a:pt x="7921" y="0"/>
                    <a:pt x="7921" y="28"/>
                    <a:pt x="7921" y="28"/>
                  </a:cubicBezTo>
                  <a:lnTo>
                    <a:pt x="7921" y="28"/>
                  </a:lnTo>
                  <a:cubicBezTo>
                    <a:pt x="7921" y="28"/>
                    <a:pt x="7894" y="55"/>
                    <a:pt x="7894" y="5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8"/>
            <p:cNvSpPr/>
            <p:nvPr/>
          </p:nvSpPr>
          <p:spPr>
            <a:xfrm>
              <a:off x="3456101" y="466725"/>
              <a:ext cx="822258" cy="1330587"/>
            </a:xfrm>
            <a:custGeom>
              <a:avLst/>
              <a:gdLst/>
              <a:ahLst/>
              <a:cxnLst/>
              <a:rect l="l" t="t" r="r" b="b"/>
              <a:pathLst>
                <a:path w="8599" h="13915" extrusionOk="0">
                  <a:moveTo>
                    <a:pt x="1547" y="13915"/>
                  </a:moveTo>
                  <a:lnTo>
                    <a:pt x="1" y="4367"/>
                  </a:lnTo>
                  <a:lnTo>
                    <a:pt x="6429" y="0"/>
                  </a:lnTo>
                  <a:lnTo>
                    <a:pt x="8599" y="889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8"/>
            <p:cNvSpPr/>
            <p:nvPr/>
          </p:nvSpPr>
          <p:spPr>
            <a:xfrm>
              <a:off x="4024098" y="412221"/>
              <a:ext cx="467020" cy="858594"/>
            </a:xfrm>
            <a:custGeom>
              <a:avLst/>
              <a:gdLst/>
              <a:ahLst/>
              <a:cxnLst/>
              <a:rect l="l" t="t" r="r" b="b"/>
              <a:pathLst>
                <a:path w="4884" h="8979" extrusionOk="0">
                  <a:moveTo>
                    <a:pt x="4883" y="8219"/>
                  </a:moveTo>
                  <a:lnTo>
                    <a:pt x="2469" y="1"/>
                  </a:lnTo>
                  <a:lnTo>
                    <a:pt x="1" y="733"/>
                  </a:lnTo>
                  <a:lnTo>
                    <a:pt x="2306" y="897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8"/>
            <p:cNvSpPr/>
            <p:nvPr/>
          </p:nvSpPr>
          <p:spPr>
            <a:xfrm>
              <a:off x="4317181" y="466725"/>
              <a:ext cx="889767" cy="744421"/>
            </a:xfrm>
            <a:custGeom>
              <a:avLst/>
              <a:gdLst/>
              <a:ahLst/>
              <a:cxnLst/>
              <a:rect l="l" t="t" r="r" b="b"/>
              <a:pathLst>
                <a:path w="9305" h="7785" extrusionOk="0">
                  <a:moveTo>
                    <a:pt x="9223" y="7785"/>
                  </a:moveTo>
                  <a:cubicBezTo>
                    <a:pt x="9250" y="7785"/>
                    <a:pt x="9277" y="7785"/>
                    <a:pt x="9304" y="7758"/>
                  </a:cubicBezTo>
                  <a:cubicBezTo>
                    <a:pt x="9304" y="7730"/>
                    <a:pt x="9304" y="7676"/>
                    <a:pt x="9304" y="7649"/>
                  </a:cubicBezTo>
                  <a:lnTo>
                    <a:pt x="6266" y="570"/>
                  </a:lnTo>
                  <a:cubicBezTo>
                    <a:pt x="6239" y="516"/>
                    <a:pt x="6212" y="516"/>
                    <a:pt x="6185" y="516"/>
                  </a:cubicBezTo>
                  <a:lnTo>
                    <a:pt x="109" y="0"/>
                  </a:lnTo>
                  <a:cubicBezTo>
                    <a:pt x="55" y="0"/>
                    <a:pt x="28" y="27"/>
                    <a:pt x="1" y="27"/>
                  </a:cubicBezTo>
                  <a:cubicBezTo>
                    <a:pt x="1" y="54"/>
                    <a:pt x="1" y="109"/>
                    <a:pt x="1" y="136"/>
                  </a:cubicBezTo>
                  <a:lnTo>
                    <a:pt x="2225" y="7324"/>
                  </a:lnTo>
                  <a:cubicBezTo>
                    <a:pt x="2225" y="7351"/>
                    <a:pt x="2279" y="7378"/>
                    <a:pt x="2306" y="7378"/>
                  </a:cubicBezTo>
                  <a:close/>
                  <a:moveTo>
                    <a:pt x="9060" y="7595"/>
                  </a:moveTo>
                  <a:lnTo>
                    <a:pt x="2388" y="7188"/>
                  </a:lnTo>
                  <a:lnTo>
                    <a:pt x="245" y="217"/>
                  </a:lnTo>
                  <a:lnTo>
                    <a:pt x="6104" y="70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8"/>
            <p:cNvSpPr/>
            <p:nvPr/>
          </p:nvSpPr>
          <p:spPr>
            <a:xfrm>
              <a:off x="3497601" y="560053"/>
              <a:ext cx="687430" cy="1133509"/>
            </a:xfrm>
            <a:custGeom>
              <a:avLst/>
              <a:gdLst/>
              <a:ahLst/>
              <a:cxnLst/>
              <a:rect l="l" t="t" r="r" b="b"/>
              <a:pathLst>
                <a:path w="7189" h="11854" extrusionOk="0">
                  <a:moveTo>
                    <a:pt x="1438" y="11745"/>
                  </a:moveTo>
                  <a:cubicBezTo>
                    <a:pt x="1438" y="11827"/>
                    <a:pt x="1520" y="11854"/>
                    <a:pt x="1601" y="11800"/>
                  </a:cubicBezTo>
                  <a:lnTo>
                    <a:pt x="7134" y="7216"/>
                  </a:lnTo>
                  <a:cubicBezTo>
                    <a:pt x="7161" y="7188"/>
                    <a:pt x="7189" y="7134"/>
                    <a:pt x="7189" y="7107"/>
                  </a:cubicBezTo>
                  <a:lnTo>
                    <a:pt x="5371" y="82"/>
                  </a:lnTo>
                  <a:cubicBezTo>
                    <a:pt x="5344" y="28"/>
                    <a:pt x="5290" y="1"/>
                    <a:pt x="5236" y="28"/>
                  </a:cubicBezTo>
                  <a:lnTo>
                    <a:pt x="55" y="3391"/>
                  </a:lnTo>
                  <a:cubicBezTo>
                    <a:pt x="28" y="3418"/>
                    <a:pt x="1" y="3445"/>
                    <a:pt x="1" y="3500"/>
                  </a:cubicBezTo>
                  <a:close/>
                  <a:moveTo>
                    <a:pt x="1601" y="11555"/>
                  </a:moveTo>
                  <a:lnTo>
                    <a:pt x="218" y="3527"/>
                  </a:lnTo>
                  <a:lnTo>
                    <a:pt x="5209" y="272"/>
                  </a:lnTo>
                  <a:lnTo>
                    <a:pt x="6972" y="710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8"/>
            <p:cNvSpPr/>
            <p:nvPr/>
          </p:nvSpPr>
          <p:spPr>
            <a:xfrm>
              <a:off x="3264186" y="751967"/>
              <a:ext cx="417679" cy="560348"/>
            </a:xfrm>
            <a:custGeom>
              <a:avLst/>
              <a:gdLst/>
              <a:ahLst/>
              <a:cxnLst/>
              <a:rect l="l" t="t" r="r" b="b"/>
              <a:pathLst>
                <a:path w="4368" h="5860" extrusionOk="0">
                  <a:moveTo>
                    <a:pt x="380" y="4530"/>
                  </a:moveTo>
                  <a:cubicBezTo>
                    <a:pt x="543" y="4666"/>
                    <a:pt x="3635" y="5778"/>
                    <a:pt x="3852" y="5805"/>
                  </a:cubicBezTo>
                  <a:cubicBezTo>
                    <a:pt x="4368" y="5860"/>
                    <a:pt x="4069" y="3988"/>
                    <a:pt x="3906" y="3473"/>
                  </a:cubicBezTo>
                  <a:cubicBezTo>
                    <a:pt x="3608" y="2659"/>
                    <a:pt x="1601" y="679"/>
                    <a:pt x="1031" y="326"/>
                  </a:cubicBezTo>
                  <a:cubicBezTo>
                    <a:pt x="435" y="1"/>
                    <a:pt x="1" y="4259"/>
                    <a:pt x="380" y="4530"/>
                  </a:cubicBezTo>
                  <a:close/>
                </a:path>
              </a:pathLst>
            </a:custGeom>
            <a:solidFill>
              <a:srgbClr val="EA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8"/>
            <p:cNvSpPr/>
            <p:nvPr/>
          </p:nvSpPr>
          <p:spPr>
            <a:xfrm>
              <a:off x="3591024" y="1130632"/>
              <a:ext cx="62346" cy="31269"/>
            </a:xfrm>
            <a:custGeom>
              <a:avLst/>
              <a:gdLst/>
              <a:ahLst/>
              <a:cxnLst/>
              <a:rect l="l" t="t" r="r" b="b"/>
              <a:pathLst>
                <a:path w="652" h="327" extrusionOk="0">
                  <a:moveTo>
                    <a:pt x="651" y="218"/>
                  </a:moveTo>
                  <a:lnTo>
                    <a:pt x="651" y="218"/>
                  </a:lnTo>
                  <a:lnTo>
                    <a:pt x="597" y="191"/>
                  </a:lnTo>
                  <a:cubicBezTo>
                    <a:pt x="570" y="137"/>
                    <a:pt x="543" y="109"/>
                    <a:pt x="488" y="82"/>
                  </a:cubicBezTo>
                  <a:cubicBezTo>
                    <a:pt x="434" y="55"/>
                    <a:pt x="380" y="28"/>
                    <a:pt x="299" y="28"/>
                  </a:cubicBezTo>
                  <a:cubicBezTo>
                    <a:pt x="217" y="1"/>
                    <a:pt x="136" y="28"/>
                    <a:pt x="54" y="82"/>
                  </a:cubicBezTo>
                  <a:cubicBezTo>
                    <a:pt x="0" y="164"/>
                    <a:pt x="0" y="245"/>
                    <a:pt x="27" y="326"/>
                  </a:cubicBezTo>
                  <a:lnTo>
                    <a:pt x="27" y="326"/>
                  </a:lnTo>
                  <a:lnTo>
                    <a:pt x="27" y="326"/>
                  </a:lnTo>
                  <a:cubicBezTo>
                    <a:pt x="0" y="272"/>
                    <a:pt x="27" y="191"/>
                    <a:pt x="82" y="137"/>
                  </a:cubicBezTo>
                  <a:cubicBezTo>
                    <a:pt x="136" y="82"/>
                    <a:pt x="217" y="55"/>
                    <a:pt x="271" y="55"/>
                  </a:cubicBezTo>
                  <a:cubicBezTo>
                    <a:pt x="353" y="82"/>
                    <a:pt x="407" y="82"/>
                    <a:pt x="461" y="109"/>
                  </a:cubicBezTo>
                  <a:cubicBezTo>
                    <a:pt x="516" y="137"/>
                    <a:pt x="543" y="164"/>
                    <a:pt x="570" y="191"/>
                  </a:cubicBezTo>
                  <a:lnTo>
                    <a:pt x="624" y="245"/>
                  </a:lnTo>
                  <a:lnTo>
                    <a:pt x="624" y="245"/>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8"/>
            <p:cNvSpPr/>
            <p:nvPr/>
          </p:nvSpPr>
          <p:spPr>
            <a:xfrm>
              <a:off x="3549524" y="1104719"/>
              <a:ext cx="7841" cy="15682"/>
            </a:xfrm>
            <a:custGeom>
              <a:avLst/>
              <a:gdLst/>
              <a:ahLst/>
              <a:cxnLst/>
              <a:rect l="l" t="t" r="r" b="b"/>
              <a:pathLst>
                <a:path w="82" h="164" extrusionOk="0">
                  <a:moveTo>
                    <a:pt x="82" y="1"/>
                  </a:moveTo>
                  <a:lnTo>
                    <a:pt x="54" y="28"/>
                  </a:lnTo>
                  <a:cubicBezTo>
                    <a:pt x="54" y="28"/>
                    <a:pt x="27" y="55"/>
                    <a:pt x="27" y="55"/>
                  </a:cubicBezTo>
                  <a:cubicBezTo>
                    <a:pt x="0" y="82"/>
                    <a:pt x="0" y="136"/>
                    <a:pt x="0" y="163"/>
                  </a:cubicBezTo>
                  <a:lnTo>
                    <a:pt x="0" y="163"/>
                  </a:lnTo>
                  <a:lnTo>
                    <a:pt x="0" y="163"/>
                  </a:lnTo>
                  <a:cubicBezTo>
                    <a:pt x="0" y="136"/>
                    <a:pt x="0" y="136"/>
                    <a:pt x="0" y="109"/>
                  </a:cubicBezTo>
                  <a:cubicBezTo>
                    <a:pt x="27" y="82"/>
                    <a:pt x="27" y="55"/>
                    <a:pt x="54" y="28"/>
                  </a:cubicBezTo>
                  <a:lnTo>
                    <a:pt x="54" y="28"/>
                  </a:lnTo>
                  <a:lnTo>
                    <a:pt x="54" y="1"/>
                  </a:lnTo>
                  <a:lnTo>
                    <a:pt x="54"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8"/>
            <p:cNvSpPr/>
            <p:nvPr/>
          </p:nvSpPr>
          <p:spPr>
            <a:xfrm>
              <a:off x="3531356" y="1104719"/>
              <a:ext cx="7841" cy="13100"/>
            </a:xfrm>
            <a:custGeom>
              <a:avLst/>
              <a:gdLst/>
              <a:ahLst/>
              <a:cxnLst/>
              <a:rect l="l" t="t" r="r" b="b"/>
              <a:pathLst>
                <a:path w="82" h="137" extrusionOk="0">
                  <a:moveTo>
                    <a:pt x="82" y="1"/>
                  </a:moveTo>
                  <a:cubicBezTo>
                    <a:pt x="82" y="28"/>
                    <a:pt x="55" y="28"/>
                    <a:pt x="55" y="55"/>
                  </a:cubicBezTo>
                  <a:cubicBezTo>
                    <a:pt x="27" y="82"/>
                    <a:pt x="0" y="109"/>
                    <a:pt x="0" y="136"/>
                  </a:cubicBezTo>
                  <a:lnTo>
                    <a:pt x="0" y="136"/>
                  </a:lnTo>
                  <a:lnTo>
                    <a:pt x="0" y="136"/>
                  </a:lnTo>
                  <a:lnTo>
                    <a:pt x="82" y="1"/>
                  </a:lnTo>
                  <a:lnTo>
                    <a:pt x="82"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8"/>
            <p:cNvSpPr/>
            <p:nvPr/>
          </p:nvSpPr>
          <p:spPr>
            <a:xfrm>
              <a:off x="3596188" y="1203306"/>
              <a:ext cx="64928" cy="33755"/>
            </a:xfrm>
            <a:custGeom>
              <a:avLst/>
              <a:gdLst/>
              <a:ahLst/>
              <a:cxnLst/>
              <a:rect l="l" t="t" r="r" b="b"/>
              <a:pathLst>
                <a:path w="679" h="353" extrusionOk="0">
                  <a:moveTo>
                    <a:pt x="679" y="272"/>
                  </a:moveTo>
                  <a:lnTo>
                    <a:pt x="679" y="272"/>
                  </a:lnTo>
                  <a:cubicBezTo>
                    <a:pt x="679" y="217"/>
                    <a:pt x="624" y="163"/>
                    <a:pt x="570" y="109"/>
                  </a:cubicBezTo>
                  <a:cubicBezTo>
                    <a:pt x="489" y="55"/>
                    <a:pt x="407" y="27"/>
                    <a:pt x="326" y="27"/>
                  </a:cubicBezTo>
                  <a:cubicBezTo>
                    <a:pt x="272" y="0"/>
                    <a:pt x="217" y="0"/>
                    <a:pt x="163" y="27"/>
                  </a:cubicBezTo>
                  <a:cubicBezTo>
                    <a:pt x="109" y="27"/>
                    <a:pt x="82" y="55"/>
                    <a:pt x="55" y="82"/>
                  </a:cubicBezTo>
                  <a:cubicBezTo>
                    <a:pt x="0" y="136"/>
                    <a:pt x="28" y="244"/>
                    <a:pt x="109" y="353"/>
                  </a:cubicBezTo>
                  <a:lnTo>
                    <a:pt x="109" y="353"/>
                  </a:lnTo>
                  <a:cubicBezTo>
                    <a:pt x="28" y="244"/>
                    <a:pt x="28" y="163"/>
                    <a:pt x="82" y="109"/>
                  </a:cubicBezTo>
                  <a:cubicBezTo>
                    <a:pt x="109" y="82"/>
                    <a:pt x="136" y="82"/>
                    <a:pt x="163" y="82"/>
                  </a:cubicBezTo>
                  <a:cubicBezTo>
                    <a:pt x="217" y="55"/>
                    <a:pt x="272" y="55"/>
                    <a:pt x="326" y="82"/>
                  </a:cubicBezTo>
                  <a:cubicBezTo>
                    <a:pt x="407" y="82"/>
                    <a:pt x="462" y="109"/>
                    <a:pt x="543" y="136"/>
                  </a:cubicBezTo>
                  <a:cubicBezTo>
                    <a:pt x="597" y="190"/>
                    <a:pt x="624" y="244"/>
                    <a:pt x="651" y="299"/>
                  </a:cubicBezTo>
                  <a:lnTo>
                    <a:pt x="651" y="299"/>
                  </a:lnTo>
                  <a:lnTo>
                    <a:pt x="651" y="299"/>
                  </a:lnTo>
                  <a:lnTo>
                    <a:pt x="651" y="299"/>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8"/>
            <p:cNvSpPr/>
            <p:nvPr/>
          </p:nvSpPr>
          <p:spPr>
            <a:xfrm>
              <a:off x="3536519" y="1172133"/>
              <a:ext cx="7841" cy="13100"/>
            </a:xfrm>
            <a:custGeom>
              <a:avLst/>
              <a:gdLst/>
              <a:ahLst/>
              <a:cxnLst/>
              <a:rect l="l" t="t" r="r" b="b"/>
              <a:pathLst>
                <a:path w="82" h="137" extrusionOk="0">
                  <a:moveTo>
                    <a:pt x="82" y="1"/>
                  </a:moveTo>
                  <a:lnTo>
                    <a:pt x="82" y="1"/>
                  </a:lnTo>
                  <a:cubicBezTo>
                    <a:pt x="55" y="1"/>
                    <a:pt x="55" y="1"/>
                    <a:pt x="28" y="28"/>
                  </a:cubicBezTo>
                  <a:cubicBezTo>
                    <a:pt x="28" y="55"/>
                    <a:pt x="1" y="82"/>
                    <a:pt x="1" y="136"/>
                  </a:cubicBezTo>
                  <a:lnTo>
                    <a:pt x="1" y="136"/>
                  </a:lnTo>
                  <a:lnTo>
                    <a:pt x="1" y="136"/>
                  </a:lnTo>
                  <a:cubicBezTo>
                    <a:pt x="1" y="109"/>
                    <a:pt x="28" y="82"/>
                    <a:pt x="28" y="55"/>
                  </a:cubicBezTo>
                  <a:cubicBezTo>
                    <a:pt x="28" y="28"/>
                    <a:pt x="55" y="28"/>
                    <a:pt x="55" y="1"/>
                  </a:cubicBezTo>
                  <a:lnTo>
                    <a:pt x="55" y="1"/>
                  </a:lnTo>
                  <a:lnTo>
                    <a:pt x="55" y="1"/>
                  </a:lnTo>
                  <a:lnTo>
                    <a:pt x="55"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8"/>
            <p:cNvSpPr/>
            <p:nvPr/>
          </p:nvSpPr>
          <p:spPr>
            <a:xfrm>
              <a:off x="3520933" y="1169551"/>
              <a:ext cx="5355" cy="7937"/>
            </a:xfrm>
            <a:custGeom>
              <a:avLst/>
              <a:gdLst/>
              <a:ahLst/>
              <a:cxnLst/>
              <a:rect l="l" t="t" r="r" b="b"/>
              <a:pathLst>
                <a:path w="56" h="83" extrusionOk="0">
                  <a:moveTo>
                    <a:pt x="55" y="1"/>
                  </a:moveTo>
                  <a:lnTo>
                    <a:pt x="55" y="1"/>
                  </a:lnTo>
                  <a:lnTo>
                    <a:pt x="55" y="28"/>
                  </a:lnTo>
                  <a:lnTo>
                    <a:pt x="1" y="82"/>
                  </a:lnTo>
                  <a:lnTo>
                    <a:pt x="1" y="82"/>
                  </a:lnTo>
                  <a:lnTo>
                    <a:pt x="1" y="82"/>
                  </a:lnTo>
                  <a:cubicBezTo>
                    <a:pt x="28" y="55"/>
                    <a:pt x="28" y="28"/>
                    <a:pt x="55" y="1"/>
                  </a:cubicBezTo>
                  <a:lnTo>
                    <a:pt x="55" y="1"/>
                  </a:lnTo>
                  <a:lnTo>
                    <a:pt x="55" y="1"/>
                  </a:lnTo>
                  <a:lnTo>
                    <a:pt x="55"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8"/>
            <p:cNvSpPr/>
            <p:nvPr/>
          </p:nvSpPr>
          <p:spPr>
            <a:xfrm>
              <a:off x="3583183" y="1252551"/>
              <a:ext cx="80514" cy="59764"/>
            </a:xfrm>
            <a:custGeom>
              <a:avLst/>
              <a:gdLst/>
              <a:ahLst/>
              <a:cxnLst/>
              <a:rect l="l" t="t" r="r" b="b"/>
              <a:pathLst>
                <a:path w="842" h="625" extrusionOk="0">
                  <a:moveTo>
                    <a:pt x="842" y="408"/>
                  </a:moveTo>
                  <a:cubicBezTo>
                    <a:pt x="842" y="380"/>
                    <a:pt x="815" y="326"/>
                    <a:pt x="815" y="299"/>
                  </a:cubicBezTo>
                  <a:cubicBezTo>
                    <a:pt x="787" y="218"/>
                    <a:pt x="706" y="136"/>
                    <a:pt x="625" y="109"/>
                  </a:cubicBezTo>
                  <a:cubicBezTo>
                    <a:pt x="516" y="28"/>
                    <a:pt x="381" y="1"/>
                    <a:pt x="245" y="28"/>
                  </a:cubicBezTo>
                  <a:cubicBezTo>
                    <a:pt x="136" y="55"/>
                    <a:pt x="55" y="109"/>
                    <a:pt x="28" y="218"/>
                  </a:cubicBezTo>
                  <a:cubicBezTo>
                    <a:pt x="1" y="326"/>
                    <a:pt x="28" y="408"/>
                    <a:pt x="109" y="489"/>
                  </a:cubicBezTo>
                  <a:cubicBezTo>
                    <a:pt x="109" y="516"/>
                    <a:pt x="136" y="543"/>
                    <a:pt x="164" y="543"/>
                  </a:cubicBezTo>
                  <a:cubicBezTo>
                    <a:pt x="191" y="570"/>
                    <a:pt x="218" y="597"/>
                    <a:pt x="272" y="625"/>
                  </a:cubicBezTo>
                  <a:lnTo>
                    <a:pt x="272" y="625"/>
                  </a:lnTo>
                  <a:lnTo>
                    <a:pt x="272" y="625"/>
                  </a:lnTo>
                  <a:lnTo>
                    <a:pt x="191" y="543"/>
                  </a:lnTo>
                  <a:cubicBezTo>
                    <a:pt x="164" y="516"/>
                    <a:pt x="136" y="516"/>
                    <a:pt x="109" y="489"/>
                  </a:cubicBezTo>
                  <a:cubicBezTo>
                    <a:pt x="55" y="408"/>
                    <a:pt x="28" y="326"/>
                    <a:pt x="55" y="245"/>
                  </a:cubicBezTo>
                  <a:cubicBezTo>
                    <a:pt x="82" y="163"/>
                    <a:pt x="164" y="109"/>
                    <a:pt x="245" y="82"/>
                  </a:cubicBezTo>
                  <a:cubicBezTo>
                    <a:pt x="353" y="55"/>
                    <a:pt x="489" y="82"/>
                    <a:pt x="598" y="136"/>
                  </a:cubicBezTo>
                  <a:cubicBezTo>
                    <a:pt x="679" y="191"/>
                    <a:pt x="733" y="245"/>
                    <a:pt x="787" y="326"/>
                  </a:cubicBezTo>
                  <a:cubicBezTo>
                    <a:pt x="815" y="353"/>
                    <a:pt x="815" y="380"/>
                    <a:pt x="815" y="435"/>
                  </a:cubicBezTo>
                  <a:lnTo>
                    <a:pt x="815" y="435"/>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8"/>
            <p:cNvSpPr/>
            <p:nvPr/>
          </p:nvSpPr>
          <p:spPr>
            <a:xfrm>
              <a:off x="3515769" y="1226637"/>
              <a:ext cx="5259" cy="18264"/>
            </a:xfrm>
            <a:custGeom>
              <a:avLst/>
              <a:gdLst/>
              <a:ahLst/>
              <a:cxnLst/>
              <a:rect l="l" t="t" r="r" b="b"/>
              <a:pathLst>
                <a:path w="55" h="191" extrusionOk="0">
                  <a:moveTo>
                    <a:pt x="55" y="0"/>
                  </a:moveTo>
                  <a:lnTo>
                    <a:pt x="55" y="0"/>
                  </a:lnTo>
                  <a:cubicBezTo>
                    <a:pt x="55" y="28"/>
                    <a:pt x="28" y="28"/>
                    <a:pt x="28" y="55"/>
                  </a:cubicBezTo>
                  <a:cubicBezTo>
                    <a:pt x="28" y="82"/>
                    <a:pt x="1" y="136"/>
                    <a:pt x="1" y="163"/>
                  </a:cubicBezTo>
                  <a:lnTo>
                    <a:pt x="1" y="190"/>
                  </a:lnTo>
                  <a:cubicBezTo>
                    <a:pt x="1" y="190"/>
                    <a:pt x="1" y="190"/>
                    <a:pt x="1" y="190"/>
                  </a:cubicBezTo>
                  <a:cubicBezTo>
                    <a:pt x="1" y="190"/>
                    <a:pt x="1" y="163"/>
                    <a:pt x="1" y="163"/>
                  </a:cubicBezTo>
                  <a:cubicBezTo>
                    <a:pt x="1" y="109"/>
                    <a:pt x="28" y="55"/>
                    <a:pt x="55" y="28"/>
                  </a:cubicBezTo>
                  <a:lnTo>
                    <a:pt x="55" y="0"/>
                  </a:lnTo>
                  <a:lnTo>
                    <a:pt x="55" y="0"/>
                  </a:lnTo>
                  <a:lnTo>
                    <a:pt x="55"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8"/>
            <p:cNvSpPr/>
            <p:nvPr/>
          </p:nvSpPr>
          <p:spPr>
            <a:xfrm>
              <a:off x="3495019" y="1229219"/>
              <a:ext cx="5259" cy="13100"/>
            </a:xfrm>
            <a:custGeom>
              <a:avLst/>
              <a:gdLst/>
              <a:ahLst/>
              <a:cxnLst/>
              <a:rect l="l" t="t" r="r" b="b"/>
              <a:pathLst>
                <a:path w="55" h="137" extrusionOk="0">
                  <a:moveTo>
                    <a:pt x="55" y="1"/>
                  </a:moveTo>
                  <a:cubicBezTo>
                    <a:pt x="55" y="28"/>
                    <a:pt x="28" y="28"/>
                    <a:pt x="28" y="55"/>
                  </a:cubicBezTo>
                  <a:cubicBezTo>
                    <a:pt x="1" y="82"/>
                    <a:pt x="1" y="109"/>
                    <a:pt x="1" y="136"/>
                  </a:cubicBezTo>
                  <a:lnTo>
                    <a:pt x="1" y="136"/>
                  </a:lnTo>
                  <a:lnTo>
                    <a:pt x="1" y="136"/>
                  </a:lnTo>
                  <a:cubicBezTo>
                    <a:pt x="1" y="109"/>
                    <a:pt x="1" y="82"/>
                    <a:pt x="28" y="55"/>
                  </a:cubicBezTo>
                  <a:lnTo>
                    <a:pt x="55" y="1"/>
                  </a:lnTo>
                  <a:lnTo>
                    <a:pt x="55"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8"/>
            <p:cNvSpPr/>
            <p:nvPr/>
          </p:nvSpPr>
          <p:spPr>
            <a:xfrm>
              <a:off x="3362773" y="988059"/>
              <a:ext cx="5259" cy="15586"/>
            </a:xfrm>
            <a:custGeom>
              <a:avLst/>
              <a:gdLst/>
              <a:ahLst/>
              <a:cxnLst/>
              <a:rect l="l" t="t" r="r" b="b"/>
              <a:pathLst>
                <a:path w="55" h="163" extrusionOk="0">
                  <a:moveTo>
                    <a:pt x="55" y="27"/>
                  </a:moveTo>
                  <a:lnTo>
                    <a:pt x="55" y="54"/>
                  </a:lnTo>
                  <a:lnTo>
                    <a:pt x="55" y="54"/>
                  </a:lnTo>
                  <a:cubicBezTo>
                    <a:pt x="55" y="81"/>
                    <a:pt x="27" y="136"/>
                    <a:pt x="0" y="163"/>
                  </a:cubicBezTo>
                  <a:lnTo>
                    <a:pt x="0" y="163"/>
                  </a:lnTo>
                  <a:lnTo>
                    <a:pt x="0" y="163"/>
                  </a:lnTo>
                  <a:cubicBezTo>
                    <a:pt x="0" y="163"/>
                    <a:pt x="27" y="81"/>
                    <a:pt x="55" y="54"/>
                  </a:cubicBezTo>
                  <a:cubicBezTo>
                    <a:pt x="55" y="27"/>
                    <a:pt x="55" y="27"/>
                    <a:pt x="55" y="0"/>
                  </a:cubicBezTo>
                  <a:lnTo>
                    <a:pt x="55"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8"/>
            <p:cNvSpPr/>
            <p:nvPr/>
          </p:nvSpPr>
          <p:spPr>
            <a:xfrm>
              <a:off x="3318691" y="1141055"/>
              <a:ext cx="7841" cy="10423"/>
            </a:xfrm>
            <a:custGeom>
              <a:avLst/>
              <a:gdLst/>
              <a:ahLst/>
              <a:cxnLst/>
              <a:rect l="l" t="t" r="r" b="b"/>
              <a:pathLst>
                <a:path w="82" h="109" extrusionOk="0">
                  <a:moveTo>
                    <a:pt x="82" y="0"/>
                  </a:moveTo>
                  <a:lnTo>
                    <a:pt x="54" y="55"/>
                  </a:lnTo>
                  <a:cubicBezTo>
                    <a:pt x="27" y="55"/>
                    <a:pt x="0" y="82"/>
                    <a:pt x="0" y="109"/>
                  </a:cubicBezTo>
                  <a:lnTo>
                    <a:pt x="0" y="109"/>
                  </a:lnTo>
                  <a:cubicBezTo>
                    <a:pt x="0" y="82"/>
                    <a:pt x="27" y="82"/>
                    <a:pt x="27" y="55"/>
                  </a:cubicBezTo>
                  <a:cubicBezTo>
                    <a:pt x="54" y="28"/>
                    <a:pt x="54" y="0"/>
                    <a:pt x="82" y="0"/>
                  </a:cubicBezTo>
                  <a:lnTo>
                    <a:pt x="82"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8"/>
            <p:cNvSpPr/>
            <p:nvPr/>
          </p:nvSpPr>
          <p:spPr>
            <a:xfrm>
              <a:off x="3575437" y="1047632"/>
              <a:ext cx="59764" cy="39014"/>
            </a:xfrm>
            <a:custGeom>
              <a:avLst/>
              <a:gdLst/>
              <a:ahLst/>
              <a:cxnLst/>
              <a:rect l="l" t="t" r="r" b="b"/>
              <a:pathLst>
                <a:path w="625" h="408" extrusionOk="0">
                  <a:moveTo>
                    <a:pt x="624" y="408"/>
                  </a:moveTo>
                  <a:lnTo>
                    <a:pt x="624" y="408"/>
                  </a:lnTo>
                  <a:cubicBezTo>
                    <a:pt x="624" y="408"/>
                    <a:pt x="624" y="381"/>
                    <a:pt x="624" y="381"/>
                  </a:cubicBezTo>
                  <a:cubicBezTo>
                    <a:pt x="597" y="272"/>
                    <a:pt x="516" y="191"/>
                    <a:pt x="434" y="137"/>
                  </a:cubicBezTo>
                  <a:cubicBezTo>
                    <a:pt x="353" y="55"/>
                    <a:pt x="245" y="28"/>
                    <a:pt x="109" y="1"/>
                  </a:cubicBezTo>
                  <a:cubicBezTo>
                    <a:pt x="55" y="1"/>
                    <a:pt x="28" y="55"/>
                    <a:pt x="28" y="82"/>
                  </a:cubicBezTo>
                  <a:cubicBezTo>
                    <a:pt x="0" y="164"/>
                    <a:pt x="28" y="218"/>
                    <a:pt x="82" y="272"/>
                  </a:cubicBezTo>
                  <a:lnTo>
                    <a:pt x="217" y="381"/>
                  </a:lnTo>
                  <a:lnTo>
                    <a:pt x="217" y="381"/>
                  </a:lnTo>
                  <a:lnTo>
                    <a:pt x="217" y="381"/>
                  </a:lnTo>
                  <a:lnTo>
                    <a:pt x="136" y="299"/>
                  </a:lnTo>
                  <a:lnTo>
                    <a:pt x="109" y="272"/>
                  </a:lnTo>
                  <a:cubicBezTo>
                    <a:pt x="55" y="218"/>
                    <a:pt x="28" y="164"/>
                    <a:pt x="55" y="109"/>
                  </a:cubicBezTo>
                  <a:cubicBezTo>
                    <a:pt x="55" y="55"/>
                    <a:pt x="82" y="55"/>
                    <a:pt x="109" y="55"/>
                  </a:cubicBezTo>
                  <a:cubicBezTo>
                    <a:pt x="217" y="55"/>
                    <a:pt x="326" y="82"/>
                    <a:pt x="434" y="164"/>
                  </a:cubicBezTo>
                  <a:cubicBezTo>
                    <a:pt x="516" y="218"/>
                    <a:pt x="570" y="299"/>
                    <a:pt x="597" y="381"/>
                  </a:cubicBezTo>
                  <a:lnTo>
                    <a:pt x="597" y="408"/>
                  </a:lnTo>
                  <a:lnTo>
                    <a:pt x="597" y="40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8"/>
            <p:cNvSpPr/>
            <p:nvPr/>
          </p:nvSpPr>
          <p:spPr>
            <a:xfrm>
              <a:off x="3544265" y="1019137"/>
              <a:ext cx="10518" cy="15682"/>
            </a:xfrm>
            <a:custGeom>
              <a:avLst/>
              <a:gdLst/>
              <a:ahLst/>
              <a:cxnLst/>
              <a:rect l="l" t="t" r="r" b="b"/>
              <a:pathLst>
                <a:path w="110" h="164" extrusionOk="0">
                  <a:moveTo>
                    <a:pt x="82" y="28"/>
                  </a:moveTo>
                  <a:lnTo>
                    <a:pt x="82" y="28"/>
                  </a:lnTo>
                  <a:lnTo>
                    <a:pt x="82" y="28"/>
                  </a:lnTo>
                  <a:lnTo>
                    <a:pt x="28" y="136"/>
                  </a:lnTo>
                  <a:cubicBezTo>
                    <a:pt x="1" y="163"/>
                    <a:pt x="28" y="136"/>
                    <a:pt x="28" y="136"/>
                  </a:cubicBezTo>
                  <a:lnTo>
                    <a:pt x="28" y="136"/>
                  </a:lnTo>
                  <a:cubicBezTo>
                    <a:pt x="55" y="109"/>
                    <a:pt x="82" y="82"/>
                    <a:pt x="109" y="55"/>
                  </a:cubicBezTo>
                  <a:cubicBezTo>
                    <a:pt x="109" y="1"/>
                    <a:pt x="109" y="55"/>
                    <a:pt x="109" y="55"/>
                  </a:cubicBezTo>
                  <a:lnTo>
                    <a:pt x="109" y="55"/>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8"/>
            <p:cNvSpPr/>
            <p:nvPr/>
          </p:nvSpPr>
          <p:spPr>
            <a:xfrm>
              <a:off x="3536519" y="1019137"/>
              <a:ext cx="5259" cy="7841"/>
            </a:xfrm>
            <a:custGeom>
              <a:avLst/>
              <a:gdLst/>
              <a:ahLst/>
              <a:cxnLst/>
              <a:rect l="l" t="t" r="r" b="b"/>
              <a:pathLst>
                <a:path w="55" h="82" extrusionOk="0">
                  <a:moveTo>
                    <a:pt x="55" y="1"/>
                  </a:moveTo>
                  <a:lnTo>
                    <a:pt x="55" y="1"/>
                  </a:lnTo>
                  <a:lnTo>
                    <a:pt x="28" y="28"/>
                  </a:lnTo>
                  <a:cubicBezTo>
                    <a:pt x="28" y="55"/>
                    <a:pt x="1" y="55"/>
                    <a:pt x="1" y="82"/>
                  </a:cubicBezTo>
                  <a:lnTo>
                    <a:pt x="1" y="82"/>
                  </a:lnTo>
                  <a:lnTo>
                    <a:pt x="28" y="55"/>
                  </a:lnTo>
                  <a:lnTo>
                    <a:pt x="55" y="28"/>
                  </a:lnTo>
                  <a:lnTo>
                    <a:pt x="55" y="28"/>
                  </a:lnTo>
                  <a:lnTo>
                    <a:pt x="55"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8"/>
            <p:cNvSpPr/>
            <p:nvPr/>
          </p:nvSpPr>
          <p:spPr>
            <a:xfrm>
              <a:off x="3310850" y="855718"/>
              <a:ext cx="62346" cy="26009"/>
            </a:xfrm>
            <a:custGeom>
              <a:avLst/>
              <a:gdLst/>
              <a:ahLst/>
              <a:cxnLst/>
              <a:rect l="l" t="t" r="r" b="b"/>
              <a:pathLst>
                <a:path w="652" h="272" extrusionOk="0">
                  <a:moveTo>
                    <a:pt x="1" y="245"/>
                  </a:moveTo>
                  <a:lnTo>
                    <a:pt x="28" y="245"/>
                  </a:lnTo>
                  <a:lnTo>
                    <a:pt x="55" y="218"/>
                  </a:lnTo>
                  <a:cubicBezTo>
                    <a:pt x="136" y="164"/>
                    <a:pt x="218" y="109"/>
                    <a:pt x="299" y="82"/>
                  </a:cubicBezTo>
                  <a:cubicBezTo>
                    <a:pt x="408" y="28"/>
                    <a:pt x="516" y="1"/>
                    <a:pt x="652" y="1"/>
                  </a:cubicBezTo>
                  <a:lnTo>
                    <a:pt x="652" y="1"/>
                  </a:lnTo>
                  <a:lnTo>
                    <a:pt x="652" y="1"/>
                  </a:lnTo>
                  <a:cubicBezTo>
                    <a:pt x="516" y="1"/>
                    <a:pt x="408" y="28"/>
                    <a:pt x="299" y="55"/>
                  </a:cubicBezTo>
                  <a:cubicBezTo>
                    <a:pt x="218" y="109"/>
                    <a:pt x="136" y="164"/>
                    <a:pt x="55" y="218"/>
                  </a:cubicBezTo>
                  <a:cubicBezTo>
                    <a:pt x="28" y="218"/>
                    <a:pt x="28" y="245"/>
                    <a:pt x="28" y="245"/>
                  </a:cubicBezTo>
                  <a:lnTo>
                    <a:pt x="28" y="272"/>
                  </a:lnTo>
                  <a:lnTo>
                    <a:pt x="28" y="272"/>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8"/>
            <p:cNvSpPr/>
            <p:nvPr/>
          </p:nvSpPr>
          <p:spPr>
            <a:xfrm>
              <a:off x="3331600" y="834968"/>
              <a:ext cx="41596" cy="10518"/>
            </a:xfrm>
            <a:custGeom>
              <a:avLst/>
              <a:gdLst/>
              <a:ahLst/>
              <a:cxnLst/>
              <a:rect l="l" t="t" r="r" b="b"/>
              <a:pathLst>
                <a:path w="435" h="110" extrusionOk="0">
                  <a:moveTo>
                    <a:pt x="435" y="28"/>
                  </a:moveTo>
                  <a:cubicBezTo>
                    <a:pt x="353" y="28"/>
                    <a:pt x="299" y="28"/>
                    <a:pt x="218" y="28"/>
                  </a:cubicBezTo>
                  <a:cubicBezTo>
                    <a:pt x="136" y="55"/>
                    <a:pt x="82" y="82"/>
                    <a:pt x="1" y="109"/>
                  </a:cubicBezTo>
                  <a:lnTo>
                    <a:pt x="1" y="109"/>
                  </a:lnTo>
                  <a:lnTo>
                    <a:pt x="1" y="109"/>
                  </a:lnTo>
                  <a:cubicBezTo>
                    <a:pt x="136" y="55"/>
                    <a:pt x="272" y="28"/>
                    <a:pt x="435" y="1"/>
                  </a:cubicBezTo>
                  <a:lnTo>
                    <a:pt x="435"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8"/>
            <p:cNvSpPr/>
            <p:nvPr/>
          </p:nvSpPr>
          <p:spPr>
            <a:xfrm>
              <a:off x="4905929" y="391471"/>
              <a:ext cx="321770" cy="570675"/>
            </a:xfrm>
            <a:custGeom>
              <a:avLst/>
              <a:gdLst/>
              <a:ahLst/>
              <a:cxnLst/>
              <a:rect l="l" t="t" r="r" b="b"/>
              <a:pathLst>
                <a:path w="3365" h="5968" extrusionOk="0">
                  <a:moveTo>
                    <a:pt x="3202" y="3418"/>
                  </a:moveTo>
                  <a:cubicBezTo>
                    <a:pt x="3120" y="3581"/>
                    <a:pt x="1222" y="5642"/>
                    <a:pt x="1059" y="5751"/>
                  </a:cubicBezTo>
                  <a:cubicBezTo>
                    <a:pt x="706" y="5968"/>
                    <a:pt x="191" y="4449"/>
                    <a:pt x="109" y="3988"/>
                  </a:cubicBezTo>
                  <a:cubicBezTo>
                    <a:pt x="1" y="3283"/>
                    <a:pt x="760" y="977"/>
                    <a:pt x="1059" y="489"/>
                  </a:cubicBezTo>
                  <a:cubicBezTo>
                    <a:pt x="1357" y="1"/>
                    <a:pt x="3364" y="3038"/>
                    <a:pt x="3202" y="3418"/>
                  </a:cubicBezTo>
                  <a:close/>
                </a:path>
              </a:pathLst>
            </a:custGeom>
            <a:solidFill>
              <a:srgbClr val="EA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8"/>
            <p:cNvSpPr/>
            <p:nvPr/>
          </p:nvSpPr>
          <p:spPr>
            <a:xfrm>
              <a:off x="4926679" y="798727"/>
              <a:ext cx="46855" cy="33755"/>
            </a:xfrm>
            <a:custGeom>
              <a:avLst/>
              <a:gdLst/>
              <a:ahLst/>
              <a:cxnLst/>
              <a:rect l="l" t="t" r="r" b="b"/>
              <a:pathLst>
                <a:path w="490" h="353" extrusionOk="0">
                  <a:moveTo>
                    <a:pt x="55" y="353"/>
                  </a:moveTo>
                  <a:lnTo>
                    <a:pt x="55" y="353"/>
                  </a:lnTo>
                  <a:cubicBezTo>
                    <a:pt x="55" y="326"/>
                    <a:pt x="55" y="326"/>
                    <a:pt x="55" y="298"/>
                  </a:cubicBezTo>
                  <a:cubicBezTo>
                    <a:pt x="55" y="271"/>
                    <a:pt x="82" y="217"/>
                    <a:pt x="109" y="190"/>
                  </a:cubicBezTo>
                  <a:cubicBezTo>
                    <a:pt x="137" y="136"/>
                    <a:pt x="164" y="109"/>
                    <a:pt x="218" y="81"/>
                  </a:cubicBezTo>
                  <a:cubicBezTo>
                    <a:pt x="272" y="54"/>
                    <a:pt x="326" y="27"/>
                    <a:pt x="381" y="54"/>
                  </a:cubicBezTo>
                  <a:cubicBezTo>
                    <a:pt x="462" y="54"/>
                    <a:pt x="489" y="109"/>
                    <a:pt x="489" y="190"/>
                  </a:cubicBezTo>
                  <a:lnTo>
                    <a:pt x="489" y="190"/>
                  </a:lnTo>
                  <a:lnTo>
                    <a:pt x="489" y="190"/>
                  </a:lnTo>
                  <a:cubicBezTo>
                    <a:pt x="489" y="109"/>
                    <a:pt x="462" y="27"/>
                    <a:pt x="381" y="0"/>
                  </a:cubicBezTo>
                  <a:cubicBezTo>
                    <a:pt x="326" y="0"/>
                    <a:pt x="245" y="0"/>
                    <a:pt x="191" y="54"/>
                  </a:cubicBezTo>
                  <a:cubicBezTo>
                    <a:pt x="137" y="81"/>
                    <a:pt x="82" y="136"/>
                    <a:pt x="55" y="190"/>
                  </a:cubicBezTo>
                  <a:cubicBezTo>
                    <a:pt x="28" y="217"/>
                    <a:pt x="28" y="244"/>
                    <a:pt x="1" y="298"/>
                  </a:cubicBezTo>
                  <a:cubicBezTo>
                    <a:pt x="1" y="298"/>
                    <a:pt x="1" y="326"/>
                    <a:pt x="1" y="353"/>
                  </a:cubicBezTo>
                  <a:lnTo>
                    <a:pt x="1" y="353"/>
                  </a:lnTo>
                  <a:lnTo>
                    <a:pt x="1" y="353"/>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8"/>
            <p:cNvSpPr/>
            <p:nvPr/>
          </p:nvSpPr>
          <p:spPr>
            <a:xfrm>
              <a:off x="4983766" y="759808"/>
              <a:ext cx="13100" cy="7841"/>
            </a:xfrm>
            <a:custGeom>
              <a:avLst/>
              <a:gdLst/>
              <a:ahLst/>
              <a:cxnLst/>
              <a:rect l="l" t="t" r="r" b="b"/>
              <a:pathLst>
                <a:path w="137" h="82" extrusionOk="0">
                  <a:moveTo>
                    <a:pt x="1" y="0"/>
                  </a:moveTo>
                  <a:lnTo>
                    <a:pt x="28" y="27"/>
                  </a:lnTo>
                  <a:lnTo>
                    <a:pt x="82" y="54"/>
                  </a:lnTo>
                  <a:cubicBezTo>
                    <a:pt x="82" y="54"/>
                    <a:pt x="109" y="82"/>
                    <a:pt x="136" y="82"/>
                  </a:cubicBezTo>
                  <a:lnTo>
                    <a:pt x="136" y="82"/>
                  </a:lnTo>
                  <a:cubicBezTo>
                    <a:pt x="109" y="54"/>
                    <a:pt x="82" y="27"/>
                    <a:pt x="55" y="27"/>
                  </a:cubicBezTo>
                  <a:cubicBezTo>
                    <a:pt x="55" y="0"/>
                    <a:pt x="28" y="0"/>
                    <a:pt x="28" y="0"/>
                  </a:cubicBezTo>
                  <a:lnTo>
                    <a:pt x="1"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8"/>
            <p:cNvSpPr/>
            <p:nvPr/>
          </p:nvSpPr>
          <p:spPr>
            <a:xfrm>
              <a:off x="4996770" y="751967"/>
              <a:ext cx="13005" cy="5355"/>
            </a:xfrm>
            <a:custGeom>
              <a:avLst/>
              <a:gdLst/>
              <a:ahLst/>
              <a:cxnLst/>
              <a:rect l="l" t="t" r="r" b="b"/>
              <a:pathLst>
                <a:path w="136" h="56" extrusionOk="0">
                  <a:moveTo>
                    <a:pt x="0" y="1"/>
                  </a:moveTo>
                  <a:lnTo>
                    <a:pt x="136" y="55"/>
                  </a:lnTo>
                  <a:lnTo>
                    <a:pt x="136" y="55"/>
                  </a:lnTo>
                  <a:cubicBezTo>
                    <a:pt x="109" y="55"/>
                    <a:pt x="82" y="28"/>
                    <a:pt x="55" y="28"/>
                  </a:cubicBezTo>
                  <a:cubicBezTo>
                    <a:pt x="27" y="28"/>
                    <a:pt x="27" y="1"/>
                    <a:pt x="0" y="1"/>
                  </a:cubicBezTo>
                  <a:lnTo>
                    <a:pt x="0"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8"/>
            <p:cNvSpPr/>
            <p:nvPr/>
          </p:nvSpPr>
          <p:spPr>
            <a:xfrm>
              <a:off x="4950107" y="853136"/>
              <a:ext cx="49341" cy="41596"/>
            </a:xfrm>
            <a:custGeom>
              <a:avLst/>
              <a:gdLst/>
              <a:ahLst/>
              <a:cxnLst/>
              <a:rect l="l" t="t" r="r" b="b"/>
              <a:pathLst>
                <a:path w="516" h="435" extrusionOk="0">
                  <a:moveTo>
                    <a:pt x="54" y="435"/>
                  </a:moveTo>
                  <a:lnTo>
                    <a:pt x="54" y="408"/>
                  </a:lnTo>
                  <a:cubicBezTo>
                    <a:pt x="54" y="353"/>
                    <a:pt x="54" y="299"/>
                    <a:pt x="81" y="245"/>
                  </a:cubicBezTo>
                  <a:cubicBezTo>
                    <a:pt x="109" y="191"/>
                    <a:pt x="163" y="136"/>
                    <a:pt x="217" y="109"/>
                  </a:cubicBezTo>
                  <a:cubicBezTo>
                    <a:pt x="271" y="82"/>
                    <a:pt x="298" y="55"/>
                    <a:pt x="353" y="55"/>
                  </a:cubicBezTo>
                  <a:cubicBezTo>
                    <a:pt x="380" y="55"/>
                    <a:pt x="407" y="55"/>
                    <a:pt x="434" y="55"/>
                  </a:cubicBezTo>
                  <a:cubicBezTo>
                    <a:pt x="488" y="82"/>
                    <a:pt x="515" y="136"/>
                    <a:pt x="488" y="245"/>
                  </a:cubicBezTo>
                  <a:lnTo>
                    <a:pt x="488" y="245"/>
                  </a:lnTo>
                  <a:cubicBezTo>
                    <a:pt x="515" y="136"/>
                    <a:pt x="488" y="55"/>
                    <a:pt x="434" y="28"/>
                  </a:cubicBezTo>
                  <a:cubicBezTo>
                    <a:pt x="407" y="1"/>
                    <a:pt x="353" y="1"/>
                    <a:pt x="326" y="28"/>
                  </a:cubicBezTo>
                  <a:cubicBezTo>
                    <a:pt x="271" y="28"/>
                    <a:pt x="217" y="55"/>
                    <a:pt x="190" y="82"/>
                  </a:cubicBezTo>
                  <a:cubicBezTo>
                    <a:pt x="136" y="109"/>
                    <a:pt x="81" y="163"/>
                    <a:pt x="54" y="245"/>
                  </a:cubicBezTo>
                  <a:cubicBezTo>
                    <a:pt x="27" y="299"/>
                    <a:pt x="0" y="353"/>
                    <a:pt x="27" y="435"/>
                  </a:cubicBezTo>
                  <a:lnTo>
                    <a:pt x="27" y="435"/>
                  </a:lnTo>
                  <a:lnTo>
                    <a:pt x="27" y="435"/>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8"/>
            <p:cNvSpPr/>
            <p:nvPr/>
          </p:nvSpPr>
          <p:spPr>
            <a:xfrm>
              <a:off x="5020102" y="801309"/>
              <a:ext cx="10423" cy="7841"/>
            </a:xfrm>
            <a:custGeom>
              <a:avLst/>
              <a:gdLst/>
              <a:ahLst/>
              <a:cxnLst/>
              <a:rect l="l" t="t" r="r" b="b"/>
              <a:pathLst>
                <a:path w="109" h="82" extrusionOk="0">
                  <a:moveTo>
                    <a:pt x="0" y="0"/>
                  </a:moveTo>
                  <a:lnTo>
                    <a:pt x="0" y="0"/>
                  </a:lnTo>
                  <a:lnTo>
                    <a:pt x="0" y="0"/>
                  </a:lnTo>
                  <a:lnTo>
                    <a:pt x="0" y="0"/>
                  </a:lnTo>
                  <a:lnTo>
                    <a:pt x="0" y="0"/>
                  </a:lnTo>
                  <a:lnTo>
                    <a:pt x="0" y="0"/>
                  </a:lnTo>
                  <a:lnTo>
                    <a:pt x="55" y="27"/>
                  </a:lnTo>
                  <a:lnTo>
                    <a:pt x="109" y="82"/>
                  </a:lnTo>
                  <a:lnTo>
                    <a:pt x="109" y="82"/>
                  </a:lnTo>
                  <a:lnTo>
                    <a:pt x="109" y="82"/>
                  </a:lnTo>
                  <a:cubicBezTo>
                    <a:pt x="82" y="54"/>
                    <a:pt x="55" y="27"/>
                    <a:pt x="28" y="0"/>
                  </a:cubicBezTo>
                  <a:cubicBezTo>
                    <a:pt x="28" y="0"/>
                    <a:pt x="0" y="0"/>
                    <a:pt x="0" y="0"/>
                  </a:cubicBezTo>
                  <a:lnTo>
                    <a:pt x="0"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8"/>
            <p:cNvSpPr/>
            <p:nvPr/>
          </p:nvSpPr>
          <p:spPr>
            <a:xfrm>
              <a:off x="5033107" y="793468"/>
              <a:ext cx="5259" cy="5355"/>
            </a:xfrm>
            <a:custGeom>
              <a:avLst/>
              <a:gdLst/>
              <a:ahLst/>
              <a:cxnLst/>
              <a:rect l="l" t="t" r="r" b="b"/>
              <a:pathLst>
                <a:path w="55" h="56" extrusionOk="0">
                  <a:moveTo>
                    <a:pt x="0" y="1"/>
                  </a:moveTo>
                  <a:lnTo>
                    <a:pt x="0" y="1"/>
                  </a:lnTo>
                  <a:lnTo>
                    <a:pt x="0" y="1"/>
                  </a:lnTo>
                  <a:cubicBezTo>
                    <a:pt x="27" y="28"/>
                    <a:pt x="54" y="28"/>
                    <a:pt x="54" y="55"/>
                  </a:cubicBezTo>
                  <a:lnTo>
                    <a:pt x="54" y="55"/>
                  </a:lnTo>
                  <a:lnTo>
                    <a:pt x="27" y="1"/>
                  </a:lnTo>
                  <a:lnTo>
                    <a:pt x="0" y="1"/>
                  </a:lnTo>
                  <a:lnTo>
                    <a:pt x="0"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8"/>
            <p:cNvSpPr/>
            <p:nvPr/>
          </p:nvSpPr>
          <p:spPr>
            <a:xfrm>
              <a:off x="4976020" y="889473"/>
              <a:ext cx="62346" cy="51923"/>
            </a:xfrm>
            <a:custGeom>
              <a:avLst/>
              <a:gdLst/>
              <a:ahLst/>
              <a:cxnLst/>
              <a:rect l="l" t="t" r="r" b="b"/>
              <a:pathLst>
                <a:path w="652" h="543" extrusionOk="0">
                  <a:moveTo>
                    <a:pt x="27" y="543"/>
                  </a:moveTo>
                  <a:cubicBezTo>
                    <a:pt x="27" y="516"/>
                    <a:pt x="27" y="489"/>
                    <a:pt x="27" y="461"/>
                  </a:cubicBezTo>
                  <a:cubicBezTo>
                    <a:pt x="27" y="380"/>
                    <a:pt x="55" y="299"/>
                    <a:pt x="109" y="244"/>
                  </a:cubicBezTo>
                  <a:cubicBezTo>
                    <a:pt x="163" y="163"/>
                    <a:pt x="244" y="82"/>
                    <a:pt x="353" y="55"/>
                  </a:cubicBezTo>
                  <a:cubicBezTo>
                    <a:pt x="407" y="28"/>
                    <a:pt x="489" y="55"/>
                    <a:pt x="543" y="109"/>
                  </a:cubicBezTo>
                  <a:cubicBezTo>
                    <a:pt x="597" y="163"/>
                    <a:pt x="624" y="217"/>
                    <a:pt x="597" y="299"/>
                  </a:cubicBezTo>
                  <a:cubicBezTo>
                    <a:pt x="597" y="326"/>
                    <a:pt x="597" y="353"/>
                    <a:pt x="570" y="380"/>
                  </a:cubicBezTo>
                  <a:cubicBezTo>
                    <a:pt x="570" y="407"/>
                    <a:pt x="543" y="434"/>
                    <a:pt x="543" y="461"/>
                  </a:cubicBezTo>
                  <a:lnTo>
                    <a:pt x="543" y="461"/>
                  </a:lnTo>
                  <a:lnTo>
                    <a:pt x="543" y="461"/>
                  </a:lnTo>
                  <a:cubicBezTo>
                    <a:pt x="570" y="434"/>
                    <a:pt x="570" y="407"/>
                    <a:pt x="597" y="380"/>
                  </a:cubicBezTo>
                  <a:cubicBezTo>
                    <a:pt x="597" y="353"/>
                    <a:pt x="597" y="326"/>
                    <a:pt x="624" y="299"/>
                  </a:cubicBezTo>
                  <a:cubicBezTo>
                    <a:pt x="651" y="217"/>
                    <a:pt x="624" y="136"/>
                    <a:pt x="570" y="82"/>
                  </a:cubicBezTo>
                  <a:cubicBezTo>
                    <a:pt x="516" y="0"/>
                    <a:pt x="407" y="0"/>
                    <a:pt x="326" y="28"/>
                  </a:cubicBezTo>
                  <a:cubicBezTo>
                    <a:pt x="217" y="55"/>
                    <a:pt x="136" y="109"/>
                    <a:pt x="55" y="217"/>
                  </a:cubicBezTo>
                  <a:cubicBezTo>
                    <a:pt x="27" y="299"/>
                    <a:pt x="0" y="380"/>
                    <a:pt x="0" y="461"/>
                  </a:cubicBezTo>
                  <a:cubicBezTo>
                    <a:pt x="0" y="489"/>
                    <a:pt x="27" y="516"/>
                    <a:pt x="27" y="543"/>
                  </a:cubicBezTo>
                  <a:lnTo>
                    <a:pt x="27" y="543"/>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8"/>
            <p:cNvSpPr/>
            <p:nvPr/>
          </p:nvSpPr>
          <p:spPr>
            <a:xfrm>
              <a:off x="5059021" y="834968"/>
              <a:ext cx="13005" cy="10518"/>
            </a:xfrm>
            <a:custGeom>
              <a:avLst/>
              <a:gdLst/>
              <a:ahLst/>
              <a:cxnLst/>
              <a:rect l="l" t="t" r="r" b="b"/>
              <a:pathLst>
                <a:path w="136" h="110" extrusionOk="0">
                  <a:moveTo>
                    <a:pt x="0" y="28"/>
                  </a:moveTo>
                  <a:lnTo>
                    <a:pt x="0" y="28"/>
                  </a:lnTo>
                  <a:lnTo>
                    <a:pt x="0" y="28"/>
                  </a:lnTo>
                  <a:lnTo>
                    <a:pt x="82" y="109"/>
                  </a:lnTo>
                  <a:lnTo>
                    <a:pt x="136" y="109"/>
                  </a:lnTo>
                  <a:lnTo>
                    <a:pt x="136" y="109"/>
                  </a:lnTo>
                  <a:lnTo>
                    <a:pt x="136" y="109"/>
                  </a:lnTo>
                  <a:cubicBezTo>
                    <a:pt x="109" y="82"/>
                    <a:pt x="82" y="55"/>
                    <a:pt x="55" y="28"/>
                  </a:cubicBezTo>
                  <a:cubicBezTo>
                    <a:pt x="27" y="28"/>
                    <a:pt x="27" y="1"/>
                    <a:pt x="0" y="1"/>
                  </a:cubicBezTo>
                  <a:lnTo>
                    <a:pt x="0"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8"/>
            <p:cNvSpPr/>
            <p:nvPr/>
          </p:nvSpPr>
          <p:spPr>
            <a:xfrm>
              <a:off x="5074607" y="829804"/>
              <a:ext cx="10423" cy="7841"/>
            </a:xfrm>
            <a:custGeom>
              <a:avLst/>
              <a:gdLst/>
              <a:ahLst/>
              <a:cxnLst/>
              <a:rect l="l" t="t" r="r" b="b"/>
              <a:pathLst>
                <a:path w="109" h="82" extrusionOk="0">
                  <a:moveTo>
                    <a:pt x="27" y="1"/>
                  </a:moveTo>
                  <a:lnTo>
                    <a:pt x="54" y="28"/>
                  </a:lnTo>
                  <a:lnTo>
                    <a:pt x="109" y="82"/>
                  </a:lnTo>
                  <a:lnTo>
                    <a:pt x="109" y="82"/>
                  </a:lnTo>
                  <a:lnTo>
                    <a:pt x="109" y="82"/>
                  </a:lnTo>
                  <a:cubicBezTo>
                    <a:pt x="109" y="55"/>
                    <a:pt x="81" y="55"/>
                    <a:pt x="81" y="55"/>
                  </a:cubicBezTo>
                  <a:cubicBezTo>
                    <a:pt x="54" y="28"/>
                    <a:pt x="27" y="28"/>
                    <a:pt x="0" y="28"/>
                  </a:cubicBezTo>
                  <a:lnTo>
                    <a:pt x="0"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8"/>
            <p:cNvSpPr/>
            <p:nvPr/>
          </p:nvSpPr>
          <p:spPr>
            <a:xfrm>
              <a:off x="5079771" y="596390"/>
              <a:ext cx="10423" cy="7841"/>
            </a:xfrm>
            <a:custGeom>
              <a:avLst/>
              <a:gdLst/>
              <a:ahLst/>
              <a:cxnLst/>
              <a:rect l="l" t="t" r="r" b="b"/>
              <a:pathLst>
                <a:path w="109" h="82" extrusionOk="0">
                  <a:moveTo>
                    <a:pt x="27" y="0"/>
                  </a:moveTo>
                  <a:lnTo>
                    <a:pt x="27" y="28"/>
                  </a:lnTo>
                  <a:lnTo>
                    <a:pt x="27" y="28"/>
                  </a:lnTo>
                  <a:lnTo>
                    <a:pt x="109" y="82"/>
                  </a:lnTo>
                  <a:lnTo>
                    <a:pt x="109" y="82"/>
                  </a:lnTo>
                  <a:lnTo>
                    <a:pt x="109" y="82"/>
                  </a:lnTo>
                  <a:cubicBezTo>
                    <a:pt x="109" y="82"/>
                    <a:pt x="55" y="55"/>
                    <a:pt x="27" y="28"/>
                  </a:cubicBezTo>
                  <a:lnTo>
                    <a:pt x="27" y="28"/>
                  </a:lnTo>
                  <a:lnTo>
                    <a:pt x="0" y="28"/>
                  </a:lnTo>
                  <a:lnTo>
                    <a:pt x="0"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8"/>
            <p:cNvSpPr/>
            <p:nvPr/>
          </p:nvSpPr>
          <p:spPr>
            <a:xfrm>
              <a:off x="5173098" y="694976"/>
              <a:ext cx="10518" cy="5259"/>
            </a:xfrm>
            <a:custGeom>
              <a:avLst/>
              <a:gdLst/>
              <a:ahLst/>
              <a:cxnLst/>
              <a:rect l="l" t="t" r="r" b="b"/>
              <a:pathLst>
                <a:path w="110" h="55" extrusionOk="0">
                  <a:moveTo>
                    <a:pt x="1" y="0"/>
                  </a:moveTo>
                  <a:lnTo>
                    <a:pt x="55" y="27"/>
                  </a:lnTo>
                  <a:lnTo>
                    <a:pt x="109" y="54"/>
                  </a:lnTo>
                  <a:lnTo>
                    <a:pt x="109" y="54"/>
                  </a:lnTo>
                  <a:lnTo>
                    <a:pt x="28" y="27"/>
                  </a:lnTo>
                  <a:lnTo>
                    <a:pt x="1" y="0"/>
                  </a:lnTo>
                  <a:lnTo>
                    <a:pt x="1"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8"/>
            <p:cNvSpPr/>
            <p:nvPr/>
          </p:nvSpPr>
          <p:spPr>
            <a:xfrm>
              <a:off x="5110848" y="650799"/>
              <a:ext cx="10518" cy="5355"/>
            </a:xfrm>
            <a:custGeom>
              <a:avLst/>
              <a:gdLst/>
              <a:ahLst/>
              <a:cxnLst/>
              <a:rect l="l" t="t" r="r" b="b"/>
              <a:pathLst>
                <a:path w="110" h="56" extrusionOk="0">
                  <a:moveTo>
                    <a:pt x="28" y="1"/>
                  </a:moveTo>
                  <a:lnTo>
                    <a:pt x="28" y="1"/>
                  </a:lnTo>
                  <a:lnTo>
                    <a:pt x="82" y="28"/>
                  </a:lnTo>
                  <a:lnTo>
                    <a:pt x="109" y="55"/>
                  </a:lnTo>
                  <a:lnTo>
                    <a:pt x="109" y="55"/>
                  </a:lnTo>
                  <a:cubicBezTo>
                    <a:pt x="82" y="28"/>
                    <a:pt x="82" y="28"/>
                    <a:pt x="55" y="28"/>
                  </a:cubicBezTo>
                  <a:lnTo>
                    <a:pt x="1" y="1"/>
                  </a:lnTo>
                  <a:lnTo>
                    <a:pt x="1" y="1"/>
                  </a:lnTo>
                  <a:cubicBezTo>
                    <a:pt x="1" y="1"/>
                    <a:pt x="28" y="1"/>
                    <a:pt x="2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8"/>
            <p:cNvSpPr/>
            <p:nvPr/>
          </p:nvSpPr>
          <p:spPr>
            <a:xfrm>
              <a:off x="4916352" y="723472"/>
              <a:ext cx="39014" cy="51923"/>
            </a:xfrm>
            <a:custGeom>
              <a:avLst/>
              <a:gdLst/>
              <a:ahLst/>
              <a:cxnLst/>
              <a:rect l="l" t="t" r="r" b="b"/>
              <a:pathLst>
                <a:path w="408" h="543" extrusionOk="0">
                  <a:moveTo>
                    <a:pt x="28" y="543"/>
                  </a:moveTo>
                  <a:lnTo>
                    <a:pt x="28" y="543"/>
                  </a:lnTo>
                  <a:lnTo>
                    <a:pt x="28" y="516"/>
                  </a:lnTo>
                  <a:cubicBezTo>
                    <a:pt x="28" y="434"/>
                    <a:pt x="28" y="353"/>
                    <a:pt x="82" y="272"/>
                  </a:cubicBezTo>
                  <a:cubicBezTo>
                    <a:pt x="109" y="190"/>
                    <a:pt x="190" y="109"/>
                    <a:pt x="272" y="55"/>
                  </a:cubicBezTo>
                  <a:cubicBezTo>
                    <a:pt x="272" y="55"/>
                    <a:pt x="326" y="55"/>
                    <a:pt x="326" y="55"/>
                  </a:cubicBezTo>
                  <a:cubicBezTo>
                    <a:pt x="353" y="109"/>
                    <a:pt x="380" y="163"/>
                    <a:pt x="353" y="217"/>
                  </a:cubicBezTo>
                  <a:lnTo>
                    <a:pt x="326" y="326"/>
                  </a:lnTo>
                  <a:lnTo>
                    <a:pt x="326" y="326"/>
                  </a:lnTo>
                  <a:lnTo>
                    <a:pt x="326" y="326"/>
                  </a:lnTo>
                  <a:lnTo>
                    <a:pt x="380" y="217"/>
                  </a:lnTo>
                  <a:cubicBezTo>
                    <a:pt x="407" y="163"/>
                    <a:pt x="407" y="109"/>
                    <a:pt x="380" y="55"/>
                  </a:cubicBezTo>
                  <a:cubicBezTo>
                    <a:pt x="353" y="0"/>
                    <a:pt x="299" y="0"/>
                    <a:pt x="272" y="28"/>
                  </a:cubicBezTo>
                  <a:cubicBezTo>
                    <a:pt x="190" y="82"/>
                    <a:pt x="109" y="163"/>
                    <a:pt x="55" y="245"/>
                  </a:cubicBezTo>
                  <a:cubicBezTo>
                    <a:pt x="28" y="326"/>
                    <a:pt x="0" y="407"/>
                    <a:pt x="28" y="516"/>
                  </a:cubicBezTo>
                  <a:cubicBezTo>
                    <a:pt x="28" y="516"/>
                    <a:pt x="28" y="516"/>
                    <a:pt x="28" y="516"/>
                  </a:cubicBezTo>
                  <a:lnTo>
                    <a:pt x="28" y="516"/>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8"/>
            <p:cNvSpPr/>
            <p:nvPr/>
          </p:nvSpPr>
          <p:spPr>
            <a:xfrm>
              <a:off x="4955270" y="694976"/>
              <a:ext cx="7841" cy="5259"/>
            </a:xfrm>
            <a:custGeom>
              <a:avLst/>
              <a:gdLst/>
              <a:ahLst/>
              <a:cxnLst/>
              <a:rect l="l" t="t" r="r" b="b"/>
              <a:pathLst>
                <a:path w="82" h="55" extrusionOk="0">
                  <a:moveTo>
                    <a:pt x="0" y="0"/>
                  </a:moveTo>
                  <a:lnTo>
                    <a:pt x="0" y="0"/>
                  </a:lnTo>
                  <a:lnTo>
                    <a:pt x="0" y="0"/>
                  </a:lnTo>
                  <a:cubicBezTo>
                    <a:pt x="27" y="27"/>
                    <a:pt x="55" y="27"/>
                    <a:pt x="82" y="54"/>
                  </a:cubicBezTo>
                  <a:lnTo>
                    <a:pt x="82" y="54"/>
                  </a:lnTo>
                  <a:lnTo>
                    <a:pt x="82" y="54"/>
                  </a:lnTo>
                  <a:cubicBezTo>
                    <a:pt x="55" y="27"/>
                    <a:pt x="27" y="0"/>
                    <a:pt x="0" y="0"/>
                  </a:cubicBezTo>
                  <a:lnTo>
                    <a:pt x="0"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8"/>
            <p:cNvSpPr/>
            <p:nvPr/>
          </p:nvSpPr>
          <p:spPr>
            <a:xfrm>
              <a:off x="4960434" y="689717"/>
              <a:ext cx="10518" cy="2677"/>
            </a:xfrm>
            <a:custGeom>
              <a:avLst/>
              <a:gdLst/>
              <a:ahLst/>
              <a:cxnLst/>
              <a:rect l="l" t="t" r="r" b="b"/>
              <a:pathLst>
                <a:path w="110" h="28" extrusionOk="0">
                  <a:moveTo>
                    <a:pt x="28" y="1"/>
                  </a:moveTo>
                  <a:lnTo>
                    <a:pt x="109" y="28"/>
                  </a:lnTo>
                  <a:lnTo>
                    <a:pt x="109" y="28"/>
                  </a:lnTo>
                  <a:lnTo>
                    <a:pt x="28" y="1"/>
                  </a:lnTo>
                  <a:lnTo>
                    <a:pt x="1"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8"/>
            <p:cNvSpPr/>
            <p:nvPr/>
          </p:nvSpPr>
          <p:spPr>
            <a:xfrm>
              <a:off x="5025266" y="487476"/>
              <a:ext cx="57182" cy="10423"/>
            </a:xfrm>
            <a:custGeom>
              <a:avLst/>
              <a:gdLst/>
              <a:ahLst/>
              <a:cxnLst/>
              <a:rect l="l" t="t" r="r" b="b"/>
              <a:pathLst>
                <a:path w="598" h="109" extrusionOk="0">
                  <a:moveTo>
                    <a:pt x="597" y="27"/>
                  </a:moveTo>
                  <a:lnTo>
                    <a:pt x="597" y="27"/>
                  </a:lnTo>
                  <a:lnTo>
                    <a:pt x="543" y="27"/>
                  </a:lnTo>
                  <a:cubicBezTo>
                    <a:pt x="462" y="0"/>
                    <a:pt x="380" y="0"/>
                    <a:pt x="299" y="27"/>
                  </a:cubicBezTo>
                  <a:cubicBezTo>
                    <a:pt x="191" y="27"/>
                    <a:pt x="109" y="54"/>
                    <a:pt x="1" y="109"/>
                  </a:cubicBezTo>
                  <a:lnTo>
                    <a:pt x="1" y="109"/>
                  </a:lnTo>
                  <a:cubicBezTo>
                    <a:pt x="109" y="54"/>
                    <a:pt x="191" y="54"/>
                    <a:pt x="299" y="27"/>
                  </a:cubicBezTo>
                  <a:cubicBezTo>
                    <a:pt x="380" y="27"/>
                    <a:pt x="462" y="27"/>
                    <a:pt x="543" y="27"/>
                  </a:cubicBezTo>
                  <a:lnTo>
                    <a:pt x="597" y="27"/>
                  </a:lnTo>
                  <a:lnTo>
                    <a:pt x="597" y="27"/>
                  </a:lnTo>
                  <a:lnTo>
                    <a:pt x="597" y="27"/>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8"/>
            <p:cNvSpPr/>
            <p:nvPr/>
          </p:nvSpPr>
          <p:spPr>
            <a:xfrm>
              <a:off x="5017520" y="474471"/>
              <a:ext cx="33755" cy="10518"/>
            </a:xfrm>
            <a:custGeom>
              <a:avLst/>
              <a:gdLst/>
              <a:ahLst/>
              <a:cxnLst/>
              <a:rect l="l" t="t" r="r" b="b"/>
              <a:pathLst>
                <a:path w="353" h="110" extrusionOk="0">
                  <a:moveTo>
                    <a:pt x="0" y="82"/>
                  </a:moveTo>
                  <a:cubicBezTo>
                    <a:pt x="55" y="55"/>
                    <a:pt x="109" y="55"/>
                    <a:pt x="190" y="28"/>
                  </a:cubicBezTo>
                  <a:cubicBezTo>
                    <a:pt x="244" y="28"/>
                    <a:pt x="299" y="1"/>
                    <a:pt x="353" y="1"/>
                  </a:cubicBezTo>
                  <a:lnTo>
                    <a:pt x="353" y="1"/>
                  </a:lnTo>
                  <a:lnTo>
                    <a:pt x="353" y="1"/>
                  </a:lnTo>
                  <a:cubicBezTo>
                    <a:pt x="299" y="1"/>
                    <a:pt x="244" y="28"/>
                    <a:pt x="190" y="28"/>
                  </a:cubicBezTo>
                  <a:cubicBezTo>
                    <a:pt x="109" y="55"/>
                    <a:pt x="55" y="82"/>
                    <a:pt x="0" y="109"/>
                  </a:cubicBezTo>
                  <a:lnTo>
                    <a:pt x="0" y="109"/>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8"/>
            <p:cNvSpPr/>
            <p:nvPr/>
          </p:nvSpPr>
          <p:spPr>
            <a:xfrm>
              <a:off x="-493969" y="147633"/>
              <a:ext cx="1867507" cy="1172427"/>
            </a:xfrm>
            <a:custGeom>
              <a:avLst/>
              <a:gdLst/>
              <a:ahLst/>
              <a:cxnLst/>
              <a:rect l="l" t="t" r="r" b="b"/>
              <a:pathLst>
                <a:path w="19530" h="12261" extrusionOk="0">
                  <a:moveTo>
                    <a:pt x="17929" y="12098"/>
                  </a:moveTo>
                  <a:lnTo>
                    <a:pt x="19529" y="8789"/>
                  </a:lnTo>
                  <a:lnTo>
                    <a:pt x="18688" y="8301"/>
                  </a:lnTo>
                  <a:cubicBezTo>
                    <a:pt x="18526" y="7569"/>
                    <a:pt x="18065" y="6972"/>
                    <a:pt x="17414" y="6619"/>
                  </a:cubicBezTo>
                  <a:cubicBezTo>
                    <a:pt x="15813" y="5887"/>
                    <a:pt x="5506" y="1"/>
                    <a:pt x="5506" y="1"/>
                  </a:cubicBezTo>
                  <a:lnTo>
                    <a:pt x="0" y="7460"/>
                  </a:lnTo>
                  <a:cubicBezTo>
                    <a:pt x="0" y="7460"/>
                    <a:pt x="7459" y="11040"/>
                    <a:pt x="10361" y="11447"/>
                  </a:cubicBezTo>
                  <a:cubicBezTo>
                    <a:pt x="15922" y="12261"/>
                    <a:pt x="16274" y="12261"/>
                    <a:pt x="16980" y="114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8"/>
            <p:cNvSpPr/>
            <p:nvPr/>
          </p:nvSpPr>
          <p:spPr>
            <a:xfrm>
              <a:off x="1132187" y="964632"/>
              <a:ext cx="122014" cy="259519"/>
            </a:xfrm>
            <a:custGeom>
              <a:avLst/>
              <a:gdLst/>
              <a:ahLst/>
              <a:cxnLst/>
              <a:rect l="l" t="t" r="r" b="b"/>
              <a:pathLst>
                <a:path w="1276" h="2714" extrusionOk="0">
                  <a:moveTo>
                    <a:pt x="1248" y="28"/>
                  </a:moveTo>
                  <a:lnTo>
                    <a:pt x="1221" y="28"/>
                  </a:lnTo>
                  <a:cubicBezTo>
                    <a:pt x="1194" y="55"/>
                    <a:pt x="1167" y="109"/>
                    <a:pt x="1140" y="137"/>
                  </a:cubicBezTo>
                  <a:cubicBezTo>
                    <a:pt x="923" y="516"/>
                    <a:pt x="706" y="896"/>
                    <a:pt x="516" y="1303"/>
                  </a:cubicBezTo>
                  <a:cubicBezTo>
                    <a:pt x="299" y="1764"/>
                    <a:pt x="136" y="2225"/>
                    <a:pt x="1" y="2686"/>
                  </a:cubicBezTo>
                  <a:cubicBezTo>
                    <a:pt x="1" y="2713"/>
                    <a:pt x="28" y="2713"/>
                    <a:pt x="28" y="2686"/>
                  </a:cubicBezTo>
                  <a:cubicBezTo>
                    <a:pt x="136" y="2306"/>
                    <a:pt x="299" y="1954"/>
                    <a:pt x="462" y="1601"/>
                  </a:cubicBezTo>
                  <a:cubicBezTo>
                    <a:pt x="679" y="1113"/>
                    <a:pt x="923" y="652"/>
                    <a:pt x="1194" y="191"/>
                  </a:cubicBezTo>
                  <a:cubicBezTo>
                    <a:pt x="1221" y="137"/>
                    <a:pt x="1221" y="109"/>
                    <a:pt x="1248" y="55"/>
                  </a:cubicBezTo>
                  <a:cubicBezTo>
                    <a:pt x="1276" y="28"/>
                    <a:pt x="1248" y="55"/>
                    <a:pt x="1248" y="55"/>
                  </a:cubicBezTo>
                  <a:cubicBezTo>
                    <a:pt x="1248" y="55"/>
                    <a:pt x="1248" y="55"/>
                    <a:pt x="1248" y="28"/>
                  </a:cubicBezTo>
                  <a:lnTo>
                    <a:pt x="1248" y="28"/>
                  </a:lnTo>
                  <a:cubicBezTo>
                    <a:pt x="1248" y="28"/>
                    <a:pt x="1248" y="1"/>
                    <a:pt x="1248"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8"/>
            <p:cNvSpPr/>
            <p:nvPr/>
          </p:nvSpPr>
          <p:spPr>
            <a:xfrm>
              <a:off x="504521" y="570476"/>
              <a:ext cx="721185" cy="448756"/>
            </a:xfrm>
            <a:custGeom>
              <a:avLst/>
              <a:gdLst/>
              <a:ahLst/>
              <a:cxnLst/>
              <a:rect l="l" t="t" r="r" b="b"/>
              <a:pathLst>
                <a:path w="7542" h="4693" extrusionOk="0">
                  <a:moveTo>
                    <a:pt x="7541" y="4693"/>
                  </a:moveTo>
                  <a:cubicBezTo>
                    <a:pt x="7541" y="4638"/>
                    <a:pt x="7514" y="4611"/>
                    <a:pt x="7514" y="4557"/>
                  </a:cubicBezTo>
                  <a:cubicBezTo>
                    <a:pt x="7514" y="4530"/>
                    <a:pt x="7514" y="4503"/>
                    <a:pt x="7487" y="4476"/>
                  </a:cubicBezTo>
                  <a:cubicBezTo>
                    <a:pt x="7406" y="4204"/>
                    <a:pt x="7324" y="3933"/>
                    <a:pt x="7216" y="3689"/>
                  </a:cubicBezTo>
                  <a:cubicBezTo>
                    <a:pt x="7134" y="3472"/>
                    <a:pt x="6999" y="3255"/>
                    <a:pt x="6836" y="3092"/>
                  </a:cubicBezTo>
                  <a:cubicBezTo>
                    <a:pt x="6700" y="2984"/>
                    <a:pt x="6511" y="2902"/>
                    <a:pt x="6348" y="2875"/>
                  </a:cubicBezTo>
                  <a:cubicBezTo>
                    <a:pt x="5941" y="2821"/>
                    <a:pt x="5453" y="2930"/>
                    <a:pt x="5100" y="2767"/>
                  </a:cubicBezTo>
                  <a:cubicBezTo>
                    <a:pt x="4585" y="2550"/>
                    <a:pt x="4341" y="1980"/>
                    <a:pt x="3907" y="1655"/>
                  </a:cubicBezTo>
                  <a:cubicBezTo>
                    <a:pt x="3798" y="1573"/>
                    <a:pt x="3662" y="1519"/>
                    <a:pt x="3527" y="1465"/>
                  </a:cubicBezTo>
                  <a:cubicBezTo>
                    <a:pt x="3066" y="1329"/>
                    <a:pt x="2578" y="1519"/>
                    <a:pt x="2116" y="1465"/>
                  </a:cubicBezTo>
                  <a:cubicBezTo>
                    <a:pt x="1981" y="1465"/>
                    <a:pt x="1872" y="1438"/>
                    <a:pt x="1764" y="1383"/>
                  </a:cubicBezTo>
                  <a:cubicBezTo>
                    <a:pt x="1493" y="1221"/>
                    <a:pt x="1276" y="1004"/>
                    <a:pt x="1086" y="760"/>
                  </a:cubicBezTo>
                  <a:cubicBezTo>
                    <a:pt x="1031" y="678"/>
                    <a:pt x="950" y="570"/>
                    <a:pt x="896" y="488"/>
                  </a:cubicBezTo>
                  <a:cubicBezTo>
                    <a:pt x="814" y="407"/>
                    <a:pt x="733" y="353"/>
                    <a:pt x="652" y="271"/>
                  </a:cubicBezTo>
                  <a:cubicBezTo>
                    <a:pt x="489" y="136"/>
                    <a:pt x="245" y="27"/>
                    <a:pt x="28" y="0"/>
                  </a:cubicBezTo>
                  <a:lnTo>
                    <a:pt x="1" y="0"/>
                  </a:lnTo>
                  <a:cubicBezTo>
                    <a:pt x="1" y="27"/>
                    <a:pt x="1" y="27"/>
                    <a:pt x="1" y="27"/>
                  </a:cubicBezTo>
                  <a:cubicBezTo>
                    <a:pt x="245" y="82"/>
                    <a:pt x="435" y="163"/>
                    <a:pt x="597" y="326"/>
                  </a:cubicBezTo>
                  <a:cubicBezTo>
                    <a:pt x="679" y="380"/>
                    <a:pt x="760" y="461"/>
                    <a:pt x="814" y="543"/>
                  </a:cubicBezTo>
                  <a:cubicBezTo>
                    <a:pt x="896" y="624"/>
                    <a:pt x="950" y="705"/>
                    <a:pt x="1004" y="787"/>
                  </a:cubicBezTo>
                  <a:cubicBezTo>
                    <a:pt x="1194" y="1058"/>
                    <a:pt x="1438" y="1302"/>
                    <a:pt x="1737" y="1438"/>
                  </a:cubicBezTo>
                  <a:cubicBezTo>
                    <a:pt x="1845" y="1492"/>
                    <a:pt x="1954" y="1519"/>
                    <a:pt x="2089" y="1546"/>
                  </a:cubicBezTo>
                  <a:cubicBezTo>
                    <a:pt x="2550" y="1600"/>
                    <a:pt x="3039" y="1383"/>
                    <a:pt x="3500" y="1519"/>
                  </a:cubicBezTo>
                  <a:cubicBezTo>
                    <a:pt x="3608" y="1546"/>
                    <a:pt x="3744" y="1628"/>
                    <a:pt x="3825" y="1709"/>
                  </a:cubicBezTo>
                  <a:cubicBezTo>
                    <a:pt x="4259" y="2034"/>
                    <a:pt x="4503" y="2577"/>
                    <a:pt x="5046" y="2794"/>
                  </a:cubicBezTo>
                  <a:cubicBezTo>
                    <a:pt x="5426" y="2957"/>
                    <a:pt x="5887" y="2848"/>
                    <a:pt x="6294" y="2902"/>
                  </a:cubicBezTo>
                  <a:cubicBezTo>
                    <a:pt x="6483" y="2930"/>
                    <a:pt x="6646" y="2984"/>
                    <a:pt x="6782" y="3119"/>
                  </a:cubicBezTo>
                  <a:cubicBezTo>
                    <a:pt x="6944" y="3255"/>
                    <a:pt x="7080" y="3445"/>
                    <a:pt x="7161" y="3662"/>
                  </a:cubicBezTo>
                  <a:cubicBezTo>
                    <a:pt x="7270" y="3906"/>
                    <a:pt x="7351" y="4204"/>
                    <a:pt x="7433" y="4448"/>
                  </a:cubicBezTo>
                  <a:cubicBezTo>
                    <a:pt x="7460" y="4476"/>
                    <a:pt x="7460" y="4503"/>
                    <a:pt x="7460" y="4530"/>
                  </a:cubicBezTo>
                  <a:cubicBezTo>
                    <a:pt x="7487" y="4584"/>
                    <a:pt x="7514" y="4611"/>
                    <a:pt x="7514" y="46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8"/>
            <p:cNvSpPr/>
            <p:nvPr/>
          </p:nvSpPr>
          <p:spPr>
            <a:xfrm>
              <a:off x="499357" y="1083969"/>
              <a:ext cx="671844" cy="103846"/>
            </a:xfrm>
            <a:custGeom>
              <a:avLst/>
              <a:gdLst/>
              <a:ahLst/>
              <a:cxnLst/>
              <a:rect l="l" t="t" r="r" b="b"/>
              <a:pathLst>
                <a:path w="7026" h="1086" extrusionOk="0">
                  <a:moveTo>
                    <a:pt x="7026" y="489"/>
                  </a:moveTo>
                  <a:cubicBezTo>
                    <a:pt x="6998" y="489"/>
                    <a:pt x="6971" y="489"/>
                    <a:pt x="6944" y="516"/>
                  </a:cubicBezTo>
                  <a:lnTo>
                    <a:pt x="6890" y="543"/>
                  </a:lnTo>
                  <a:cubicBezTo>
                    <a:pt x="6754" y="679"/>
                    <a:pt x="6592" y="760"/>
                    <a:pt x="6429" y="869"/>
                  </a:cubicBezTo>
                  <a:cubicBezTo>
                    <a:pt x="6293" y="923"/>
                    <a:pt x="6131" y="977"/>
                    <a:pt x="5968" y="1004"/>
                  </a:cubicBezTo>
                  <a:cubicBezTo>
                    <a:pt x="5805" y="1004"/>
                    <a:pt x="5615" y="1004"/>
                    <a:pt x="5452" y="950"/>
                  </a:cubicBezTo>
                  <a:cubicBezTo>
                    <a:pt x="5046" y="814"/>
                    <a:pt x="4720" y="516"/>
                    <a:pt x="4259" y="516"/>
                  </a:cubicBezTo>
                  <a:cubicBezTo>
                    <a:pt x="3798" y="516"/>
                    <a:pt x="3445" y="787"/>
                    <a:pt x="3038" y="896"/>
                  </a:cubicBezTo>
                  <a:cubicBezTo>
                    <a:pt x="2849" y="950"/>
                    <a:pt x="2686" y="950"/>
                    <a:pt x="2496" y="896"/>
                  </a:cubicBezTo>
                  <a:cubicBezTo>
                    <a:pt x="2170" y="814"/>
                    <a:pt x="1953" y="408"/>
                    <a:pt x="1682" y="218"/>
                  </a:cubicBezTo>
                  <a:cubicBezTo>
                    <a:pt x="1601" y="163"/>
                    <a:pt x="1519" y="109"/>
                    <a:pt x="1411" y="109"/>
                  </a:cubicBezTo>
                  <a:cubicBezTo>
                    <a:pt x="1275" y="82"/>
                    <a:pt x="1140" y="82"/>
                    <a:pt x="1004" y="109"/>
                  </a:cubicBezTo>
                  <a:cubicBezTo>
                    <a:pt x="787" y="136"/>
                    <a:pt x="597" y="163"/>
                    <a:pt x="380" y="163"/>
                  </a:cubicBezTo>
                  <a:cubicBezTo>
                    <a:pt x="245" y="136"/>
                    <a:pt x="109" y="82"/>
                    <a:pt x="1" y="1"/>
                  </a:cubicBezTo>
                  <a:lnTo>
                    <a:pt x="1" y="1"/>
                  </a:lnTo>
                  <a:cubicBezTo>
                    <a:pt x="109" y="82"/>
                    <a:pt x="245" y="136"/>
                    <a:pt x="407" y="163"/>
                  </a:cubicBezTo>
                  <a:cubicBezTo>
                    <a:pt x="733" y="245"/>
                    <a:pt x="1058" y="82"/>
                    <a:pt x="1411" y="163"/>
                  </a:cubicBezTo>
                  <a:cubicBezTo>
                    <a:pt x="1574" y="218"/>
                    <a:pt x="1736" y="299"/>
                    <a:pt x="1845" y="462"/>
                  </a:cubicBezTo>
                  <a:cubicBezTo>
                    <a:pt x="1953" y="597"/>
                    <a:pt x="2089" y="733"/>
                    <a:pt x="2252" y="841"/>
                  </a:cubicBezTo>
                  <a:cubicBezTo>
                    <a:pt x="2306" y="923"/>
                    <a:pt x="2415" y="950"/>
                    <a:pt x="2496" y="977"/>
                  </a:cubicBezTo>
                  <a:cubicBezTo>
                    <a:pt x="2686" y="1031"/>
                    <a:pt x="2876" y="1031"/>
                    <a:pt x="3066" y="977"/>
                  </a:cubicBezTo>
                  <a:cubicBezTo>
                    <a:pt x="3472" y="869"/>
                    <a:pt x="3852" y="597"/>
                    <a:pt x="4286" y="597"/>
                  </a:cubicBezTo>
                  <a:cubicBezTo>
                    <a:pt x="4720" y="597"/>
                    <a:pt x="5073" y="869"/>
                    <a:pt x="5452" y="1004"/>
                  </a:cubicBezTo>
                  <a:cubicBezTo>
                    <a:pt x="5615" y="1058"/>
                    <a:pt x="5805" y="1086"/>
                    <a:pt x="5995" y="1058"/>
                  </a:cubicBezTo>
                  <a:cubicBezTo>
                    <a:pt x="6212" y="1031"/>
                    <a:pt x="6402" y="950"/>
                    <a:pt x="6565" y="841"/>
                  </a:cubicBezTo>
                  <a:cubicBezTo>
                    <a:pt x="6700" y="787"/>
                    <a:pt x="6836" y="679"/>
                    <a:pt x="6944" y="570"/>
                  </a:cubicBezTo>
                  <a:cubicBezTo>
                    <a:pt x="6971" y="543"/>
                    <a:pt x="6998" y="516"/>
                    <a:pt x="7026" y="489"/>
                  </a:cubicBezTo>
                  <a:lnTo>
                    <a:pt x="7026" y="4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8"/>
            <p:cNvSpPr/>
            <p:nvPr/>
          </p:nvSpPr>
          <p:spPr>
            <a:xfrm>
              <a:off x="418939" y="832386"/>
              <a:ext cx="767849" cy="249097"/>
            </a:xfrm>
            <a:custGeom>
              <a:avLst/>
              <a:gdLst/>
              <a:ahLst/>
              <a:cxnLst/>
              <a:rect l="l" t="t" r="r" b="b"/>
              <a:pathLst>
                <a:path w="8030" h="2605" extrusionOk="0">
                  <a:moveTo>
                    <a:pt x="8029" y="2605"/>
                  </a:moveTo>
                  <a:lnTo>
                    <a:pt x="8029" y="2577"/>
                  </a:lnTo>
                  <a:cubicBezTo>
                    <a:pt x="8029" y="2550"/>
                    <a:pt x="8002" y="2550"/>
                    <a:pt x="7975" y="2550"/>
                  </a:cubicBezTo>
                  <a:cubicBezTo>
                    <a:pt x="7812" y="2415"/>
                    <a:pt x="7622" y="2333"/>
                    <a:pt x="7433" y="2306"/>
                  </a:cubicBezTo>
                  <a:cubicBezTo>
                    <a:pt x="6944" y="2225"/>
                    <a:pt x="6483" y="2469"/>
                    <a:pt x="5941" y="2252"/>
                  </a:cubicBezTo>
                  <a:cubicBezTo>
                    <a:pt x="5832" y="2198"/>
                    <a:pt x="5724" y="2143"/>
                    <a:pt x="5615" y="2062"/>
                  </a:cubicBezTo>
                  <a:cubicBezTo>
                    <a:pt x="5425" y="1872"/>
                    <a:pt x="5236" y="1682"/>
                    <a:pt x="5100" y="1465"/>
                  </a:cubicBezTo>
                  <a:cubicBezTo>
                    <a:pt x="4937" y="1248"/>
                    <a:pt x="4720" y="1058"/>
                    <a:pt x="4449" y="950"/>
                  </a:cubicBezTo>
                  <a:cubicBezTo>
                    <a:pt x="4313" y="896"/>
                    <a:pt x="4178" y="869"/>
                    <a:pt x="4015" y="869"/>
                  </a:cubicBezTo>
                  <a:cubicBezTo>
                    <a:pt x="3690" y="923"/>
                    <a:pt x="3337" y="950"/>
                    <a:pt x="3011" y="950"/>
                  </a:cubicBezTo>
                  <a:cubicBezTo>
                    <a:pt x="2849" y="923"/>
                    <a:pt x="2740" y="869"/>
                    <a:pt x="2632" y="787"/>
                  </a:cubicBezTo>
                  <a:cubicBezTo>
                    <a:pt x="2333" y="570"/>
                    <a:pt x="2143" y="272"/>
                    <a:pt x="1791" y="163"/>
                  </a:cubicBezTo>
                  <a:cubicBezTo>
                    <a:pt x="1601" y="82"/>
                    <a:pt x="1384" y="82"/>
                    <a:pt x="1167" y="82"/>
                  </a:cubicBezTo>
                  <a:cubicBezTo>
                    <a:pt x="950" y="109"/>
                    <a:pt x="733" y="109"/>
                    <a:pt x="543" y="109"/>
                  </a:cubicBezTo>
                  <a:cubicBezTo>
                    <a:pt x="353" y="109"/>
                    <a:pt x="163" y="55"/>
                    <a:pt x="1" y="1"/>
                  </a:cubicBezTo>
                  <a:lnTo>
                    <a:pt x="1" y="28"/>
                  </a:lnTo>
                  <a:cubicBezTo>
                    <a:pt x="163" y="109"/>
                    <a:pt x="353" y="136"/>
                    <a:pt x="543" y="163"/>
                  </a:cubicBezTo>
                  <a:cubicBezTo>
                    <a:pt x="760" y="191"/>
                    <a:pt x="977" y="191"/>
                    <a:pt x="1167" y="163"/>
                  </a:cubicBezTo>
                  <a:cubicBezTo>
                    <a:pt x="1384" y="163"/>
                    <a:pt x="1601" y="163"/>
                    <a:pt x="1791" y="245"/>
                  </a:cubicBezTo>
                  <a:cubicBezTo>
                    <a:pt x="2143" y="353"/>
                    <a:pt x="2306" y="652"/>
                    <a:pt x="2577" y="869"/>
                  </a:cubicBezTo>
                  <a:cubicBezTo>
                    <a:pt x="2713" y="950"/>
                    <a:pt x="2849" y="1031"/>
                    <a:pt x="3011" y="1058"/>
                  </a:cubicBezTo>
                  <a:cubicBezTo>
                    <a:pt x="3337" y="1058"/>
                    <a:pt x="3690" y="1031"/>
                    <a:pt x="4015" y="977"/>
                  </a:cubicBezTo>
                  <a:cubicBezTo>
                    <a:pt x="4151" y="977"/>
                    <a:pt x="4286" y="977"/>
                    <a:pt x="4422" y="1031"/>
                  </a:cubicBezTo>
                  <a:cubicBezTo>
                    <a:pt x="4666" y="1140"/>
                    <a:pt x="4856" y="1303"/>
                    <a:pt x="5019" y="1520"/>
                  </a:cubicBezTo>
                  <a:cubicBezTo>
                    <a:pt x="5181" y="1737"/>
                    <a:pt x="5371" y="1954"/>
                    <a:pt x="5561" y="2116"/>
                  </a:cubicBezTo>
                  <a:cubicBezTo>
                    <a:pt x="5670" y="2198"/>
                    <a:pt x="5778" y="2279"/>
                    <a:pt x="5887" y="2333"/>
                  </a:cubicBezTo>
                  <a:cubicBezTo>
                    <a:pt x="6456" y="2523"/>
                    <a:pt x="6917" y="2279"/>
                    <a:pt x="7406" y="2360"/>
                  </a:cubicBezTo>
                  <a:cubicBezTo>
                    <a:pt x="7595" y="2388"/>
                    <a:pt x="7785" y="2469"/>
                    <a:pt x="7921" y="2577"/>
                  </a:cubicBezTo>
                  <a:cubicBezTo>
                    <a:pt x="7948" y="2605"/>
                    <a:pt x="7948" y="2605"/>
                    <a:pt x="7975" y="2605"/>
                  </a:cubicBezTo>
                  <a:lnTo>
                    <a:pt x="8002" y="2605"/>
                  </a:lnTo>
                  <a:cubicBezTo>
                    <a:pt x="8002" y="2605"/>
                    <a:pt x="8029" y="2605"/>
                    <a:pt x="8029" y="26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8"/>
            <p:cNvSpPr/>
            <p:nvPr/>
          </p:nvSpPr>
          <p:spPr>
            <a:xfrm>
              <a:off x="1238519" y="1021718"/>
              <a:ext cx="495516" cy="531852"/>
            </a:xfrm>
            <a:custGeom>
              <a:avLst/>
              <a:gdLst/>
              <a:ahLst/>
              <a:cxnLst/>
              <a:rect l="l" t="t" r="r" b="b"/>
              <a:pathLst>
                <a:path w="5182" h="5562" extrusionOk="0">
                  <a:moveTo>
                    <a:pt x="2605" y="5561"/>
                  </a:moveTo>
                  <a:lnTo>
                    <a:pt x="1547" y="3228"/>
                  </a:lnTo>
                  <a:lnTo>
                    <a:pt x="1" y="2442"/>
                  </a:lnTo>
                  <a:lnTo>
                    <a:pt x="1113" y="1"/>
                  </a:lnTo>
                  <a:lnTo>
                    <a:pt x="4232" y="1574"/>
                  </a:lnTo>
                  <a:lnTo>
                    <a:pt x="5181" y="5507"/>
                  </a:lnTo>
                  <a:close/>
                </a:path>
              </a:pathLst>
            </a:custGeom>
            <a:solidFill>
              <a:srgbClr val="EA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8"/>
            <p:cNvSpPr/>
            <p:nvPr/>
          </p:nvSpPr>
          <p:spPr>
            <a:xfrm>
              <a:off x="1389029" y="650799"/>
              <a:ext cx="1387674" cy="1320260"/>
            </a:xfrm>
            <a:custGeom>
              <a:avLst/>
              <a:gdLst/>
              <a:ahLst/>
              <a:cxnLst/>
              <a:rect l="l" t="t" r="r" b="b"/>
              <a:pathLst>
                <a:path w="14512" h="13807" extrusionOk="0">
                  <a:moveTo>
                    <a:pt x="13969" y="9142"/>
                  </a:moveTo>
                  <a:lnTo>
                    <a:pt x="8110" y="13807"/>
                  </a:lnTo>
                  <a:lnTo>
                    <a:pt x="0" y="6050"/>
                  </a:lnTo>
                  <a:lnTo>
                    <a:pt x="787" y="4666"/>
                  </a:lnTo>
                  <a:lnTo>
                    <a:pt x="6618" y="1"/>
                  </a:lnTo>
                  <a:lnTo>
                    <a:pt x="14511" y="7786"/>
                  </a:lnTo>
                  <a:lnTo>
                    <a:pt x="13508" y="8626"/>
                  </a:lnTo>
                  <a:close/>
                </a:path>
              </a:pathLst>
            </a:custGeom>
            <a:solidFill>
              <a:srgbClr val="46B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8"/>
            <p:cNvSpPr/>
            <p:nvPr/>
          </p:nvSpPr>
          <p:spPr>
            <a:xfrm>
              <a:off x="1459025" y="1094392"/>
              <a:ext cx="747099" cy="713344"/>
            </a:xfrm>
            <a:custGeom>
              <a:avLst/>
              <a:gdLst/>
              <a:ahLst/>
              <a:cxnLst/>
              <a:rect l="l" t="t" r="r" b="b"/>
              <a:pathLst>
                <a:path w="7813" h="7460" extrusionOk="0">
                  <a:moveTo>
                    <a:pt x="0" y="0"/>
                  </a:moveTo>
                  <a:cubicBezTo>
                    <a:pt x="55" y="54"/>
                    <a:pt x="82" y="136"/>
                    <a:pt x="136" y="163"/>
                  </a:cubicBezTo>
                  <a:cubicBezTo>
                    <a:pt x="163" y="217"/>
                    <a:pt x="190" y="244"/>
                    <a:pt x="244" y="271"/>
                  </a:cubicBezTo>
                  <a:cubicBezTo>
                    <a:pt x="570" y="624"/>
                    <a:pt x="895" y="922"/>
                    <a:pt x="1221" y="1248"/>
                  </a:cubicBezTo>
                  <a:cubicBezTo>
                    <a:pt x="1628" y="1628"/>
                    <a:pt x="2008" y="2007"/>
                    <a:pt x="2414" y="2387"/>
                  </a:cubicBezTo>
                  <a:cubicBezTo>
                    <a:pt x="2984" y="2930"/>
                    <a:pt x="3581" y="3472"/>
                    <a:pt x="4177" y="4042"/>
                  </a:cubicBezTo>
                  <a:cubicBezTo>
                    <a:pt x="5018" y="4828"/>
                    <a:pt x="5832" y="5669"/>
                    <a:pt x="6673" y="6456"/>
                  </a:cubicBezTo>
                  <a:cubicBezTo>
                    <a:pt x="6971" y="6727"/>
                    <a:pt x="7270" y="6998"/>
                    <a:pt x="7568" y="7269"/>
                  </a:cubicBezTo>
                  <a:lnTo>
                    <a:pt x="7785" y="7459"/>
                  </a:lnTo>
                  <a:lnTo>
                    <a:pt x="7812" y="7459"/>
                  </a:lnTo>
                  <a:lnTo>
                    <a:pt x="7812" y="7432"/>
                  </a:lnTo>
                  <a:lnTo>
                    <a:pt x="7514" y="7161"/>
                  </a:lnTo>
                  <a:cubicBezTo>
                    <a:pt x="7134" y="6781"/>
                    <a:pt x="6754" y="6428"/>
                    <a:pt x="6374" y="6076"/>
                  </a:cubicBezTo>
                  <a:cubicBezTo>
                    <a:pt x="5669" y="5398"/>
                    <a:pt x="4964" y="4665"/>
                    <a:pt x="4232" y="3987"/>
                  </a:cubicBezTo>
                  <a:cubicBezTo>
                    <a:pt x="3526" y="3282"/>
                    <a:pt x="2713" y="2550"/>
                    <a:pt x="1953" y="1845"/>
                  </a:cubicBezTo>
                  <a:cubicBezTo>
                    <a:pt x="1438" y="1356"/>
                    <a:pt x="950" y="895"/>
                    <a:pt x="434" y="407"/>
                  </a:cubicBezTo>
                  <a:cubicBezTo>
                    <a:pt x="353" y="326"/>
                    <a:pt x="272" y="217"/>
                    <a:pt x="190" y="163"/>
                  </a:cubicBezTo>
                  <a:lnTo>
                    <a:pt x="27" y="0"/>
                  </a:lnTo>
                  <a:lnTo>
                    <a:pt x="27"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8"/>
            <p:cNvSpPr/>
            <p:nvPr/>
          </p:nvSpPr>
          <p:spPr>
            <a:xfrm>
              <a:off x="2052936" y="1781630"/>
              <a:ext cx="114269" cy="98682"/>
            </a:xfrm>
            <a:custGeom>
              <a:avLst/>
              <a:gdLst/>
              <a:ahLst/>
              <a:cxnLst/>
              <a:rect l="l" t="t" r="r" b="b"/>
              <a:pathLst>
                <a:path w="1195" h="1032" extrusionOk="0">
                  <a:moveTo>
                    <a:pt x="1086" y="408"/>
                  </a:moveTo>
                  <a:lnTo>
                    <a:pt x="1086" y="408"/>
                  </a:lnTo>
                  <a:lnTo>
                    <a:pt x="1086" y="381"/>
                  </a:lnTo>
                  <a:cubicBezTo>
                    <a:pt x="1031" y="272"/>
                    <a:pt x="923" y="191"/>
                    <a:pt x="814" y="137"/>
                  </a:cubicBezTo>
                  <a:cubicBezTo>
                    <a:pt x="652" y="28"/>
                    <a:pt x="408" y="1"/>
                    <a:pt x="218" y="82"/>
                  </a:cubicBezTo>
                  <a:cubicBezTo>
                    <a:pt x="55" y="191"/>
                    <a:pt x="1" y="408"/>
                    <a:pt x="218" y="706"/>
                  </a:cubicBezTo>
                  <a:cubicBezTo>
                    <a:pt x="408" y="950"/>
                    <a:pt x="760" y="1032"/>
                    <a:pt x="1031" y="869"/>
                  </a:cubicBezTo>
                  <a:cubicBezTo>
                    <a:pt x="1167" y="760"/>
                    <a:pt x="1194" y="543"/>
                    <a:pt x="1086" y="408"/>
                  </a:cubicBezTo>
                  <a:close/>
                  <a:moveTo>
                    <a:pt x="760" y="164"/>
                  </a:moveTo>
                  <a:lnTo>
                    <a:pt x="733" y="164"/>
                  </a:lnTo>
                  <a:cubicBezTo>
                    <a:pt x="625" y="109"/>
                    <a:pt x="516" y="82"/>
                    <a:pt x="380" y="109"/>
                  </a:cubicBezTo>
                  <a:cubicBezTo>
                    <a:pt x="163" y="137"/>
                    <a:pt x="28" y="326"/>
                    <a:pt x="299" y="652"/>
                  </a:cubicBezTo>
                  <a:cubicBezTo>
                    <a:pt x="435" y="842"/>
                    <a:pt x="652" y="923"/>
                    <a:pt x="869" y="869"/>
                  </a:cubicBezTo>
                  <a:cubicBezTo>
                    <a:pt x="1059" y="815"/>
                    <a:pt x="1167" y="625"/>
                    <a:pt x="977" y="354"/>
                  </a:cubicBezTo>
                  <a:cubicBezTo>
                    <a:pt x="977" y="326"/>
                    <a:pt x="950" y="299"/>
                    <a:pt x="923" y="272"/>
                  </a:cubicBezTo>
                  <a:cubicBezTo>
                    <a:pt x="869" y="245"/>
                    <a:pt x="814" y="218"/>
                    <a:pt x="787" y="191"/>
                  </a:cubicBezTo>
                  <a:cubicBezTo>
                    <a:pt x="787" y="191"/>
                    <a:pt x="760" y="191"/>
                    <a:pt x="760" y="164"/>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8"/>
            <p:cNvSpPr/>
            <p:nvPr/>
          </p:nvSpPr>
          <p:spPr>
            <a:xfrm>
              <a:off x="1404520" y="1148801"/>
              <a:ext cx="106428" cy="155769"/>
            </a:xfrm>
            <a:custGeom>
              <a:avLst/>
              <a:gdLst/>
              <a:ahLst/>
              <a:cxnLst/>
              <a:rect l="l" t="t" r="r" b="b"/>
              <a:pathLst>
                <a:path w="1113" h="1629" extrusionOk="0">
                  <a:moveTo>
                    <a:pt x="1086" y="1"/>
                  </a:moveTo>
                  <a:cubicBezTo>
                    <a:pt x="1059" y="55"/>
                    <a:pt x="1031" y="82"/>
                    <a:pt x="977" y="109"/>
                  </a:cubicBezTo>
                  <a:lnTo>
                    <a:pt x="950" y="163"/>
                  </a:lnTo>
                  <a:cubicBezTo>
                    <a:pt x="842" y="299"/>
                    <a:pt x="733" y="462"/>
                    <a:pt x="652" y="597"/>
                  </a:cubicBezTo>
                  <a:cubicBezTo>
                    <a:pt x="516" y="814"/>
                    <a:pt x="353" y="1031"/>
                    <a:pt x="218" y="1248"/>
                  </a:cubicBezTo>
                  <a:cubicBezTo>
                    <a:pt x="163" y="1330"/>
                    <a:pt x="109" y="1438"/>
                    <a:pt x="55" y="1520"/>
                  </a:cubicBezTo>
                  <a:cubicBezTo>
                    <a:pt x="1" y="1628"/>
                    <a:pt x="55" y="1520"/>
                    <a:pt x="82" y="1520"/>
                  </a:cubicBezTo>
                  <a:cubicBezTo>
                    <a:pt x="136" y="1438"/>
                    <a:pt x="218" y="1357"/>
                    <a:pt x="272" y="1248"/>
                  </a:cubicBezTo>
                  <a:lnTo>
                    <a:pt x="353" y="1113"/>
                  </a:lnTo>
                  <a:lnTo>
                    <a:pt x="814" y="435"/>
                  </a:lnTo>
                  <a:cubicBezTo>
                    <a:pt x="896" y="353"/>
                    <a:pt x="950" y="272"/>
                    <a:pt x="1031" y="163"/>
                  </a:cubicBezTo>
                  <a:cubicBezTo>
                    <a:pt x="1086" y="55"/>
                    <a:pt x="1086" y="55"/>
                    <a:pt x="1113" y="1"/>
                  </a:cubicBezTo>
                  <a:lnTo>
                    <a:pt x="1113"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8"/>
            <p:cNvSpPr/>
            <p:nvPr/>
          </p:nvSpPr>
          <p:spPr>
            <a:xfrm>
              <a:off x="1409779" y="1166969"/>
              <a:ext cx="119337" cy="153092"/>
            </a:xfrm>
            <a:custGeom>
              <a:avLst/>
              <a:gdLst/>
              <a:ahLst/>
              <a:cxnLst/>
              <a:rect l="l" t="t" r="r" b="b"/>
              <a:pathLst>
                <a:path w="1248" h="1601" extrusionOk="0">
                  <a:moveTo>
                    <a:pt x="1248" y="1"/>
                  </a:moveTo>
                  <a:lnTo>
                    <a:pt x="1221" y="1"/>
                  </a:lnTo>
                  <a:cubicBezTo>
                    <a:pt x="1193" y="1"/>
                    <a:pt x="1221" y="1"/>
                    <a:pt x="1193" y="28"/>
                  </a:cubicBezTo>
                  <a:cubicBezTo>
                    <a:pt x="1139" y="136"/>
                    <a:pt x="1058" y="218"/>
                    <a:pt x="976" y="299"/>
                  </a:cubicBezTo>
                  <a:cubicBezTo>
                    <a:pt x="759" y="597"/>
                    <a:pt x="515" y="869"/>
                    <a:pt x="298" y="1167"/>
                  </a:cubicBezTo>
                  <a:cubicBezTo>
                    <a:pt x="217" y="1303"/>
                    <a:pt x="136" y="1438"/>
                    <a:pt x="27" y="1547"/>
                  </a:cubicBezTo>
                  <a:cubicBezTo>
                    <a:pt x="0" y="1574"/>
                    <a:pt x="54" y="1601"/>
                    <a:pt x="81" y="1574"/>
                  </a:cubicBezTo>
                  <a:cubicBezTo>
                    <a:pt x="163" y="1465"/>
                    <a:pt x="271" y="1330"/>
                    <a:pt x="380" y="1221"/>
                  </a:cubicBezTo>
                  <a:cubicBezTo>
                    <a:pt x="597" y="923"/>
                    <a:pt x="814" y="652"/>
                    <a:pt x="1058" y="353"/>
                  </a:cubicBezTo>
                  <a:cubicBezTo>
                    <a:pt x="1112" y="272"/>
                    <a:pt x="1193" y="163"/>
                    <a:pt x="1248" y="82"/>
                  </a:cubicBezTo>
                  <a:lnTo>
                    <a:pt x="1248" y="55"/>
                  </a:lnTo>
                  <a:lnTo>
                    <a:pt x="1248" y="28"/>
                  </a:lnTo>
                  <a:lnTo>
                    <a:pt x="1248"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8"/>
            <p:cNvSpPr/>
            <p:nvPr/>
          </p:nvSpPr>
          <p:spPr>
            <a:xfrm>
              <a:off x="1972518" y="1701308"/>
              <a:ext cx="106428" cy="124596"/>
            </a:xfrm>
            <a:custGeom>
              <a:avLst/>
              <a:gdLst/>
              <a:ahLst/>
              <a:cxnLst/>
              <a:rect l="l" t="t" r="r" b="b"/>
              <a:pathLst>
                <a:path w="1113" h="1303" extrusionOk="0">
                  <a:moveTo>
                    <a:pt x="1113" y="0"/>
                  </a:moveTo>
                  <a:lnTo>
                    <a:pt x="1113" y="0"/>
                  </a:lnTo>
                  <a:lnTo>
                    <a:pt x="1086" y="0"/>
                  </a:lnTo>
                  <a:cubicBezTo>
                    <a:pt x="1086" y="27"/>
                    <a:pt x="1086" y="54"/>
                    <a:pt x="1059" y="54"/>
                  </a:cubicBezTo>
                  <a:cubicBezTo>
                    <a:pt x="923" y="271"/>
                    <a:pt x="760" y="461"/>
                    <a:pt x="570" y="651"/>
                  </a:cubicBezTo>
                  <a:cubicBezTo>
                    <a:pt x="489" y="760"/>
                    <a:pt x="381" y="868"/>
                    <a:pt x="299" y="977"/>
                  </a:cubicBezTo>
                  <a:cubicBezTo>
                    <a:pt x="191" y="1085"/>
                    <a:pt x="109" y="1194"/>
                    <a:pt x="1" y="1302"/>
                  </a:cubicBezTo>
                  <a:cubicBezTo>
                    <a:pt x="137" y="1166"/>
                    <a:pt x="272" y="1058"/>
                    <a:pt x="381" y="949"/>
                  </a:cubicBezTo>
                  <a:cubicBezTo>
                    <a:pt x="489" y="841"/>
                    <a:pt x="625" y="705"/>
                    <a:pt x="706" y="570"/>
                  </a:cubicBezTo>
                  <a:cubicBezTo>
                    <a:pt x="842" y="407"/>
                    <a:pt x="977" y="244"/>
                    <a:pt x="1086" y="81"/>
                  </a:cubicBezTo>
                  <a:cubicBezTo>
                    <a:pt x="1113" y="81"/>
                    <a:pt x="1113" y="54"/>
                    <a:pt x="1113" y="54"/>
                  </a:cubicBezTo>
                  <a:cubicBezTo>
                    <a:pt x="1113" y="27"/>
                    <a:pt x="1113" y="27"/>
                    <a:pt x="1113" y="27"/>
                  </a:cubicBezTo>
                  <a:lnTo>
                    <a:pt x="1113" y="27"/>
                  </a:lnTo>
                  <a:lnTo>
                    <a:pt x="1113" y="27"/>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8"/>
            <p:cNvSpPr/>
            <p:nvPr/>
          </p:nvSpPr>
          <p:spPr>
            <a:xfrm>
              <a:off x="1946604" y="1685721"/>
              <a:ext cx="119433" cy="147928"/>
            </a:xfrm>
            <a:custGeom>
              <a:avLst/>
              <a:gdLst/>
              <a:ahLst/>
              <a:cxnLst/>
              <a:rect l="l" t="t" r="r" b="b"/>
              <a:pathLst>
                <a:path w="1249" h="1547" extrusionOk="0">
                  <a:moveTo>
                    <a:pt x="1248" y="0"/>
                  </a:moveTo>
                  <a:lnTo>
                    <a:pt x="1221" y="0"/>
                  </a:lnTo>
                  <a:cubicBezTo>
                    <a:pt x="1221" y="0"/>
                    <a:pt x="1194" y="28"/>
                    <a:pt x="1194" y="28"/>
                  </a:cubicBezTo>
                  <a:cubicBezTo>
                    <a:pt x="1031" y="217"/>
                    <a:pt x="869" y="407"/>
                    <a:pt x="733" y="570"/>
                  </a:cubicBezTo>
                  <a:cubicBezTo>
                    <a:pt x="597" y="760"/>
                    <a:pt x="435" y="950"/>
                    <a:pt x="299" y="1140"/>
                  </a:cubicBezTo>
                  <a:lnTo>
                    <a:pt x="28" y="1519"/>
                  </a:lnTo>
                  <a:cubicBezTo>
                    <a:pt x="1" y="1519"/>
                    <a:pt x="1" y="1546"/>
                    <a:pt x="28" y="1546"/>
                  </a:cubicBezTo>
                  <a:cubicBezTo>
                    <a:pt x="28" y="1546"/>
                    <a:pt x="28" y="1546"/>
                    <a:pt x="55" y="1546"/>
                  </a:cubicBezTo>
                  <a:lnTo>
                    <a:pt x="353" y="1167"/>
                  </a:lnTo>
                  <a:cubicBezTo>
                    <a:pt x="489" y="1004"/>
                    <a:pt x="624" y="814"/>
                    <a:pt x="787" y="624"/>
                  </a:cubicBezTo>
                  <a:cubicBezTo>
                    <a:pt x="923" y="434"/>
                    <a:pt x="1058" y="244"/>
                    <a:pt x="1221" y="82"/>
                  </a:cubicBezTo>
                  <a:cubicBezTo>
                    <a:pt x="1221" y="55"/>
                    <a:pt x="1248" y="28"/>
                    <a:pt x="1248" y="28"/>
                  </a:cubicBezTo>
                  <a:cubicBezTo>
                    <a:pt x="1248" y="28"/>
                    <a:pt x="1248" y="0"/>
                    <a:pt x="124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8"/>
            <p:cNvSpPr/>
            <p:nvPr/>
          </p:nvSpPr>
          <p:spPr>
            <a:xfrm>
              <a:off x="2032186" y="741640"/>
              <a:ext cx="614853" cy="645930"/>
            </a:xfrm>
            <a:custGeom>
              <a:avLst/>
              <a:gdLst/>
              <a:ahLst/>
              <a:cxnLst/>
              <a:rect l="l" t="t" r="r" b="b"/>
              <a:pathLst>
                <a:path w="6430" h="6755" extrusionOk="0">
                  <a:moveTo>
                    <a:pt x="6293" y="6700"/>
                  </a:moveTo>
                  <a:cubicBezTo>
                    <a:pt x="6321" y="6700"/>
                    <a:pt x="6321" y="6700"/>
                    <a:pt x="6321" y="6673"/>
                  </a:cubicBezTo>
                  <a:lnTo>
                    <a:pt x="6321" y="6646"/>
                  </a:lnTo>
                  <a:cubicBezTo>
                    <a:pt x="6429" y="6347"/>
                    <a:pt x="6348" y="6212"/>
                    <a:pt x="6239" y="6130"/>
                  </a:cubicBezTo>
                  <a:cubicBezTo>
                    <a:pt x="6104" y="6076"/>
                    <a:pt x="5941" y="6049"/>
                    <a:pt x="5805" y="6049"/>
                  </a:cubicBezTo>
                  <a:cubicBezTo>
                    <a:pt x="5670" y="6022"/>
                    <a:pt x="5534" y="5995"/>
                    <a:pt x="5426" y="5913"/>
                  </a:cubicBezTo>
                  <a:cubicBezTo>
                    <a:pt x="5371" y="5859"/>
                    <a:pt x="5344" y="5832"/>
                    <a:pt x="5317" y="5778"/>
                  </a:cubicBezTo>
                  <a:cubicBezTo>
                    <a:pt x="5263" y="5669"/>
                    <a:pt x="5236" y="5534"/>
                    <a:pt x="5236" y="5425"/>
                  </a:cubicBezTo>
                  <a:cubicBezTo>
                    <a:pt x="5236" y="5289"/>
                    <a:pt x="5181" y="5154"/>
                    <a:pt x="5100" y="5045"/>
                  </a:cubicBezTo>
                  <a:cubicBezTo>
                    <a:pt x="5019" y="4964"/>
                    <a:pt x="4937" y="4910"/>
                    <a:pt x="4856" y="4883"/>
                  </a:cubicBezTo>
                  <a:cubicBezTo>
                    <a:pt x="4639" y="4801"/>
                    <a:pt x="4422" y="4720"/>
                    <a:pt x="4232" y="4638"/>
                  </a:cubicBezTo>
                  <a:cubicBezTo>
                    <a:pt x="4178" y="4584"/>
                    <a:pt x="4124" y="4530"/>
                    <a:pt x="4096" y="4476"/>
                  </a:cubicBezTo>
                  <a:cubicBezTo>
                    <a:pt x="4042" y="4340"/>
                    <a:pt x="3988" y="4205"/>
                    <a:pt x="3961" y="4069"/>
                  </a:cubicBezTo>
                  <a:cubicBezTo>
                    <a:pt x="3934" y="3933"/>
                    <a:pt x="3852" y="3798"/>
                    <a:pt x="3744" y="3689"/>
                  </a:cubicBezTo>
                  <a:cubicBezTo>
                    <a:pt x="3554" y="3581"/>
                    <a:pt x="3364" y="3499"/>
                    <a:pt x="3147" y="3445"/>
                  </a:cubicBezTo>
                  <a:cubicBezTo>
                    <a:pt x="3120" y="3418"/>
                    <a:pt x="3066" y="3391"/>
                    <a:pt x="3039" y="3337"/>
                  </a:cubicBezTo>
                  <a:cubicBezTo>
                    <a:pt x="2984" y="3309"/>
                    <a:pt x="2957" y="3255"/>
                    <a:pt x="2930" y="3201"/>
                  </a:cubicBezTo>
                  <a:cubicBezTo>
                    <a:pt x="2794" y="2984"/>
                    <a:pt x="2767" y="2713"/>
                    <a:pt x="2578" y="2523"/>
                  </a:cubicBezTo>
                  <a:cubicBezTo>
                    <a:pt x="2550" y="2496"/>
                    <a:pt x="2496" y="2469"/>
                    <a:pt x="2469" y="2441"/>
                  </a:cubicBezTo>
                  <a:cubicBezTo>
                    <a:pt x="2279" y="2387"/>
                    <a:pt x="2089" y="2306"/>
                    <a:pt x="1927" y="2197"/>
                  </a:cubicBezTo>
                  <a:cubicBezTo>
                    <a:pt x="1872" y="2170"/>
                    <a:pt x="1845" y="2116"/>
                    <a:pt x="1818" y="2062"/>
                  </a:cubicBezTo>
                  <a:cubicBezTo>
                    <a:pt x="1764" y="1899"/>
                    <a:pt x="1682" y="1763"/>
                    <a:pt x="1601" y="1601"/>
                  </a:cubicBezTo>
                  <a:cubicBezTo>
                    <a:pt x="1574" y="1574"/>
                    <a:pt x="1520" y="1519"/>
                    <a:pt x="1493" y="1492"/>
                  </a:cubicBezTo>
                  <a:cubicBezTo>
                    <a:pt x="1330" y="1384"/>
                    <a:pt x="1086" y="1329"/>
                    <a:pt x="950" y="1194"/>
                  </a:cubicBezTo>
                  <a:cubicBezTo>
                    <a:pt x="896" y="1140"/>
                    <a:pt x="869" y="1085"/>
                    <a:pt x="842" y="1031"/>
                  </a:cubicBezTo>
                  <a:cubicBezTo>
                    <a:pt x="814" y="868"/>
                    <a:pt x="760" y="733"/>
                    <a:pt x="706" y="597"/>
                  </a:cubicBezTo>
                  <a:cubicBezTo>
                    <a:pt x="652" y="516"/>
                    <a:pt x="570" y="434"/>
                    <a:pt x="462" y="407"/>
                  </a:cubicBezTo>
                  <a:cubicBezTo>
                    <a:pt x="380" y="407"/>
                    <a:pt x="299" y="353"/>
                    <a:pt x="245" y="299"/>
                  </a:cubicBezTo>
                  <a:cubicBezTo>
                    <a:pt x="191" y="272"/>
                    <a:pt x="136" y="217"/>
                    <a:pt x="109" y="136"/>
                  </a:cubicBezTo>
                  <a:cubicBezTo>
                    <a:pt x="82" y="109"/>
                    <a:pt x="82" y="55"/>
                    <a:pt x="55" y="27"/>
                  </a:cubicBezTo>
                  <a:cubicBezTo>
                    <a:pt x="55" y="0"/>
                    <a:pt x="28" y="0"/>
                    <a:pt x="28" y="0"/>
                  </a:cubicBezTo>
                  <a:cubicBezTo>
                    <a:pt x="1" y="0"/>
                    <a:pt x="1" y="27"/>
                    <a:pt x="28" y="27"/>
                  </a:cubicBezTo>
                  <a:cubicBezTo>
                    <a:pt x="28" y="82"/>
                    <a:pt x="55" y="136"/>
                    <a:pt x="82" y="190"/>
                  </a:cubicBezTo>
                  <a:cubicBezTo>
                    <a:pt x="109" y="244"/>
                    <a:pt x="136" y="299"/>
                    <a:pt x="218" y="353"/>
                  </a:cubicBezTo>
                  <a:cubicBezTo>
                    <a:pt x="272" y="407"/>
                    <a:pt x="380" y="461"/>
                    <a:pt x="462" y="489"/>
                  </a:cubicBezTo>
                  <a:cubicBezTo>
                    <a:pt x="543" y="516"/>
                    <a:pt x="597" y="543"/>
                    <a:pt x="652" y="624"/>
                  </a:cubicBezTo>
                  <a:cubicBezTo>
                    <a:pt x="706" y="760"/>
                    <a:pt x="760" y="895"/>
                    <a:pt x="787" y="1058"/>
                  </a:cubicBezTo>
                  <a:cubicBezTo>
                    <a:pt x="814" y="1112"/>
                    <a:pt x="869" y="1167"/>
                    <a:pt x="896" y="1221"/>
                  </a:cubicBezTo>
                  <a:cubicBezTo>
                    <a:pt x="1059" y="1384"/>
                    <a:pt x="1276" y="1438"/>
                    <a:pt x="1465" y="1574"/>
                  </a:cubicBezTo>
                  <a:cubicBezTo>
                    <a:pt x="1493" y="1601"/>
                    <a:pt x="1547" y="1628"/>
                    <a:pt x="1574" y="1682"/>
                  </a:cubicBezTo>
                  <a:cubicBezTo>
                    <a:pt x="1655" y="1818"/>
                    <a:pt x="1710" y="1953"/>
                    <a:pt x="1764" y="2116"/>
                  </a:cubicBezTo>
                  <a:cubicBezTo>
                    <a:pt x="1791" y="2170"/>
                    <a:pt x="1845" y="2224"/>
                    <a:pt x="1899" y="2279"/>
                  </a:cubicBezTo>
                  <a:cubicBezTo>
                    <a:pt x="2062" y="2387"/>
                    <a:pt x="2252" y="2469"/>
                    <a:pt x="2442" y="2523"/>
                  </a:cubicBezTo>
                  <a:cubicBezTo>
                    <a:pt x="2469" y="2550"/>
                    <a:pt x="2523" y="2577"/>
                    <a:pt x="2550" y="2604"/>
                  </a:cubicBezTo>
                  <a:cubicBezTo>
                    <a:pt x="2740" y="2767"/>
                    <a:pt x="2767" y="3065"/>
                    <a:pt x="2903" y="3282"/>
                  </a:cubicBezTo>
                  <a:cubicBezTo>
                    <a:pt x="2930" y="3337"/>
                    <a:pt x="2957" y="3391"/>
                    <a:pt x="3011" y="3445"/>
                  </a:cubicBezTo>
                  <a:cubicBezTo>
                    <a:pt x="3066" y="3472"/>
                    <a:pt x="3120" y="3499"/>
                    <a:pt x="3147" y="3526"/>
                  </a:cubicBezTo>
                  <a:cubicBezTo>
                    <a:pt x="3364" y="3581"/>
                    <a:pt x="3554" y="3689"/>
                    <a:pt x="3717" y="3771"/>
                  </a:cubicBezTo>
                  <a:cubicBezTo>
                    <a:pt x="3825" y="3879"/>
                    <a:pt x="3907" y="3988"/>
                    <a:pt x="3934" y="4123"/>
                  </a:cubicBezTo>
                  <a:cubicBezTo>
                    <a:pt x="3961" y="4259"/>
                    <a:pt x="4015" y="4394"/>
                    <a:pt x="4069" y="4530"/>
                  </a:cubicBezTo>
                  <a:cubicBezTo>
                    <a:pt x="4096" y="4611"/>
                    <a:pt x="4151" y="4666"/>
                    <a:pt x="4232" y="4720"/>
                  </a:cubicBezTo>
                  <a:cubicBezTo>
                    <a:pt x="4422" y="4828"/>
                    <a:pt x="4639" y="4910"/>
                    <a:pt x="4856" y="4964"/>
                  </a:cubicBezTo>
                  <a:cubicBezTo>
                    <a:pt x="4937" y="4991"/>
                    <a:pt x="5019" y="5045"/>
                    <a:pt x="5073" y="5127"/>
                  </a:cubicBezTo>
                  <a:cubicBezTo>
                    <a:pt x="5209" y="5289"/>
                    <a:pt x="5181" y="5534"/>
                    <a:pt x="5236" y="5723"/>
                  </a:cubicBezTo>
                  <a:cubicBezTo>
                    <a:pt x="5263" y="5832"/>
                    <a:pt x="5317" y="5913"/>
                    <a:pt x="5398" y="5995"/>
                  </a:cubicBezTo>
                  <a:cubicBezTo>
                    <a:pt x="5534" y="6076"/>
                    <a:pt x="5670" y="6130"/>
                    <a:pt x="5832" y="6130"/>
                  </a:cubicBezTo>
                  <a:cubicBezTo>
                    <a:pt x="5968" y="6130"/>
                    <a:pt x="6104" y="6157"/>
                    <a:pt x="6239" y="6212"/>
                  </a:cubicBezTo>
                  <a:cubicBezTo>
                    <a:pt x="6348" y="6293"/>
                    <a:pt x="6375" y="6402"/>
                    <a:pt x="6321" y="6646"/>
                  </a:cubicBezTo>
                  <a:lnTo>
                    <a:pt x="6321" y="6700"/>
                  </a:lnTo>
                  <a:lnTo>
                    <a:pt x="6321" y="6727"/>
                  </a:lnTo>
                  <a:cubicBezTo>
                    <a:pt x="6321" y="6754"/>
                    <a:pt x="6321" y="6727"/>
                    <a:pt x="6321" y="672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8"/>
            <p:cNvSpPr/>
            <p:nvPr/>
          </p:nvSpPr>
          <p:spPr>
            <a:xfrm>
              <a:off x="1567939" y="720890"/>
              <a:ext cx="466925" cy="365756"/>
            </a:xfrm>
            <a:custGeom>
              <a:avLst/>
              <a:gdLst/>
              <a:ahLst/>
              <a:cxnLst/>
              <a:rect l="l" t="t" r="r" b="b"/>
              <a:pathLst>
                <a:path w="4883" h="3825" extrusionOk="0">
                  <a:moveTo>
                    <a:pt x="4883" y="299"/>
                  </a:moveTo>
                  <a:lnTo>
                    <a:pt x="4883" y="244"/>
                  </a:lnTo>
                  <a:cubicBezTo>
                    <a:pt x="4883" y="244"/>
                    <a:pt x="4883" y="244"/>
                    <a:pt x="4883" y="244"/>
                  </a:cubicBezTo>
                  <a:cubicBezTo>
                    <a:pt x="4883" y="190"/>
                    <a:pt x="4856" y="136"/>
                    <a:pt x="4829" y="82"/>
                  </a:cubicBezTo>
                  <a:cubicBezTo>
                    <a:pt x="4801" y="27"/>
                    <a:pt x="4747" y="0"/>
                    <a:pt x="4693" y="0"/>
                  </a:cubicBezTo>
                  <a:cubicBezTo>
                    <a:pt x="4584" y="0"/>
                    <a:pt x="4476" y="55"/>
                    <a:pt x="4422" y="136"/>
                  </a:cubicBezTo>
                  <a:cubicBezTo>
                    <a:pt x="4340" y="299"/>
                    <a:pt x="4340" y="570"/>
                    <a:pt x="4259" y="706"/>
                  </a:cubicBezTo>
                  <a:cubicBezTo>
                    <a:pt x="4259" y="760"/>
                    <a:pt x="4232" y="787"/>
                    <a:pt x="4205" y="814"/>
                  </a:cubicBezTo>
                  <a:cubicBezTo>
                    <a:pt x="4178" y="841"/>
                    <a:pt x="4151" y="868"/>
                    <a:pt x="4123" y="868"/>
                  </a:cubicBezTo>
                  <a:cubicBezTo>
                    <a:pt x="4042" y="895"/>
                    <a:pt x="3934" y="895"/>
                    <a:pt x="3852" y="868"/>
                  </a:cubicBezTo>
                  <a:cubicBezTo>
                    <a:pt x="3744" y="841"/>
                    <a:pt x="3662" y="841"/>
                    <a:pt x="3554" y="841"/>
                  </a:cubicBezTo>
                  <a:cubicBezTo>
                    <a:pt x="3472" y="841"/>
                    <a:pt x="3364" y="868"/>
                    <a:pt x="3310" y="923"/>
                  </a:cubicBezTo>
                  <a:cubicBezTo>
                    <a:pt x="3255" y="977"/>
                    <a:pt x="3201" y="1031"/>
                    <a:pt x="3174" y="1085"/>
                  </a:cubicBezTo>
                  <a:cubicBezTo>
                    <a:pt x="3147" y="1221"/>
                    <a:pt x="3147" y="1329"/>
                    <a:pt x="3147" y="1465"/>
                  </a:cubicBezTo>
                  <a:cubicBezTo>
                    <a:pt x="3147" y="1574"/>
                    <a:pt x="3093" y="1682"/>
                    <a:pt x="3011" y="1791"/>
                  </a:cubicBezTo>
                  <a:cubicBezTo>
                    <a:pt x="2930" y="1845"/>
                    <a:pt x="2821" y="1899"/>
                    <a:pt x="2713" y="1899"/>
                  </a:cubicBezTo>
                  <a:cubicBezTo>
                    <a:pt x="2550" y="1872"/>
                    <a:pt x="2360" y="1872"/>
                    <a:pt x="2170" y="1899"/>
                  </a:cubicBezTo>
                  <a:cubicBezTo>
                    <a:pt x="2116" y="1926"/>
                    <a:pt x="2035" y="1953"/>
                    <a:pt x="1953" y="2007"/>
                  </a:cubicBezTo>
                  <a:cubicBezTo>
                    <a:pt x="1926" y="2035"/>
                    <a:pt x="1872" y="2089"/>
                    <a:pt x="1845" y="2143"/>
                  </a:cubicBezTo>
                  <a:cubicBezTo>
                    <a:pt x="1736" y="2333"/>
                    <a:pt x="1764" y="2577"/>
                    <a:pt x="1601" y="2767"/>
                  </a:cubicBezTo>
                  <a:cubicBezTo>
                    <a:pt x="1574" y="2794"/>
                    <a:pt x="1519" y="2821"/>
                    <a:pt x="1465" y="2848"/>
                  </a:cubicBezTo>
                  <a:cubicBezTo>
                    <a:pt x="1330" y="2848"/>
                    <a:pt x="1221" y="2848"/>
                    <a:pt x="1086" y="2848"/>
                  </a:cubicBezTo>
                  <a:cubicBezTo>
                    <a:pt x="977" y="2821"/>
                    <a:pt x="841" y="2848"/>
                    <a:pt x="706" y="2903"/>
                  </a:cubicBezTo>
                  <a:cubicBezTo>
                    <a:pt x="624" y="2957"/>
                    <a:pt x="570" y="3011"/>
                    <a:pt x="543" y="3092"/>
                  </a:cubicBezTo>
                  <a:cubicBezTo>
                    <a:pt x="516" y="3174"/>
                    <a:pt x="516" y="3255"/>
                    <a:pt x="516" y="3337"/>
                  </a:cubicBezTo>
                  <a:cubicBezTo>
                    <a:pt x="516" y="3445"/>
                    <a:pt x="489" y="3526"/>
                    <a:pt x="435" y="3635"/>
                  </a:cubicBezTo>
                  <a:cubicBezTo>
                    <a:pt x="407" y="3662"/>
                    <a:pt x="380" y="3689"/>
                    <a:pt x="353" y="3689"/>
                  </a:cubicBezTo>
                  <a:cubicBezTo>
                    <a:pt x="272" y="3716"/>
                    <a:pt x="190" y="3689"/>
                    <a:pt x="109" y="3743"/>
                  </a:cubicBezTo>
                  <a:cubicBezTo>
                    <a:pt x="82" y="3743"/>
                    <a:pt x="55" y="3743"/>
                    <a:pt x="1" y="3771"/>
                  </a:cubicBezTo>
                  <a:cubicBezTo>
                    <a:pt x="1" y="3771"/>
                    <a:pt x="1" y="3798"/>
                    <a:pt x="1" y="3798"/>
                  </a:cubicBezTo>
                  <a:cubicBezTo>
                    <a:pt x="28" y="3825"/>
                    <a:pt x="28" y="3825"/>
                    <a:pt x="55" y="3798"/>
                  </a:cubicBezTo>
                  <a:cubicBezTo>
                    <a:pt x="82" y="3798"/>
                    <a:pt x="109" y="3798"/>
                    <a:pt x="136" y="3798"/>
                  </a:cubicBezTo>
                  <a:cubicBezTo>
                    <a:pt x="218" y="3798"/>
                    <a:pt x="299" y="3771"/>
                    <a:pt x="380" y="3771"/>
                  </a:cubicBezTo>
                  <a:cubicBezTo>
                    <a:pt x="435" y="3743"/>
                    <a:pt x="489" y="3716"/>
                    <a:pt x="516" y="3662"/>
                  </a:cubicBezTo>
                  <a:cubicBezTo>
                    <a:pt x="570" y="3554"/>
                    <a:pt x="597" y="3445"/>
                    <a:pt x="597" y="3337"/>
                  </a:cubicBezTo>
                  <a:cubicBezTo>
                    <a:pt x="597" y="3255"/>
                    <a:pt x="624" y="3174"/>
                    <a:pt x="624" y="3120"/>
                  </a:cubicBezTo>
                  <a:cubicBezTo>
                    <a:pt x="652" y="3038"/>
                    <a:pt x="706" y="2984"/>
                    <a:pt x="760" y="2957"/>
                  </a:cubicBezTo>
                  <a:cubicBezTo>
                    <a:pt x="869" y="2903"/>
                    <a:pt x="977" y="2875"/>
                    <a:pt x="1113" y="2903"/>
                  </a:cubicBezTo>
                  <a:cubicBezTo>
                    <a:pt x="1221" y="2903"/>
                    <a:pt x="1357" y="2903"/>
                    <a:pt x="1492" y="2875"/>
                  </a:cubicBezTo>
                  <a:cubicBezTo>
                    <a:pt x="1547" y="2875"/>
                    <a:pt x="1601" y="2821"/>
                    <a:pt x="1655" y="2767"/>
                  </a:cubicBezTo>
                  <a:cubicBezTo>
                    <a:pt x="1818" y="2631"/>
                    <a:pt x="1818" y="2414"/>
                    <a:pt x="1872" y="2224"/>
                  </a:cubicBezTo>
                  <a:cubicBezTo>
                    <a:pt x="1899" y="2143"/>
                    <a:pt x="1953" y="2089"/>
                    <a:pt x="2008" y="2035"/>
                  </a:cubicBezTo>
                  <a:cubicBezTo>
                    <a:pt x="2143" y="1953"/>
                    <a:pt x="2279" y="1926"/>
                    <a:pt x="2415" y="1926"/>
                  </a:cubicBezTo>
                  <a:cubicBezTo>
                    <a:pt x="2577" y="1953"/>
                    <a:pt x="2713" y="1953"/>
                    <a:pt x="2876" y="1926"/>
                  </a:cubicBezTo>
                  <a:cubicBezTo>
                    <a:pt x="2957" y="1926"/>
                    <a:pt x="3038" y="1899"/>
                    <a:pt x="3093" y="1818"/>
                  </a:cubicBezTo>
                  <a:cubicBezTo>
                    <a:pt x="3174" y="1736"/>
                    <a:pt x="3228" y="1601"/>
                    <a:pt x="3228" y="1465"/>
                  </a:cubicBezTo>
                  <a:cubicBezTo>
                    <a:pt x="3228" y="1357"/>
                    <a:pt x="3228" y="1221"/>
                    <a:pt x="3283" y="1112"/>
                  </a:cubicBezTo>
                  <a:cubicBezTo>
                    <a:pt x="3283" y="1058"/>
                    <a:pt x="3310" y="1004"/>
                    <a:pt x="3364" y="977"/>
                  </a:cubicBezTo>
                  <a:cubicBezTo>
                    <a:pt x="3418" y="923"/>
                    <a:pt x="3500" y="895"/>
                    <a:pt x="3554" y="895"/>
                  </a:cubicBezTo>
                  <a:cubicBezTo>
                    <a:pt x="3771" y="895"/>
                    <a:pt x="3961" y="1004"/>
                    <a:pt x="4151" y="923"/>
                  </a:cubicBezTo>
                  <a:cubicBezTo>
                    <a:pt x="4205" y="895"/>
                    <a:pt x="4232" y="868"/>
                    <a:pt x="4259" y="841"/>
                  </a:cubicBezTo>
                  <a:cubicBezTo>
                    <a:pt x="4286" y="787"/>
                    <a:pt x="4313" y="760"/>
                    <a:pt x="4340" y="733"/>
                  </a:cubicBezTo>
                  <a:cubicBezTo>
                    <a:pt x="4422" y="597"/>
                    <a:pt x="4395" y="299"/>
                    <a:pt x="4503" y="136"/>
                  </a:cubicBezTo>
                  <a:cubicBezTo>
                    <a:pt x="4530" y="82"/>
                    <a:pt x="4612" y="27"/>
                    <a:pt x="4693" y="55"/>
                  </a:cubicBezTo>
                  <a:cubicBezTo>
                    <a:pt x="4720" y="27"/>
                    <a:pt x="4774" y="55"/>
                    <a:pt x="4774" y="82"/>
                  </a:cubicBezTo>
                  <a:cubicBezTo>
                    <a:pt x="4801" y="136"/>
                    <a:pt x="4829" y="163"/>
                    <a:pt x="4856" y="217"/>
                  </a:cubicBezTo>
                  <a:lnTo>
                    <a:pt x="4856" y="244"/>
                  </a:lnTo>
                  <a:lnTo>
                    <a:pt x="4883" y="272"/>
                  </a:lnTo>
                  <a:lnTo>
                    <a:pt x="4883" y="272"/>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8"/>
            <p:cNvSpPr/>
            <p:nvPr/>
          </p:nvSpPr>
          <p:spPr>
            <a:xfrm>
              <a:off x="2226778" y="1366724"/>
              <a:ext cx="412420" cy="347588"/>
            </a:xfrm>
            <a:custGeom>
              <a:avLst/>
              <a:gdLst/>
              <a:ahLst/>
              <a:cxnLst/>
              <a:rect l="l" t="t" r="r" b="b"/>
              <a:pathLst>
                <a:path w="4313" h="3635" extrusionOk="0">
                  <a:moveTo>
                    <a:pt x="4286" y="0"/>
                  </a:moveTo>
                  <a:cubicBezTo>
                    <a:pt x="4258" y="27"/>
                    <a:pt x="4258" y="54"/>
                    <a:pt x="4231" y="54"/>
                  </a:cubicBezTo>
                  <a:cubicBezTo>
                    <a:pt x="4177" y="136"/>
                    <a:pt x="4123" y="190"/>
                    <a:pt x="4041" y="244"/>
                  </a:cubicBezTo>
                  <a:cubicBezTo>
                    <a:pt x="3933" y="299"/>
                    <a:pt x="3797" y="326"/>
                    <a:pt x="3662" y="326"/>
                  </a:cubicBezTo>
                  <a:cubicBezTo>
                    <a:pt x="3499" y="299"/>
                    <a:pt x="3336" y="380"/>
                    <a:pt x="3255" y="488"/>
                  </a:cubicBezTo>
                  <a:cubicBezTo>
                    <a:pt x="3201" y="543"/>
                    <a:pt x="3174" y="570"/>
                    <a:pt x="3174" y="651"/>
                  </a:cubicBezTo>
                  <a:cubicBezTo>
                    <a:pt x="3174" y="732"/>
                    <a:pt x="3174" y="841"/>
                    <a:pt x="3174" y="949"/>
                  </a:cubicBezTo>
                  <a:cubicBezTo>
                    <a:pt x="3201" y="1031"/>
                    <a:pt x="3174" y="1112"/>
                    <a:pt x="3119" y="1194"/>
                  </a:cubicBezTo>
                  <a:cubicBezTo>
                    <a:pt x="3065" y="1248"/>
                    <a:pt x="2984" y="1329"/>
                    <a:pt x="2902" y="1356"/>
                  </a:cubicBezTo>
                  <a:cubicBezTo>
                    <a:pt x="2658" y="1411"/>
                    <a:pt x="2387" y="1383"/>
                    <a:pt x="2197" y="1546"/>
                  </a:cubicBezTo>
                  <a:cubicBezTo>
                    <a:pt x="2007" y="1736"/>
                    <a:pt x="2034" y="2034"/>
                    <a:pt x="1926" y="2251"/>
                  </a:cubicBezTo>
                  <a:cubicBezTo>
                    <a:pt x="1899" y="2306"/>
                    <a:pt x="1872" y="2333"/>
                    <a:pt x="1844" y="2387"/>
                  </a:cubicBezTo>
                  <a:cubicBezTo>
                    <a:pt x="1736" y="2468"/>
                    <a:pt x="1600" y="2496"/>
                    <a:pt x="1465" y="2496"/>
                  </a:cubicBezTo>
                  <a:cubicBezTo>
                    <a:pt x="1329" y="2496"/>
                    <a:pt x="1193" y="2523"/>
                    <a:pt x="1058" y="2550"/>
                  </a:cubicBezTo>
                  <a:cubicBezTo>
                    <a:pt x="976" y="2577"/>
                    <a:pt x="922" y="2631"/>
                    <a:pt x="841" y="2658"/>
                  </a:cubicBezTo>
                  <a:cubicBezTo>
                    <a:pt x="759" y="2740"/>
                    <a:pt x="705" y="2875"/>
                    <a:pt x="678" y="2984"/>
                  </a:cubicBezTo>
                  <a:cubicBezTo>
                    <a:pt x="678" y="3147"/>
                    <a:pt x="624" y="3309"/>
                    <a:pt x="597" y="3472"/>
                  </a:cubicBezTo>
                  <a:cubicBezTo>
                    <a:pt x="570" y="3526"/>
                    <a:pt x="515" y="3553"/>
                    <a:pt x="461" y="3580"/>
                  </a:cubicBezTo>
                  <a:lnTo>
                    <a:pt x="380" y="3580"/>
                  </a:lnTo>
                  <a:lnTo>
                    <a:pt x="217" y="3580"/>
                  </a:lnTo>
                  <a:cubicBezTo>
                    <a:pt x="163" y="3580"/>
                    <a:pt x="81" y="3580"/>
                    <a:pt x="27" y="3580"/>
                  </a:cubicBezTo>
                  <a:cubicBezTo>
                    <a:pt x="27" y="3580"/>
                    <a:pt x="0" y="3580"/>
                    <a:pt x="0" y="3608"/>
                  </a:cubicBezTo>
                  <a:cubicBezTo>
                    <a:pt x="0" y="3608"/>
                    <a:pt x="27" y="3635"/>
                    <a:pt x="54" y="3635"/>
                  </a:cubicBezTo>
                  <a:lnTo>
                    <a:pt x="190" y="3635"/>
                  </a:lnTo>
                  <a:lnTo>
                    <a:pt x="353" y="3635"/>
                  </a:lnTo>
                  <a:cubicBezTo>
                    <a:pt x="380" y="3635"/>
                    <a:pt x="434" y="3635"/>
                    <a:pt x="488" y="3635"/>
                  </a:cubicBezTo>
                  <a:cubicBezTo>
                    <a:pt x="570" y="3608"/>
                    <a:pt x="624" y="3553"/>
                    <a:pt x="651" y="3472"/>
                  </a:cubicBezTo>
                  <a:cubicBezTo>
                    <a:pt x="705" y="3336"/>
                    <a:pt x="732" y="3201"/>
                    <a:pt x="759" y="3065"/>
                  </a:cubicBezTo>
                  <a:cubicBezTo>
                    <a:pt x="759" y="2930"/>
                    <a:pt x="814" y="2821"/>
                    <a:pt x="922" y="2713"/>
                  </a:cubicBezTo>
                  <a:cubicBezTo>
                    <a:pt x="1004" y="2631"/>
                    <a:pt x="1139" y="2604"/>
                    <a:pt x="1275" y="2604"/>
                  </a:cubicBezTo>
                  <a:cubicBezTo>
                    <a:pt x="1410" y="2604"/>
                    <a:pt x="1573" y="2577"/>
                    <a:pt x="1709" y="2577"/>
                  </a:cubicBezTo>
                  <a:cubicBezTo>
                    <a:pt x="1790" y="2550"/>
                    <a:pt x="1844" y="2523"/>
                    <a:pt x="1899" y="2468"/>
                  </a:cubicBezTo>
                  <a:cubicBezTo>
                    <a:pt x="1953" y="2414"/>
                    <a:pt x="2007" y="2360"/>
                    <a:pt x="2034" y="2306"/>
                  </a:cubicBezTo>
                  <a:cubicBezTo>
                    <a:pt x="2089" y="2197"/>
                    <a:pt x="2116" y="2062"/>
                    <a:pt x="2143" y="1953"/>
                  </a:cubicBezTo>
                  <a:cubicBezTo>
                    <a:pt x="2143" y="1817"/>
                    <a:pt x="2197" y="1709"/>
                    <a:pt x="2278" y="1628"/>
                  </a:cubicBezTo>
                  <a:cubicBezTo>
                    <a:pt x="2441" y="1465"/>
                    <a:pt x="2712" y="1519"/>
                    <a:pt x="2957" y="1438"/>
                  </a:cubicBezTo>
                  <a:cubicBezTo>
                    <a:pt x="3065" y="1411"/>
                    <a:pt x="3146" y="1356"/>
                    <a:pt x="3228" y="1248"/>
                  </a:cubicBezTo>
                  <a:cubicBezTo>
                    <a:pt x="3255" y="1194"/>
                    <a:pt x="3282" y="1139"/>
                    <a:pt x="3282" y="1085"/>
                  </a:cubicBezTo>
                  <a:cubicBezTo>
                    <a:pt x="3282" y="1004"/>
                    <a:pt x="3282" y="895"/>
                    <a:pt x="3282" y="814"/>
                  </a:cubicBezTo>
                  <a:cubicBezTo>
                    <a:pt x="3282" y="705"/>
                    <a:pt x="3282" y="624"/>
                    <a:pt x="3336" y="570"/>
                  </a:cubicBezTo>
                  <a:cubicBezTo>
                    <a:pt x="3418" y="461"/>
                    <a:pt x="3553" y="434"/>
                    <a:pt x="3689" y="434"/>
                  </a:cubicBezTo>
                  <a:cubicBezTo>
                    <a:pt x="3824" y="434"/>
                    <a:pt x="3960" y="407"/>
                    <a:pt x="4096" y="326"/>
                  </a:cubicBezTo>
                  <a:cubicBezTo>
                    <a:pt x="4177" y="271"/>
                    <a:pt x="4258" y="190"/>
                    <a:pt x="4313" y="109"/>
                  </a:cubicBezTo>
                  <a:lnTo>
                    <a:pt x="4313" y="109"/>
                  </a:lnTo>
                  <a:cubicBezTo>
                    <a:pt x="4313" y="82"/>
                    <a:pt x="4313" y="54"/>
                    <a:pt x="4313" y="54"/>
                  </a:cubicBezTo>
                  <a:lnTo>
                    <a:pt x="4313" y="54"/>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8"/>
            <p:cNvSpPr/>
            <p:nvPr/>
          </p:nvSpPr>
          <p:spPr>
            <a:xfrm>
              <a:off x="1536861" y="1089132"/>
              <a:ext cx="710666" cy="656353"/>
            </a:xfrm>
            <a:custGeom>
              <a:avLst/>
              <a:gdLst/>
              <a:ahLst/>
              <a:cxnLst/>
              <a:rect l="l" t="t" r="r" b="b"/>
              <a:pathLst>
                <a:path w="7432" h="6864" extrusionOk="0">
                  <a:moveTo>
                    <a:pt x="7432" y="6538"/>
                  </a:moveTo>
                  <a:cubicBezTo>
                    <a:pt x="7378" y="6511"/>
                    <a:pt x="7351" y="6511"/>
                    <a:pt x="7324" y="6538"/>
                  </a:cubicBezTo>
                  <a:lnTo>
                    <a:pt x="7269" y="6538"/>
                  </a:lnTo>
                  <a:cubicBezTo>
                    <a:pt x="7161" y="6592"/>
                    <a:pt x="7079" y="6700"/>
                    <a:pt x="6971" y="6728"/>
                  </a:cubicBezTo>
                  <a:cubicBezTo>
                    <a:pt x="6917" y="6755"/>
                    <a:pt x="6862" y="6755"/>
                    <a:pt x="6808" y="6728"/>
                  </a:cubicBezTo>
                  <a:cubicBezTo>
                    <a:pt x="6754" y="6728"/>
                    <a:pt x="6700" y="6700"/>
                    <a:pt x="6673" y="6646"/>
                  </a:cubicBezTo>
                  <a:cubicBezTo>
                    <a:pt x="6618" y="6538"/>
                    <a:pt x="6591" y="6429"/>
                    <a:pt x="6591" y="6321"/>
                  </a:cubicBezTo>
                  <a:cubicBezTo>
                    <a:pt x="6591" y="6185"/>
                    <a:pt x="6537" y="6077"/>
                    <a:pt x="6428" y="5995"/>
                  </a:cubicBezTo>
                  <a:cubicBezTo>
                    <a:pt x="6293" y="5914"/>
                    <a:pt x="6130" y="5860"/>
                    <a:pt x="5967" y="5833"/>
                  </a:cubicBezTo>
                  <a:cubicBezTo>
                    <a:pt x="5913" y="5833"/>
                    <a:pt x="5859" y="5778"/>
                    <a:pt x="5805" y="5751"/>
                  </a:cubicBezTo>
                  <a:cubicBezTo>
                    <a:pt x="5750" y="5697"/>
                    <a:pt x="5696" y="5616"/>
                    <a:pt x="5669" y="5534"/>
                  </a:cubicBezTo>
                  <a:cubicBezTo>
                    <a:pt x="5615" y="5290"/>
                    <a:pt x="5642" y="5046"/>
                    <a:pt x="5479" y="4856"/>
                  </a:cubicBezTo>
                  <a:cubicBezTo>
                    <a:pt x="5425" y="4802"/>
                    <a:pt x="5371" y="4775"/>
                    <a:pt x="5316" y="4720"/>
                  </a:cubicBezTo>
                  <a:cubicBezTo>
                    <a:pt x="5181" y="4666"/>
                    <a:pt x="5045" y="4612"/>
                    <a:pt x="4909" y="4531"/>
                  </a:cubicBezTo>
                  <a:cubicBezTo>
                    <a:pt x="4855" y="4476"/>
                    <a:pt x="4801" y="4422"/>
                    <a:pt x="4774" y="4368"/>
                  </a:cubicBezTo>
                  <a:cubicBezTo>
                    <a:pt x="4720" y="4205"/>
                    <a:pt x="4638" y="4042"/>
                    <a:pt x="4530" y="3907"/>
                  </a:cubicBezTo>
                  <a:cubicBezTo>
                    <a:pt x="4503" y="3852"/>
                    <a:pt x="4448" y="3825"/>
                    <a:pt x="4421" y="3798"/>
                  </a:cubicBezTo>
                  <a:cubicBezTo>
                    <a:pt x="4231" y="3744"/>
                    <a:pt x="4069" y="3663"/>
                    <a:pt x="3933" y="3554"/>
                  </a:cubicBezTo>
                  <a:cubicBezTo>
                    <a:pt x="3879" y="3500"/>
                    <a:pt x="3825" y="3419"/>
                    <a:pt x="3825" y="3337"/>
                  </a:cubicBezTo>
                  <a:cubicBezTo>
                    <a:pt x="3797" y="3229"/>
                    <a:pt x="3770" y="3147"/>
                    <a:pt x="3716" y="3066"/>
                  </a:cubicBezTo>
                  <a:cubicBezTo>
                    <a:pt x="3689" y="3012"/>
                    <a:pt x="3662" y="2985"/>
                    <a:pt x="3608" y="2930"/>
                  </a:cubicBezTo>
                  <a:cubicBezTo>
                    <a:pt x="3580" y="2903"/>
                    <a:pt x="3526" y="2903"/>
                    <a:pt x="3472" y="2876"/>
                  </a:cubicBezTo>
                  <a:cubicBezTo>
                    <a:pt x="3391" y="2849"/>
                    <a:pt x="3309" y="2849"/>
                    <a:pt x="3201" y="2849"/>
                  </a:cubicBezTo>
                  <a:cubicBezTo>
                    <a:pt x="3119" y="2849"/>
                    <a:pt x="3038" y="2849"/>
                    <a:pt x="2957" y="2795"/>
                  </a:cubicBezTo>
                  <a:cubicBezTo>
                    <a:pt x="2957" y="2795"/>
                    <a:pt x="2929" y="2768"/>
                    <a:pt x="2902" y="2740"/>
                  </a:cubicBezTo>
                  <a:cubicBezTo>
                    <a:pt x="2875" y="2686"/>
                    <a:pt x="2875" y="2632"/>
                    <a:pt x="2848" y="2551"/>
                  </a:cubicBezTo>
                  <a:cubicBezTo>
                    <a:pt x="2848" y="2496"/>
                    <a:pt x="2794" y="2415"/>
                    <a:pt x="2740" y="2361"/>
                  </a:cubicBezTo>
                  <a:cubicBezTo>
                    <a:pt x="2631" y="2252"/>
                    <a:pt x="2441" y="2225"/>
                    <a:pt x="2278" y="2171"/>
                  </a:cubicBezTo>
                  <a:cubicBezTo>
                    <a:pt x="2224" y="2144"/>
                    <a:pt x="2170" y="2117"/>
                    <a:pt x="2116" y="2062"/>
                  </a:cubicBezTo>
                  <a:cubicBezTo>
                    <a:pt x="2089" y="1927"/>
                    <a:pt x="2061" y="1818"/>
                    <a:pt x="2034" y="1683"/>
                  </a:cubicBezTo>
                  <a:cubicBezTo>
                    <a:pt x="2034" y="1601"/>
                    <a:pt x="1980" y="1547"/>
                    <a:pt x="1953" y="1493"/>
                  </a:cubicBezTo>
                  <a:cubicBezTo>
                    <a:pt x="1872" y="1438"/>
                    <a:pt x="1790" y="1384"/>
                    <a:pt x="1709" y="1357"/>
                  </a:cubicBezTo>
                  <a:cubicBezTo>
                    <a:pt x="1519" y="1330"/>
                    <a:pt x="1329" y="1249"/>
                    <a:pt x="1139" y="1167"/>
                  </a:cubicBezTo>
                  <a:cubicBezTo>
                    <a:pt x="1112" y="1140"/>
                    <a:pt x="1085" y="1086"/>
                    <a:pt x="1058" y="1059"/>
                  </a:cubicBezTo>
                  <a:cubicBezTo>
                    <a:pt x="1004" y="923"/>
                    <a:pt x="1031" y="787"/>
                    <a:pt x="977" y="679"/>
                  </a:cubicBezTo>
                  <a:cubicBezTo>
                    <a:pt x="949" y="652"/>
                    <a:pt x="895" y="598"/>
                    <a:pt x="868" y="598"/>
                  </a:cubicBezTo>
                  <a:cubicBezTo>
                    <a:pt x="814" y="543"/>
                    <a:pt x="760" y="543"/>
                    <a:pt x="705" y="516"/>
                  </a:cubicBezTo>
                  <a:cubicBezTo>
                    <a:pt x="597" y="489"/>
                    <a:pt x="407" y="516"/>
                    <a:pt x="244" y="462"/>
                  </a:cubicBezTo>
                  <a:cubicBezTo>
                    <a:pt x="163" y="435"/>
                    <a:pt x="81" y="408"/>
                    <a:pt x="109" y="299"/>
                  </a:cubicBezTo>
                  <a:cubicBezTo>
                    <a:pt x="109" y="245"/>
                    <a:pt x="109" y="218"/>
                    <a:pt x="136" y="191"/>
                  </a:cubicBezTo>
                  <a:cubicBezTo>
                    <a:pt x="190" y="137"/>
                    <a:pt x="217" y="82"/>
                    <a:pt x="298" y="55"/>
                  </a:cubicBezTo>
                  <a:cubicBezTo>
                    <a:pt x="298" y="28"/>
                    <a:pt x="298" y="28"/>
                    <a:pt x="298" y="1"/>
                  </a:cubicBezTo>
                  <a:cubicBezTo>
                    <a:pt x="271" y="1"/>
                    <a:pt x="244" y="1"/>
                    <a:pt x="244" y="1"/>
                  </a:cubicBezTo>
                  <a:lnTo>
                    <a:pt x="163" y="55"/>
                  </a:lnTo>
                  <a:cubicBezTo>
                    <a:pt x="136" y="82"/>
                    <a:pt x="109" y="109"/>
                    <a:pt x="81" y="164"/>
                  </a:cubicBezTo>
                  <a:cubicBezTo>
                    <a:pt x="54" y="191"/>
                    <a:pt x="27" y="245"/>
                    <a:pt x="27" y="299"/>
                  </a:cubicBezTo>
                  <a:cubicBezTo>
                    <a:pt x="0" y="381"/>
                    <a:pt x="54" y="489"/>
                    <a:pt x="136" y="516"/>
                  </a:cubicBezTo>
                  <a:cubicBezTo>
                    <a:pt x="298" y="571"/>
                    <a:pt x="488" y="598"/>
                    <a:pt x="678" y="598"/>
                  </a:cubicBezTo>
                  <a:cubicBezTo>
                    <a:pt x="705" y="625"/>
                    <a:pt x="760" y="625"/>
                    <a:pt x="787" y="652"/>
                  </a:cubicBezTo>
                  <a:cubicBezTo>
                    <a:pt x="841" y="679"/>
                    <a:pt x="868" y="706"/>
                    <a:pt x="895" y="733"/>
                  </a:cubicBezTo>
                  <a:cubicBezTo>
                    <a:pt x="949" y="842"/>
                    <a:pt x="922" y="977"/>
                    <a:pt x="977" y="1086"/>
                  </a:cubicBezTo>
                  <a:cubicBezTo>
                    <a:pt x="1004" y="1140"/>
                    <a:pt x="1031" y="1194"/>
                    <a:pt x="1085" y="1249"/>
                  </a:cubicBezTo>
                  <a:cubicBezTo>
                    <a:pt x="1275" y="1330"/>
                    <a:pt x="1465" y="1411"/>
                    <a:pt x="1682" y="1438"/>
                  </a:cubicBezTo>
                  <a:cubicBezTo>
                    <a:pt x="1736" y="1466"/>
                    <a:pt x="1817" y="1520"/>
                    <a:pt x="1872" y="1574"/>
                  </a:cubicBezTo>
                  <a:cubicBezTo>
                    <a:pt x="1899" y="1601"/>
                    <a:pt x="1926" y="1655"/>
                    <a:pt x="1926" y="1710"/>
                  </a:cubicBezTo>
                  <a:cubicBezTo>
                    <a:pt x="1953" y="1845"/>
                    <a:pt x="1980" y="1981"/>
                    <a:pt x="2034" y="2117"/>
                  </a:cubicBezTo>
                  <a:cubicBezTo>
                    <a:pt x="2061" y="2171"/>
                    <a:pt x="2116" y="2198"/>
                    <a:pt x="2170" y="2225"/>
                  </a:cubicBezTo>
                  <a:cubicBezTo>
                    <a:pt x="2306" y="2306"/>
                    <a:pt x="2550" y="2306"/>
                    <a:pt x="2685" y="2442"/>
                  </a:cubicBezTo>
                  <a:cubicBezTo>
                    <a:pt x="2740" y="2469"/>
                    <a:pt x="2767" y="2523"/>
                    <a:pt x="2767" y="2605"/>
                  </a:cubicBezTo>
                  <a:cubicBezTo>
                    <a:pt x="2767" y="2659"/>
                    <a:pt x="2794" y="2740"/>
                    <a:pt x="2821" y="2795"/>
                  </a:cubicBezTo>
                  <a:cubicBezTo>
                    <a:pt x="2848" y="2822"/>
                    <a:pt x="2875" y="2876"/>
                    <a:pt x="2902" y="2876"/>
                  </a:cubicBezTo>
                  <a:cubicBezTo>
                    <a:pt x="2957" y="2903"/>
                    <a:pt x="3011" y="2930"/>
                    <a:pt x="3038" y="2957"/>
                  </a:cubicBezTo>
                  <a:cubicBezTo>
                    <a:pt x="3201" y="2985"/>
                    <a:pt x="3391" y="2930"/>
                    <a:pt x="3553" y="3039"/>
                  </a:cubicBezTo>
                  <a:cubicBezTo>
                    <a:pt x="3580" y="3039"/>
                    <a:pt x="3608" y="3093"/>
                    <a:pt x="3635" y="3120"/>
                  </a:cubicBezTo>
                  <a:cubicBezTo>
                    <a:pt x="3662" y="3202"/>
                    <a:pt x="3689" y="3283"/>
                    <a:pt x="3716" y="3364"/>
                  </a:cubicBezTo>
                  <a:cubicBezTo>
                    <a:pt x="3743" y="3473"/>
                    <a:pt x="3770" y="3581"/>
                    <a:pt x="3852" y="3635"/>
                  </a:cubicBezTo>
                  <a:cubicBezTo>
                    <a:pt x="4014" y="3744"/>
                    <a:pt x="4177" y="3825"/>
                    <a:pt x="4367" y="3907"/>
                  </a:cubicBezTo>
                  <a:cubicBezTo>
                    <a:pt x="4394" y="3907"/>
                    <a:pt x="4421" y="3934"/>
                    <a:pt x="4448" y="3961"/>
                  </a:cubicBezTo>
                  <a:cubicBezTo>
                    <a:pt x="4557" y="4124"/>
                    <a:pt x="4638" y="4259"/>
                    <a:pt x="4693" y="4422"/>
                  </a:cubicBezTo>
                  <a:cubicBezTo>
                    <a:pt x="4720" y="4503"/>
                    <a:pt x="4774" y="4558"/>
                    <a:pt x="4855" y="4612"/>
                  </a:cubicBezTo>
                  <a:cubicBezTo>
                    <a:pt x="4991" y="4693"/>
                    <a:pt x="5126" y="4748"/>
                    <a:pt x="5262" y="4829"/>
                  </a:cubicBezTo>
                  <a:cubicBezTo>
                    <a:pt x="5316" y="4829"/>
                    <a:pt x="5371" y="4883"/>
                    <a:pt x="5398" y="4937"/>
                  </a:cubicBezTo>
                  <a:cubicBezTo>
                    <a:pt x="5560" y="5127"/>
                    <a:pt x="5533" y="5426"/>
                    <a:pt x="5642" y="5643"/>
                  </a:cubicBezTo>
                  <a:cubicBezTo>
                    <a:pt x="5669" y="5724"/>
                    <a:pt x="5696" y="5778"/>
                    <a:pt x="5750" y="5805"/>
                  </a:cubicBezTo>
                  <a:cubicBezTo>
                    <a:pt x="5805" y="5860"/>
                    <a:pt x="5832" y="5887"/>
                    <a:pt x="5886" y="5887"/>
                  </a:cubicBezTo>
                  <a:cubicBezTo>
                    <a:pt x="6049" y="5968"/>
                    <a:pt x="6211" y="5941"/>
                    <a:pt x="6374" y="6050"/>
                  </a:cubicBezTo>
                  <a:cubicBezTo>
                    <a:pt x="6456" y="6131"/>
                    <a:pt x="6483" y="6212"/>
                    <a:pt x="6483" y="6321"/>
                  </a:cubicBezTo>
                  <a:cubicBezTo>
                    <a:pt x="6510" y="6429"/>
                    <a:pt x="6510" y="6511"/>
                    <a:pt x="6537" y="6619"/>
                  </a:cubicBezTo>
                  <a:cubicBezTo>
                    <a:pt x="6564" y="6728"/>
                    <a:pt x="6645" y="6809"/>
                    <a:pt x="6754" y="6836"/>
                  </a:cubicBezTo>
                  <a:cubicBezTo>
                    <a:pt x="6835" y="6863"/>
                    <a:pt x="6917" y="6836"/>
                    <a:pt x="6998" y="6809"/>
                  </a:cubicBezTo>
                  <a:cubicBezTo>
                    <a:pt x="7107" y="6755"/>
                    <a:pt x="7188" y="6673"/>
                    <a:pt x="7296" y="6619"/>
                  </a:cubicBezTo>
                  <a:lnTo>
                    <a:pt x="7324" y="6592"/>
                  </a:lnTo>
                  <a:cubicBezTo>
                    <a:pt x="7351" y="6565"/>
                    <a:pt x="7378" y="6565"/>
                    <a:pt x="7405" y="6565"/>
                  </a:cubicBezTo>
                  <a:lnTo>
                    <a:pt x="7405" y="6565"/>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8"/>
            <p:cNvSpPr/>
            <p:nvPr/>
          </p:nvSpPr>
          <p:spPr>
            <a:xfrm>
              <a:off x="2198187" y="1436720"/>
              <a:ext cx="524011" cy="477348"/>
            </a:xfrm>
            <a:custGeom>
              <a:avLst/>
              <a:gdLst/>
              <a:ahLst/>
              <a:cxnLst/>
              <a:rect l="l" t="t" r="r" b="b"/>
              <a:pathLst>
                <a:path w="5480" h="4992" extrusionOk="0">
                  <a:moveTo>
                    <a:pt x="435" y="4150"/>
                  </a:moveTo>
                  <a:lnTo>
                    <a:pt x="1" y="4991"/>
                  </a:lnTo>
                  <a:lnTo>
                    <a:pt x="5100" y="841"/>
                  </a:lnTo>
                  <a:lnTo>
                    <a:pt x="5480" y="0"/>
                  </a:lnTo>
                  <a:close/>
                </a:path>
              </a:pathLst>
            </a:custGeom>
            <a:solidFill>
              <a:srgbClr val="EA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8"/>
            <p:cNvSpPr/>
            <p:nvPr/>
          </p:nvSpPr>
          <p:spPr>
            <a:xfrm>
              <a:off x="2203350" y="1374470"/>
              <a:ext cx="614853" cy="498098"/>
            </a:xfrm>
            <a:custGeom>
              <a:avLst/>
              <a:gdLst/>
              <a:ahLst/>
              <a:cxnLst/>
              <a:rect l="l" t="t" r="r" b="b"/>
              <a:pathLst>
                <a:path w="6430" h="5209" extrusionOk="0">
                  <a:moveTo>
                    <a:pt x="1" y="5208"/>
                  </a:moveTo>
                  <a:lnTo>
                    <a:pt x="1" y="5208"/>
                  </a:lnTo>
                  <a:cubicBezTo>
                    <a:pt x="28" y="5181"/>
                    <a:pt x="55" y="5181"/>
                    <a:pt x="82" y="5154"/>
                  </a:cubicBezTo>
                  <a:cubicBezTo>
                    <a:pt x="272" y="5018"/>
                    <a:pt x="489" y="4883"/>
                    <a:pt x="679" y="4720"/>
                  </a:cubicBezTo>
                  <a:cubicBezTo>
                    <a:pt x="1167" y="4340"/>
                    <a:pt x="1683" y="3852"/>
                    <a:pt x="2117" y="3472"/>
                  </a:cubicBezTo>
                  <a:cubicBezTo>
                    <a:pt x="2686" y="3011"/>
                    <a:pt x="3256" y="2550"/>
                    <a:pt x="3825" y="2089"/>
                  </a:cubicBezTo>
                  <a:lnTo>
                    <a:pt x="5399" y="841"/>
                  </a:lnTo>
                  <a:lnTo>
                    <a:pt x="6429" y="1"/>
                  </a:lnTo>
                  <a:lnTo>
                    <a:pt x="6429" y="1"/>
                  </a:lnTo>
                  <a:lnTo>
                    <a:pt x="5534" y="679"/>
                  </a:lnTo>
                  <a:cubicBezTo>
                    <a:pt x="5100" y="1031"/>
                    <a:pt x="4693" y="1384"/>
                    <a:pt x="4259" y="1709"/>
                  </a:cubicBezTo>
                  <a:cubicBezTo>
                    <a:pt x="3527" y="2279"/>
                    <a:pt x="2822" y="2876"/>
                    <a:pt x="2117" y="3445"/>
                  </a:cubicBezTo>
                  <a:cubicBezTo>
                    <a:pt x="1655" y="3825"/>
                    <a:pt x="1167" y="4313"/>
                    <a:pt x="652" y="4720"/>
                  </a:cubicBezTo>
                  <a:cubicBezTo>
                    <a:pt x="489" y="4883"/>
                    <a:pt x="272" y="5018"/>
                    <a:pt x="55" y="5154"/>
                  </a:cubicBezTo>
                  <a:cubicBezTo>
                    <a:pt x="55" y="5154"/>
                    <a:pt x="28" y="5154"/>
                    <a:pt x="1" y="5181"/>
                  </a:cubicBezTo>
                  <a:cubicBezTo>
                    <a:pt x="1" y="5208"/>
                    <a:pt x="1" y="5181"/>
                    <a:pt x="1" y="5181"/>
                  </a:cubicBezTo>
                  <a:lnTo>
                    <a:pt x="1" y="518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8"/>
            <p:cNvSpPr/>
            <p:nvPr/>
          </p:nvSpPr>
          <p:spPr>
            <a:xfrm>
              <a:off x="2190441" y="1400384"/>
              <a:ext cx="614757" cy="495516"/>
            </a:xfrm>
            <a:custGeom>
              <a:avLst/>
              <a:gdLst/>
              <a:ahLst/>
              <a:cxnLst/>
              <a:rect l="l" t="t" r="r" b="b"/>
              <a:pathLst>
                <a:path w="6429" h="5182" extrusionOk="0">
                  <a:moveTo>
                    <a:pt x="55" y="5181"/>
                  </a:moveTo>
                  <a:lnTo>
                    <a:pt x="55" y="5181"/>
                  </a:lnTo>
                  <a:cubicBezTo>
                    <a:pt x="82" y="5181"/>
                    <a:pt x="109" y="5154"/>
                    <a:pt x="109" y="5154"/>
                  </a:cubicBezTo>
                  <a:cubicBezTo>
                    <a:pt x="326" y="5019"/>
                    <a:pt x="543" y="4883"/>
                    <a:pt x="733" y="4720"/>
                  </a:cubicBezTo>
                  <a:cubicBezTo>
                    <a:pt x="1221" y="4313"/>
                    <a:pt x="1709" y="3825"/>
                    <a:pt x="2170" y="3473"/>
                  </a:cubicBezTo>
                  <a:cubicBezTo>
                    <a:pt x="2740" y="2984"/>
                    <a:pt x="3309" y="2523"/>
                    <a:pt x="3852" y="2062"/>
                  </a:cubicBezTo>
                  <a:lnTo>
                    <a:pt x="5425" y="814"/>
                  </a:lnTo>
                  <a:lnTo>
                    <a:pt x="6429" y="1"/>
                  </a:lnTo>
                  <a:lnTo>
                    <a:pt x="6429" y="1"/>
                  </a:lnTo>
                  <a:lnTo>
                    <a:pt x="6429" y="1"/>
                  </a:lnTo>
                  <a:lnTo>
                    <a:pt x="5561" y="679"/>
                  </a:lnTo>
                  <a:cubicBezTo>
                    <a:pt x="5127" y="1004"/>
                    <a:pt x="4693" y="1357"/>
                    <a:pt x="4259" y="1682"/>
                  </a:cubicBezTo>
                  <a:cubicBezTo>
                    <a:pt x="3554" y="2252"/>
                    <a:pt x="2821" y="2849"/>
                    <a:pt x="2116" y="3418"/>
                  </a:cubicBezTo>
                  <a:cubicBezTo>
                    <a:pt x="1682" y="3798"/>
                    <a:pt x="1167" y="4286"/>
                    <a:pt x="678" y="4693"/>
                  </a:cubicBezTo>
                  <a:cubicBezTo>
                    <a:pt x="489" y="4829"/>
                    <a:pt x="299" y="4992"/>
                    <a:pt x="82" y="5100"/>
                  </a:cubicBezTo>
                  <a:cubicBezTo>
                    <a:pt x="55" y="5100"/>
                    <a:pt x="27" y="5127"/>
                    <a:pt x="27" y="5154"/>
                  </a:cubicBezTo>
                  <a:cubicBezTo>
                    <a:pt x="0" y="5181"/>
                    <a:pt x="27" y="5154"/>
                    <a:pt x="27" y="5154"/>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8"/>
            <p:cNvSpPr/>
            <p:nvPr/>
          </p:nvSpPr>
          <p:spPr>
            <a:xfrm>
              <a:off x="2185278" y="1418552"/>
              <a:ext cx="614757" cy="495516"/>
            </a:xfrm>
            <a:custGeom>
              <a:avLst/>
              <a:gdLst/>
              <a:ahLst/>
              <a:cxnLst/>
              <a:rect l="l" t="t" r="r" b="b"/>
              <a:pathLst>
                <a:path w="6429" h="5182" extrusionOk="0">
                  <a:moveTo>
                    <a:pt x="27" y="5181"/>
                  </a:moveTo>
                  <a:lnTo>
                    <a:pt x="27" y="5181"/>
                  </a:lnTo>
                  <a:cubicBezTo>
                    <a:pt x="54" y="5181"/>
                    <a:pt x="81" y="5154"/>
                    <a:pt x="81" y="5154"/>
                  </a:cubicBezTo>
                  <a:cubicBezTo>
                    <a:pt x="298" y="5019"/>
                    <a:pt x="488" y="4883"/>
                    <a:pt x="705" y="4720"/>
                  </a:cubicBezTo>
                  <a:cubicBezTo>
                    <a:pt x="1193" y="4313"/>
                    <a:pt x="1682" y="3825"/>
                    <a:pt x="2143" y="3472"/>
                  </a:cubicBezTo>
                  <a:cubicBezTo>
                    <a:pt x="2712" y="2984"/>
                    <a:pt x="3282" y="2523"/>
                    <a:pt x="3825" y="2062"/>
                  </a:cubicBezTo>
                  <a:lnTo>
                    <a:pt x="5398" y="814"/>
                  </a:lnTo>
                  <a:lnTo>
                    <a:pt x="6428" y="1"/>
                  </a:lnTo>
                  <a:lnTo>
                    <a:pt x="6428" y="1"/>
                  </a:lnTo>
                  <a:lnTo>
                    <a:pt x="5560" y="679"/>
                  </a:lnTo>
                  <a:cubicBezTo>
                    <a:pt x="5126" y="1004"/>
                    <a:pt x="4692" y="1357"/>
                    <a:pt x="4258" y="1682"/>
                  </a:cubicBezTo>
                  <a:cubicBezTo>
                    <a:pt x="3526" y="2279"/>
                    <a:pt x="2821" y="2849"/>
                    <a:pt x="2116" y="3418"/>
                  </a:cubicBezTo>
                  <a:cubicBezTo>
                    <a:pt x="1655" y="3798"/>
                    <a:pt x="1166" y="4286"/>
                    <a:pt x="678" y="4693"/>
                  </a:cubicBezTo>
                  <a:cubicBezTo>
                    <a:pt x="488" y="4856"/>
                    <a:pt x="271" y="4991"/>
                    <a:pt x="81" y="5127"/>
                  </a:cubicBezTo>
                  <a:cubicBezTo>
                    <a:pt x="54" y="5127"/>
                    <a:pt x="27" y="5127"/>
                    <a:pt x="0" y="5154"/>
                  </a:cubicBezTo>
                  <a:lnTo>
                    <a:pt x="0" y="5154"/>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8"/>
            <p:cNvSpPr/>
            <p:nvPr/>
          </p:nvSpPr>
          <p:spPr>
            <a:xfrm>
              <a:off x="1427852" y="1384893"/>
              <a:ext cx="664098" cy="376083"/>
            </a:xfrm>
            <a:custGeom>
              <a:avLst/>
              <a:gdLst/>
              <a:ahLst/>
              <a:cxnLst/>
              <a:rect l="l" t="t" r="r" b="b"/>
              <a:pathLst>
                <a:path w="6945" h="3933" extrusionOk="0">
                  <a:moveTo>
                    <a:pt x="4015" y="3743"/>
                  </a:moveTo>
                  <a:cubicBezTo>
                    <a:pt x="4205" y="3635"/>
                    <a:pt x="6565" y="1356"/>
                    <a:pt x="6673" y="1166"/>
                  </a:cubicBezTo>
                  <a:cubicBezTo>
                    <a:pt x="6945" y="732"/>
                    <a:pt x="5154" y="190"/>
                    <a:pt x="4612" y="109"/>
                  </a:cubicBezTo>
                  <a:cubicBezTo>
                    <a:pt x="3771" y="0"/>
                    <a:pt x="1086" y="949"/>
                    <a:pt x="543" y="1329"/>
                  </a:cubicBezTo>
                  <a:cubicBezTo>
                    <a:pt x="1" y="1682"/>
                    <a:pt x="3608" y="3933"/>
                    <a:pt x="4015" y="3743"/>
                  </a:cubicBezTo>
                  <a:close/>
                </a:path>
              </a:pathLst>
            </a:custGeom>
            <a:solidFill>
              <a:srgbClr val="EA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8"/>
            <p:cNvSpPr/>
            <p:nvPr/>
          </p:nvSpPr>
          <p:spPr>
            <a:xfrm>
              <a:off x="1897358" y="1408225"/>
              <a:ext cx="39014" cy="57087"/>
            </a:xfrm>
            <a:custGeom>
              <a:avLst/>
              <a:gdLst/>
              <a:ahLst/>
              <a:cxnLst/>
              <a:rect l="l" t="t" r="r" b="b"/>
              <a:pathLst>
                <a:path w="408" h="597" extrusionOk="0">
                  <a:moveTo>
                    <a:pt x="407" y="27"/>
                  </a:moveTo>
                  <a:lnTo>
                    <a:pt x="407" y="27"/>
                  </a:lnTo>
                  <a:cubicBezTo>
                    <a:pt x="380" y="0"/>
                    <a:pt x="380" y="0"/>
                    <a:pt x="353" y="27"/>
                  </a:cubicBezTo>
                  <a:cubicBezTo>
                    <a:pt x="299" y="27"/>
                    <a:pt x="272" y="54"/>
                    <a:pt x="217" y="82"/>
                  </a:cubicBezTo>
                  <a:cubicBezTo>
                    <a:pt x="163" y="109"/>
                    <a:pt x="109" y="163"/>
                    <a:pt x="82" y="217"/>
                  </a:cubicBezTo>
                  <a:cubicBezTo>
                    <a:pt x="27" y="298"/>
                    <a:pt x="0" y="380"/>
                    <a:pt x="27" y="461"/>
                  </a:cubicBezTo>
                  <a:cubicBezTo>
                    <a:pt x="55" y="543"/>
                    <a:pt x="136" y="597"/>
                    <a:pt x="244" y="597"/>
                  </a:cubicBezTo>
                  <a:lnTo>
                    <a:pt x="244" y="597"/>
                  </a:lnTo>
                  <a:lnTo>
                    <a:pt x="244" y="597"/>
                  </a:lnTo>
                  <a:cubicBezTo>
                    <a:pt x="163" y="597"/>
                    <a:pt x="109" y="543"/>
                    <a:pt x="82" y="461"/>
                  </a:cubicBezTo>
                  <a:cubicBezTo>
                    <a:pt x="55" y="407"/>
                    <a:pt x="55" y="326"/>
                    <a:pt x="109" y="244"/>
                  </a:cubicBezTo>
                  <a:cubicBezTo>
                    <a:pt x="136" y="190"/>
                    <a:pt x="190" y="163"/>
                    <a:pt x="244" y="109"/>
                  </a:cubicBezTo>
                  <a:cubicBezTo>
                    <a:pt x="272" y="82"/>
                    <a:pt x="326" y="54"/>
                    <a:pt x="353" y="54"/>
                  </a:cubicBezTo>
                  <a:lnTo>
                    <a:pt x="407" y="27"/>
                  </a:lnTo>
                  <a:lnTo>
                    <a:pt x="407" y="27"/>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8"/>
            <p:cNvSpPr/>
            <p:nvPr/>
          </p:nvSpPr>
          <p:spPr>
            <a:xfrm>
              <a:off x="1853276" y="1473057"/>
              <a:ext cx="10423" cy="15586"/>
            </a:xfrm>
            <a:custGeom>
              <a:avLst/>
              <a:gdLst/>
              <a:ahLst/>
              <a:cxnLst/>
              <a:rect l="l" t="t" r="r" b="b"/>
              <a:pathLst>
                <a:path w="109" h="163" extrusionOk="0">
                  <a:moveTo>
                    <a:pt x="0" y="0"/>
                  </a:moveTo>
                  <a:lnTo>
                    <a:pt x="0" y="27"/>
                  </a:lnTo>
                  <a:cubicBezTo>
                    <a:pt x="0" y="54"/>
                    <a:pt x="27" y="54"/>
                    <a:pt x="27" y="82"/>
                  </a:cubicBezTo>
                  <a:cubicBezTo>
                    <a:pt x="54" y="109"/>
                    <a:pt x="82" y="136"/>
                    <a:pt x="109" y="163"/>
                  </a:cubicBezTo>
                  <a:lnTo>
                    <a:pt x="109" y="163"/>
                  </a:lnTo>
                  <a:lnTo>
                    <a:pt x="82" y="109"/>
                  </a:lnTo>
                  <a:lnTo>
                    <a:pt x="27" y="54"/>
                  </a:lnTo>
                  <a:lnTo>
                    <a:pt x="27" y="54"/>
                  </a:lnTo>
                  <a:lnTo>
                    <a:pt x="0" y="27"/>
                  </a:lnTo>
                  <a:lnTo>
                    <a:pt x="0" y="27"/>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8"/>
            <p:cNvSpPr/>
            <p:nvPr/>
          </p:nvSpPr>
          <p:spPr>
            <a:xfrm>
              <a:off x="1845435" y="1491225"/>
              <a:ext cx="7937" cy="13005"/>
            </a:xfrm>
            <a:custGeom>
              <a:avLst/>
              <a:gdLst/>
              <a:ahLst/>
              <a:cxnLst/>
              <a:rect l="l" t="t" r="r" b="b"/>
              <a:pathLst>
                <a:path w="83" h="136" extrusionOk="0">
                  <a:moveTo>
                    <a:pt x="1" y="0"/>
                  </a:moveTo>
                  <a:cubicBezTo>
                    <a:pt x="1" y="27"/>
                    <a:pt x="1" y="27"/>
                    <a:pt x="28" y="54"/>
                  </a:cubicBezTo>
                  <a:cubicBezTo>
                    <a:pt x="28" y="81"/>
                    <a:pt x="55" y="109"/>
                    <a:pt x="82" y="136"/>
                  </a:cubicBezTo>
                  <a:lnTo>
                    <a:pt x="82" y="136"/>
                  </a:lnTo>
                  <a:lnTo>
                    <a:pt x="1" y="0"/>
                  </a:lnTo>
                  <a:lnTo>
                    <a:pt x="1"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8"/>
            <p:cNvSpPr/>
            <p:nvPr/>
          </p:nvSpPr>
          <p:spPr>
            <a:xfrm>
              <a:off x="1964772" y="1434138"/>
              <a:ext cx="46759" cy="57182"/>
            </a:xfrm>
            <a:custGeom>
              <a:avLst/>
              <a:gdLst/>
              <a:ahLst/>
              <a:cxnLst/>
              <a:rect l="l" t="t" r="r" b="b"/>
              <a:pathLst>
                <a:path w="489" h="598" extrusionOk="0">
                  <a:moveTo>
                    <a:pt x="489" y="27"/>
                  </a:moveTo>
                  <a:lnTo>
                    <a:pt x="489" y="27"/>
                  </a:lnTo>
                  <a:lnTo>
                    <a:pt x="462" y="27"/>
                  </a:lnTo>
                  <a:cubicBezTo>
                    <a:pt x="407" y="0"/>
                    <a:pt x="326" y="27"/>
                    <a:pt x="272" y="55"/>
                  </a:cubicBezTo>
                  <a:cubicBezTo>
                    <a:pt x="190" y="82"/>
                    <a:pt x="109" y="136"/>
                    <a:pt x="82" y="217"/>
                  </a:cubicBezTo>
                  <a:cubicBezTo>
                    <a:pt x="55" y="272"/>
                    <a:pt x="28" y="326"/>
                    <a:pt x="28" y="380"/>
                  </a:cubicBezTo>
                  <a:cubicBezTo>
                    <a:pt x="1" y="434"/>
                    <a:pt x="1" y="461"/>
                    <a:pt x="28" y="516"/>
                  </a:cubicBezTo>
                  <a:cubicBezTo>
                    <a:pt x="55" y="570"/>
                    <a:pt x="136" y="597"/>
                    <a:pt x="299" y="570"/>
                  </a:cubicBezTo>
                  <a:lnTo>
                    <a:pt x="299" y="570"/>
                  </a:lnTo>
                  <a:cubicBezTo>
                    <a:pt x="163" y="597"/>
                    <a:pt x="82" y="570"/>
                    <a:pt x="55" y="516"/>
                  </a:cubicBezTo>
                  <a:cubicBezTo>
                    <a:pt x="28" y="461"/>
                    <a:pt x="28" y="434"/>
                    <a:pt x="55" y="407"/>
                  </a:cubicBezTo>
                  <a:cubicBezTo>
                    <a:pt x="55" y="353"/>
                    <a:pt x="82" y="299"/>
                    <a:pt x="109" y="244"/>
                  </a:cubicBezTo>
                  <a:cubicBezTo>
                    <a:pt x="163" y="190"/>
                    <a:pt x="190" y="136"/>
                    <a:pt x="272" y="109"/>
                  </a:cubicBezTo>
                  <a:cubicBezTo>
                    <a:pt x="326" y="55"/>
                    <a:pt x="407" y="55"/>
                    <a:pt x="462" y="55"/>
                  </a:cubicBezTo>
                  <a:lnTo>
                    <a:pt x="489" y="55"/>
                  </a:lnTo>
                  <a:lnTo>
                    <a:pt x="489" y="55"/>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8"/>
            <p:cNvSpPr/>
            <p:nvPr/>
          </p:nvSpPr>
          <p:spPr>
            <a:xfrm>
              <a:off x="1905104" y="1517139"/>
              <a:ext cx="10518" cy="10423"/>
            </a:xfrm>
            <a:custGeom>
              <a:avLst/>
              <a:gdLst/>
              <a:ahLst/>
              <a:cxnLst/>
              <a:rect l="l" t="t" r="r" b="b"/>
              <a:pathLst>
                <a:path w="110" h="109" extrusionOk="0">
                  <a:moveTo>
                    <a:pt x="1" y="0"/>
                  </a:moveTo>
                  <a:lnTo>
                    <a:pt x="1" y="0"/>
                  </a:lnTo>
                  <a:cubicBezTo>
                    <a:pt x="28" y="0"/>
                    <a:pt x="28" y="27"/>
                    <a:pt x="28" y="55"/>
                  </a:cubicBezTo>
                  <a:cubicBezTo>
                    <a:pt x="55" y="82"/>
                    <a:pt x="82" y="82"/>
                    <a:pt x="109" y="109"/>
                  </a:cubicBezTo>
                  <a:lnTo>
                    <a:pt x="109" y="109"/>
                  </a:lnTo>
                  <a:lnTo>
                    <a:pt x="109" y="109"/>
                  </a:lnTo>
                  <a:cubicBezTo>
                    <a:pt x="82" y="109"/>
                    <a:pt x="55" y="82"/>
                    <a:pt x="55" y="55"/>
                  </a:cubicBezTo>
                  <a:cubicBezTo>
                    <a:pt x="28" y="55"/>
                    <a:pt x="28" y="27"/>
                    <a:pt x="28" y="0"/>
                  </a:cubicBezTo>
                  <a:lnTo>
                    <a:pt x="28" y="0"/>
                  </a:lnTo>
                  <a:lnTo>
                    <a:pt x="28" y="0"/>
                  </a:lnTo>
                  <a:lnTo>
                    <a:pt x="28" y="0"/>
                  </a:lnTo>
                  <a:lnTo>
                    <a:pt x="28"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8"/>
            <p:cNvSpPr/>
            <p:nvPr/>
          </p:nvSpPr>
          <p:spPr>
            <a:xfrm>
              <a:off x="1894776" y="1532725"/>
              <a:ext cx="5259" cy="7841"/>
            </a:xfrm>
            <a:custGeom>
              <a:avLst/>
              <a:gdLst/>
              <a:ahLst/>
              <a:cxnLst/>
              <a:rect l="l" t="t" r="r" b="b"/>
              <a:pathLst>
                <a:path w="55" h="82" extrusionOk="0">
                  <a:moveTo>
                    <a:pt x="27" y="0"/>
                  </a:moveTo>
                  <a:lnTo>
                    <a:pt x="27" y="0"/>
                  </a:lnTo>
                  <a:lnTo>
                    <a:pt x="27" y="27"/>
                  </a:lnTo>
                  <a:lnTo>
                    <a:pt x="54" y="81"/>
                  </a:lnTo>
                  <a:lnTo>
                    <a:pt x="0" y="0"/>
                  </a:lnTo>
                  <a:lnTo>
                    <a:pt x="0" y="0"/>
                  </a:lnTo>
                  <a:lnTo>
                    <a:pt x="0"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8"/>
            <p:cNvSpPr/>
            <p:nvPr/>
          </p:nvSpPr>
          <p:spPr>
            <a:xfrm>
              <a:off x="2006272" y="1460052"/>
              <a:ext cx="62346" cy="72769"/>
            </a:xfrm>
            <a:custGeom>
              <a:avLst/>
              <a:gdLst/>
              <a:ahLst/>
              <a:cxnLst/>
              <a:rect l="l" t="t" r="r" b="b"/>
              <a:pathLst>
                <a:path w="652" h="761" extrusionOk="0">
                  <a:moveTo>
                    <a:pt x="651" y="28"/>
                  </a:moveTo>
                  <a:cubicBezTo>
                    <a:pt x="597" y="1"/>
                    <a:pt x="570" y="1"/>
                    <a:pt x="543" y="1"/>
                  </a:cubicBezTo>
                  <a:cubicBezTo>
                    <a:pt x="434" y="1"/>
                    <a:pt x="353" y="28"/>
                    <a:pt x="272" y="82"/>
                  </a:cubicBezTo>
                  <a:cubicBezTo>
                    <a:pt x="163" y="163"/>
                    <a:pt x="82" y="272"/>
                    <a:pt x="28" y="380"/>
                  </a:cubicBezTo>
                  <a:cubicBezTo>
                    <a:pt x="0" y="489"/>
                    <a:pt x="28" y="597"/>
                    <a:pt x="109" y="679"/>
                  </a:cubicBezTo>
                  <a:cubicBezTo>
                    <a:pt x="190" y="733"/>
                    <a:pt x="299" y="760"/>
                    <a:pt x="380" y="706"/>
                  </a:cubicBezTo>
                  <a:cubicBezTo>
                    <a:pt x="407" y="706"/>
                    <a:pt x="434" y="706"/>
                    <a:pt x="462" y="679"/>
                  </a:cubicBezTo>
                  <a:cubicBezTo>
                    <a:pt x="516" y="652"/>
                    <a:pt x="543" y="652"/>
                    <a:pt x="570" y="624"/>
                  </a:cubicBezTo>
                  <a:lnTo>
                    <a:pt x="570" y="624"/>
                  </a:lnTo>
                  <a:lnTo>
                    <a:pt x="570" y="624"/>
                  </a:lnTo>
                  <a:cubicBezTo>
                    <a:pt x="543" y="652"/>
                    <a:pt x="516" y="652"/>
                    <a:pt x="489" y="679"/>
                  </a:cubicBezTo>
                  <a:cubicBezTo>
                    <a:pt x="434" y="679"/>
                    <a:pt x="407" y="706"/>
                    <a:pt x="380" y="706"/>
                  </a:cubicBezTo>
                  <a:cubicBezTo>
                    <a:pt x="299" y="733"/>
                    <a:pt x="217" y="706"/>
                    <a:pt x="136" y="652"/>
                  </a:cubicBezTo>
                  <a:cubicBezTo>
                    <a:pt x="82" y="597"/>
                    <a:pt x="55" y="489"/>
                    <a:pt x="82" y="407"/>
                  </a:cubicBezTo>
                  <a:cubicBezTo>
                    <a:pt x="109" y="299"/>
                    <a:pt x="190" y="190"/>
                    <a:pt x="299" y="109"/>
                  </a:cubicBezTo>
                  <a:cubicBezTo>
                    <a:pt x="353" y="55"/>
                    <a:pt x="462" y="28"/>
                    <a:pt x="543" y="28"/>
                  </a:cubicBezTo>
                  <a:cubicBezTo>
                    <a:pt x="570" y="28"/>
                    <a:pt x="624" y="28"/>
                    <a:pt x="651" y="28"/>
                  </a:cubicBezTo>
                  <a:lnTo>
                    <a:pt x="651"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8"/>
            <p:cNvSpPr/>
            <p:nvPr/>
          </p:nvSpPr>
          <p:spPr>
            <a:xfrm>
              <a:off x="1946604" y="1561221"/>
              <a:ext cx="13100" cy="15682"/>
            </a:xfrm>
            <a:custGeom>
              <a:avLst/>
              <a:gdLst/>
              <a:ahLst/>
              <a:cxnLst/>
              <a:rect l="l" t="t" r="r" b="b"/>
              <a:pathLst>
                <a:path w="137" h="164" extrusionOk="0">
                  <a:moveTo>
                    <a:pt x="1" y="0"/>
                  </a:moveTo>
                  <a:lnTo>
                    <a:pt x="1" y="0"/>
                  </a:lnTo>
                  <a:cubicBezTo>
                    <a:pt x="1" y="28"/>
                    <a:pt x="28" y="28"/>
                    <a:pt x="28" y="55"/>
                  </a:cubicBezTo>
                  <a:lnTo>
                    <a:pt x="109" y="136"/>
                  </a:lnTo>
                  <a:lnTo>
                    <a:pt x="136" y="163"/>
                  </a:lnTo>
                  <a:lnTo>
                    <a:pt x="136" y="163"/>
                  </a:lnTo>
                  <a:lnTo>
                    <a:pt x="109" y="109"/>
                  </a:lnTo>
                  <a:cubicBezTo>
                    <a:pt x="82" y="82"/>
                    <a:pt x="55" y="55"/>
                    <a:pt x="28" y="28"/>
                  </a:cubicBezTo>
                  <a:lnTo>
                    <a:pt x="28" y="0"/>
                  </a:lnTo>
                  <a:lnTo>
                    <a:pt x="28" y="0"/>
                  </a:lnTo>
                  <a:lnTo>
                    <a:pt x="28" y="0"/>
                  </a:lnTo>
                  <a:cubicBezTo>
                    <a:pt x="28" y="0"/>
                    <a:pt x="1" y="0"/>
                    <a:pt x="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8"/>
            <p:cNvSpPr/>
            <p:nvPr/>
          </p:nvSpPr>
          <p:spPr>
            <a:xfrm>
              <a:off x="1941440" y="1579389"/>
              <a:ext cx="7841" cy="10423"/>
            </a:xfrm>
            <a:custGeom>
              <a:avLst/>
              <a:gdLst/>
              <a:ahLst/>
              <a:cxnLst/>
              <a:rect l="l" t="t" r="r" b="b"/>
              <a:pathLst>
                <a:path w="82" h="109" extrusionOk="0">
                  <a:moveTo>
                    <a:pt x="0" y="0"/>
                  </a:moveTo>
                  <a:cubicBezTo>
                    <a:pt x="0" y="27"/>
                    <a:pt x="0" y="55"/>
                    <a:pt x="28" y="55"/>
                  </a:cubicBezTo>
                  <a:lnTo>
                    <a:pt x="82" y="109"/>
                  </a:lnTo>
                  <a:lnTo>
                    <a:pt x="82" y="109"/>
                  </a:lnTo>
                  <a:lnTo>
                    <a:pt x="82" y="109"/>
                  </a:lnTo>
                  <a:cubicBezTo>
                    <a:pt x="82" y="109"/>
                    <a:pt x="28" y="82"/>
                    <a:pt x="28" y="55"/>
                  </a:cubicBezTo>
                  <a:cubicBezTo>
                    <a:pt x="0" y="27"/>
                    <a:pt x="0" y="27"/>
                    <a:pt x="0" y="0"/>
                  </a:cubicBezTo>
                  <a:lnTo>
                    <a:pt x="0"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8"/>
            <p:cNvSpPr/>
            <p:nvPr/>
          </p:nvSpPr>
          <p:spPr>
            <a:xfrm>
              <a:off x="1663944" y="1592298"/>
              <a:ext cx="10423" cy="13100"/>
            </a:xfrm>
            <a:custGeom>
              <a:avLst/>
              <a:gdLst/>
              <a:ahLst/>
              <a:cxnLst/>
              <a:rect l="l" t="t" r="r" b="b"/>
              <a:pathLst>
                <a:path w="109" h="137" extrusionOk="0">
                  <a:moveTo>
                    <a:pt x="27" y="1"/>
                  </a:moveTo>
                  <a:lnTo>
                    <a:pt x="27" y="28"/>
                  </a:lnTo>
                  <a:lnTo>
                    <a:pt x="27" y="55"/>
                  </a:lnTo>
                  <a:cubicBezTo>
                    <a:pt x="54" y="82"/>
                    <a:pt x="82" y="109"/>
                    <a:pt x="109" y="137"/>
                  </a:cubicBezTo>
                  <a:lnTo>
                    <a:pt x="109" y="137"/>
                  </a:lnTo>
                  <a:cubicBezTo>
                    <a:pt x="82" y="109"/>
                    <a:pt x="54" y="82"/>
                    <a:pt x="27" y="28"/>
                  </a:cubicBezTo>
                  <a:lnTo>
                    <a:pt x="0" y="28"/>
                  </a:lnTo>
                  <a:lnTo>
                    <a:pt x="0"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8"/>
            <p:cNvSpPr/>
            <p:nvPr/>
          </p:nvSpPr>
          <p:spPr>
            <a:xfrm>
              <a:off x="1783185" y="1698726"/>
              <a:ext cx="7937" cy="10423"/>
            </a:xfrm>
            <a:custGeom>
              <a:avLst/>
              <a:gdLst/>
              <a:ahLst/>
              <a:cxnLst/>
              <a:rect l="l" t="t" r="r" b="b"/>
              <a:pathLst>
                <a:path w="83" h="109" extrusionOk="0">
                  <a:moveTo>
                    <a:pt x="1" y="0"/>
                  </a:moveTo>
                  <a:cubicBezTo>
                    <a:pt x="1" y="0"/>
                    <a:pt x="28" y="27"/>
                    <a:pt x="28" y="54"/>
                  </a:cubicBezTo>
                  <a:cubicBezTo>
                    <a:pt x="28" y="81"/>
                    <a:pt x="55" y="108"/>
                    <a:pt x="82" y="108"/>
                  </a:cubicBezTo>
                  <a:lnTo>
                    <a:pt x="82" y="108"/>
                  </a:lnTo>
                  <a:lnTo>
                    <a:pt x="82" y="108"/>
                  </a:lnTo>
                  <a:cubicBezTo>
                    <a:pt x="55" y="108"/>
                    <a:pt x="55" y="81"/>
                    <a:pt x="28" y="54"/>
                  </a:cubicBezTo>
                  <a:cubicBezTo>
                    <a:pt x="28" y="54"/>
                    <a:pt x="1" y="27"/>
                    <a:pt x="1" y="0"/>
                  </a:cubicBezTo>
                  <a:lnTo>
                    <a:pt x="1" y="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8"/>
            <p:cNvSpPr/>
            <p:nvPr/>
          </p:nvSpPr>
          <p:spPr>
            <a:xfrm>
              <a:off x="1731358" y="1628634"/>
              <a:ext cx="5259" cy="10518"/>
            </a:xfrm>
            <a:custGeom>
              <a:avLst/>
              <a:gdLst/>
              <a:ahLst/>
              <a:cxnLst/>
              <a:rect l="l" t="t" r="r" b="b"/>
              <a:pathLst>
                <a:path w="55" h="110" extrusionOk="0">
                  <a:moveTo>
                    <a:pt x="0" y="1"/>
                  </a:moveTo>
                  <a:lnTo>
                    <a:pt x="27" y="55"/>
                  </a:lnTo>
                  <a:cubicBezTo>
                    <a:pt x="27" y="82"/>
                    <a:pt x="55" y="109"/>
                    <a:pt x="55" y="109"/>
                  </a:cubicBezTo>
                  <a:lnTo>
                    <a:pt x="55" y="109"/>
                  </a:lnTo>
                  <a:lnTo>
                    <a:pt x="55" y="109"/>
                  </a:lnTo>
                  <a:lnTo>
                    <a:pt x="27" y="82"/>
                  </a:lnTo>
                  <a:lnTo>
                    <a:pt x="0" y="28"/>
                  </a:lnTo>
                  <a:lnTo>
                    <a:pt x="0" y="1"/>
                  </a:lnTo>
                  <a:lnTo>
                    <a:pt x="0"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8"/>
            <p:cNvSpPr/>
            <p:nvPr/>
          </p:nvSpPr>
          <p:spPr>
            <a:xfrm>
              <a:off x="1814358" y="1395220"/>
              <a:ext cx="59764" cy="44178"/>
            </a:xfrm>
            <a:custGeom>
              <a:avLst/>
              <a:gdLst/>
              <a:ahLst/>
              <a:cxnLst/>
              <a:rect l="l" t="t" r="r" b="b"/>
              <a:pathLst>
                <a:path w="625" h="462" extrusionOk="0">
                  <a:moveTo>
                    <a:pt x="597" y="28"/>
                  </a:moveTo>
                  <a:lnTo>
                    <a:pt x="597" y="28"/>
                  </a:lnTo>
                  <a:lnTo>
                    <a:pt x="570" y="28"/>
                  </a:lnTo>
                  <a:cubicBezTo>
                    <a:pt x="461" y="1"/>
                    <a:pt x="353" y="28"/>
                    <a:pt x="272" y="82"/>
                  </a:cubicBezTo>
                  <a:cubicBezTo>
                    <a:pt x="163" y="136"/>
                    <a:pt x="82" y="218"/>
                    <a:pt x="27" y="299"/>
                  </a:cubicBezTo>
                  <a:cubicBezTo>
                    <a:pt x="0" y="353"/>
                    <a:pt x="0" y="407"/>
                    <a:pt x="55" y="434"/>
                  </a:cubicBezTo>
                  <a:cubicBezTo>
                    <a:pt x="109" y="462"/>
                    <a:pt x="163" y="462"/>
                    <a:pt x="244" y="434"/>
                  </a:cubicBezTo>
                  <a:lnTo>
                    <a:pt x="380" y="380"/>
                  </a:lnTo>
                  <a:lnTo>
                    <a:pt x="380" y="380"/>
                  </a:lnTo>
                  <a:lnTo>
                    <a:pt x="299" y="407"/>
                  </a:lnTo>
                  <a:lnTo>
                    <a:pt x="217" y="434"/>
                  </a:lnTo>
                  <a:cubicBezTo>
                    <a:pt x="163" y="434"/>
                    <a:pt x="109" y="434"/>
                    <a:pt x="55" y="407"/>
                  </a:cubicBezTo>
                  <a:cubicBezTo>
                    <a:pt x="27" y="380"/>
                    <a:pt x="27" y="353"/>
                    <a:pt x="55" y="326"/>
                  </a:cubicBezTo>
                  <a:cubicBezTo>
                    <a:pt x="109" y="218"/>
                    <a:pt x="190" y="136"/>
                    <a:pt x="299" y="82"/>
                  </a:cubicBezTo>
                  <a:cubicBezTo>
                    <a:pt x="380" y="28"/>
                    <a:pt x="489" y="28"/>
                    <a:pt x="597" y="28"/>
                  </a:cubicBezTo>
                  <a:lnTo>
                    <a:pt x="624" y="28"/>
                  </a:lnTo>
                  <a:lnTo>
                    <a:pt x="624"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8"/>
            <p:cNvSpPr/>
            <p:nvPr/>
          </p:nvSpPr>
          <p:spPr>
            <a:xfrm>
              <a:off x="1778021" y="1441884"/>
              <a:ext cx="5259" cy="10518"/>
            </a:xfrm>
            <a:custGeom>
              <a:avLst/>
              <a:gdLst/>
              <a:ahLst/>
              <a:cxnLst/>
              <a:rect l="l" t="t" r="r" b="b"/>
              <a:pathLst>
                <a:path w="55" h="110" extrusionOk="0">
                  <a:moveTo>
                    <a:pt x="1" y="1"/>
                  </a:moveTo>
                  <a:lnTo>
                    <a:pt x="1" y="1"/>
                  </a:lnTo>
                  <a:lnTo>
                    <a:pt x="1" y="1"/>
                  </a:lnTo>
                  <a:cubicBezTo>
                    <a:pt x="1" y="55"/>
                    <a:pt x="28" y="82"/>
                    <a:pt x="55" y="109"/>
                  </a:cubicBezTo>
                  <a:lnTo>
                    <a:pt x="55" y="109"/>
                  </a:lnTo>
                  <a:lnTo>
                    <a:pt x="55" y="109"/>
                  </a:lnTo>
                  <a:cubicBezTo>
                    <a:pt x="28" y="82"/>
                    <a:pt x="28" y="28"/>
                    <a:pt x="1" y="1"/>
                  </a:cubicBezTo>
                  <a:lnTo>
                    <a:pt x="1" y="1"/>
                  </a:lnTo>
                  <a:lnTo>
                    <a:pt x="1"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8"/>
            <p:cNvSpPr/>
            <p:nvPr/>
          </p:nvSpPr>
          <p:spPr>
            <a:xfrm>
              <a:off x="1770276" y="1449725"/>
              <a:ext cx="2677" cy="7841"/>
            </a:xfrm>
            <a:custGeom>
              <a:avLst/>
              <a:gdLst/>
              <a:ahLst/>
              <a:cxnLst/>
              <a:rect l="l" t="t" r="r" b="b"/>
              <a:pathLst>
                <a:path w="28" h="82" extrusionOk="0">
                  <a:moveTo>
                    <a:pt x="0" y="0"/>
                  </a:moveTo>
                  <a:cubicBezTo>
                    <a:pt x="0" y="0"/>
                    <a:pt x="0" y="27"/>
                    <a:pt x="0" y="27"/>
                  </a:cubicBezTo>
                  <a:cubicBezTo>
                    <a:pt x="0" y="54"/>
                    <a:pt x="0" y="81"/>
                    <a:pt x="27" y="81"/>
                  </a:cubicBezTo>
                  <a:lnTo>
                    <a:pt x="27" y="81"/>
                  </a:lnTo>
                  <a:lnTo>
                    <a:pt x="27" y="81"/>
                  </a:lnTo>
                  <a:cubicBezTo>
                    <a:pt x="27" y="81"/>
                    <a:pt x="27" y="54"/>
                    <a:pt x="27" y="54"/>
                  </a:cubicBezTo>
                  <a:cubicBezTo>
                    <a:pt x="27" y="54"/>
                    <a:pt x="27" y="27"/>
                    <a:pt x="27" y="27"/>
                  </a:cubicBezTo>
                  <a:lnTo>
                    <a:pt x="27" y="27"/>
                  </a:lnTo>
                  <a:lnTo>
                    <a:pt x="27" y="27"/>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8"/>
            <p:cNvSpPr/>
            <p:nvPr/>
          </p:nvSpPr>
          <p:spPr>
            <a:xfrm>
              <a:off x="1539443" y="1530048"/>
              <a:ext cx="10423" cy="67605"/>
            </a:xfrm>
            <a:custGeom>
              <a:avLst/>
              <a:gdLst/>
              <a:ahLst/>
              <a:cxnLst/>
              <a:rect l="l" t="t" r="r" b="b"/>
              <a:pathLst>
                <a:path w="109" h="707" extrusionOk="0">
                  <a:moveTo>
                    <a:pt x="27" y="706"/>
                  </a:moveTo>
                  <a:cubicBezTo>
                    <a:pt x="27" y="679"/>
                    <a:pt x="27" y="679"/>
                    <a:pt x="27" y="679"/>
                  </a:cubicBezTo>
                  <a:lnTo>
                    <a:pt x="27" y="625"/>
                  </a:lnTo>
                  <a:cubicBezTo>
                    <a:pt x="27" y="543"/>
                    <a:pt x="27" y="435"/>
                    <a:pt x="27" y="354"/>
                  </a:cubicBezTo>
                  <a:cubicBezTo>
                    <a:pt x="27" y="245"/>
                    <a:pt x="54" y="109"/>
                    <a:pt x="109" y="1"/>
                  </a:cubicBezTo>
                  <a:lnTo>
                    <a:pt x="109" y="1"/>
                  </a:lnTo>
                  <a:lnTo>
                    <a:pt x="109" y="1"/>
                  </a:lnTo>
                  <a:cubicBezTo>
                    <a:pt x="54" y="109"/>
                    <a:pt x="27" y="245"/>
                    <a:pt x="27" y="354"/>
                  </a:cubicBezTo>
                  <a:cubicBezTo>
                    <a:pt x="0" y="435"/>
                    <a:pt x="0" y="543"/>
                    <a:pt x="27" y="625"/>
                  </a:cubicBezTo>
                  <a:cubicBezTo>
                    <a:pt x="27" y="652"/>
                    <a:pt x="27" y="679"/>
                    <a:pt x="27" y="679"/>
                  </a:cubicBezTo>
                  <a:lnTo>
                    <a:pt x="27" y="706"/>
                  </a:lnTo>
                  <a:lnTo>
                    <a:pt x="27" y="706"/>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8"/>
            <p:cNvSpPr/>
            <p:nvPr/>
          </p:nvSpPr>
          <p:spPr>
            <a:xfrm>
              <a:off x="1521275" y="1522302"/>
              <a:ext cx="10423" cy="41596"/>
            </a:xfrm>
            <a:custGeom>
              <a:avLst/>
              <a:gdLst/>
              <a:ahLst/>
              <a:cxnLst/>
              <a:rect l="l" t="t" r="r" b="b"/>
              <a:pathLst>
                <a:path w="109" h="435" extrusionOk="0">
                  <a:moveTo>
                    <a:pt x="109" y="1"/>
                  </a:moveTo>
                  <a:cubicBezTo>
                    <a:pt x="82" y="55"/>
                    <a:pt x="55" y="136"/>
                    <a:pt x="27" y="218"/>
                  </a:cubicBezTo>
                  <a:cubicBezTo>
                    <a:pt x="0" y="272"/>
                    <a:pt x="0" y="353"/>
                    <a:pt x="0" y="435"/>
                  </a:cubicBezTo>
                  <a:lnTo>
                    <a:pt x="0" y="435"/>
                  </a:lnTo>
                  <a:lnTo>
                    <a:pt x="0" y="435"/>
                  </a:lnTo>
                  <a:cubicBezTo>
                    <a:pt x="0" y="353"/>
                    <a:pt x="0" y="272"/>
                    <a:pt x="27" y="218"/>
                  </a:cubicBezTo>
                  <a:cubicBezTo>
                    <a:pt x="55" y="136"/>
                    <a:pt x="55" y="82"/>
                    <a:pt x="82" y="1"/>
                  </a:cubicBezTo>
                  <a:lnTo>
                    <a:pt x="82"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8"/>
            <p:cNvSpPr/>
            <p:nvPr/>
          </p:nvSpPr>
          <p:spPr>
            <a:xfrm>
              <a:off x="2636520" y="829804"/>
              <a:ext cx="189428" cy="194592"/>
            </a:xfrm>
            <a:custGeom>
              <a:avLst/>
              <a:gdLst/>
              <a:ahLst/>
              <a:cxnLst/>
              <a:rect l="l" t="t" r="r" b="b"/>
              <a:pathLst>
                <a:path w="1981" h="2035" extrusionOk="0">
                  <a:moveTo>
                    <a:pt x="1004" y="1"/>
                  </a:moveTo>
                  <a:lnTo>
                    <a:pt x="1248" y="733"/>
                  </a:lnTo>
                  <a:lnTo>
                    <a:pt x="1981" y="1004"/>
                  </a:lnTo>
                  <a:lnTo>
                    <a:pt x="1248" y="1275"/>
                  </a:lnTo>
                  <a:lnTo>
                    <a:pt x="1004" y="2035"/>
                  </a:lnTo>
                  <a:lnTo>
                    <a:pt x="733" y="1275"/>
                  </a:lnTo>
                  <a:lnTo>
                    <a:pt x="1" y="1004"/>
                  </a:lnTo>
                  <a:lnTo>
                    <a:pt x="733" y="7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8"/>
            <p:cNvSpPr/>
            <p:nvPr/>
          </p:nvSpPr>
          <p:spPr>
            <a:xfrm>
              <a:off x="6281831" y="833286"/>
              <a:ext cx="189428" cy="192010"/>
            </a:xfrm>
            <a:custGeom>
              <a:avLst/>
              <a:gdLst/>
              <a:ahLst/>
              <a:cxnLst/>
              <a:rect l="l" t="t" r="r" b="b"/>
              <a:pathLst>
                <a:path w="1981" h="2008" extrusionOk="0">
                  <a:moveTo>
                    <a:pt x="1004" y="0"/>
                  </a:moveTo>
                  <a:lnTo>
                    <a:pt x="1249" y="733"/>
                  </a:lnTo>
                  <a:lnTo>
                    <a:pt x="1981" y="1004"/>
                  </a:lnTo>
                  <a:lnTo>
                    <a:pt x="1249" y="1275"/>
                  </a:lnTo>
                  <a:lnTo>
                    <a:pt x="1004" y="2008"/>
                  </a:lnTo>
                  <a:lnTo>
                    <a:pt x="733" y="1275"/>
                  </a:lnTo>
                  <a:lnTo>
                    <a:pt x="1" y="1004"/>
                  </a:lnTo>
                  <a:lnTo>
                    <a:pt x="733" y="7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8"/>
            <p:cNvSpPr/>
            <p:nvPr/>
          </p:nvSpPr>
          <p:spPr>
            <a:xfrm>
              <a:off x="857272" y="106133"/>
              <a:ext cx="189428" cy="194687"/>
            </a:xfrm>
            <a:custGeom>
              <a:avLst/>
              <a:gdLst/>
              <a:ahLst/>
              <a:cxnLst/>
              <a:rect l="l" t="t" r="r" b="b"/>
              <a:pathLst>
                <a:path w="1981" h="2036" extrusionOk="0">
                  <a:moveTo>
                    <a:pt x="977" y="1"/>
                  </a:moveTo>
                  <a:lnTo>
                    <a:pt x="1248" y="733"/>
                  </a:lnTo>
                  <a:lnTo>
                    <a:pt x="1981" y="1005"/>
                  </a:lnTo>
                  <a:lnTo>
                    <a:pt x="1248" y="1276"/>
                  </a:lnTo>
                  <a:lnTo>
                    <a:pt x="977" y="2035"/>
                  </a:lnTo>
                  <a:lnTo>
                    <a:pt x="733" y="1276"/>
                  </a:lnTo>
                  <a:lnTo>
                    <a:pt x="1" y="1005"/>
                  </a:lnTo>
                  <a:lnTo>
                    <a:pt x="733" y="73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8"/>
            <p:cNvSpPr/>
            <p:nvPr/>
          </p:nvSpPr>
          <p:spPr>
            <a:xfrm>
              <a:off x="3017767" y="562635"/>
              <a:ext cx="96101" cy="96101"/>
            </a:xfrm>
            <a:custGeom>
              <a:avLst/>
              <a:gdLst/>
              <a:ahLst/>
              <a:cxnLst/>
              <a:rect l="l" t="t" r="r" b="b"/>
              <a:pathLst>
                <a:path w="1005" h="1005" extrusionOk="0">
                  <a:moveTo>
                    <a:pt x="516" y="1"/>
                  </a:moveTo>
                  <a:lnTo>
                    <a:pt x="625" y="353"/>
                  </a:lnTo>
                  <a:lnTo>
                    <a:pt x="1004" y="489"/>
                  </a:lnTo>
                  <a:lnTo>
                    <a:pt x="625" y="625"/>
                  </a:lnTo>
                  <a:lnTo>
                    <a:pt x="516" y="1004"/>
                  </a:lnTo>
                  <a:lnTo>
                    <a:pt x="381" y="625"/>
                  </a:lnTo>
                  <a:lnTo>
                    <a:pt x="1" y="489"/>
                  </a:lnTo>
                  <a:lnTo>
                    <a:pt x="381" y="35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8"/>
            <p:cNvSpPr/>
            <p:nvPr/>
          </p:nvSpPr>
          <p:spPr>
            <a:xfrm>
              <a:off x="3067108" y="1493807"/>
              <a:ext cx="93423" cy="96005"/>
            </a:xfrm>
            <a:custGeom>
              <a:avLst/>
              <a:gdLst/>
              <a:ahLst/>
              <a:cxnLst/>
              <a:rect l="l" t="t" r="r" b="b"/>
              <a:pathLst>
                <a:path w="977" h="1004" extrusionOk="0">
                  <a:moveTo>
                    <a:pt x="488" y="0"/>
                  </a:moveTo>
                  <a:lnTo>
                    <a:pt x="597" y="353"/>
                  </a:lnTo>
                  <a:lnTo>
                    <a:pt x="977" y="488"/>
                  </a:lnTo>
                  <a:lnTo>
                    <a:pt x="597" y="624"/>
                  </a:lnTo>
                  <a:lnTo>
                    <a:pt x="488" y="1004"/>
                  </a:lnTo>
                  <a:lnTo>
                    <a:pt x="353" y="624"/>
                  </a:lnTo>
                  <a:lnTo>
                    <a:pt x="0" y="488"/>
                  </a:lnTo>
                  <a:lnTo>
                    <a:pt x="353" y="35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8"/>
            <p:cNvSpPr/>
            <p:nvPr/>
          </p:nvSpPr>
          <p:spPr>
            <a:xfrm>
              <a:off x="2706516" y="422643"/>
              <a:ext cx="49437" cy="49341"/>
            </a:xfrm>
            <a:custGeom>
              <a:avLst/>
              <a:gdLst/>
              <a:ahLst/>
              <a:cxnLst/>
              <a:rect l="l" t="t" r="r" b="b"/>
              <a:pathLst>
                <a:path w="517" h="516" extrusionOk="0">
                  <a:moveTo>
                    <a:pt x="272" y="0"/>
                  </a:moveTo>
                  <a:lnTo>
                    <a:pt x="326" y="190"/>
                  </a:lnTo>
                  <a:lnTo>
                    <a:pt x="516" y="271"/>
                  </a:lnTo>
                  <a:lnTo>
                    <a:pt x="326" y="326"/>
                  </a:lnTo>
                  <a:lnTo>
                    <a:pt x="272" y="515"/>
                  </a:lnTo>
                  <a:lnTo>
                    <a:pt x="191" y="326"/>
                  </a:lnTo>
                  <a:lnTo>
                    <a:pt x="1" y="271"/>
                  </a:lnTo>
                  <a:lnTo>
                    <a:pt x="191" y="19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8"/>
            <p:cNvSpPr/>
            <p:nvPr/>
          </p:nvSpPr>
          <p:spPr>
            <a:xfrm>
              <a:off x="4584350" y="43978"/>
              <a:ext cx="256842" cy="36337"/>
            </a:xfrm>
            <a:custGeom>
              <a:avLst/>
              <a:gdLst/>
              <a:ahLst/>
              <a:cxnLst/>
              <a:rect l="l" t="t" r="r" b="b"/>
              <a:pathLst>
                <a:path w="2686" h="380" extrusionOk="0">
                  <a:moveTo>
                    <a:pt x="2686" y="163"/>
                  </a:moveTo>
                  <a:cubicBezTo>
                    <a:pt x="2686" y="136"/>
                    <a:pt x="2659" y="136"/>
                    <a:pt x="2632" y="136"/>
                  </a:cubicBezTo>
                  <a:cubicBezTo>
                    <a:pt x="2605" y="109"/>
                    <a:pt x="2577" y="109"/>
                    <a:pt x="2550" y="109"/>
                  </a:cubicBezTo>
                  <a:cubicBezTo>
                    <a:pt x="2442" y="81"/>
                    <a:pt x="2306" y="54"/>
                    <a:pt x="2198" y="27"/>
                  </a:cubicBezTo>
                  <a:cubicBezTo>
                    <a:pt x="1899" y="0"/>
                    <a:pt x="1628" y="0"/>
                    <a:pt x="1330" y="0"/>
                  </a:cubicBezTo>
                  <a:cubicBezTo>
                    <a:pt x="1058" y="27"/>
                    <a:pt x="787" y="81"/>
                    <a:pt x="516" y="163"/>
                  </a:cubicBezTo>
                  <a:cubicBezTo>
                    <a:pt x="326" y="217"/>
                    <a:pt x="163" y="271"/>
                    <a:pt x="1" y="380"/>
                  </a:cubicBezTo>
                  <a:lnTo>
                    <a:pt x="1" y="380"/>
                  </a:lnTo>
                  <a:lnTo>
                    <a:pt x="1" y="380"/>
                  </a:lnTo>
                  <a:cubicBezTo>
                    <a:pt x="163" y="298"/>
                    <a:pt x="353" y="244"/>
                    <a:pt x="516" y="190"/>
                  </a:cubicBezTo>
                  <a:cubicBezTo>
                    <a:pt x="787" y="109"/>
                    <a:pt x="1058" y="81"/>
                    <a:pt x="1330" y="54"/>
                  </a:cubicBezTo>
                  <a:cubicBezTo>
                    <a:pt x="1601" y="54"/>
                    <a:pt x="1899" y="54"/>
                    <a:pt x="2171" y="109"/>
                  </a:cubicBezTo>
                  <a:lnTo>
                    <a:pt x="2550" y="163"/>
                  </a:lnTo>
                  <a:cubicBezTo>
                    <a:pt x="2577" y="163"/>
                    <a:pt x="2605" y="163"/>
                    <a:pt x="2632" y="163"/>
                  </a:cubicBezTo>
                  <a:lnTo>
                    <a:pt x="2686" y="163"/>
                  </a:lnTo>
                  <a:lnTo>
                    <a:pt x="2686" y="163"/>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8"/>
            <p:cNvSpPr/>
            <p:nvPr/>
          </p:nvSpPr>
          <p:spPr>
            <a:xfrm>
              <a:off x="4864524" y="-15690"/>
              <a:ext cx="36337" cy="41596"/>
            </a:xfrm>
            <a:custGeom>
              <a:avLst/>
              <a:gdLst/>
              <a:ahLst/>
              <a:cxnLst/>
              <a:rect l="l" t="t" r="r" b="b"/>
              <a:pathLst>
                <a:path w="380" h="435" extrusionOk="0">
                  <a:moveTo>
                    <a:pt x="325" y="407"/>
                  </a:moveTo>
                  <a:cubicBezTo>
                    <a:pt x="353" y="353"/>
                    <a:pt x="325" y="407"/>
                    <a:pt x="353" y="380"/>
                  </a:cubicBezTo>
                  <a:cubicBezTo>
                    <a:pt x="380" y="326"/>
                    <a:pt x="353" y="380"/>
                    <a:pt x="353" y="380"/>
                  </a:cubicBezTo>
                  <a:cubicBezTo>
                    <a:pt x="353" y="299"/>
                    <a:pt x="298" y="271"/>
                    <a:pt x="271" y="217"/>
                  </a:cubicBezTo>
                  <a:cubicBezTo>
                    <a:pt x="217" y="136"/>
                    <a:pt x="163" y="82"/>
                    <a:pt x="108" y="27"/>
                  </a:cubicBezTo>
                  <a:cubicBezTo>
                    <a:pt x="81" y="0"/>
                    <a:pt x="81" y="0"/>
                    <a:pt x="54" y="0"/>
                  </a:cubicBezTo>
                  <a:lnTo>
                    <a:pt x="27" y="0"/>
                  </a:lnTo>
                  <a:cubicBezTo>
                    <a:pt x="27" y="0"/>
                    <a:pt x="0" y="0"/>
                    <a:pt x="0" y="0"/>
                  </a:cubicBezTo>
                  <a:cubicBezTo>
                    <a:pt x="0" y="0"/>
                    <a:pt x="0" y="27"/>
                    <a:pt x="0" y="27"/>
                  </a:cubicBezTo>
                  <a:lnTo>
                    <a:pt x="0" y="54"/>
                  </a:lnTo>
                  <a:lnTo>
                    <a:pt x="0" y="82"/>
                  </a:lnTo>
                  <a:cubicBezTo>
                    <a:pt x="0" y="109"/>
                    <a:pt x="0" y="109"/>
                    <a:pt x="0" y="109"/>
                  </a:cubicBezTo>
                  <a:cubicBezTo>
                    <a:pt x="54" y="217"/>
                    <a:pt x="136" y="299"/>
                    <a:pt x="190" y="380"/>
                  </a:cubicBezTo>
                  <a:cubicBezTo>
                    <a:pt x="190" y="407"/>
                    <a:pt x="217" y="434"/>
                    <a:pt x="244" y="434"/>
                  </a:cubicBezTo>
                  <a:lnTo>
                    <a:pt x="244" y="434"/>
                  </a:lnTo>
                  <a:lnTo>
                    <a:pt x="271" y="434"/>
                  </a:lnTo>
                  <a:lnTo>
                    <a:pt x="271" y="434"/>
                  </a:lnTo>
                  <a:cubicBezTo>
                    <a:pt x="271" y="434"/>
                    <a:pt x="325" y="407"/>
                    <a:pt x="325" y="40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8"/>
            <p:cNvSpPr/>
            <p:nvPr/>
          </p:nvSpPr>
          <p:spPr>
            <a:xfrm>
              <a:off x="4887856" y="-119440"/>
              <a:ext cx="49341" cy="28591"/>
            </a:xfrm>
            <a:custGeom>
              <a:avLst/>
              <a:gdLst/>
              <a:ahLst/>
              <a:cxnLst/>
              <a:rect l="l" t="t" r="r" b="b"/>
              <a:pathLst>
                <a:path w="516" h="299" extrusionOk="0">
                  <a:moveTo>
                    <a:pt x="488" y="27"/>
                  </a:moveTo>
                  <a:cubicBezTo>
                    <a:pt x="461" y="27"/>
                    <a:pt x="461" y="0"/>
                    <a:pt x="434" y="0"/>
                  </a:cubicBezTo>
                  <a:lnTo>
                    <a:pt x="407" y="0"/>
                  </a:lnTo>
                  <a:cubicBezTo>
                    <a:pt x="353" y="54"/>
                    <a:pt x="271" y="82"/>
                    <a:pt x="217" y="136"/>
                  </a:cubicBezTo>
                  <a:lnTo>
                    <a:pt x="163" y="163"/>
                  </a:lnTo>
                  <a:cubicBezTo>
                    <a:pt x="109" y="217"/>
                    <a:pt x="54" y="244"/>
                    <a:pt x="0" y="271"/>
                  </a:cubicBezTo>
                  <a:cubicBezTo>
                    <a:pt x="0" y="271"/>
                    <a:pt x="0" y="271"/>
                    <a:pt x="0" y="299"/>
                  </a:cubicBezTo>
                  <a:lnTo>
                    <a:pt x="27" y="299"/>
                  </a:lnTo>
                  <a:lnTo>
                    <a:pt x="190" y="217"/>
                  </a:lnTo>
                  <a:lnTo>
                    <a:pt x="271" y="190"/>
                  </a:lnTo>
                  <a:cubicBezTo>
                    <a:pt x="326" y="163"/>
                    <a:pt x="380" y="136"/>
                    <a:pt x="434" y="109"/>
                  </a:cubicBezTo>
                  <a:cubicBezTo>
                    <a:pt x="488" y="82"/>
                    <a:pt x="488" y="82"/>
                    <a:pt x="488" y="82"/>
                  </a:cubicBezTo>
                  <a:cubicBezTo>
                    <a:pt x="515" y="54"/>
                    <a:pt x="488" y="54"/>
                    <a:pt x="488" y="27"/>
                  </a:cubicBezTo>
                  <a:lnTo>
                    <a:pt x="488" y="27"/>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8"/>
            <p:cNvSpPr/>
            <p:nvPr/>
          </p:nvSpPr>
          <p:spPr>
            <a:xfrm>
              <a:off x="4802274" y="17969"/>
              <a:ext cx="18168" cy="20846"/>
            </a:xfrm>
            <a:custGeom>
              <a:avLst/>
              <a:gdLst/>
              <a:ahLst/>
              <a:cxnLst/>
              <a:rect l="l" t="t" r="r" b="b"/>
              <a:pathLst>
                <a:path w="190" h="218" extrusionOk="0">
                  <a:moveTo>
                    <a:pt x="54" y="191"/>
                  </a:moveTo>
                  <a:lnTo>
                    <a:pt x="54" y="191"/>
                  </a:lnTo>
                  <a:lnTo>
                    <a:pt x="54" y="191"/>
                  </a:lnTo>
                  <a:lnTo>
                    <a:pt x="81" y="164"/>
                  </a:lnTo>
                  <a:lnTo>
                    <a:pt x="136" y="109"/>
                  </a:lnTo>
                  <a:lnTo>
                    <a:pt x="163" y="28"/>
                  </a:lnTo>
                  <a:cubicBezTo>
                    <a:pt x="190" y="28"/>
                    <a:pt x="190" y="28"/>
                    <a:pt x="163" y="1"/>
                  </a:cubicBezTo>
                  <a:cubicBezTo>
                    <a:pt x="163" y="1"/>
                    <a:pt x="163" y="1"/>
                    <a:pt x="136" y="1"/>
                  </a:cubicBezTo>
                  <a:lnTo>
                    <a:pt x="81" y="55"/>
                  </a:lnTo>
                  <a:cubicBezTo>
                    <a:pt x="54" y="82"/>
                    <a:pt x="27" y="109"/>
                    <a:pt x="27" y="164"/>
                  </a:cubicBezTo>
                  <a:cubicBezTo>
                    <a:pt x="27" y="164"/>
                    <a:pt x="27" y="164"/>
                    <a:pt x="27" y="164"/>
                  </a:cubicBezTo>
                  <a:lnTo>
                    <a:pt x="27" y="164"/>
                  </a:lnTo>
                  <a:cubicBezTo>
                    <a:pt x="0" y="191"/>
                    <a:pt x="27" y="218"/>
                    <a:pt x="54" y="19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8"/>
            <p:cNvSpPr/>
            <p:nvPr/>
          </p:nvSpPr>
          <p:spPr>
            <a:xfrm>
              <a:off x="4781524" y="-75359"/>
              <a:ext cx="31173" cy="39014"/>
            </a:xfrm>
            <a:custGeom>
              <a:avLst/>
              <a:gdLst/>
              <a:ahLst/>
              <a:cxnLst/>
              <a:rect l="l" t="t" r="r" b="b"/>
              <a:pathLst>
                <a:path w="326" h="408" extrusionOk="0">
                  <a:moveTo>
                    <a:pt x="326" y="380"/>
                  </a:moveTo>
                  <a:cubicBezTo>
                    <a:pt x="326" y="380"/>
                    <a:pt x="326" y="353"/>
                    <a:pt x="326" y="326"/>
                  </a:cubicBezTo>
                  <a:cubicBezTo>
                    <a:pt x="298" y="299"/>
                    <a:pt x="298" y="272"/>
                    <a:pt x="271" y="244"/>
                  </a:cubicBezTo>
                  <a:cubicBezTo>
                    <a:pt x="217" y="190"/>
                    <a:pt x="190" y="109"/>
                    <a:pt x="136" y="55"/>
                  </a:cubicBezTo>
                  <a:cubicBezTo>
                    <a:pt x="109" y="27"/>
                    <a:pt x="109" y="27"/>
                    <a:pt x="81" y="27"/>
                  </a:cubicBezTo>
                  <a:lnTo>
                    <a:pt x="54" y="0"/>
                  </a:lnTo>
                  <a:lnTo>
                    <a:pt x="0" y="0"/>
                  </a:lnTo>
                  <a:cubicBezTo>
                    <a:pt x="0" y="0"/>
                    <a:pt x="0" y="27"/>
                    <a:pt x="0" y="27"/>
                  </a:cubicBezTo>
                  <a:cubicBezTo>
                    <a:pt x="0" y="55"/>
                    <a:pt x="0" y="55"/>
                    <a:pt x="0" y="82"/>
                  </a:cubicBezTo>
                  <a:lnTo>
                    <a:pt x="27" y="136"/>
                  </a:lnTo>
                  <a:cubicBezTo>
                    <a:pt x="81" y="217"/>
                    <a:pt x="136" y="272"/>
                    <a:pt x="190" y="353"/>
                  </a:cubicBezTo>
                  <a:cubicBezTo>
                    <a:pt x="190" y="353"/>
                    <a:pt x="217" y="380"/>
                    <a:pt x="217" y="380"/>
                  </a:cubicBezTo>
                  <a:cubicBezTo>
                    <a:pt x="244" y="407"/>
                    <a:pt x="244" y="380"/>
                    <a:pt x="298" y="407"/>
                  </a:cubicBezTo>
                  <a:lnTo>
                    <a:pt x="298" y="407"/>
                  </a:lnTo>
                  <a:cubicBezTo>
                    <a:pt x="298" y="407"/>
                    <a:pt x="326" y="407"/>
                    <a:pt x="326" y="38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8"/>
            <p:cNvSpPr/>
            <p:nvPr/>
          </p:nvSpPr>
          <p:spPr>
            <a:xfrm>
              <a:off x="4706269" y="-28695"/>
              <a:ext cx="23428" cy="33850"/>
            </a:xfrm>
            <a:custGeom>
              <a:avLst/>
              <a:gdLst/>
              <a:ahLst/>
              <a:cxnLst/>
              <a:rect l="l" t="t" r="r" b="b"/>
              <a:pathLst>
                <a:path w="245" h="354" extrusionOk="0">
                  <a:moveTo>
                    <a:pt x="55" y="353"/>
                  </a:moveTo>
                  <a:lnTo>
                    <a:pt x="82" y="353"/>
                  </a:lnTo>
                  <a:lnTo>
                    <a:pt x="109" y="353"/>
                  </a:lnTo>
                  <a:cubicBezTo>
                    <a:pt x="109" y="353"/>
                    <a:pt x="109" y="326"/>
                    <a:pt x="109" y="326"/>
                  </a:cubicBezTo>
                  <a:cubicBezTo>
                    <a:pt x="163" y="272"/>
                    <a:pt x="190" y="190"/>
                    <a:pt x="217" y="109"/>
                  </a:cubicBezTo>
                  <a:cubicBezTo>
                    <a:pt x="217" y="109"/>
                    <a:pt x="217" y="82"/>
                    <a:pt x="245" y="55"/>
                  </a:cubicBezTo>
                  <a:cubicBezTo>
                    <a:pt x="245" y="55"/>
                    <a:pt x="245" y="28"/>
                    <a:pt x="217" y="28"/>
                  </a:cubicBezTo>
                  <a:cubicBezTo>
                    <a:pt x="217" y="1"/>
                    <a:pt x="190" y="1"/>
                    <a:pt x="190" y="28"/>
                  </a:cubicBezTo>
                  <a:lnTo>
                    <a:pt x="136" y="55"/>
                  </a:lnTo>
                  <a:cubicBezTo>
                    <a:pt x="109" y="109"/>
                    <a:pt x="55" y="190"/>
                    <a:pt x="28" y="245"/>
                  </a:cubicBezTo>
                  <a:lnTo>
                    <a:pt x="28" y="272"/>
                  </a:lnTo>
                  <a:lnTo>
                    <a:pt x="28" y="299"/>
                  </a:lnTo>
                  <a:cubicBezTo>
                    <a:pt x="0" y="326"/>
                    <a:pt x="0" y="326"/>
                    <a:pt x="28" y="353"/>
                  </a:cubicBezTo>
                  <a:lnTo>
                    <a:pt x="28" y="353"/>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8"/>
            <p:cNvSpPr/>
            <p:nvPr/>
          </p:nvSpPr>
          <p:spPr>
            <a:xfrm>
              <a:off x="4597355" y="-33858"/>
              <a:ext cx="57087" cy="33755"/>
            </a:xfrm>
            <a:custGeom>
              <a:avLst/>
              <a:gdLst/>
              <a:ahLst/>
              <a:cxnLst/>
              <a:rect l="l" t="t" r="r" b="b"/>
              <a:pathLst>
                <a:path w="597" h="353" extrusionOk="0">
                  <a:moveTo>
                    <a:pt x="597" y="353"/>
                  </a:moveTo>
                  <a:cubicBezTo>
                    <a:pt x="597" y="326"/>
                    <a:pt x="597" y="299"/>
                    <a:pt x="570" y="272"/>
                  </a:cubicBezTo>
                  <a:lnTo>
                    <a:pt x="516" y="244"/>
                  </a:lnTo>
                  <a:lnTo>
                    <a:pt x="461" y="190"/>
                  </a:lnTo>
                  <a:cubicBezTo>
                    <a:pt x="353" y="136"/>
                    <a:pt x="271" y="82"/>
                    <a:pt x="190" y="55"/>
                  </a:cubicBezTo>
                  <a:cubicBezTo>
                    <a:pt x="163" y="27"/>
                    <a:pt x="136" y="0"/>
                    <a:pt x="109" y="0"/>
                  </a:cubicBezTo>
                  <a:lnTo>
                    <a:pt x="54" y="0"/>
                  </a:lnTo>
                  <a:cubicBezTo>
                    <a:pt x="54" y="0"/>
                    <a:pt x="27" y="0"/>
                    <a:pt x="0" y="0"/>
                  </a:cubicBezTo>
                  <a:cubicBezTo>
                    <a:pt x="0" y="27"/>
                    <a:pt x="0" y="27"/>
                    <a:pt x="0" y="55"/>
                  </a:cubicBezTo>
                  <a:lnTo>
                    <a:pt x="27" y="82"/>
                  </a:lnTo>
                  <a:cubicBezTo>
                    <a:pt x="54" y="109"/>
                    <a:pt x="82" y="136"/>
                    <a:pt x="136" y="136"/>
                  </a:cubicBezTo>
                  <a:cubicBezTo>
                    <a:pt x="217" y="217"/>
                    <a:pt x="326" y="272"/>
                    <a:pt x="434" y="326"/>
                  </a:cubicBezTo>
                  <a:cubicBezTo>
                    <a:pt x="461" y="326"/>
                    <a:pt x="461" y="353"/>
                    <a:pt x="488" y="353"/>
                  </a:cubicBezTo>
                  <a:cubicBezTo>
                    <a:pt x="516" y="353"/>
                    <a:pt x="543" y="353"/>
                    <a:pt x="570" y="353"/>
                  </a:cubicBezTo>
                  <a:lnTo>
                    <a:pt x="570" y="353"/>
                  </a:lnTo>
                  <a:cubicBezTo>
                    <a:pt x="570" y="353"/>
                    <a:pt x="597" y="353"/>
                    <a:pt x="597" y="353"/>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8"/>
            <p:cNvSpPr/>
            <p:nvPr/>
          </p:nvSpPr>
          <p:spPr>
            <a:xfrm>
              <a:off x="4566182" y="25810"/>
              <a:ext cx="18264" cy="33755"/>
            </a:xfrm>
            <a:custGeom>
              <a:avLst/>
              <a:gdLst/>
              <a:ahLst/>
              <a:cxnLst/>
              <a:rect l="l" t="t" r="r" b="b"/>
              <a:pathLst>
                <a:path w="191" h="353" extrusionOk="0">
                  <a:moveTo>
                    <a:pt x="82" y="353"/>
                  </a:moveTo>
                  <a:cubicBezTo>
                    <a:pt x="82" y="353"/>
                    <a:pt x="109" y="353"/>
                    <a:pt x="109" y="326"/>
                  </a:cubicBezTo>
                  <a:lnTo>
                    <a:pt x="109" y="299"/>
                  </a:lnTo>
                  <a:cubicBezTo>
                    <a:pt x="136" y="244"/>
                    <a:pt x="164" y="190"/>
                    <a:pt x="191" y="136"/>
                  </a:cubicBezTo>
                  <a:cubicBezTo>
                    <a:pt x="191" y="109"/>
                    <a:pt x="191" y="82"/>
                    <a:pt x="191" y="82"/>
                  </a:cubicBezTo>
                  <a:cubicBezTo>
                    <a:pt x="191" y="54"/>
                    <a:pt x="191" y="27"/>
                    <a:pt x="164" y="27"/>
                  </a:cubicBezTo>
                  <a:cubicBezTo>
                    <a:pt x="136" y="0"/>
                    <a:pt x="109" y="27"/>
                    <a:pt x="109" y="54"/>
                  </a:cubicBezTo>
                  <a:lnTo>
                    <a:pt x="82" y="109"/>
                  </a:lnTo>
                  <a:cubicBezTo>
                    <a:pt x="55" y="163"/>
                    <a:pt x="28" y="217"/>
                    <a:pt x="1" y="271"/>
                  </a:cubicBezTo>
                  <a:cubicBezTo>
                    <a:pt x="1" y="271"/>
                    <a:pt x="1" y="299"/>
                    <a:pt x="1" y="299"/>
                  </a:cubicBezTo>
                  <a:cubicBezTo>
                    <a:pt x="1" y="299"/>
                    <a:pt x="1" y="326"/>
                    <a:pt x="1" y="353"/>
                  </a:cubicBezTo>
                  <a:lnTo>
                    <a:pt x="1" y="353"/>
                  </a:lnTo>
                  <a:cubicBezTo>
                    <a:pt x="1" y="353"/>
                    <a:pt x="55" y="353"/>
                    <a:pt x="82" y="353"/>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8"/>
            <p:cNvSpPr/>
            <p:nvPr/>
          </p:nvSpPr>
          <p:spPr>
            <a:xfrm>
              <a:off x="4509191" y="-70195"/>
              <a:ext cx="36337" cy="31269"/>
            </a:xfrm>
            <a:custGeom>
              <a:avLst/>
              <a:gdLst/>
              <a:ahLst/>
              <a:cxnLst/>
              <a:rect l="l" t="t" r="r" b="b"/>
              <a:pathLst>
                <a:path w="380" h="327" extrusionOk="0">
                  <a:moveTo>
                    <a:pt x="353" y="326"/>
                  </a:moveTo>
                  <a:cubicBezTo>
                    <a:pt x="353" y="326"/>
                    <a:pt x="353" y="299"/>
                    <a:pt x="353" y="299"/>
                  </a:cubicBezTo>
                  <a:cubicBezTo>
                    <a:pt x="353" y="299"/>
                    <a:pt x="353" y="272"/>
                    <a:pt x="353" y="272"/>
                  </a:cubicBezTo>
                  <a:cubicBezTo>
                    <a:pt x="353" y="272"/>
                    <a:pt x="353" y="245"/>
                    <a:pt x="326" y="245"/>
                  </a:cubicBezTo>
                  <a:cubicBezTo>
                    <a:pt x="271" y="190"/>
                    <a:pt x="217" y="136"/>
                    <a:pt x="163" y="82"/>
                  </a:cubicBezTo>
                  <a:cubicBezTo>
                    <a:pt x="109" y="55"/>
                    <a:pt x="81" y="28"/>
                    <a:pt x="54" y="28"/>
                  </a:cubicBezTo>
                  <a:cubicBezTo>
                    <a:pt x="54" y="1"/>
                    <a:pt x="27" y="1"/>
                    <a:pt x="27" y="28"/>
                  </a:cubicBezTo>
                  <a:cubicBezTo>
                    <a:pt x="0" y="28"/>
                    <a:pt x="0" y="55"/>
                    <a:pt x="27" y="55"/>
                  </a:cubicBezTo>
                  <a:cubicBezTo>
                    <a:pt x="27" y="82"/>
                    <a:pt x="54" y="109"/>
                    <a:pt x="81" y="136"/>
                  </a:cubicBezTo>
                  <a:cubicBezTo>
                    <a:pt x="136" y="190"/>
                    <a:pt x="190" y="272"/>
                    <a:pt x="271" y="326"/>
                  </a:cubicBezTo>
                  <a:cubicBezTo>
                    <a:pt x="271" y="326"/>
                    <a:pt x="298" y="326"/>
                    <a:pt x="298" y="326"/>
                  </a:cubicBezTo>
                  <a:cubicBezTo>
                    <a:pt x="298" y="326"/>
                    <a:pt x="326" y="326"/>
                    <a:pt x="326" y="326"/>
                  </a:cubicBezTo>
                  <a:lnTo>
                    <a:pt x="380" y="326"/>
                  </a:lnTo>
                  <a:cubicBezTo>
                    <a:pt x="380" y="326"/>
                    <a:pt x="353" y="326"/>
                    <a:pt x="353" y="326"/>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8"/>
            <p:cNvSpPr/>
            <p:nvPr/>
          </p:nvSpPr>
          <p:spPr>
            <a:xfrm>
              <a:off x="4597355" y="-127282"/>
              <a:ext cx="23428" cy="49437"/>
            </a:xfrm>
            <a:custGeom>
              <a:avLst/>
              <a:gdLst/>
              <a:ahLst/>
              <a:cxnLst/>
              <a:rect l="l" t="t" r="r" b="b"/>
              <a:pathLst>
                <a:path w="245" h="517" extrusionOk="0">
                  <a:moveTo>
                    <a:pt x="0" y="516"/>
                  </a:moveTo>
                  <a:cubicBezTo>
                    <a:pt x="27" y="489"/>
                    <a:pt x="54" y="462"/>
                    <a:pt x="82" y="435"/>
                  </a:cubicBezTo>
                  <a:lnTo>
                    <a:pt x="109" y="408"/>
                  </a:lnTo>
                  <a:cubicBezTo>
                    <a:pt x="109" y="381"/>
                    <a:pt x="163" y="272"/>
                    <a:pt x="190" y="218"/>
                  </a:cubicBezTo>
                  <a:cubicBezTo>
                    <a:pt x="217" y="164"/>
                    <a:pt x="217" y="136"/>
                    <a:pt x="244" y="82"/>
                  </a:cubicBezTo>
                  <a:cubicBezTo>
                    <a:pt x="244" y="28"/>
                    <a:pt x="190" y="1"/>
                    <a:pt x="163" y="55"/>
                  </a:cubicBezTo>
                  <a:cubicBezTo>
                    <a:pt x="136" y="82"/>
                    <a:pt x="109" y="109"/>
                    <a:pt x="109" y="164"/>
                  </a:cubicBezTo>
                  <a:cubicBezTo>
                    <a:pt x="82" y="191"/>
                    <a:pt x="54" y="245"/>
                    <a:pt x="27" y="299"/>
                  </a:cubicBezTo>
                  <a:cubicBezTo>
                    <a:pt x="27" y="353"/>
                    <a:pt x="0" y="381"/>
                    <a:pt x="0" y="408"/>
                  </a:cubicBezTo>
                  <a:cubicBezTo>
                    <a:pt x="0" y="435"/>
                    <a:pt x="0" y="462"/>
                    <a:pt x="0" y="516"/>
                  </a:cubicBezTo>
                  <a:lnTo>
                    <a:pt x="0" y="516"/>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8"/>
            <p:cNvSpPr/>
            <p:nvPr/>
          </p:nvSpPr>
          <p:spPr>
            <a:xfrm>
              <a:off x="4615523" y="-106531"/>
              <a:ext cx="77837" cy="90937"/>
            </a:xfrm>
            <a:custGeom>
              <a:avLst/>
              <a:gdLst/>
              <a:ahLst/>
              <a:cxnLst/>
              <a:rect l="l" t="t" r="r" b="b"/>
              <a:pathLst>
                <a:path w="814" h="951" extrusionOk="0">
                  <a:moveTo>
                    <a:pt x="543" y="408"/>
                  </a:moveTo>
                  <a:lnTo>
                    <a:pt x="543" y="408"/>
                  </a:lnTo>
                  <a:cubicBezTo>
                    <a:pt x="543" y="435"/>
                    <a:pt x="543" y="435"/>
                    <a:pt x="543" y="462"/>
                  </a:cubicBezTo>
                  <a:cubicBezTo>
                    <a:pt x="570" y="462"/>
                    <a:pt x="570" y="462"/>
                    <a:pt x="597" y="462"/>
                  </a:cubicBezTo>
                  <a:lnTo>
                    <a:pt x="597" y="462"/>
                  </a:lnTo>
                  <a:lnTo>
                    <a:pt x="543" y="462"/>
                  </a:lnTo>
                  <a:lnTo>
                    <a:pt x="543" y="462"/>
                  </a:lnTo>
                  <a:cubicBezTo>
                    <a:pt x="543" y="462"/>
                    <a:pt x="543" y="435"/>
                    <a:pt x="543" y="435"/>
                  </a:cubicBezTo>
                  <a:lnTo>
                    <a:pt x="543" y="408"/>
                  </a:lnTo>
                  <a:cubicBezTo>
                    <a:pt x="0" y="109"/>
                    <a:pt x="651" y="950"/>
                    <a:pt x="570" y="543"/>
                  </a:cubicBezTo>
                  <a:cubicBezTo>
                    <a:pt x="651" y="570"/>
                    <a:pt x="787" y="543"/>
                    <a:pt x="624" y="462"/>
                  </a:cubicBezTo>
                  <a:lnTo>
                    <a:pt x="624" y="462"/>
                  </a:lnTo>
                  <a:lnTo>
                    <a:pt x="678" y="381"/>
                  </a:lnTo>
                  <a:cubicBezTo>
                    <a:pt x="705" y="326"/>
                    <a:pt x="732" y="272"/>
                    <a:pt x="760" y="218"/>
                  </a:cubicBezTo>
                  <a:cubicBezTo>
                    <a:pt x="760" y="191"/>
                    <a:pt x="787" y="136"/>
                    <a:pt x="787" y="109"/>
                  </a:cubicBezTo>
                  <a:cubicBezTo>
                    <a:pt x="814" y="55"/>
                    <a:pt x="732" y="1"/>
                    <a:pt x="705" y="55"/>
                  </a:cubicBezTo>
                  <a:cubicBezTo>
                    <a:pt x="678" y="109"/>
                    <a:pt x="651" y="136"/>
                    <a:pt x="651" y="191"/>
                  </a:cubicBezTo>
                  <a:cubicBezTo>
                    <a:pt x="624" y="218"/>
                    <a:pt x="570" y="299"/>
                    <a:pt x="543" y="381"/>
                  </a:cubicBezTo>
                  <a:lnTo>
                    <a:pt x="543" y="40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8"/>
            <p:cNvSpPr/>
            <p:nvPr/>
          </p:nvSpPr>
          <p:spPr>
            <a:xfrm>
              <a:off x="4752933" y="-163522"/>
              <a:ext cx="36432" cy="33755"/>
            </a:xfrm>
            <a:custGeom>
              <a:avLst/>
              <a:gdLst/>
              <a:ahLst/>
              <a:cxnLst/>
              <a:rect l="l" t="t" r="r" b="b"/>
              <a:pathLst>
                <a:path w="381" h="353" extrusionOk="0">
                  <a:moveTo>
                    <a:pt x="380" y="353"/>
                  </a:moveTo>
                  <a:lnTo>
                    <a:pt x="380" y="298"/>
                  </a:lnTo>
                  <a:cubicBezTo>
                    <a:pt x="353" y="271"/>
                    <a:pt x="353" y="244"/>
                    <a:pt x="326" y="244"/>
                  </a:cubicBezTo>
                  <a:cubicBezTo>
                    <a:pt x="272" y="190"/>
                    <a:pt x="245" y="136"/>
                    <a:pt x="191" y="109"/>
                  </a:cubicBezTo>
                  <a:cubicBezTo>
                    <a:pt x="163" y="81"/>
                    <a:pt x="136" y="54"/>
                    <a:pt x="82" y="54"/>
                  </a:cubicBezTo>
                  <a:cubicBezTo>
                    <a:pt x="55" y="0"/>
                    <a:pt x="1" y="54"/>
                    <a:pt x="55" y="109"/>
                  </a:cubicBezTo>
                  <a:lnTo>
                    <a:pt x="136" y="190"/>
                  </a:lnTo>
                  <a:lnTo>
                    <a:pt x="299" y="326"/>
                  </a:lnTo>
                  <a:cubicBezTo>
                    <a:pt x="299" y="326"/>
                    <a:pt x="299" y="353"/>
                    <a:pt x="326" y="353"/>
                  </a:cubicBezTo>
                  <a:cubicBezTo>
                    <a:pt x="353" y="353"/>
                    <a:pt x="353" y="353"/>
                    <a:pt x="380" y="353"/>
                  </a:cubicBezTo>
                  <a:lnTo>
                    <a:pt x="380" y="353"/>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8"/>
            <p:cNvSpPr/>
            <p:nvPr/>
          </p:nvSpPr>
          <p:spPr>
            <a:xfrm>
              <a:off x="4859265" y="-194695"/>
              <a:ext cx="15682" cy="36432"/>
            </a:xfrm>
            <a:custGeom>
              <a:avLst/>
              <a:gdLst/>
              <a:ahLst/>
              <a:cxnLst/>
              <a:rect l="l" t="t" r="r" b="b"/>
              <a:pathLst>
                <a:path w="164" h="381" extrusionOk="0">
                  <a:moveTo>
                    <a:pt x="55" y="380"/>
                  </a:moveTo>
                  <a:cubicBezTo>
                    <a:pt x="82" y="353"/>
                    <a:pt x="82" y="380"/>
                    <a:pt x="109" y="326"/>
                  </a:cubicBezTo>
                  <a:lnTo>
                    <a:pt x="109" y="326"/>
                  </a:lnTo>
                  <a:cubicBezTo>
                    <a:pt x="109" y="299"/>
                    <a:pt x="109" y="272"/>
                    <a:pt x="136" y="245"/>
                  </a:cubicBezTo>
                  <a:lnTo>
                    <a:pt x="163" y="136"/>
                  </a:lnTo>
                  <a:cubicBezTo>
                    <a:pt x="163" y="136"/>
                    <a:pt x="163" y="109"/>
                    <a:pt x="163" y="109"/>
                  </a:cubicBezTo>
                  <a:lnTo>
                    <a:pt x="163" y="55"/>
                  </a:lnTo>
                  <a:cubicBezTo>
                    <a:pt x="163" y="55"/>
                    <a:pt x="163" y="28"/>
                    <a:pt x="136" y="28"/>
                  </a:cubicBezTo>
                  <a:cubicBezTo>
                    <a:pt x="109" y="1"/>
                    <a:pt x="109" y="28"/>
                    <a:pt x="82" y="55"/>
                  </a:cubicBezTo>
                  <a:cubicBezTo>
                    <a:pt x="82" y="55"/>
                    <a:pt x="55" y="82"/>
                    <a:pt x="55" y="109"/>
                  </a:cubicBezTo>
                  <a:cubicBezTo>
                    <a:pt x="28" y="163"/>
                    <a:pt x="1" y="218"/>
                    <a:pt x="1" y="272"/>
                  </a:cubicBezTo>
                  <a:lnTo>
                    <a:pt x="1" y="299"/>
                  </a:lnTo>
                  <a:cubicBezTo>
                    <a:pt x="1" y="326"/>
                    <a:pt x="1" y="353"/>
                    <a:pt x="28" y="353"/>
                  </a:cubicBezTo>
                  <a:cubicBezTo>
                    <a:pt x="55" y="380"/>
                    <a:pt x="28" y="353"/>
                    <a:pt x="28" y="353"/>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8"/>
            <p:cNvSpPr/>
            <p:nvPr/>
          </p:nvSpPr>
          <p:spPr>
            <a:xfrm>
              <a:off x="4957852" y="-212864"/>
              <a:ext cx="23428" cy="23428"/>
            </a:xfrm>
            <a:custGeom>
              <a:avLst/>
              <a:gdLst/>
              <a:ahLst/>
              <a:cxnLst/>
              <a:rect l="l" t="t" r="r" b="b"/>
              <a:pathLst>
                <a:path w="245" h="245" extrusionOk="0">
                  <a:moveTo>
                    <a:pt x="190" y="191"/>
                  </a:moveTo>
                  <a:lnTo>
                    <a:pt x="190" y="191"/>
                  </a:lnTo>
                  <a:cubicBezTo>
                    <a:pt x="217" y="191"/>
                    <a:pt x="217" y="191"/>
                    <a:pt x="245" y="191"/>
                  </a:cubicBezTo>
                  <a:cubicBezTo>
                    <a:pt x="245" y="164"/>
                    <a:pt x="245" y="164"/>
                    <a:pt x="245" y="136"/>
                  </a:cubicBezTo>
                  <a:lnTo>
                    <a:pt x="245" y="136"/>
                  </a:lnTo>
                  <a:lnTo>
                    <a:pt x="245" y="136"/>
                  </a:lnTo>
                  <a:lnTo>
                    <a:pt x="245" y="136"/>
                  </a:lnTo>
                  <a:cubicBezTo>
                    <a:pt x="190" y="109"/>
                    <a:pt x="163" y="82"/>
                    <a:pt x="109" y="55"/>
                  </a:cubicBezTo>
                  <a:cubicBezTo>
                    <a:pt x="55" y="1"/>
                    <a:pt x="109" y="55"/>
                    <a:pt x="82" y="55"/>
                  </a:cubicBezTo>
                  <a:lnTo>
                    <a:pt x="55" y="55"/>
                  </a:lnTo>
                  <a:cubicBezTo>
                    <a:pt x="55" y="28"/>
                    <a:pt x="28" y="28"/>
                    <a:pt x="28" y="55"/>
                  </a:cubicBezTo>
                  <a:cubicBezTo>
                    <a:pt x="0" y="55"/>
                    <a:pt x="0" y="82"/>
                    <a:pt x="28" y="82"/>
                  </a:cubicBezTo>
                  <a:cubicBezTo>
                    <a:pt x="28" y="109"/>
                    <a:pt x="28" y="109"/>
                    <a:pt x="28" y="109"/>
                  </a:cubicBezTo>
                  <a:cubicBezTo>
                    <a:pt x="28" y="136"/>
                    <a:pt x="55" y="164"/>
                    <a:pt x="82" y="164"/>
                  </a:cubicBezTo>
                  <a:cubicBezTo>
                    <a:pt x="109" y="191"/>
                    <a:pt x="136" y="218"/>
                    <a:pt x="190" y="245"/>
                  </a:cubicBezTo>
                  <a:lnTo>
                    <a:pt x="190" y="245"/>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8"/>
            <p:cNvSpPr/>
            <p:nvPr/>
          </p:nvSpPr>
          <p:spPr>
            <a:xfrm>
              <a:off x="4957852" y="-59772"/>
              <a:ext cx="20846" cy="15586"/>
            </a:xfrm>
            <a:custGeom>
              <a:avLst/>
              <a:gdLst/>
              <a:ahLst/>
              <a:cxnLst/>
              <a:rect l="l" t="t" r="r" b="b"/>
              <a:pathLst>
                <a:path w="218" h="163" extrusionOk="0">
                  <a:moveTo>
                    <a:pt x="163" y="136"/>
                  </a:moveTo>
                  <a:lnTo>
                    <a:pt x="163" y="109"/>
                  </a:lnTo>
                  <a:cubicBezTo>
                    <a:pt x="190" y="109"/>
                    <a:pt x="190" y="109"/>
                    <a:pt x="190" y="109"/>
                  </a:cubicBezTo>
                  <a:cubicBezTo>
                    <a:pt x="190" y="109"/>
                    <a:pt x="190" y="81"/>
                    <a:pt x="190" y="81"/>
                  </a:cubicBezTo>
                  <a:cubicBezTo>
                    <a:pt x="190" y="54"/>
                    <a:pt x="217" y="81"/>
                    <a:pt x="190" y="81"/>
                  </a:cubicBezTo>
                  <a:lnTo>
                    <a:pt x="190" y="81"/>
                  </a:lnTo>
                  <a:lnTo>
                    <a:pt x="190" y="81"/>
                  </a:lnTo>
                  <a:cubicBezTo>
                    <a:pt x="163" y="54"/>
                    <a:pt x="109" y="54"/>
                    <a:pt x="55" y="0"/>
                  </a:cubicBezTo>
                  <a:cubicBezTo>
                    <a:pt x="55" y="0"/>
                    <a:pt x="28" y="0"/>
                    <a:pt x="28" y="0"/>
                  </a:cubicBezTo>
                  <a:cubicBezTo>
                    <a:pt x="0" y="27"/>
                    <a:pt x="0" y="54"/>
                    <a:pt x="28" y="54"/>
                  </a:cubicBezTo>
                  <a:cubicBezTo>
                    <a:pt x="55" y="109"/>
                    <a:pt x="109" y="136"/>
                    <a:pt x="136" y="163"/>
                  </a:cubicBezTo>
                  <a:lnTo>
                    <a:pt x="136" y="163"/>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8"/>
            <p:cNvSpPr/>
            <p:nvPr/>
          </p:nvSpPr>
          <p:spPr>
            <a:xfrm>
              <a:off x="4784106" y="-272532"/>
              <a:ext cx="33755" cy="49437"/>
            </a:xfrm>
            <a:custGeom>
              <a:avLst/>
              <a:gdLst/>
              <a:ahLst/>
              <a:cxnLst/>
              <a:rect l="l" t="t" r="r" b="b"/>
              <a:pathLst>
                <a:path w="353" h="517" extrusionOk="0">
                  <a:moveTo>
                    <a:pt x="0" y="516"/>
                  </a:moveTo>
                  <a:cubicBezTo>
                    <a:pt x="27" y="516"/>
                    <a:pt x="54" y="489"/>
                    <a:pt x="82" y="489"/>
                  </a:cubicBezTo>
                  <a:cubicBezTo>
                    <a:pt x="109" y="462"/>
                    <a:pt x="109" y="462"/>
                    <a:pt x="109" y="462"/>
                  </a:cubicBezTo>
                  <a:cubicBezTo>
                    <a:pt x="163" y="408"/>
                    <a:pt x="190" y="354"/>
                    <a:pt x="217" y="299"/>
                  </a:cubicBezTo>
                  <a:cubicBezTo>
                    <a:pt x="271" y="218"/>
                    <a:pt x="299" y="164"/>
                    <a:pt x="353" y="82"/>
                  </a:cubicBezTo>
                  <a:cubicBezTo>
                    <a:pt x="353" y="55"/>
                    <a:pt x="353" y="28"/>
                    <a:pt x="326" y="1"/>
                  </a:cubicBezTo>
                  <a:cubicBezTo>
                    <a:pt x="299" y="1"/>
                    <a:pt x="271" y="1"/>
                    <a:pt x="271" y="28"/>
                  </a:cubicBezTo>
                  <a:cubicBezTo>
                    <a:pt x="217" y="109"/>
                    <a:pt x="163" y="164"/>
                    <a:pt x="109" y="245"/>
                  </a:cubicBezTo>
                  <a:cubicBezTo>
                    <a:pt x="82" y="272"/>
                    <a:pt x="54" y="326"/>
                    <a:pt x="27" y="381"/>
                  </a:cubicBezTo>
                  <a:cubicBezTo>
                    <a:pt x="0" y="408"/>
                    <a:pt x="0" y="408"/>
                    <a:pt x="27" y="408"/>
                  </a:cubicBezTo>
                  <a:cubicBezTo>
                    <a:pt x="0" y="435"/>
                    <a:pt x="0" y="489"/>
                    <a:pt x="27" y="516"/>
                  </a:cubicBezTo>
                  <a:lnTo>
                    <a:pt x="27" y="516"/>
                  </a:lnTo>
                  <a:cubicBezTo>
                    <a:pt x="27" y="516"/>
                    <a:pt x="0" y="516"/>
                    <a:pt x="0" y="516"/>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8"/>
            <p:cNvSpPr/>
            <p:nvPr/>
          </p:nvSpPr>
          <p:spPr>
            <a:xfrm>
              <a:off x="4657024" y="-236196"/>
              <a:ext cx="36337" cy="46759"/>
            </a:xfrm>
            <a:custGeom>
              <a:avLst/>
              <a:gdLst/>
              <a:ahLst/>
              <a:cxnLst/>
              <a:rect l="l" t="t" r="r" b="b"/>
              <a:pathLst>
                <a:path w="380" h="489" extrusionOk="0">
                  <a:moveTo>
                    <a:pt x="380" y="489"/>
                  </a:moveTo>
                  <a:lnTo>
                    <a:pt x="380" y="380"/>
                  </a:lnTo>
                  <a:cubicBezTo>
                    <a:pt x="380" y="353"/>
                    <a:pt x="380" y="353"/>
                    <a:pt x="380" y="353"/>
                  </a:cubicBezTo>
                  <a:cubicBezTo>
                    <a:pt x="353" y="326"/>
                    <a:pt x="353" y="299"/>
                    <a:pt x="326" y="272"/>
                  </a:cubicBezTo>
                  <a:cubicBezTo>
                    <a:pt x="271" y="218"/>
                    <a:pt x="217" y="136"/>
                    <a:pt x="163" y="82"/>
                  </a:cubicBezTo>
                  <a:lnTo>
                    <a:pt x="81" y="28"/>
                  </a:lnTo>
                  <a:cubicBezTo>
                    <a:pt x="81" y="1"/>
                    <a:pt x="54" y="1"/>
                    <a:pt x="27" y="28"/>
                  </a:cubicBezTo>
                  <a:cubicBezTo>
                    <a:pt x="0" y="28"/>
                    <a:pt x="0" y="55"/>
                    <a:pt x="27" y="82"/>
                  </a:cubicBezTo>
                  <a:lnTo>
                    <a:pt x="81" y="163"/>
                  </a:lnTo>
                  <a:lnTo>
                    <a:pt x="109" y="218"/>
                  </a:lnTo>
                  <a:cubicBezTo>
                    <a:pt x="163" y="272"/>
                    <a:pt x="190" y="299"/>
                    <a:pt x="217" y="353"/>
                  </a:cubicBezTo>
                  <a:cubicBezTo>
                    <a:pt x="217" y="380"/>
                    <a:pt x="244" y="408"/>
                    <a:pt x="271" y="435"/>
                  </a:cubicBezTo>
                  <a:cubicBezTo>
                    <a:pt x="271" y="435"/>
                    <a:pt x="298" y="462"/>
                    <a:pt x="298" y="462"/>
                  </a:cubicBezTo>
                  <a:cubicBezTo>
                    <a:pt x="326" y="462"/>
                    <a:pt x="353" y="489"/>
                    <a:pt x="380" y="489"/>
                  </a:cubicBezTo>
                  <a:lnTo>
                    <a:pt x="380" y="489"/>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8"/>
            <p:cNvSpPr/>
            <p:nvPr/>
          </p:nvSpPr>
          <p:spPr>
            <a:xfrm>
              <a:off x="4553273" y="-179109"/>
              <a:ext cx="23428" cy="36432"/>
            </a:xfrm>
            <a:custGeom>
              <a:avLst/>
              <a:gdLst/>
              <a:ahLst/>
              <a:cxnLst/>
              <a:rect l="l" t="t" r="r" b="b"/>
              <a:pathLst>
                <a:path w="245" h="381" extrusionOk="0">
                  <a:moveTo>
                    <a:pt x="0" y="380"/>
                  </a:moveTo>
                  <a:lnTo>
                    <a:pt x="27" y="380"/>
                  </a:lnTo>
                  <a:lnTo>
                    <a:pt x="82" y="380"/>
                  </a:lnTo>
                  <a:cubicBezTo>
                    <a:pt x="82" y="380"/>
                    <a:pt x="82" y="353"/>
                    <a:pt x="82" y="353"/>
                  </a:cubicBezTo>
                  <a:cubicBezTo>
                    <a:pt x="136" y="299"/>
                    <a:pt x="190" y="217"/>
                    <a:pt x="244" y="163"/>
                  </a:cubicBezTo>
                  <a:lnTo>
                    <a:pt x="244" y="136"/>
                  </a:lnTo>
                  <a:cubicBezTo>
                    <a:pt x="244" y="136"/>
                    <a:pt x="244" y="109"/>
                    <a:pt x="244" y="82"/>
                  </a:cubicBezTo>
                  <a:cubicBezTo>
                    <a:pt x="244" y="82"/>
                    <a:pt x="244" y="27"/>
                    <a:pt x="217" y="27"/>
                  </a:cubicBezTo>
                  <a:cubicBezTo>
                    <a:pt x="190" y="0"/>
                    <a:pt x="163" y="27"/>
                    <a:pt x="163" y="55"/>
                  </a:cubicBezTo>
                  <a:cubicBezTo>
                    <a:pt x="136" y="55"/>
                    <a:pt x="136" y="55"/>
                    <a:pt x="109" y="82"/>
                  </a:cubicBezTo>
                  <a:lnTo>
                    <a:pt x="109" y="82"/>
                  </a:lnTo>
                  <a:cubicBezTo>
                    <a:pt x="82" y="136"/>
                    <a:pt x="27" y="217"/>
                    <a:pt x="0" y="272"/>
                  </a:cubicBezTo>
                  <a:cubicBezTo>
                    <a:pt x="0" y="299"/>
                    <a:pt x="0" y="299"/>
                    <a:pt x="0" y="326"/>
                  </a:cubicBezTo>
                  <a:lnTo>
                    <a:pt x="0" y="353"/>
                  </a:lnTo>
                  <a:lnTo>
                    <a:pt x="0" y="380"/>
                  </a:lnTo>
                  <a:lnTo>
                    <a:pt x="0" y="38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8"/>
            <p:cNvSpPr/>
            <p:nvPr/>
          </p:nvSpPr>
          <p:spPr>
            <a:xfrm>
              <a:off x="4470273" y="-168782"/>
              <a:ext cx="41596" cy="31269"/>
            </a:xfrm>
            <a:custGeom>
              <a:avLst/>
              <a:gdLst/>
              <a:ahLst/>
              <a:cxnLst/>
              <a:rect l="l" t="t" r="r" b="b"/>
              <a:pathLst>
                <a:path w="435" h="327" extrusionOk="0">
                  <a:moveTo>
                    <a:pt x="434" y="326"/>
                  </a:moveTo>
                  <a:lnTo>
                    <a:pt x="434" y="245"/>
                  </a:lnTo>
                  <a:cubicBezTo>
                    <a:pt x="434" y="218"/>
                    <a:pt x="380" y="191"/>
                    <a:pt x="353" y="164"/>
                  </a:cubicBezTo>
                  <a:cubicBezTo>
                    <a:pt x="299" y="136"/>
                    <a:pt x="244" y="109"/>
                    <a:pt x="190" y="82"/>
                  </a:cubicBezTo>
                  <a:cubicBezTo>
                    <a:pt x="136" y="55"/>
                    <a:pt x="82" y="28"/>
                    <a:pt x="27" y="28"/>
                  </a:cubicBezTo>
                  <a:cubicBezTo>
                    <a:pt x="27" y="1"/>
                    <a:pt x="0" y="1"/>
                    <a:pt x="0" y="28"/>
                  </a:cubicBezTo>
                  <a:cubicBezTo>
                    <a:pt x="0" y="28"/>
                    <a:pt x="0" y="55"/>
                    <a:pt x="0" y="55"/>
                  </a:cubicBezTo>
                  <a:lnTo>
                    <a:pt x="136" y="164"/>
                  </a:lnTo>
                  <a:lnTo>
                    <a:pt x="244" y="272"/>
                  </a:lnTo>
                  <a:cubicBezTo>
                    <a:pt x="271" y="272"/>
                    <a:pt x="299" y="299"/>
                    <a:pt x="326" y="326"/>
                  </a:cubicBezTo>
                  <a:lnTo>
                    <a:pt x="326" y="326"/>
                  </a:lnTo>
                  <a:lnTo>
                    <a:pt x="407" y="326"/>
                  </a:lnTo>
                  <a:lnTo>
                    <a:pt x="407" y="326"/>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8"/>
            <p:cNvSpPr/>
            <p:nvPr/>
          </p:nvSpPr>
          <p:spPr>
            <a:xfrm>
              <a:off x="4496187" y="-262109"/>
              <a:ext cx="44178" cy="75255"/>
            </a:xfrm>
            <a:custGeom>
              <a:avLst/>
              <a:gdLst/>
              <a:ahLst/>
              <a:cxnLst/>
              <a:rect l="l" t="t" r="r" b="b"/>
              <a:pathLst>
                <a:path w="462" h="787" extrusionOk="0">
                  <a:moveTo>
                    <a:pt x="28" y="760"/>
                  </a:moveTo>
                  <a:lnTo>
                    <a:pt x="82" y="760"/>
                  </a:lnTo>
                  <a:cubicBezTo>
                    <a:pt x="82" y="760"/>
                    <a:pt x="82" y="733"/>
                    <a:pt x="82" y="733"/>
                  </a:cubicBezTo>
                  <a:cubicBezTo>
                    <a:pt x="163" y="570"/>
                    <a:pt x="272" y="407"/>
                    <a:pt x="353" y="272"/>
                  </a:cubicBezTo>
                  <a:cubicBezTo>
                    <a:pt x="380" y="245"/>
                    <a:pt x="380" y="190"/>
                    <a:pt x="407" y="163"/>
                  </a:cubicBezTo>
                  <a:lnTo>
                    <a:pt x="407" y="136"/>
                  </a:lnTo>
                  <a:cubicBezTo>
                    <a:pt x="462" y="55"/>
                    <a:pt x="326" y="0"/>
                    <a:pt x="299" y="82"/>
                  </a:cubicBezTo>
                  <a:lnTo>
                    <a:pt x="272" y="109"/>
                  </a:lnTo>
                  <a:cubicBezTo>
                    <a:pt x="245" y="136"/>
                    <a:pt x="245" y="163"/>
                    <a:pt x="217" y="190"/>
                  </a:cubicBezTo>
                  <a:cubicBezTo>
                    <a:pt x="136" y="353"/>
                    <a:pt x="55" y="516"/>
                    <a:pt x="0" y="679"/>
                  </a:cubicBezTo>
                  <a:lnTo>
                    <a:pt x="0" y="706"/>
                  </a:lnTo>
                  <a:cubicBezTo>
                    <a:pt x="0" y="733"/>
                    <a:pt x="0" y="733"/>
                    <a:pt x="0" y="760"/>
                  </a:cubicBezTo>
                  <a:cubicBezTo>
                    <a:pt x="28" y="787"/>
                    <a:pt x="0" y="760"/>
                    <a:pt x="0" y="76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8"/>
            <p:cNvSpPr/>
            <p:nvPr/>
          </p:nvSpPr>
          <p:spPr>
            <a:xfrm>
              <a:off x="3349768" y="337061"/>
              <a:ext cx="189428" cy="54505"/>
            </a:xfrm>
            <a:custGeom>
              <a:avLst/>
              <a:gdLst/>
              <a:ahLst/>
              <a:cxnLst/>
              <a:rect l="l" t="t" r="r" b="b"/>
              <a:pathLst>
                <a:path w="1981" h="570" extrusionOk="0">
                  <a:moveTo>
                    <a:pt x="1981" y="0"/>
                  </a:moveTo>
                  <a:cubicBezTo>
                    <a:pt x="1954" y="0"/>
                    <a:pt x="1954" y="0"/>
                    <a:pt x="1926" y="0"/>
                  </a:cubicBezTo>
                  <a:cubicBezTo>
                    <a:pt x="1926" y="0"/>
                    <a:pt x="1899" y="0"/>
                    <a:pt x="1872" y="0"/>
                  </a:cubicBezTo>
                  <a:cubicBezTo>
                    <a:pt x="1574" y="27"/>
                    <a:pt x="1275" y="81"/>
                    <a:pt x="977" y="190"/>
                  </a:cubicBezTo>
                  <a:cubicBezTo>
                    <a:pt x="814" y="217"/>
                    <a:pt x="625" y="298"/>
                    <a:pt x="489" y="353"/>
                  </a:cubicBezTo>
                  <a:cubicBezTo>
                    <a:pt x="326" y="407"/>
                    <a:pt x="163" y="488"/>
                    <a:pt x="1" y="570"/>
                  </a:cubicBezTo>
                  <a:lnTo>
                    <a:pt x="1" y="570"/>
                  </a:lnTo>
                  <a:lnTo>
                    <a:pt x="28" y="570"/>
                  </a:lnTo>
                  <a:cubicBezTo>
                    <a:pt x="191" y="515"/>
                    <a:pt x="353" y="461"/>
                    <a:pt x="516" y="380"/>
                  </a:cubicBezTo>
                  <a:cubicBezTo>
                    <a:pt x="679" y="325"/>
                    <a:pt x="842" y="271"/>
                    <a:pt x="1004" y="217"/>
                  </a:cubicBezTo>
                  <a:cubicBezTo>
                    <a:pt x="1303" y="136"/>
                    <a:pt x="1601" y="81"/>
                    <a:pt x="1899" y="27"/>
                  </a:cubicBezTo>
                  <a:cubicBezTo>
                    <a:pt x="1899" y="27"/>
                    <a:pt x="1926" y="27"/>
                    <a:pt x="1954" y="27"/>
                  </a:cubicBezTo>
                  <a:cubicBezTo>
                    <a:pt x="1981" y="27"/>
                    <a:pt x="1981" y="27"/>
                    <a:pt x="1981" y="0"/>
                  </a:cubicBezTo>
                  <a:lnTo>
                    <a:pt x="1981" y="0"/>
                  </a:lnTo>
                  <a:cubicBezTo>
                    <a:pt x="1981" y="0"/>
                    <a:pt x="1981" y="0"/>
                    <a:pt x="198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8"/>
            <p:cNvSpPr/>
            <p:nvPr/>
          </p:nvSpPr>
          <p:spPr>
            <a:xfrm>
              <a:off x="3502764" y="217724"/>
              <a:ext cx="23523" cy="49341"/>
            </a:xfrm>
            <a:custGeom>
              <a:avLst/>
              <a:gdLst/>
              <a:ahLst/>
              <a:cxnLst/>
              <a:rect l="l" t="t" r="r" b="b"/>
              <a:pathLst>
                <a:path w="246" h="516" extrusionOk="0">
                  <a:moveTo>
                    <a:pt x="55" y="489"/>
                  </a:moveTo>
                  <a:lnTo>
                    <a:pt x="55" y="489"/>
                  </a:lnTo>
                  <a:lnTo>
                    <a:pt x="55" y="489"/>
                  </a:lnTo>
                  <a:lnTo>
                    <a:pt x="55" y="489"/>
                  </a:lnTo>
                  <a:lnTo>
                    <a:pt x="55" y="489"/>
                  </a:lnTo>
                  <a:lnTo>
                    <a:pt x="55" y="489"/>
                  </a:lnTo>
                  <a:lnTo>
                    <a:pt x="55" y="489"/>
                  </a:lnTo>
                  <a:lnTo>
                    <a:pt x="55" y="489"/>
                  </a:lnTo>
                  <a:lnTo>
                    <a:pt x="55" y="489"/>
                  </a:lnTo>
                  <a:cubicBezTo>
                    <a:pt x="28" y="489"/>
                    <a:pt x="55" y="489"/>
                    <a:pt x="55" y="516"/>
                  </a:cubicBezTo>
                  <a:cubicBezTo>
                    <a:pt x="55" y="516"/>
                    <a:pt x="55" y="516"/>
                    <a:pt x="82" y="516"/>
                  </a:cubicBezTo>
                  <a:cubicBezTo>
                    <a:pt x="137" y="516"/>
                    <a:pt x="55" y="516"/>
                    <a:pt x="82" y="516"/>
                  </a:cubicBezTo>
                  <a:lnTo>
                    <a:pt x="82" y="516"/>
                  </a:lnTo>
                  <a:lnTo>
                    <a:pt x="82" y="516"/>
                  </a:lnTo>
                  <a:cubicBezTo>
                    <a:pt x="109" y="461"/>
                    <a:pt x="137" y="407"/>
                    <a:pt x="164" y="353"/>
                  </a:cubicBezTo>
                  <a:cubicBezTo>
                    <a:pt x="191" y="299"/>
                    <a:pt x="218" y="217"/>
                    <a:pt x="218" y="163"/>
                  </a:cubicBezTo>
                  <a:cubicBezTo>
                    <a:pt x="218" y="136"/>
                    <a:pt x="218" y="109"/>
                    <a:pt x="218" y="82"/>
                  </a:cubicBezTo>
                  <a:cubicBezTo>
                    <a:pt x="245" y="0"/>
                    <a:pt x="164" y="0"/>
                    <a:pt x="137" y="55"/>
                  </a:cubicBezTo>
                  <a:cubicBezTo>
                    <a:pt x="137" y="82"/>
                    <a:pt x="109" y="109"/>
                    <a:pt x="109" y="136"/>
                  </a:cubicBezTo>
                  <a:cubicBezTo>
                    <a:pt x="55" y="217"/>
                    <a:pt x="28" y="326"/>
                    <a:pt x="1" y="434"/>
                  </a:cubicBezTo>
                  <a:cubicBezTo>
                    <a:pt x="1" y="461"/>
                    <a:pt x="1" y="461"/>
                    <a:pt x="1" y="489"/>
                  </a:cubicBezTo>
                  <a:lnTo>
                    <a:pt x="1" y="489"/>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8"/>
            <p:cNvSpPr/>
            <p:nvPr/>
          </p:nvSpPr>
          <p:spPr>
            <a:xfrm>
              <a:off x="3401691" y="220306"/>
              <a:ext cx="44178" cy="26009"/>
            </a:xfrm>
            <a:custGeom>
              <a:avLst/>
              <a:gdLst/>
              <a:ahLst/>
              <a:cxnLst/>
              <a:rect l="l" t="t" r="r" b="b"/>
              <a:pathLst>
                <a:path w="462" h="272" extrusionOk="0">
                  <a:moveTo>
                    <a:pt x="461" y="245"/>
                  </a:moveTo>
                  <a:lnTo>
                    <a:pt x="461" y="163"/>
                  </a:lnTo>
                  <a:cubicBezTo>
                    <a:pt x="461" y="136"/>
                    <a:pt x="380" y="109"/>
                    <a:pt x="326" y="82"/>
                  </a:cubicBezTo>
                  <a:cubicBezTo>
                    <a:pt x="271" y="55"/>
                    <a:pt x="217" y="55"/>
                    <a:pt x="190" y="28"/>
                  </a:cubicBezTo>
                  <a:cubicBezTo>
                    <a:pt x="136" y="0"/>
                    <a:pt x="82" y="0"/>
                    <a:pt x="27" y="0"/>
                  </a:cubicBezTo>
                  <a:cubicBezTo>
                    <a:pt x="0" y="0"/>
                    <a:pt x="0" y="0"/>
                    <a:pt x="0" y="28"/>
                  </a:cubicBezTo>
                  <a:cubicBezTo>
                    <a:pt x="0" y="28"/>
                    <a:pt x="0" y="55"/>
                    <a:pt x="0" y="55"/>
                  </a:cubicBezTo>
                  <a:cubicBezTo>
                    <a:pt x="54" y="82"/>
                    <a:pt x="109" y="109"/>
                    <a:pt x="163" y="163"/>
                  </a:cubicBezTo>
                  <a:cubicBezTo>
                    <a:pt x="244" y="190"/>
                    <a:pt x="299" y="245"/>
                    <a:pt x="380" y="272"/>
                  </a:cubicBezTo>
                  <a:lnTo>
                    <a:pt x="380" y="272"/>
                  </a:lnTo>
                  <a:lnTo>
                    <a:pt x="407" y="272"/>
                  </a:lnTo>
                  <a:lnTo>
                    <a:pt x="461" y="245"/>
                  </a:lnTo>
                  <a:lnTo>
                    <a:pt x="461" y="245"/>
                  </a:lnTo>
                  <a:cubicBezTo>
                    <a:pt x="461" y="245"/>
                    <a:pt x="461" y="245"/>
                    <a:pt x="461" y="24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8"/>
            <p:cNvSpPr/>
            <p:nvPr/>
          </p:nvSpPr>
          <p:spPr>
            <a:xfrm>
              <a:off x="3339441" y="303307"/>
              <a:ext cx="26009" cy="39014"/>
            </a:xfrm>
            <a:custGeom>
              <a:avLst/>
              <a:gdLst/>
              <a:ahLst/>
              <a:cxnLst/>
              <a:rect l="l" t="t" r="r" b="b"/>
              <a:pathLst>
                <a:path w="272" h="408" extrusionOk="0">
                  <a:moveTo>
                    <a:pt x="54" y="380"/>
                  </a:moveTo>
                  <a:lnTo>
                    <a:pt x="54" y="380"/>
                  </a:lnTo>
                  <a:lnTo>
                    <a:pt x="54" y="380"/>
                  </a:lnTo>
                  <a:lnTo>
                    <a:pt x="54" y="380"/>
                  </a:lnTo>
                  <a:lnTo>
                    <a:pt x="54" y="380"/>
                  </a:lnTo>
                  <a:lnTo>
                    <a:pt x="54" y="380"/>
                  </a:lnTo>
                  <a:lnTo>
                    <a:pt x="54" y="380"/>
                  </a:lnTo>
                  <a:cubicBezTo>
                    <a:pt x="27" y="380"/>
                    <a:pt x="54" y="380"/>
                    <a:pt x="54" y="407"/>
                  </a:cubicBezTo>
                  <a:cubicBezTo>
                    <a:pt x="27" y="407"/>
                    <a:pt x="27" y="407"/>
                    <a:pt x="54" y="407"/>
                  </a:cubicBezTo>
                  <a:lnTo>
                    <a:pt x="54" y="407"/>
                  </a:lnTo>
                  <a:lnTo>
                    <a:pt x="54" y="407"/>
                  </a:lnTo>
                  <a:lnTo>
                    <a:pt x="54" y="407"/>
                  </a:lnTo>
                  <a:lnTo>
                    <a:pt x="54" y="407"/>
                  </a:lnTo>
                  <a:lnTo>
                    <a:pt x="54" y="407"/>
                  </a:lnTo>
                  <a:lnTo>
                    <a:pt x="54" y="407"/>
                  </a:lnTo>
                  <a:cubicBezTo>
                    <a:pt x="109" y="380"/>
                    <a:pt x="136" y="326"/>
                    <a:pt x="163" y="272"/>
                  </a:cubicBezTo>
                  <a:cubicBezTo>
                    <a:pt x="190" y="217"/>
                    <a:pt x="217" y="190"/>
                    <a:pt x="217" y="163"/>
                  </a:cubicBezTo>
                  <a:cubicBezTo>
                    <a:pt x="244" y="136"/>
                    <a:pt x="244" y="82"/>
                    <a:pt x="244" y="55"/>
                  </a:cubicBezTo>
                  <a:cubicBezTo>
                    <a:pt x="271" y="55"/>
                    <a:pt x="271" y="28"/>
                    <a:pt x="244" y="28"/>
                  </a:cubicBezTo>
                  <a:cubicBezTo>
                    <a:pt x="244" y="0"/>
                    <a:pt x="217" y="28"/>
                    <a:pt x="217" y="28"/>
                  </a:cubicBezTo>
                  <a:cubicBezTo>
                    <a:pt x="190" y="55"/>
                    <a:pt x="163" y="82"/>
                    <a:pt x="136" y="136"/>
                  </a:cubicBezTo>
                  <a:cubicBezTo>
                    <a:pt x="109" y="163"/>
                    <a:pt x="54" y="272"/>
                    <a:pt x="0" y="353"/>
                  </a:cubicBezTo>
                  <a:lnTo>
                    <a:pt x="0" y="380"/>
                  </a:lnTo>
                  <a:cubicBezTo>
                    <a:pt x="0" y="380"/>
                    <a:pt x="0" y="380"/>
                    <a:pt x="0" y="38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8"/>
            <p:cNvSpPr/>
            <p:nvPr/>
          </p:nvSpPr>
          <p:spPr>
            <a:xfrm>
              <a:off x="3248600" y="334384"/>
              <a:ext cx="44178" cy="28687"/>
            </a:xfrm>
            <a:custGeom>
              <a:avLst/>
              <a:gdLst/>
              <a:ahLst/>
              <a:cxnLst/>
              <a:rect l="l" t="t" r="r" b="b"/>
              <a:pathLst>
                <a:path w="462" h="300" extrusionOk="0">
                  <a:moveTo>
                    <a:pt x="462" y="299"/>
                  </a:moveTo>
                  <a:cubicBezTo>
                    <a:pt x="462" y="272"/>
                    <a:pt x="462" y="245"/>
                    <a:pt x="435" y="218"/>
                  </a:cubicBezTo>
                  <a:cubicBezTo>
                    <a:pt x="408" y="191"/>
                    <a:pt x="408" y="191"/>
                    <a:pt x="381" y="164"/>
                  </a:cubicBezTo>
                  <a:cubicBezTo>
                    <a:pt x="326" y="137"/>
                    <a:pt x="299" y="109"/>
                    <a:pt x="245" y="82"/>
                  </a:cubicBezTo>
                  <a:cubicBezTo>
                    <a:pt x="218" y="55"/>
                    <a:pt x="191" y="55"/>
                    <a:pt x="164" y="28"/>
                  </a:cubicBezTo>
                  <a:cubicBezTo>
                    <a:pt x="109" y="1"/>
                    <a:pt x="82" y="1"/>
                    <a:pt x="55" y="1"/>
                  </a:cubicBezTo>
                  <a:cubicBezTo>
                    <a:pt x="28" y="1"/>
                    <a:pt x="28" y="1"/>
                    <a:pt x="28" y="1"/>
                  </a:cubicBezTo>
                  <a:cubicBezTo>
                    <a:pt x="1" y="1"/>
                    <a:pt x="1" y="28"/>
                    <a:pt x="28" y="28"/>
                  </a:cubicBezTo>
                  <a:cubicBezTo>
                    <a:pt x="28" y="55"/>
                    <a:pt x="55" y="82"/>
                    <a:pt x="82" y="109"/>
                  </a:cubicBezTo>
                  <a:cubicBezTo>
                    <a:pt x="109" y="137"/>
                    <a:pt x="136" y="164"/>
                    <a:pt x="164" y="191"/>
                  </a:cubicBezTo>
                  <a:lnTo>
                    <a:pt x="299" y="272"/>
                  </a:lnTo>
                  <a:cubicBezTo>
                    <a:pt x="326" y="272"/>
                    <a:pt x="326" y="299"/>
                    <a:pt x="353" y="299"/>
                  </a:cubicBezTo>
                  <a:cubicBezTo>
                    <a:pt x="408" y="299"/>
                    <a:pt x="435" y="299"/>
                    <a:pt x="462" y="299"/>
                  </a:cubicBezTo>
                  <a:lnTo>
                    <a:pt x="462" y="299"/>
                  </a:lnTo>
                  <a:cubicBezTo>
                    <a:pt x="462" y="299"/>
                    <a:pt x="462" y="299"/>
                    <a:pt x="462" y="299"/>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8"/>
            <p:cNvSpPr/>
            <p:nvPr/>
          </p:nvSpPr>
          <p:spPr>
            <a:xfrm>
              <a:off x="3168181" y="285138"/>
              <a:ext cx="26105" cy="59764"/>
            </a:xfrm>
            <a:custGeom>
              <a:avLst/>
              <a:gdLst/>
              <a:ahLst/>
              <a:cxnLst/>
              <a:rect l="l" t="t" r="r" b="b"/>
              <a:pathLst>
                <a:path w="273" h="625" extrusionOk="0">
                  <a:moveTo>
                    <a:pt x="1" y="624"/>
                  </a:moveTo>
                  <a:cubicBezTo>
                    <a:pt x="28" y="597"/>
                    <a:pt x="55" y="570"/>
                    <a:pt x="82" y="543"/>
                  </a:cubicBezTo>
                  <a:cubicBezTo>
                    <a:pt x="109" y="516"/>
                    <a:pt x="109" y="489"/>
                    <a:pt x="137" y="462"/>
                  </a:cubicBezTo>
                  <a:cubicBezTo>
                    <a:pt x="164" y="380"/>
                    <a:pt x="191" y="299"/>
                    <a:pt x="218" y="218"/>
                  </a:cubicBezTo>
                  <a:cubicBezTo>
                    <a:pt x="245" y="163"/>
                    <a:pt x="272" y="109"/>
                    <a:pt x="272" y="28"/>
                  </a:cubicBezTo>
                  <a:cubicBezTo>
                    <a:pt x="272" y="28"/>
                    <a:pt x="272" y="1"/>
                    <a:pt x="245" y="1"/>
                  </a:cubicBezTo>
                  <a:cubicBezTo>
                    <a:pt x="245" y="1"/>
                    <a:pt x="218" y="1"/>
                    <a:pt x="218" y="28"/>
                  </a:cubicBezTo>
                  <a:cubicBezTo>
                    <a:pt x="191" y="82"/>
                    <a:pt x="164" y="136"/>
                    <a:pt x="137" y="190"/>
                  </a:cubicBezTo>
                  <a:cubicBezTo>
                    <a:pt x="109" y="245"/>
                    <a:pt x="55" y="353"/>
                    <a:pt x="28" y="435"/>
                  </a:cubicBezTo>
                  <a:cubicBezTo>
                    <a:pt x="28" y="462"/>
                    <a:pt x="1" y="489"/>
                    <a:pt x="1" y="516"/>
                  </a:cubicBezTo>
                  <a:cubicBezTo>
                    <a:pt x="1" y="543"/>
                    <a:pt x="1" y="597"/>
                    <a:pt x="1" y="624"/>
                  </a:cubicBezTo>
                  <a:lnTo>
                    <a:pt x="1" y="624"/>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8"/>
            <p:cNvSpPr/>
            <p:nvPr/>
          </p:nvSpPr>
          <p:spPr>
            <a:xfrm>
              <a:off x="3248600" y="222888"/>
              <a:ext cx="39014" cy="31269"/>
            </a:xfrm>
            <a:custGeom>
              <a:avLst/>
              <a:gdLst/>
              <a:ahLst/>
              <a:cxnLst/>
              <a:rect l="l" t="t" r="r" b="b"/>
              <a:pathLst>
                <a:path w="408" h="327" extrusionOk="0">
                  <a:moveTo>
                    <a:pt x="408" y="299"/>
                  </a:moveTo>
                  <a:lnTo>
                    <a:pt x="408" y="245"/>
                  </a:lnTo>
                  <a:cubicBezTo>
                    <a:pt x="408" y="218"/>
                    <a:pt x="408" y="218"/>
                    <a:pt x="408" y="218"/>
                  </a:cubicBezTo>
                  <a:cubicBezTo>
                    <a:pt x="353" y="136"/>
                    <a:pt x="245" y="55"/>
                    <a:pt x="164" y="1"/>
                  </a:cubicBezTo>
                  <a:lnTo>
                    <a:pt x="136" y="1"/>
                  </a:lnTo>
                  <a:lnTo>
                    <a:pt x="82" y="1"/>
                  </a:lnTo>
                  <a:cubicBezTo>
                    <a:pt x="55" y="1"/>
                    <a:pt x="28" y="1"/>
                    <a:pt x="28" y="1"/>
                  </a:cubicBezTo>
                  <a:cubicBezTo>
                    <a:pt x="1" y="28"/>
                    <a:pt x="1" y="55"/>
                    <a:pt x="28" y="55"/>
                  </a:cubicBezTo>
                  <a:cubicBezTo>
                    <a:pt x="28" y="82"/>
                    <a:pt x="28" y="109"/>
                    <a:pt x="55" y="109"/>
                  </a:cubicBezTo>
                  <a:lnTo>
                    <a:pt x="55" y="136"/>
                  </a:lnTo>
                  <a:cubicBezTo>
                    <a:pt x="109" y="190"/>
                    <a:pt x="191" y="245"/>
                    <a:pt x="272" y="299"/>
                  </a:cubicBezTo>
                  <a:cubicBezTo>
                    <a:pt x="299" y="326"/>
                    <a:pt x="299" y="326"/>
                    <a:pt x="299" y="326"/>
                  </a:cubicBezTo>
                  <a:lnTo>
                    <a:pt x="326" y="326"/>
                  </a:lnTo>
                  <a:cubicBezTo>
                    <a:pt x="353" y="326"/>
                    <a:pt x="353" y="326"/>
                    <a:pt x="381" y="299"/>
                  </a:cubicBezTo>
                  <a:lnTo>
                    <a:pt x="381" y="299"/>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8"/>
            <p:cNvSpPr/>
            <p:nvPr/>
          </p:nvSpPr>
          <p:spPr>
            <a:xfrm>
              <a:off x="3443192" y="316311"/>
              <a:ext cx="18168" cy="10423"/>
            </a:xfrm>
            <a:custGeom>
              <a:avLst/>
              <a:gdLst/>
              <a:ahLst/>
              <a:cxnLst/>
              <a:rect l="l" t="t" r="r" b="b"/>
              <a:pathLst>
                <a:path w="190" h="109" extrusionOk="0">
                  <a:moveTo>
                    <a:pt x="190" y="81"/>
                  </a:moveTo>
                  <a:cubicBezTo>
                    <a:pt x="163" y="54"/>
                    <a:pt x="163" y="54"/>
                    <a:pt x="163" y="27"/>
                  </a:cubicBezTo>
                  <a:cubicBezTo>
                    <a:pt x="163" y="27"/>
                    <a:pt x="163" y="27"/>
                    <a:pt x="163" y="27"/>
                  </a:cubicBezTo>
                  <a:cubicBezTo>
                    <a:pt x="136" y="27"/>
                    <a:pt x="136" y="27"/>
                    <a:pt x="136" y="27"/>
                  </a:cubicBezTo>
                  <a:lnTo>
                    <a:pt x="54" y="27"/>
                  </a:lnTo>
                  <a:cubicBezTo>
                    <a:pt x="27" y="0"/>
                    <a:pt x="0" y="0"/>
                    <a:pt x="0" y="27"/>
                  </a:cubicBezTo>
                  <a:cubicBezTo>
                    <a:pt x="0" y="27"/>
                    <a:pt x="0" y="54"/>
                    <a:pt x="27" y="54"/>
                  </a:cubicBezTo>
                  <a:cubicBezTo>
                    <a:pt x="27" y="81"/>
                    <a:pt x="54" y="81"/>
                    <a:pt x="81" y="109"/>
                  </a:cubicBezTo>
                  <a:lnTo>
                    <a:pt x="136" y="109"/>
                  </a:lnTo>
                  <a:lnTo>
                    <a:pt x="136" y="109"/>
                  </a:lnTo>
                  <a:cubicBezTo>
                    <a:pt x="163" y="109"/>
                    <a:pt x="163" y="81"/>
                    <a:pt x="190" y="81"/>
                  </a:cubicBezTo>
                  <a:lnTo>
                    <a:pt x="190" y="8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8"/>
            <p:cNvSpPr/>
            <p:nvPr/>
          </p:nvSpPr>
          <p:spPr>
            <a:xfrm>
              <a:off x="3526192" y="137306"/>
              <a:ext cx="51923" cy="15682"/>
            </a:xfrm>
            <a:custGeom>
              <a:avLst/>
              <a:gdLst/>
              <a:ahLst/>
              <a:cxnLst/>
              <a:rect l="l" t="t" r="r" b="b"/>
              <a:pathLst>
                <a:path w="543" h="164" extrusionOk="0">
                  <a:moveTo>
                    <a:pt x="543" y="109"/>
                  </a:moveTo>
                  <a:lnTo>
                    <a:pt x="488" y="109"/>
                  </a:lnTo>
                  <a:lnTo>
                    <a:pt x="461" y="55"/>
                  </a:lnTo>
                  <a:cubicBezTo>
                    <a:pt x="461" y="55"/>
                    <a:pt x="461" y="28"/>
                    <a:pt x="434" y="28"/>
                  </a:cubicBezTo>
                  <a:cubicBezTo>
                    <a:pt x="434" y="28"/>
                    <a:pt x="407" y="28"/>
                    <a:pt x="380" y="28"/>
                  </a:cubicBezTo>
                  <a:cubicBezTo>
                    <a:pt x="298" y="0"/>
                    <a:pt x="217" y="0"/>
                    <a:pt x="136" y="0"/>
                  </a:cubicBezTo>
                  <a:cubicBezTo>
                    <a:pt x="109" y="0"/>
                    <a:pt x="81" y="0"/>
                    <a:pt x="27" y="0"/>
                  </a:cubicBezTo>
                  <a:cubicBezTo>
                    <a:pt x="27" y="0"/>
                    <a:pt x="0" y="0"/>
                    <a:pt x="0" y="28"/>
                  </a:cubicBezTo>
                  <a:cubicBezTo>
                    <a:pt x="0" y="28"/>
                    <a:pt x="0" y="55"/>
                    <a:pt x="27" y="55"/>
                  </a:cubicBezTo>
                  <a:cubicBezTo>
                    <a:pt x="54" y="82"/>
                    <a:pt x="81" y="82"/>
                    <a:pt x="109" y="109"/>
                  </a:cubicBezTo>
                  <a:cubicBezTo>
                    <a:pt x="190" y="136"/>
                    <a:pt x="271" y="163"/>
                    <a:pt x="353" y="163"/>
                  </a:cubicBezTo>
                  <a:cubicBezTo>
                    <a:pt x="380" y="163"/>
                    <a:pt x="407" y="163"/>
                    <a:pt x="407" y="163"/>
                  </a:cubicBezTo>
                  <a:cubicBezTo>
                    <a:pt x="434" y="163"/>
                    <a:pt x="434" y="163"/>
                    <a:pt x="461" y="163"/>
                  </a:cubicBezTo>
                  <a:cubicBezTo>
                    <a:pt x="461" y="163"/>
                    <a:pt x="488" y="136"/>
                    <a:pt x="488" y="136"/>
                  </a:cubicBezTo>
                  <a:lnTo>
                    <a:pt x="515" y="136"/>
                  </a:lnTo>
                  <a:lnTo>
                    <a:pt x="515" y="136"/>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8"/>
            <p:cNvSpPr/>
            <p:nvPr/>
          </p:nvSpPr>
          <p:spPr>
            <a:xfrm>
              <a:off x="3463942" y="77637"/>
              <a:ext cx="31173" cy="62346"/>
            </a:xfrm>
            <a:custGeom>
              <a:avLst/>
              <a:gdLst/>
              <a:ahLst/>
              <a:cxnLst/>
              <a:rect l="l" t="t" r="r" b="b"/>
              <a:pathLst>
                <a:path w="326" h="652" extrusionOk="0">
                  <a:moveTo>
                    <a:pt x="27" y="652"/>
                  </a:moveTo>
                  <a:lnTo>
                    <a:pt x="81" y="624"/>
                  </a:lnTo>
                  <a:lnTo>
                    <a:pt x="109" y="597"/>
                  </a:lnTo>
                  <a:lnTo>
                    <a:pt x="109" y="570"/>
                  </a:lnTo>
                  <a:cubicBezTo>
                    <a:pt x="190" y="462"/>
                    <a:pt x="244" y="326"/>
                    <a:pt x="271" y="190"/>
                  </a:cubicBezTo>
                  <a:cubicBezTo>
                    <a:pt x="271" y="190"/>
                    <a:pt x="271" y="163"/>
                    <a:pt x="271" y="163"/>
                  </a:cubicBezTo>
                  <a:lnTo>
                    <a:pt x="298" y="109"/>
                  </a:lnTo>
                  <a:cubicBezTo>
                    <a:pt x="326" y="82"/>
                    <a:pt x="298" y="28"/>
                    <a:pt x="271" y="28"/>
                  </a:cubicBezTo>
                  <a:cubicBezTo>
                    <a:pt x="217" y="1"/>
                    <a:pt x="190" y="28"/>
                    <a:pt x="190" y="55"/>
                  </a:cubicBezTo>
                  <a:lnTo>
                    <a:pt x="136" y="109"/>
                  </a:lnTo>
                  <a:cubicBezTo>
                    <a:pt x="136" y="109"/>
                    <a:pt x="136" y="136"/>
                    <a:pt x="136" y="136"/>
                  </a:cubicBezTo>
                  <a:lnTo>
                    <a:pt x="0" y="516"/>
                  </a:lnTo>
                  <a:lnTo>
                    <a:pt x="0" y="543"/>
                  </a:lnTo>
                  <a:cubicBezTo>
                    <a:pt x="0" y="543"/>
                    <a:pt x="0" y="570"/>
                    <a:pt x="0" y="570"/>
                  </a:cubicBezTo>
                  <a:cubicBezTo>
                    <a:pt x="0" y="597"/>
                    <a:pt x="0" y="624"/>
                    <a:pt x="0" y="652"/>
                  </a:cubicBezTo>
                  <a:lnTo>
                    <a:pt x="0" y="652"/>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8"/>
            <p:cNvSpPr/>
            <p:nvPr/>
          </p:nvSpPr>
          <p:spPr>
            <a:xfrm>
              <a:off x="3326437" y="129560"/>
              <a:ext cx="52019" cy="33755"/>
            </a:xfrm>
            <a:custGeom>
              <a:avLst/>
              <a:gdLst/>
              <a:ahLst/>
              <a:cxnLst/>
              <a:rect l="l" t="t" r="r" b="b"/>
              <a:pathLst>
                <a:path w="544" h="353" extrusionOk="0">
                  <a:moveTo>
                    <a:pt x="543" y="271"/>
                  </a:moveTo>
                  <a:cubicBezTo>
                    <a:pt x="543" y="271"/>
                    <a:pt x="543" y="244"/>
                    <a:pt x="543" y="217"/>
                  </a:cubicBezTo>
                  <a:lnTo>
                    <a:pt x="543" y="190"/>
                  </a:lnTo>
                  <a:lnTo>
                    <a:pt x="543" y="190"/>
                  </a:lnTo>
                  <a:cubicBezTo>
                    <a:pt x="462" y="136"/>
                    <a:pt x="380" y="109"/>
                    <a:pt x="272" y="81"/>
                  </a:cubicBezTo>
                  <a:cubicBezTo>
                    <a:pt x="245" y="54"/>
                    <a:pt x="218" y="27"/>
                    <a:pt x="190" y="27"/>
                  </a:cubicBezTo>
                  <a:lnTo>
                    <a:pt x="82" y="27"/>
                  </a:lnTo>
                  <a:cubicBezTo>
                    <a:pt x="55" y="0"/>
                    <a:pt x="28" y="27"/>
                    <a:pt x="1" y="27"/>
                  </a:cubicBezTo>
                  <a:cubicBezTo>
                    <a:pt x="1" y="54"/>
                    <a:pt x="1" y="81"/>
                    <a:pt x="1" y="109"/>
                  </a:cubicBezTo>
                  <a:cubicBezTo>
                    <a:pt x="28" y="136"/>
                    <a:pt x="55" y="163"/>
                    <a:pt x="82" y="190"/>
                  </a:cubicBezTo>
                  <a:cubicBezTo>
                    <a:pt x="109" y="217"/>
                    <a:pt x="163" y="217"/>
                    <a:pt x="190" y="244"/>
                  </a:cubicBezTo>
                  <a:cubicBezTo>
                    <a:pt x="272" y="298"/>
                    <a:pt x="380" y="326"/>
                    <a:pt x="462" y="353"/>
                  </a:cubicBezTo>
                  <a:lnTo>
                    <a:pt x="462" y="353"/>
                  </a:lnTo>
                  <a:lnTo>
                    <a:pt x="489" y="353"/>
                  </a:lnTo>
                  <a:lnTo>
                    <a:pt x="516" y="326"/>
                  </a:lnTo>
                  <a:lnTo>
                    <a:pt x="516" y="326"/>
                  </a:lnTo>
                  <a:cubicBezTo>
                    <a:pt x="516" y="326"/>
                    <a:pt x="543" y="271"/>
                    <a:pt x="543" y="27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8"/>
            <p:cNvSpPr/>
            <p:nvPr/>
          </p:nvSpPr>
          <p:spPr>
            <a:xfrm>
              <a:off x="3199354" y="134724"/>
              <a:ext cx="31173" cy="54505"/>
            </a:xfrm>
            <a:custGeom>
              <a:avLst/>
              <a:gdLst/>
              <a:ahLst/>
              <a:cxnLst/>
              <a:rect l="l" t="t" r="r" b="b"/>
              <a:pathLst>
                <a:path w="326" h="570" extrusionOk="0">
                  <a:moveTo>
                    <a:pt x="82" y="543"/>
                  </a:moveTo>
                  <a:lnTo>
                    <a:pt x="136" y="543"/>
                  </a:lnTo>
                  <a:lnTo>
                    <a:pt x="136" y="543"/>
                  </a:lnTo>
                  <a:lnTo>
                    <a:pt x="136" y="516"/>
                  </a:lnTo>
                  <a:cubicBezTo>
                    <a:pt x="190" y="407"/>
                    <a:pt x="245" y="326"/>
                    <a:pt x="299" y="217"/>
                  </a:cubicBezTo>
                  <a:lnTo>
                    <a:pt x="299" y="163"/>
                  </a:lnTo>
                  <a:lnTo>
                    <a:pt x="326" y="82"/>
                  </a:lnTo>
                  <a:cubicBezTo>
                    <a:pt x="326" y="55"/>
                    <a:pt x="326" y="27"/>
                    <a:pt x="299" y="0"/>
                  </a:cubicBezTo>
                  <a:cubicBezTo>
                    <a:pt x="272" y="0"/>
                    <a:pt x="245" y="0"/>
                    <a:pt x="217" y="27"/>
                  </a:cubicBezTo>
                  <a:cubicBezTo>
                    <a:pt x="217" y="55"/>
                    <a:pt x="190" y="82"/>
                    <a:pt x="163" y="109"/>
                  </a:cubicBezTo>
                  <a:lnTo>
                    <a:pt x="136" y="136"/>
                  </a:lnTo>
                  <a:cubicBezTo>
                    <a:pt x="82" y="244"/>
                    <a:pt x="55" y="353"/>
                    <a:pt x="0" y="461"/>
                  </a:cubicBezTo>
                  <a:cubicBezTo>
                    <a:pt x="0" y="461"/>
                    <a:pt x="0" y="461"/>
                    <a:pt x="0" y="489"/>
                  </a:cubicBezTo>
                  <a:lnTo>
                    <a:pt x="0" y="489"/>
                  </a:lnTo>
                  <a:cubicBezTo>
                    <a:pt x="28" y="516"/>
                    <a:pt x="0" y="489"/>
                    <a:pt x="28" y="516"/>
                  </a:cubicBezTo>
                  <a:cubicBezTo>
                    <a:pt x="82" y="570"/>
                    <a:pt x="28" y="516"/>
                    <a:pt x="28" y="516"/>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8"/>
            <p:cNvSpPr/>
            <p:nvPr/>
          </p:nvSpPr>
          <p:spPr>
            <a:xfrm>
              <a:off x="3085277" y="220306"/>
              <a:ext cx="57087" cy="28591"/>
            </a:xfrm>
            <a:custGeom>
              <a:avLst/>
              <a:gdLst/>
              <a:ahLst/>
              <a:cxnLst/>
              <a:rect l="l" t="t" r="r" b="b"/>
              <a:pathLst>
                <a:path w="597" h="299" extrusionOk="0">
                  <a:moveTo>
                    <a:pt x="597" y="245"/>
                  </a:moveTo>
                  <a:cubicBezTo>
                    <a:pt x="597" y="190"/>
                    <a:pt x="597" y="190"/>
                    <a:pt x="570" y="163"/>
                  </a:cubicBezTo>
                  <a:cubicBezTo>
                    <a:pt x="570" y="163"/>
                    <a:pt x="543" y="136"/>
                    <a:pt x="515" y="136"/>
                  </a:cubicBezTo>
                  <a:lnTo>
                    <a:pt x="407" y="82"/>
                  </a:lnTo>
                  <a:cubicBezTo>
                    <a:pt x="326" y="55"/>
                    <a:pt x="271" y="28"/>
                    <a:pt x="217" y="28"/>
                  </a:cubicBezTo>
                  <a:lnTo>
                    <a:pt x="81" y="0"/>
                  </a:lnTo>
                  <a:cubicBezTo>
                    <a:pt x="54" y="0"/>
                    <a:pt x="27" y="0"/>
                    <a:pt x="27" y="28"/>
                  </a:cubicBezTo>
                  <a:cubicBezTo>
                    <a:pt x="0" y="55"/>
                    <a:pt x="27" y="82"/>
                    <a:pt x="54" y="82"/>
                  </a:cubicBezTo>
                  <a:cubicBezTo>
                    <a:pt x="81" y="109"/>
                    <a:pt x="109" y="136"/>
                    <a:pt x="136" y="163"/>
                  </a:cubicBezTo>
                  <a:lnTo>
                    <a:pt x="244" y="217"/>
                  </a:lnTo>
                  <a:cubicBezTo>
                    <a:pt x="298" y="217"/>
                    <a:pt x="353" y="245"/>
                    <a:pt x="407" y="272"/>
                  </a:cubicBezTo>
                  <a:cubicBezTo>
                    <a:pt x="434" y="272"/>
                    <a:pt x="488" y="272"/>
                    <a:pt x="515" y="299"/>
                  </a:cubicBezTo>
                  <a:lnTo>
                    <a:pt x="515" y="299"/>
                  </a:lnTo>
                  <a:cubicBezTo>
                    <a:pt x="570" y="272"/>
                    <a:pt x="543" y="272"/>
                    <a:pt x="570" y="245"/>
                  </a:cubicBezTo>
                  <a:lnTo>
                    <a:pt x="570" y="245"/>
                  </a:lnTo>
                  <a:cubicBezTo>
                    <a:pt x="570" y="245"/>
                    <a:pt x="597" y="245"/>
                    <a:pt x="597" y="24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8"/>
            <p:cNvSpPr/>
            <p:nvPr/>
          </p:nvSpPr>
          <p:spPr>
            <a:xfrm>
              <a:off x="3035935" y="126883"/>
              <a:ext cx="26009" cy="46855"/>
            </a:xfrm>
            <a:custGeom>
              <a:avLst/>
              <a:gdLst/>
              <a:ahLst/>
              <a:cxnLst/>
              <a:rect l="l" t="t" r="r" b="b"/>
              <a:pathLst>
                <a:path w="272" h="490" extrusionOk="0">
                  <a:moveTo>
                    <a:pt x="1" y="489"/>
                  </a:moveTo>
                  <a:cubicBezTo>
                    <a:pt x="28" y="489"/>
                    <a:pt x="55" y="462"/>
                    <a:pt x="82" y="462"/>
                  </a:cubicBezTo>
                  <a:cubicBezTo>
                    <a:pt x="109" y="408"/>
                    <a:pt x="136" y="381"/>
                    <a:pt x="163" y="354"/>
                  </a:cubicBezTo>
                  <a:cubicBezTo>
                    <a:pt x="191" y="299"/>
                    <a:pt x="218" y="245"/>
                    <a:pt x="245" y="191"/>
                  </a:cubicBezTo>
                  <a:cubicBezTo>
                    <a:pt x="245" y="137"/>
                    <a:pt x="272" y="109"/>
                    <a:pt x="272" y="82"/>
                  </a:cubicBezTo>
                  <a:cubicBezTo>
                    <a:pt x="272" y="55"/>
                    <a:pt x="272" y="28"/>
                    <a:pt x="272" y="28"/>
                  </a:cubicBezTo>
                  <a:cubicBezTo>
                    <a:pt x="245" y="1"/>
                    <a:pt x="218" y="1"/>
                    <a:pt x="218" y="28"/>
                  </a:cubicBezTo>
                  <a:lnTo>
                    <a:pt x="163" y="82"/>
                  </a:lnTo>
                  <a:lnTo>
                    <a:pt x="136" y="137"/>
                  </a:lnTo>
                  <a:cubicBezTo>
                    <a:pt x="109" y="191"/>
                    <a:pt x="55" y="272"/>
                    <a:pt x="28" y="326"/>
                  </a:cubicBezTo>
                  <a:cubicBezTo>
                    <a:pt x="28" y="354"/>
                    <a:pt x="1" y="381"/>
                    <a:pt x="1" y="408"/>
                  </a:cubicBezTo>
                  <a:cubicBezTo>
                    <a:pt x="1" y="435"/>
                    <a:pt x="1" y="462"/>
                    <a:pt x="1" y="489"/>
                  </a:cubicBezTo>
                  <a:lnTo>
                    <a:pt x="1" y="489"/>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8"/>
            <p:cNvSpPr/>
            <p:nvPr/>
          </p:nvSpPr>
          <p:spPr>
            <a:xfrm>
              <a:off x="3113772" y="67310"/>
              <a:ext cx="44178" cy="31173"/>
            </a:xfrm>
            <a:custGeom>
              <a:avLst/>
              <a:gdLst/>
              <a:ahLst/>
              <a:cxnLst/>
              <a:rect l="l" t="t" r="r" b="b"/>
              <a:pathLst>
                <a:path w="462" h="326" extrusionOk="0">
                  <a:moveTo>
                    <a:pt x="461" y="326"/>
                  </a:moveTo>
                  <a:cubicBezTo>
                    <a:pt x="461" y="298"/>
                    <a:pt x="461" y="298"/>
                    <a:pt x="461" y="298"/>
                  </a:cubicBezTo>
                  <a:cubicBezTo>
                    <a:pt x="434" y="271"/>
                    <a:pt x="434" y="244"/>
                    <a:pt x="434" y="217"/>
                  </a:cubicBezTo>
                  <a:cubicBezTo>
                    <a:pt x="407" y="217"/>
                    <a:pt x="407" y="190"/>
                    <a:pt x="380" y="190"/>
                  </a:cubicBezTo>
                  <a:cubicBezTo>
                    <a:pt x="326" y="136"/>
                    <a:pt x="245" y="82"/>
                    <a:pt x="190" y="54"/>
                  </a:cubicBezTo>
                  <a:cubicBezTo>
                    <a:pt x="136" y="27"/>
                    <a:pt x="109" y="27"/>
                    <a:pt x="82" y="0"/>
                  </a:cubicBezTo>
                  <a:cubicBezTo>
                    <a:pt x="55" y="0"/>
                    <a:pt x="28" y="0"/>
                    <a:pt x="0" y="27"/>
                  </a:cubicBezTo>
                  <a:cubicBezTo>
                    <a:pt x="0" y="54"/>
                    <a:pt x="0" y="82"/>
                    <a:pt x="28" y="109"/>
                  </a:cubicBezTo>
                  <a:lnTo>
                    <a:pt x="136" y="163"/>
                  </a:lnTo>
                  <a:lnTo>
                    <a:pt x="245" y="244"/>
                  </a:lnTo>
                  <a:cubicBezTo>
                    <a:pt x="272" y="271"/>
                    <a:pt x="299" y="298"/>
                    <a:pt x="353" y="326"/>
                  </a:cubicBezTo>
                  <a:cubicBezTo>
                    <a:pt x="380" y="326"/>
                    <a:pt x="407" y="326"/>
                    <a:pt x="434" y="326"/>
                  </a:cubicBezTo>
                  <a:lnTo>
                    <a:pt x="461" y="326"/>
                  </a:lnTo>
                  <a:lnTo>
                    <a:pt x="461" y="326"/>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8"/>
            <p:cNvSpPr/>
            <p:nvPr/>
          </p:nvSpPr>
          <p:spPr>
            <a:xfrm>
              <a:off x="3378360" y="7642"/>
              <a:ext cx="33755" cy="59764"/>
            </a:xfrm>
            <a:custGeom>
              <a:avLst/>
              <a:gdLst/>
              <a:ahLst/>
              <a:cxnLst/>
              <a:rect l="l" t="t" r="r" b="b"/>
              <a:pathLst>
                <a:path w="353" h="625" extrusionOk="0">
                  <a:moveTo>
                    <a:pt x="109" y="597"/>
                  </a:moveTo>
                  <a:lnTo>
                    <a:pt x="109" y="597"/>
                  </a:lnTo>
                  <a:cubicBezTo>
                    <a:pt x="136" y="597"/>
                    <a:pt x="109" y="597"/>
                    <a:pt x="109" y="570"/>
                  </a:cubicBezTo>
                  <a:cubicBezTo>
                    <a:pt x="190" y="489"/>
                    <a:pt x="217" y="380"/>
                    <a:pt x="271" y="299"/>
                  </a:cubicBezTo>
                  <a:cubicBezTo>
                    <a:pt x="298" y="272"/>
                    <a:pt x="298" y="244"/>
                    <a:pt x="326" y="190"/>
                  </a:cubicBezTo>
                  <a:cubicBezTo>
                    <a:pt x="326" y="163"/>
                    <a:pt x="353" y="136"/>
                    <a:pt x="353" y="82"/>
                  </a:cubicBezTo>
                  <a:cubicBezTo>
                    <a:pt x="353" y="55"/>
                    <a:pt x="353" y="27"/>
                    <a:pt x="326" y="27"/>
                  </a:cubicBezTo>
                  <a:cubicBezTo>
                    <a:pt x="298" y="0"/>
                    <a:pt x="271" y="27"/>
                    <a:pt x="271" y="55"/>
                  </a:cubicBezTo>
                  <a:lnTo>
                    <a:pt x="190" y="136"/>
                  </a:lnTo>
                  <a:lnTo>
                    <a:pt x="163" y="190"/>
                  </a:lnTo>
                  <a:cubicBezTo>
                    <a:pt x="109" y="299"/>
                    <a:pt x="81" y="407"/>
                    <a:pt x="27" y="516"/>
                  </a:cubicBezTo>
                  <a:cubicBezTo>
                    <a:pt x="27" y="516"/>
                    <a:pt x="27" y="516"/>
                    <a:pt x="27" y="543"/>
                  </a:cubicBezTo>
                  <a:lnTo>
                    <a:pt x="27" y="543"/>
                  </a:lnTo>
                  <a:cubicBezTo>
                    <a:pt x="0" y="543"/>
                    <a:pt x="0" y="570"/>
                    <a:pt x="27" y="597"/>
                  </a:cubicBezTo>
                  <a:cubicBezTo>
                    <a:pt x="27" y="624"/>
                    <a:pt x="109" y="624"/>
                    <a:pt x="109" y="59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8"/>
            <p:cNvSpPr/>
            <p:nvPr/>
          </p:nvSpPr>
          <p:spPr>
            <a:xfrm>
              <a:off x="3259023" y="33556"/>
              <a:ext cx="64928" cy="31173"/>
            </a:xfrm>
            <a:custGeom>
              <a:avLst/>
              <a:gdLst/>
              <a:ahLst/>
              <a:cxnLst/>
              <a:rect l="l" t="t" r="r" b="b"/>
              <a:pathLst>
                <a:path w="679" h="326" extrusionOk="0">
                  <a:moveTo>
                    <a:pt x="678" y="245"/>
                  </a:moveTo>
                  <a:lnTo>
                    <a:pt x="678" y="245"/>
                  </a:lnTo>
                  <a:cubicBezTo>
                    <a:pt x="678" y="190"/>
                    <a:pt x="678" y="190"/>
                    <a:pt x="651" y="163"/>
                  </a:cubicBezTo>
                  <a:lnTo>
                    <a:pt x="651" y="163"/>
                  </a:lnTo>
                  <a:cubicBezTo>
                    <a:pt x="543" y="109"/>
                    <a:pt x="434" y="82"/>
                    <a:pt x="299" y="55"/>
                  </a:cubicBezTo>
                  <a:lnTo>
                    <a:pt x="244" y="28"/>
                  </a:lnTo>
                  <a:cubicBezTo>
                    <a:pt x="163" y="1"/>
                    <a:pt x="109" y="1"/>
                    <a:pt x="55" y="1"/>
                  </a:cubicBezTo>
                  <a:cubicBezTo>
                    <a:pt x="27" y="1"/>
                    <a:pt x="0" y="1"/>
                    <a:pt x="0" y="28"/>
                  </a:cubicBezTo>
                  <a:cubicBezTo>
                    <a:pt x="0" y="55"/>
                    <a:pt x="0" y="82"/>
                    <a:pt x="27" y="82"/>
                  </a:cubicBezTo>
                  <a:lnTo>
                    <a:pt x="190" y="163"/>
                  </a:lnTo>
                  <a:lnTo>
                    <a:pt x="244" y="190"/>
                  </a:lnTo>
                  <a:cubicBezTo>
                    <a:pt x="353" y="245"/>
                    <a:pt x="489" y="272"/>
                    <a:pt x="597" y="326"/>
                  </a:cubicBezTo>
                  <a:lnTo>
                    <a:pt x="597" y="326"/>
                  </a:lnTo>
                  <a:cubicBezTo>
                    <a:pt x="624" y="326"/>
                    <a:pt x="624" y="299"/>
                    <a:pt x="651" y="272"/>
                  </a:cubicBezTo>
                  <a:lnTo>
                    <a:pt x="678" y="272"/>
                  </a:lnTo>
                  <a:lnTo>
                    <a:pt x="678" y="272"/>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8"/>
            <p:cNvSpPr/>
            <p:nvPr/>
          </p:nvSpPr>
          <p:spPr>
            <a:xfrm>
              <a:off x="3458682" y="-41699"/>
              <a:ext cx="59764" cy="18264"/>
            </a:xfrm>
            <a:custGeom>
              <a:avLst/>
              <a:gdLst/>
              <a:ahLst/>
              <a:cxnLst/>
              <a:rect l="l" t="t" r="r" b="b"/>
              <a:pathLst>
                <a:path w="625" h="191" extrusionOk="0">
                  <a:moveTo>
                    <a:pt x="598" y="109"/>
                  </a:moveTo>
                  <a:lnTo>
                    <a:pt x="598" y="109"/>
                  </a:lnTo>
                  <a:lnTo>
                    <a:pt x="598" y="82"/>
                  </a:lnTo>
                  <a:lnTo>
                    <a:pt x="570" y="55"/>
                  </a:lnTo>
                  <a:lnTo>
                    <a:pt x="570" y="55"/>
                  </a:lnTo>
                  <a:cubicBezTo>
                    <a:pt x="570" y="55"/>
                    <a:pt x="543" y="55"/>
                    <a:pt x="543" y="55"/>
                  </a:cubicBezTo>
                  <a:lnTo>
                    <a:pt x="272" y="1"/>
                  </a:lnTo>
                  <a:cubicBezTo>
                    <a:pt x="245" y="1"/>
                    <a:pt x="191" y="1"/>
                    <a:pt x="164" y="1"/>
                  </a:cubicBezTo>
                  <a:cubicBezTo>
                    <a:pt x="136" y="1"/>
                    <a:pt x="82" y="1"/>
                    <a:pt x="55" y="1"/>
                  </a:cubicBezTo>
                  <a:cubicBezTo>
                    <a:pt x="28" y="1"/>
                    <a:pt x="28" y="1"/>
                    <a:pt x="1" y="28"/>
                  </a:cubicBezTo>
                  <a:cubicBezTo>
                    <a:pt x="1" y="55"/>
                    <a:pt x="28" y="55"/>
                    <a:pt x="55" y="82"/>
                  </a:cubicBezTo>
                  <a:cubicBezTo>
                    <a:pt x="82" y="82"/>
                    <a:pt x="109" y="109"/>
                    <a:pt x="136" y="109"/>
                  </a:cubicBezTo>
                  <a:cubicBezTo>
                    <a:pt x="164" y="137"/>
                    <a:pt x="218" y="137"/>
                    <a:pt x="245" y="137"/>
                  </a:cubicBezTo>
                  <a:lnTo>
                    <a:pt x="516" y="191"/>
                  </a:lnTo>
                  <a:lnTo>
                    <a:pt x="570" y="191"/>
                  </a:lnTo>
                  <a:lnTo>
                    <a:pt x="570" y="191"/>
                  </a:lnTo>
                  <a:lnTo>
                    <a:pt x="570" y="191"/>
                  </a:lnTo>
                  <a:cubicBezTo>
                    <a:pt x="598" y="191"/>
                    <a:pt x="625" y="164"/>
                    <a:pt x="625" y="164"/>
                  </a:cubicBezTo>
                  <a:lnTo>
                    <a:pt x="625" y="164"/>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8"/>
            <p:cNvSpPr/>
            <p:nvPr/>
          </p:nvSpPr>
          <p:spPr>
            <a:xfrm>
              <a:off x="3323855" y="-49445"/>
              <a:ext cx="28591" cy="18264"/>
            </a:xfrm>
            <a:custGeom>
              <a:avLst/>
              <a:gdLst/>
              <a:ahLst/>
              <a:cxnLst/>
              <a:rect l="l" t="t" r="r" b="b"/>
              <a:pathLst>
                <a:path w="299" h="191" extrusionOk="0">
                  <a:moveTo>
                    <a:pt x="272" y="163"/>
                  </a:moveTo>
                  <a:cubicBezTo>
                    <a:pt x="272" y="109"/>
                    <a:pt x="299" y="136"/>
                    <a:pt x="272" y="109"/>
                  </a:cubicBezTo>
                  <a:cubicBezTo>
                    <a:pt x="245" y="55"/>
                    <a:pt x="272" y="109"/>
                    <a:pt x="272" y="82"/>
                  </a:cubicBezTo>
                  <a:cubicBezTo>
                    <a:pt x="217" y="55"/>
                    <a:pt x="190" y="28"/>
                    <a:pt x="136" y="1"/>
                  </a:cubicBezTo>
                  <a:cubicBezTo>
                    <a:pt x="109" y="1"/>
                    <a:pt x="82" y="1"/>
                    <a:pt x="55" y="1"/>
                  </a:cubicBezTo>
                  <a:cubicBezTo>
                    <a:pt x="55" y="1"/>
                    <a:pt x="28" y="1"/>
                    <a:pt x="28" y="28"/>
                  </a:cubicBezTo>
                  <a:cubicBezTo>
                    <a:pt x="0" y="55"/>
                    <a:pt x="28" y="55"/>
                    <a:pt x="28" y="82"/>
                  </a:cubicBezTo>
                  <a:cubicBezTo>
                    <a:pt x="55" y="82"/>
                    <a:pt x="55" y="109"/>
                    <a:pt x="82" y="109"/>
                  </a:cubicBezTo>
                  <a:cubicBezTo>
                    <a:pt x="109" y="136"/>
                    <a:pt x="136" y="163"/>
                    <a:pt x="190" y="190"/>
                  </a:cubicBezTo>
                  <a:cubicBezTo>
                    <a:pt x="245" y="190"/>
                    <a:pt x="217" y="190"/>
                    <a:pt x="245" y="163"/>
                  </a:cubicBezTo>
                  <a:lnTo>
                    <a:pt x="245" y="163"/>
                  </a:lnTo>
                  <a:cubicBezTo>
                    <a:pt x="245" y="163"/>
                    <a:pt x="272" y="163"/>
                    <a:pt x="272" y="163"/>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8"/>
            <p:cNvSpPr/>
            <p:nvPr/>
          </p:nvSpPr>
          <p:spPr>
            <a:xfrm>
              <a:off x="3495019" y="20551"/>
              <a:ext cx="13100" cy="18264"/>
            </a:xfrm>
            <a:custGeom>
              <a:avLst/>
              <a:gdLst/>
              <a:ahLst/>
              <a:cxnLst/>
              <a:rect l="l" t="t" r="r" b="b"/>
              <a:pathLst>
                <a:path w="137" h="191" extrusionOk="0">
                  <a:moveTo>
                    <a:pt x="1" y="191"/>
                  </a:moveTo>
                  <a:lnTo>
                    <a:pt x="28" y="191"/>
                  </a:lnTo>
                  <a:lnTo>
                    <a:pt x="28" y="191"/>
                  </a:lnTo>
                  <a:cubicBezTo>
                    <a:pt x="82" y="164"/>
                    <a:pt x="109" y="109"/>
                    <a:pt x="136" y="55"/>
                  </a:cubicBezTo>
                  <a:cubicBezTo>
                    <a:pt x="136" y="55"/>
                    <a:pt x="136" y="28"/>
                    <a:pt x="136" y="28"/>
                  </a:cubicBezTo>
                  <a:cubicBezTo>
                    <a:pt x="136" y="1"/>
                    <a:pt x="109" y="1"/>
                    <a:pt x="82" y="28"/>
                  </a:cubicBezTo>
                  <a:cubicBezTo>
                    <a:pt x="55" y="55"/>
                    <a:pt x="1" y="109"/>
                    <a:pt x="1" y="137"/>
                  </a:cubicBezTo>
                  <a:cubicBezTo>
                    <a:pt x="1" y="137"/>
                    <a:pt x="1" y="164"/>
                    <a:pt x="1" y="164"/>
                  </a:cubicBezTo>
                  <a:lnTo>
                    <a:pt x="1" y="191"/>
                  </a:lnTo>
                  <a:lnTo>
                    <a:pt x="1" y="19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8"/>
            <p:cNvSpPr/>
            <p:nvPr/>
          </p:nvSpPr>
          <p:spPr>
            <a:xfrm>
              <a:off x="3365355" y="-171364"/>
              <a:ext cx="18264" cy="49437"/>
            </a:xfrm>
            <a:custGeom>
              <a:avLst/>
              <a:gdLst/>
              <a:ahLst/>
              <a:cxnLst/>
              <a:rect l="l" t="t" r="r" b="b"/>
              <a:pathLst>
                <a:path w="191" h="517" extrusionOk="0">
                  <a:moveTo>
                    <a:pt x="55" y="489"/>
                  </a:moveTo>
                  <a:lnTo>
                    <a:pt x="55" y="489"/>
                  </a:lnTo>
                  <a:lnTo>
                    <a:pt x="55" y="489"/>
                  </a:lnTo>
                  <a:lnTo>
                    <a:pt x="82" y="489"/>
                  </a:lnTo>
                  <a:cubicBezTo>
                    <a:pt x="109" y="489"/>
                    <a:pt x="82" y="489"/>
                    <a:pt x="82" y="489"/>
                  </a:cubicBezTo>
                  <a:cubicBezTo>
                    <a:pt x="109" y="435"/>
                    <a:pt x="136" y="353"/>
                    <a:pt x="163" y="299"/>
                  </a:cubicBezTo>
                  <a:cubicBezTo>
                    <a:pt x="163" y="245"/>
                    <a:pt x="163" y="218"/>
                    <a:pt x="190" y="163"/>
                  </a:cubicBezTo>
                  <a:cubicBezTo>
                    <a:pt x="190" y="136"/>
                    <a:pt x="190" y="82"/>
                    <a:pt x="190" y="55"/>
                  </a:cubicBezTo>
                  <a:cubicBezTo>
                    <a:pt x="190" y="28"/>
                    <a:pt x="163" y="1"/>
                    <a:pt x="163" y="1"/>
                  </a:cubicBezTo>
                  <a:cubicBezTo>
                    <a:pt x="136" y="1"/>
                    <a:pt x="109" y="28"/>
                    <a:pt x="109" y="28"/>
                  </a:cubicBezTo>
                  <a:cubicBezTo>
                    <a:pt x="109" y="82"/>
                    <a:pt x="82" y="109"/>
                    <a:pt x="82" y="163"/>
                  </a:cubicBezTo>
                  <a:cubicBezTo>
                    <a:pt x="28" y="245"/>
                    <a:pt x="0" y="353"/>
                    <a:pt x="0" y="435"/>
                  </a:cubicBezTo>
                  <a:cubicBezTo>
                    <a:pt x="0" y="462"/>
                    <a:pt x="0" y="462"/>
                    <a:pt x="0" y="462"/>
                  </a:cubicBezTo>
                  <a:lnTo>
                    <a:pt x="0" y="489"/>
                  </a:lnTo>
                  <a:cubicBezTo>
                    <a:pt x="0" y="516"/>
                    <a:pt x="55" y="489"/>
                    <a:pt x="55" y="489"/>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8"/>
            <p:cNvSpPr/>
            <p:nvPr/>
          </p:nvSpPr>
          <p:spPr>
            <a:xfrm>
              <a:off x="3176022" y="-90945"/>
              <a:ext cx="59764" cy="26009"/>
            </a:xfrm>
            <a:custGeom>
              <a:avLst/>
              <a:gdLst/>
              <a:ahLst/>
              <a:cxnLst/>
              <a:rect l="l" t="t" r="r" b="b"/>
              <a:pathLst>
                <a:path w="625" h="272" extrusionOk="0">
                  <a:moveTo>
                    <a:pt x="570" y="190"/>
                  </a:moveTo>
                  <a:lnTo>
                    <a:pt x="570" y="136"/>
                  </a:lnTo>
                  <a:cubicBezTo>
                    <a:pt x="516" y="109"/>
                    <a:pt x="461" y="82"/>
                    <a:pt x="407" y="82"/>
                  </a:cubicBezTo>
                  <a:cubicBezTo>
                    <a:pt x="353" y="55"/>
                    <a:pt x="326" y="55"/>
                    <a:pt x="272" y="28"/>
                  </a:cubicBezTo>
                  <a:cubicBezTo>
                    <a:pt x="217" y="28"/>
                    <a:pt x="163" y="1"/>
                    <a:pt x="82" y="1"/>
                  </a:cubicBezTo>
                  <a:cubicBezTo>
                    <a:pt x="27" y="1"/>
                    <a:pt x="0" y="55"/>
                    <a:pt x="55" y="82"/>
                  </a:cubicBezTo>
                  <a:cubicBezTo>
                    <a:pt x="109" y="109"/>
                    <a:pt x="163" y="136"/>
                    <a:pt x="217" y="163"/>
                  </a:cubicBezTo>
                  <a:cubicBezTo>
                    <a:pt x="272" y="190"/>
                    <a:pt x="353" y="218"/>
                    <a:pt x="407" y="245"/>
                  </a:cubicBezTo>
                  <a:cubicBezTo>
                    <a:pt x="434" y="245"/>
                    <a:pt x="489" y="245"/>
                    <a:pt x="516" y="272"/>
                  </a:cubicBezTo>
                  <a:lnTo>
                    <a:pt x="543" y="272"/>
                  </a:lnTo>
                  <a:cubicBezTo>
                    <a:pt x="570" y="272"/>
                    <a:pt x="543" y="272"/>
                    <a:pt x="570" y="245"/>
                  </a:cubicBezTo>
                  <a:cubicBezTo>
                    <a:pt x="570" y="245"/>
                    <a:pt x="597" y="245"/>
                    <a:pt x="597" y="245"/>
                  </a:cubicBezTo>
                  <a:cubicBezTo>
                    <a:pt x="624" y="218"/>
                    <a:pt x="597" y="163"/>
                    <a:pt x="570" y="19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8"/>
            <p:cNvSpPr/>
            <p:nvPr/>
          </p:nvSpPr>
          <p:spPr>
            <a:xfrm>
              <a:off x="3054104" y="-54608"/>
              <a:ext cx="18264" cy="39014"/>
            </a:xfrm>
            <a:custGeom>
              <a:avLst/>
              <a:gdLst/>
              <a:ahLst/>
              <a:cxnLst/>
              <a:rect l="l" t="t" r="r" b="b"/>
              <a:pathLst>
                <a:path w="191" h="408" extrusionOk="0">
                  <a:moveTo>
                    <a:pt x="28" y="407"/>
                  </a:moveTo>
                  <a:cubicBezTo>
                    <a:pt x="55" y="380"/>
                    <a:pt x="82" y="353"/>
                    <a:pt x="109" y="353"/>
                  </a:cubicBezTo>
                  <a:lnTo>
                    <a:pt x="136" y="326"/>
                  </a:lnTo>
                  <a:cubicBezTo>
                    <a:pt x="136" y="299"/>
                    <a:pt x="136" y="272"/>
                    <a:pt x="163" y="244"/>
                  </a:cubicBezTo>
                  <a:lnTo>
                    <a:pt x="190" y="136"/>
                  </a:lnTo>
                  <a:lnTo>
                    <a:pt x="190" y="109"/>
                  </a:lnTo>
                  <a:cubicBezTo>
                    <a:pt x="190" y="82"/>
                    <a:pt x="190" y="82"/>
                    <a:pt x="190" y="55"/>
                  </a:cubicBezTo>
                  <a:cubicBezTo>
                    <a:pt x="190" y="27"/>
                    <a:pt x="163" y="0"/>
                    <a:pt x="136" y="0"/>
                  </a:cubicBezTo>
                  <a:cubicBezTo>
                    <a:pt x="136" y="0"/>
                    <a:pt x="109" y="0"/>
                    <a:pt x="109" y="27"/>
                  </a:cubicBezTo>
                  <a:lnTo>
                    <a:pt x="55" y="82"/>
                  </a:lnTo>
                  <a:cubicBezTo>
                    <a:pt x="55" y="82"/>
                    <a:pt x="55" y="82"/>
                    <a:pt x="55" y="109"/>
                  </a:cubicBezTo>
                  <a:cubicBezTo>
                    <a:pt x="55" y="136"/>
                    <a:pt x="28" y="163"/>
                    <a:pt x="28" y="190"/>
                  </a:cubicBezTo>
                  <a:cubicBezTo>
                    <a:pt x="1" y="217"/>
                    <a:pt x="1" y="244"/>
                    <a:pt x="1" y="272"/>
                  </a:cubicBezTo>
                  <a:cubicBezTo>
                    <a:pt x="1" y="272"/>
                    <a:pt x="1" y="272"/>
                    <a:pt x="1" y="299"/>
                  </a:cubicBezTo>
                  <a:cubicBezTo>
                    <a:pt x="1" y="326"/>
                    <a:pt x="1" y="353"/>
                    <a:pt x="28" y="380"/>
                  </a:cubicBezTo>
                  <a:lnTo>
                    <a:pt x="28" y="380"/>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8"/>
            <p:cNvSpPr/>
            <p:nvPr/>
          </p:nvSpPr>
          <p:spPr>
            <a:xfrm>
              <a:off x="2984108" y="23228"/>
              <a:ext cx="70091" cy="33755"/>
            </a:xfrm>
            <a:custGeom>
              <a:avLst/>
              <a:gdLst/>
              <a:ahLst/>
              <a:cxnLst/>
              <a:rect l="l" t="t" r="r" b="b"/>
              <a:pathLst>
                <a:path w="733" h="353" extrusionOk="0">
                  <a:moveTo>
                    <a:pt x="733" y="326"/>
                  </a:moveTo>
                  <a:cubicBezTo>
                    <a:pt x="705" y="298"/>
                    <a:pt x="705" y="271"/>
                    <a:pt x="678" y="244"/>
                  </a:cubicBezTo>
                  <a:cubicBezTo>
                    <a:pt x="651" y="244"/>
                    <a:pt x="651" y="217"/>
                    <a:pt x="651" y="217"/>
                  </a:cubicBezTo>
                  <a:cubicBezTo>
                    <a:pt x="570" y="190"/>
                    <a:pt x="488" y="163"/>
                    <a:pt x="434" y="136"/>
                  </a:cubicBezTo>
                  <a:cubicBezTo>
                    <a:pt x="353" y="81"/>
                    <a:pt x="299" y="54"/>
                    <a:pt x="217" y="27"/>
                  </a:cubicBezTo>
                  <a:lnTo>
                    <a:pt x="190" y="27"/>
                  </a:lnTo>
                  <a:cubicBezTo>
                    <a:pt x="163" y="27"/>
                    <a:pt x="136" y="27"/>
                    <a:pt x="109" y="27"/>
                  </a:cubicBezTo>
                  <a:cubicBezTo>
                    <a:pt x="27" y="0"/>
                    <a:pt x="0" y="109"/>
                    <a:pt x="54" y="136"/>
                  </a:cubicBezTo>
                  <a:cubicBezTo>
                    <a:pt x="82" y="163"/>
                    <a:pt x="109" y="190"/>
                    <a:pt x="136" y="190"/>
                  </a:cubicBezTo>
                  <a:cubicBezTo>
                    <a:pt x="217" y="244"/>
                    <a:pt x="271" y="271"/>
                    <a:pt x="353" y="271"/>
                  </a:cubicBezTo>
                  <a:lnTo>
                    <a:pt x="488" y="326"/>
                  </a:lnTo>
                  <a:cubicBezTo>
                    <a:pt x="543" y="353"/>
                    <a:pt x="570" y="353"/>
                    <a:pt x="624" y="353"/>
                  </a:cubicBezTo>
                  <a:cubicBezTo>
                    <a:pt x="651" y="353"/>
                    <a:pt x="678" y="353"/>
                    <a:pt x="705" y="326"/>
                  </a:cubicBezTo>
                  <a:lnTo>
                    <a:pt x="705" y="326"/>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8"/>
            <p:cNvSpPr/>
            <p:nvPr/>
          </p:nvSpPr>
          <p:spPr>
            <a:xfrm>
              <a:off x="2888103" y="54306"/>
              <a:ext cx="20846" cy="59764"/>
            </a:xfrm>
            <a:custGeom>
              <a:avLst/>
              <a:gdLst/>
              <a:ahLst/>
              <a:cxnLst/>
              <a:rect l="l" t="t" r="r" b="b"/>
              <a:pathLst>
                <a:path w="218" h="625" extrusionOk="0">
                  <a:moveTo>
                    <a:pt x="28" y="624"/>
                  </a:moveTo>
                  <a:cubicBezTo>
                    <a:pt x="55" y="597"/>
                    <a:pt x="82" y="624"/>
                    <a:pt x="82" y="597"/>
                  </a:cubicBezTo>
                  <a:cubicBezTo>
                    <a:pt x="109" y="570"/>
                    <a:pt x="82" y="543"/>
                    <a:pt x="109" y="543"/>
                  </a:cubicBezTo>
                  <a:cubicBezTo>
                    <a:pt x="136" y="434"/>
                    <a:pt x="163" y="326"/>
                    <a:pt x="190" y="245"/>
                  </a:cubicBezTo>
                  <a:lnTo>
                    <a:pt x="190" y="190"/>
                  </a:lnTo>
                  <a:lnTo>
                    <a:pt x="190" y="109"/>
                  </a:lnTo>
                  <a:cubicBezTo>
                    <a:pt x="218" y="28"/>
                    <a:pt x="82" y="1"/>
                    <a:pt x="82" y="82"/>
                  </a:cubicBezTo>
                  <a:cubicBezTo>
                    <a:pt x="55" y="109"/>
                    <a:pt x="55" y="136"/>
                    <a:pt x="55" y="163"/>
                  </a:cubicBezTo>
                  <a:cubicBezTo>
                    <a:pt x="55" y="163"/>
                    <a:pt x="55" y="190"/>
                    <a:pt x="55" y="218"/>
                  </a:cubicBezTo>
                  <a:cubicBezTo>
                    <a:pt x="28" y="299"/>
                    <a:pt x="28" y="407"/>
                    <a:pt x="1" y="516"/>
                  </a:cubicBezTo>
                  <a:cubicBezTo>
                    <a:pt x="1" y="516"/>
                    <a:pt x="1" y="543"/>
                    <a:pt x="1" y="570"/>
                  </a:cubicBezTo>
                  <a:cubicBezTo>
                    <a:pt x="1" y="597"/>
                    <a:pt x="1" y="597"/>
                    <a:pt x="28" y="624"/>
                  </a:cubicBezTo>
                  <a:lnTo>
                    <a:pt x="28" y="624"/>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8"/>
            <p:cNvSpPr/>
            <p:nvPr/>
          </p:nvSpPr>
          <p:spPr>
            <a:xfrm>
              <a:off x="2836276" y="-93527"/>
              <a:ext cx="67509" cy="31173"/>
            </a:xfrm>
            <a:custGeom>
              <a:avLst/>
              <a:gdLst/>
              <a:ahLst/>
              <a:cxnLst/>
              <a:rect l="l" t="t" r="r" b="b"/>
              <a:pathLst>
                <a:path w="706" h="326" extrusionOk="0">
                  <a:moveTo>
                    <a:pt x="705" y="299"/>
                  </a:moveTo>
                  <a:lnTo>
                    <a:pt x="705" y="272"/>
                  </a:lnTo>
                  <a:lnTo>
                    <a:pt x="705" y="245"/>
                  </a:lnTo>
                  <a:cubicBezTo>
                    <a:pt x="705" y="245"/>
                    <a:pt x="651" y="217"/>
                    <a:pt x="597" y="190"/>
                  </a:cubicBezTo>
                  <a:cubicBezTo>
                    <a:pt x="515" y="136"/>
                    <a:pt x="407" y="109"/>
                    <a:pt x="298" y="82"/>
                  </a:cubicBezTo>
                  <a:cubicBezTo>
                    <a:pt x="217" y="55"/>
                    <a:pt x="163" y="28"/>
                    <a:pt x="82" y="28"/>
                  </a:cubicBezTo>
                  <a:cubicBezTo>
                    <a:pt x="54" y="0"/>
                    <a:pt x="27" y="28"/>
                    <a:pt x="0" y="55"/>
                  </a:cubicBezTo>
                  <a:cubicBezTo>
                    <a:pt x="0" y="82"/>
                    <a:pt x="27" y="109"/>
                    <a:pt x="54" y="109"/>
                  </a:cubicBezTo>
                  <a:lnTo>
                    <a:pt x="217" y="190"/>
                  </a:lnTo>
                  <a:cubicBezTo>
                    <a:pt x="353" y="245"/>
                    <a:pt x="488" y="299"/>
                    <a:pt x="624" y="326"/>
                  </a:cubicBezTo>
                  <a:cubicBezTo>
                    <a:pt x="651" y="326"/>
                    <a:pt x="651" y="326"/>
                    <a:pt x="678" y="326"/>
                  </a:cubicBezTo>
                  <a:lnTo>
                    <a:pt x="678" y="326"/>
                  </a:lnTo>
                  <a:cubicBezTo>
                    <a:pt x="705" y="326"/>
                    <a:pt x="678" y="326"/>
                    <a:pt x="705" y="299"/>
                  </a:cubicBezTo>
                  <a:lnTo>
                    <a:pt x="705" y="299"/>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8"/>
            <p:cNvSpPr/>
            <p:nvPr/>
          </p:nvSpPr>
          <p:spPr>
            <a:xfrm>
              <a:off x="2976267" y="165801"/>
              <a:ext cx="33850" cy="31269"/>
            </a:xfrm>
            <a:custGeom>
              <a:avLst/>
              <a:gdLst/>
              <a:ahLst/>
              <a:cxnLst/>
              <a:rect l="l" t="t" r="r" b="b"/>
              <a:pathLst>
                <a:path w="354" h="327" extrusionOk="0">
                  <a:moveTo>
                    <a:pt x="326" y="326"/>
                  </a:moveTo>
                  <a:cubicBezTo>
                    <a:pt x="326" y="299"/>
                    <a:pt x="326" y="272"/>
                    <a:pt x="326" y="245"/>
                  </a:cubicBezTo>
                  <a:lnTo>
                    <a:pt x="326" y="218"/>
                  </a:lnTo>
                  <a:cubicBezTo>
                    <a:pt x="299" y="191"/>
                    <a:pt x="272" y="164"/>
                    <a:pt x="245" y="136"/>
                  </a:cubicBezTo>
                  <a:cubicBezTo>
                    <a:pt x="191" y="82"/>
                    <a:pt x="136" y="55"/>
                    <a:pt x="82" y="28"/>
                  </a:cubicBezTo>
                  <a:cubicBezTo>
                    <a:pt x="55" y="1"/>
                    <a:pt x="28" y="1"/>
                    <a:pt x="28" y="28"/>
                  </a:cubicBezTo>
                  <a:cubicBezTo>
                    <a:pt x="1" y="28"/>
                    <a:pt x="1" y="55"/>
                    <a:pt x="28" y="82"/>
                  </a:cubicBezTo>
                  <a:cubicBezTo>
                    <a:pt x="82" y="136"/>
                    <a:pt x="109" y="164"/>
                    <a:pt x="164" y="218"/>
                  </a:cubicBezTo>
                  <a:cubicBezTo>
                    <a:pt x="191" y="245"/>
                    <a:pt x="218" y="272"/>
                    <a:pt x="245" y="299"/>
                  </a:cubicBezTo>
                  <a:cubicBezTo>
                    <a:pt x="245" y="299"/>
                    <a:pt x="272" y="299"/>
                    <a:pt x="272" y="299"/>
                  </a:cubicBezTo>
                  <a:cubicBezTo>
                    <a:pt x="299" y="299"/>
                    <a:pt x="326" y="299"/>
                    <a:pt x="353" y="299"/>
                  </a:cubicBezTo>
                  <a:lnTo>
                    <a:pt x="353" y="299"/>
                  </a:lnTo>
                  <a:cubicBezTo>
                    <a:pt x="353" y="299"/>
                    <a:pt x="326" y="326"/>
                    <a:pt x="326" y="326"/>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8"/>
            <p:cNvSpPr/>
            <p:nvPr/>
          </p:nvSpPr>
          <p:spPr>
            <a:xfrm>
              <a:off x="3243436" y="-197277"/>
              <a:ext cx="54600" cy="33850"/>
            </a:xfrm>
            <a:custGeom>
              <a:avLst/>
              <a:gdLst/>
              <a:ahLst/>
              <a:cxnLst/>
              <a:rect l="l" t="t" r="r" b="b"/>
              <a:pathLst>
                <a:path w="571" h="354" extrusionOk="0">
                  <a:moveTo>
                    <a:pt x="516" y="326"/>
                  </a:moveTo>
                  <a:cubicBezTo>
                    <a:pt x="570" y="326"/>
                    <a:pt x="462" y="353"/>
                    <a:pt x="516" y="272"/>
                  </a:cubicBezTo>
                  <a:lnTo>
                    <a:pt x="516" y="272"/>
                  </a:lnTo>
                  <a:cubicBezTo>
                    <a:pt x="516" y="245"/>
                    <a:pt x="543" y="245"/>
                    <a:pt x="543" y="245"/>
                  </a:cubicBezTo>
                  <a:cubicBezTo>
                    <a:pt x="570" y="245"/>
                    <a:pt x="543" y="299"/>
                    <a:pt x="543" y="217"/>
                  </a:cubicBezTo>
                  <a:lnTo>
                    <a:pt x="543" y="217"/>
                  </a:lnTo>
                  <a:cubicBezTo>
                    <a:pt x="516" y="190"/>
                    <a:pt x="462" y="163"/>
                    <a:pt x="435" y="136"/>
                  </a:cubicBezTo>
                  <a:cubicBezTo>
                    <a:pt x="380" y="109"/>
                    <a:pt x="326" y="109"/>
                    <a:pt x="299" y="82"/>
                  </a:cubicBezTo>
                  <a:cubicBezTo>
                    <a:pt x="218" y="55"/>
                    <a:pt x="136" y="55"/>
                    <a:pt x="82" y="28"/>
                  </a:cubicBezTo>
                  <a:cubicBezTo>
                    <a:pt x="28" y="1"/>
                    <a:pt x="1" y="82"/>
                    <a:pt x="28" y="82"/>
                  </a:cubicBezTo>
                  <a:cubicBezTo>
                    <a:pt x="109" y="136"/>
                    <a:pt x="163" y="190"/>
                    <a:pt x="245" y="217"/>
                  </a:cubicBezTo>
                  <a:cubicBezTo>
                    <a:pt x="299" y="245"/>
                    <a:pt x="326" y="272"/>
                    <a:pt x="380" y="272"/>
                  </a:cubicBezTo>
                  <a:lnTo>
                    <a:pt x="462" y="326"/>
                  </a:lnTo>
                  <a:cubicBezTo>
                    <a:pt x="462" y="326"/>
                    <a:pt x="489" y="326"/>
                    <a:pt x="489" y="326"/>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8"/>
            <p:cNvSpPr/>
            <p:nvPr/>
          </p:nvSpPr>
          <p:spPr>
            <a:xfrm>
              <a:off x="3142268" y="-223191"/>
              <a:ext cx="28687" cy="62346"/>
            </a:xfrm>
            <a:custGeom>
              <a:avLst/>
              <a:gdLst/>
              <a:ahLst/>
              <a:cxnLst/>
              <a:rect l="l" t="t" r="r" b="b"/>
              <a:pathLst>
                <a:path w="300" h="652" extrusionOk="0">
                  <a:moveTo>
                    <a:pt x="55" y="624"/>
                  </a:moveTo>
                  <a:cubicBezTo>
                    <a:pt x="109" y="624"/>
                    <a:pt x="109" y="624"/>
                    <a:pt x="136" y="597"/>
                  </a:cubicBezTo>
                  <a:cubicBezTo>
                    <a:pt x="191" y="516"/>
                    <a:pt x="191" y="407"/>
                    <a:pt x="245" y="326"/>
                  </a:cubicBezTo>
                  <a:cubicBezTo>
                    <a:pt x="245" y="299"/>
                    <a:pt x="272" y="244"/>
                    <a:pt x="272" y="217"/>
                  </a:cubicBezTo>
                  <a:lnTo>
                    <a:pt x="272" y="109"/>
                  </a:lnTo>
                  <a:cubicBezTo>
                    <a:pt x="299" y="27"/>
                    <a:pt x="191" y="0"/>
                    <a:pt x="163" y="55"/>
                  </a:cubicBezTo>
                  <a:lnTo>
                    <a:pt x="109" y="163"/>
                  </a:lnTo>
                  <a:cubicBezTo>
                    <a:pt x="109" y="190"/>
                    <a:pt x="82" y="244"/>
                    <a:pt x="82" y="272"/>
                  </a:cubicBezTo>
                  <a:cubicBezTo>
                    <a:pt x="28" y="353"/>
                    <a:pt x="1" y="461"/>
                    <a:pt x="1" y="570"/>
                  </a:cubicBezTo>
                  <a:cubicBezTo>
                    <a:pt x="1" y="597"/>
                    <a:pt x="28" y="597"/>
                    <a:pt x="28" y="624"/>
                  </a:cubicBezTo>
                  <a:cubicBezTo>
                    <a:pt x="55" y="651"/>
                    <a:pt x="28" y="624"/>
                    <a:pt x="28" y="624"/>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8"/>
            <p:cNvSpPr/>
            <p:nvPr/>
          </p:nvSpPr>
          <p:spPr>
            <a:xfrm>
              <a:off x="2978849" y="-192114"/>
              <a:ext cx="62346" cy="44178"/>
            </a:xfrm>
            <a:custGeom>
              <a:avLst/>
              <a:gdLst/>
              <a:ahLst/>
              <a:cxnLst/>
              <a:rect l="l" t="t" r="r" b="b"/>
              <a:pathLst>
                <a:path w="652" h="462" extrusionOk="0">
                  <a:moveTo>
                    <a:pt x="652" y="408"/>
                  </a:moveTo>
                  <a:cubicBezTo>
                    <a:pt x="652" y="380"/>
                    <a:pt x="652" y="353"/>
                    <a:pt x="652" y="353"/>
                  </a:cubicBezTo>
                  <a:cubicBezTo>
                    <a:pt x="652" y="353"/>
                    <a:pt x="652" y="326"/>
                    <a:pt x="652" y="326"/>
                  </a:cubicBezTo>
                  <a:cubicBezTo>
                    <a:pt x="652" y="326"/>
                    <a:pt x="652" y="326"/>
                    <a:pt x="625" y="326"/>
                  </a:cubicBezTo>
                  <a:cubicBezTo>
                    <a:pt x="516" y="245"/>
                    <a:pt x="435" y="163"/>
                    <a:pt x="326" y="109"/>
                  </a:cubicBezTo>
                  <a:cubicBezTo>
                    <a:pt x="272" y="55"/>
                    <a:pt x="218" y="28"/>
                    <a:pt x="164" y="28"/>
                  </a:cubicBezTo>
                  <a:lnTo>
                    <a:pt x="137" y="28"/>
                  </a:lnTo>
                  <a:lnTo>
                    <a:pt x="82" y="28"/>
                  </a:lnTo>
                  <a:cubicBezTo>
                    <a:pt x="28" y="1"/>
                    <a:pt x="1" y="55"/>
                    <a:pt x="55" y="82"/>
                  </a:cubicBezTo>
                  <a:lnTo>
                    <a:pt x="82" y="136"/>
                  </a:lnTo>
                  <a:cubicBezTo>
                    <a:pt x="137" y="163"/>
                    <a:pt x="164" y="191"/>
                    <a:pt x="218" y="218"/>
                  </a:cubicBezTo>
                  <a:cubicBezTo>
                    <a:pt x="299" y="299"/>
                    <a:pt x="408" y="353"/>
                    <a:pt x="516" y="408"/>
                  </a:cubicBezTo>
                  <a:cubicBezTo>
                    <a:pt x="516" y="435"/>
                    <a:pt x="571" y="435"/>
                    <a:pt x="598" y="462"/>
                  </a:cubicBezTo>
                  <a:cubicBezTo>
                    <a:pt x="598" y="462"/>
                    <a:pt x="625" y="462"/>
                    <a:pt x="625" y="462"/>
                  </a:cubicBezTo>
                  <a:cubicBezTo>
                    <a:pt x="652" y="462"/>
                    <a:pt x="625" y="462"/>
                    <a:pt x="652" y="435"/>
                  </a:cubicBezTo>
                  <a:lnTo>
                    <a:pt x="652" y="435"/>
                  </a:lnTo>
                  <a:cubicBezTo>
                    <a:pt x="652" y="435"/>
                    <a:pt x="652" y="408"/>
                    <a:pt x="652" y="40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8"/>
            <p:cNvSpPr/>
            <p:nvPr/>
          </p:nvSpPr>
          <p:spPr>
            <a:xfrm>
              <a:off x="2958099" y="-114277"/>
              <a:ext cx="26105" cy="41596"/>
            </a:xfrm>
            <a:custGeom>
              <a:avLst/>
              <a:gdLst/>
              <a:ahLst/>
              <a:cxnLst/>
              <a:rect l="l" t="t" r="r" b="b"/>
              <a:pathLst>
                <a:path w="273" h="435" extrusionOk="0">
                  <a:moveTo>
                    <a:pt x="82" y="380"/>
                  </a:moveTo>
                  <a:lnTo>
                    <a:pt x="82" y="380"/>
                  </a:lnTo>
                  <a:cubicBezTo>
                    <a:pt x="109" y="353"/>
                    <a:pt x="137" y="326"/>
                    <a:pt x="137" y="299"/>
                  </a:cubicBezTo>
                  <a:cubicBezTo>
                    <a:pt x="164" y="272"/>
                    <a:pt x="191" y="245"/>
                    <a:pt x="218" y="190"/>
                  </a:cubicBezTo>
                  <a:lnTo>
                    <a:pt x="272" y="82"/>
                  </a:lnTo>
                  <a:cubicBezTo>
                    <a:pt x="272" y="55"/>
                    <a:pt x="272" y="28"/>
                    <a:pt x="245" y="0"/>
                  </a:cubicBezTo>
                  <a:cubicBezTo>
                    <a:pt x="218" y="0"/>
                    <a:pt x="164" y="0"/>
                    <a:pt x="164" y="28"/>
                  </a:cubicBezTo>
                  <a:lnTo>
                    <a:pt x="82" y="163"/>
                  </a:lnTo>
                  <a:cubicBezTo>
                    <a:pt x="55" y="217"/>
                    <a:pt x="28" y="272"/>
                    <a:pt x="28" y="326"/>
                  </a:cubicBezTo>
                  <a:lnTo>
                    <a:pt x="28" y="326"/>
                  </a:lnTo>
                  <a:cubicBezTo>
                    <a:pt x="1" y="353"/>
                    <a:pt x="1" y="353"/>
                    <a:pt x="28" y="380"/>
                  </a:cubicBezTo>
                  <a:cubicBezTo>
                    <a:pt x="28" y="407"/>
                    <a:pt x="82" y="434"/>
                    <a:pt x="82" y="38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8"/>
            <p:cNvSpPr/>
            <p:nvPr/>
          </p:nvSpPr>
          <p:spPr>
            <a:xfrm>
              <a:off x="2807684" y="-23531"/>
              <a:ext cx="13100" cy="15682"/>
            </a:xfrm>
            <a:custGeom>
              <a:avLst/>
              <a:gdLst/>
              <a:ahLst/>
              <a:cxnLst/>
              <a:rect l="l" t="t" r="r" b="b"/>
              <a:pathLst>
                <a:path w="137" h="164" extrusionOk="0">
                  <a:moveTo>
                    <a:pt x="55" y="164"/>
                  </a:moveTo>
                  <a:lnTo>
                    <a:pt x="82" y="164"/>
                  </a:lnTo>
                  <a:lnTo>
                    <a:pt x="109" y="164"/>
                  </a:lnTo>
                  <a:lnTo>
                    <a:pt x="109" y="164"/>
                  </a:lnTo>
                  <a:cubicBezTo>
                    <a:pt x="109" y="136"/>
                    <a:pt x="136" y="109"/>
                    <a:pt x="136" y="82"/>
                  </a:cubicBezTo>
                  <a:lnTo>
                    <a:pt x="136" y="55"/>
                  </a:lnTo>
                  <a:cubicBezTo>
                    <a:pt x="136" y="55"/>
                    <a:pt x="136" y="28"/>
                    <a:pt x="109" y="28"/>
                  </a:cubicBezTo>
                  <a:cubicBezTo>
                    <a:pt x="82" y="1"/>
                    <a:pt x="55" y="28"/>
                    <a:pt x="55" y="55"/>
                  </a:cubicBezTo>
                  <a:lnTo>
                    <a:pt x="28" y="55"/>
                  </a:lnTo>
                  <a:lnTo>
                    <a:pt x="28" y="82"/>
                  </a:lnTo>
                  <a:cubicBezTo>
                    <a:pt x="1" y="82"/>
                    <a:pt x="1" y="82"/>
                    <a:pt x="28" y="109"/>
                  </a:cubicBezTo>
                  <a:lnTo>
                    <a:pt x="28" y="109"/>
                  </a:lnTo>
                  <a:lnTo>
                    <a:pt x="28" y="136"/>
                  </a:lnTo>
                  <a:cubicBezTo>
                    <a:pt x="55" y="164"/>
                    <a:pt x="28" y="136"/>
                    <a:pt x="28" y="136"/>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8"/>
            <p:cNvSpPr/>
            <p:nvPr/>
          </p:nvSpPr>
          <p:spPr>
            <a:xfrm>
              <a:off x="2753275" y="-194695"/>
              <a:ext cx="49341" cy="41596"/>
            </a:xfrm>
            <a:custGeom>
              <a:avLst/>
              <a:gdLst/>
              <a:ahLst/>
              <a:cxnLst/>
              <a:rect l="l" t="t" r="r" b="b"/>
              <a:pathLst>
                <a:path w="516" h="435" extrusionOk="0">
                  <a:moveTo>
                    <a:pt x="488" y="55"/>
                  </a:moveTo>
                  <a:cubicBezTo>
                    <a:pt x="461" y="55"/>
                    <a:pt x="461" y="28"/>
                    <a:pt x="407" y="28"/>
                  </a:cubicBezTo>
                  <a:cubicBezTo>
                    <a:pt x="380" y="28"/>
                    <a:pt x="380" y="55"/>
                    <a:pt x="353" y="55"/>
                  </a:cubicBezTo>
                  <a:cubicBezTo>
                    <a:pt x="271" y="109"/>
                    <a:pt x="190" y="190"/>
                    <a:pt x="109" y="272"/>
                  </a:cubicBezTo>
                  <a:cubicBezTo>
                    <a:pt x="82" y="272"/>
                    <a:pt x="54" y="272"/>
                    <a:pt x="54" y="299"/>
                  </a:cubicBezTo>
                  <a:lnTo>
                    <a:pt x="0" y="380"/>
                  </a:lnTo>
                  <a:cubicBezTo>
                    <a:pt x="0" y="380"/>
                    <a:pt x="0" y="407"/>
                    <a:pt x="0" y="407"/>
                  </a:cubicBezTo>
                  <a:cubicBezTo>
                    <a:pt x="0" y="435"/>
                    <a:pt x="27" y="435"/>
                    <a:pt x="54" y="407"/>
                  </a:cubicBezTo>
                  <a:lnTo>
                    <a:pt x="136" y="353"/>
                  </a:lnTo>
                  <a:lnTo>
                    <a:pt x="190" y="353"/>
                  </a:lnTo>
                  <a:lnTo>
                    <a:pt x="461" y="163"/>
                  </a:lnTo>
                  <a:cubicBezTo>
                    <a:pt x="461" y="163"/>
                    <a:pt x="488" y="136"/>
                    <a:pt x="488" y="136"/>
                  </a:cubicBezTo>
                  <a:cubicBezTo>
                    <a:pt x="516" y="109"/>
                    <a:pt x="488" y="82"/>
                    <a:pt x="488" y="55"/>
                  </a:cubicBezTo>
                  <a:cubicBezTo>
                    <a:pt x="488" y="1"/>
                    <a:pt x="488" y="55"/>
                    <a:pt x="488" y="5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8"/>
            <p:cNvSpPr/>
            <p:nvPr/>
          </p:nvSpPr>
          <p:spPr>
            <a:xfrm>
              <a:off x="2654688" y="-194695"/>
              <a:ext cx="41596" cy="28591"/>
            </a:xfrm>
            <a:custGeom>
              <a:avLst/>
              <a:gdLst/>
              <a:ahLst/>
              <a:cxnLst/>
              <a:rect l="l" t="t" r="r" b="b"/>
              <a:pathLst>
                <a:path w="435" h="299" extrusionOk="0">
                  <a:moveTo>
                    <a:pt x="434" y="272"/>
                  </a:moveTo>
                  <a:lnTo>
                    <a:pt x="434" y="218"/>
                  </a:lnTo>
                  <a:cubicBezTo>
                    <a:pt x="434" y="190"/>
                    <a:pt x="407" y="190"/>
                    <a:pt x="407" y="163"/>
                  </a:cubicBezTo>
                  <a:cubicBezTo>
                    <a:pt x="380" y="163"/>
                    <a:pt x="299" y="109"/>
                    <a:pt x="272" y="82"/>
                  </a:cubicBezTo>
                  <a:lnTo>
                    <a:pt x="163" y="55"/>
                  </a:lnTo>
                  <a:cubicBezTo>
                    <a:pt x="136" y="55"/>
                    <a:pt x="82" y="55"/>
                    <a:pt x="55" y="28"/>
                  </a:cubicBezTo>
                  <a:cubicBezTo>
                    <a:pt x="55" y="1"/>
                    <a:pt x="28" y="1"/>
                    <a:pt x="0" y="28"/>
                  </a:cubicBezTo>
                  <a:cubicBezTo>
                    <a:pt x="0" y="28"/>
                    <a:pt x="0" y="55"/>
                    <a:pt x="0" y="55"/>
                  </a:cubicBezTo>
                  <a:cubicBezTo>
                    <a:pt x="28" y="109"/>
                    <a:pt x="55" y="136"/>
                    <a:pt x="109" y="163"/>
                  </a:cubicBezTo>
                  <a:cubicBezTo>
                    <a:pt x="136" y="190"/>
                    <a:pt x="163" y="190"/>
                    <a:pt x="217" y="218"/>
                  </a:cubicBezTo>
                  <a:lnTo>
                    <a:pt x="326" y="272"/>
                  </a:lnTo>
                  <a:lnTo>
                    <a:pt x="380" y="299"/>
                  </a:lnTo>
                  <a:lnTo>
                    <a:pt x="380" y="299"/>
                  </a:lnTo>
                  <a:cubicBezTo>
                    <a:pt x="407" y="299"/>
                    <a:pt x="380" y="299"/>
                    <a:pt x="434" y="272"/>
                  </a:cubicBezTo>
                  <a:lnTo>
                    <a:pt x="434" y="272"/>
                  </a:lnTo>
                  <a:cubicBezTo>
                    <a:pt x="434" y="272"/>
                    <a:pt x="434" y="272"/>
                    <a:pt x="434" y="272"/>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8"/>
            <p:cNvSpPr/>
            <p:nvPr/>
          </p:nvSpPr>
          <p:spPr>
            <a:xfrm>
              <a:off x="2854444" y="-256946"/>
              <a:ext cx="36337" cy="59764"/>
            </a:xfrm>
            <a:custGeom>
              <a:avLst/>
              <a:gdLst/>
              <a:ahLst/>
              <a:cxnLst/>
              <a:rect l="l" t="t" r="r" b="b"/>
              <a:pathLst>
                <a:path w="380" h="625" extrusionOk="0">
                  <a:moveTo>
                    <a:pt x="0" y="625"/>
                  </a:moveTo>
                  <a:cubicBezTo>
                    <a:pt x="27" y="597"/>
                    <a:pt x="54" y="597"/>
                    <a:pt x="81" y="570"/>
                  </a:cubicBezTo>
                  <a:cubicBezTo>
                    <a:pt x="81" y="570"/>
                    <a:pt x="108" y="543"/>
                    <a:pt x="108" y="543"/>
                  </a:cubicBezTo>
                  <a:cubicBezTo>
                    <a:pt x="190" y="408"/>
                    <a:pt x="244" y="299"/>
                    <a:pt x="325" y="191"/>
                  </a:cubicBezTo>
                  <a:cubicBezTo>
                    <a:pt x="325" y="163"/>
                    <a:pt x="353" y="136"/>
                    <a:pt x="353" y="136"/>
                  </a:cubicBezTo>
                  <a:cubicBezTo>
                    <a:pt x="353" y="109"/>
                    <a:pt x="353" y="109"/>
                    <a:pt x="353" y="109"/>
                  </a:cubicBezTo>
                  <a:cubicBezTo>
                    <a:pt x="380" y="82"/>
                    <a:pt x="380" y="55"/>
                    <a:pt x="353" y="28"/>
                  </a:cubicBezTo>
                  <a:cubicBezTo>
                    <a:pt x="325" y="1"/>
                    <a:pt x="298" y="28"/>
                    <a:pt x="271" y="55"/>
                  </a:cubicBezTo>
                  <a:lnTo>
                    <a:pt x="271" y="55"/>
                  </a:lnTo>
                  <a:cubicBezTo>
                    <a:pt x="244" y="82"/>
                    <a:pt x="244" y="109"/>
                    <a:pt x="217" y="109"/>
                  </a:cubicBezTo>
                  <a:cubicBezTo>
                    <a:pt x="163" y="218"/>
                    <a:pt x="108" y="326"/>
                    <a:pt x="81" y="435"/>
                  </a:cubicBezTo>
                  <a:cubicBezTo>
                    <a:pt x="54" y="462"/>
                    <a:pt x="27" y="489"/>
                    <a:pt x="27" y="543"/>
                  </a:cubicBezTo>
                  <a:cubicBezTo>
                    <a:pt x="27" y="570"/>
                    <a:pt x="27" y="597"/>
                    <a:pt x="27" y="625"/>
                  </a:cubicBezTo>
                  <a:lnTo>
                    <a:pt x="27" y="625"/>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8"/>
            <p:cNvSpPr/>
            <p:nvPr/>
          </p:nvSpPr>
          <p:spPr>
            <a:xfrm>
              <a:off x="2914017" y="-171364"/>
              <a:ext cx="18264" cy="28687"/>
            </a:xfrm>
            <a:custGeom>
              <a:avLst/>
              <a:gdLst/>
              <a:ahLst/>
              <a:cxnLst/>
              <a:rect l="l" t="t" r="r" b="b"/>
              <a:pathLst>
                <a:path w="191" h="300" extrusionOk="0">
                  <a:moveTo>
                    <a:pt x="28" y="299"/>
                  </a:moveTo>
                  <a:cubicBezTo>
                    <a:pt x="28" y="299"/>
                    <a:pt x="55" y="299"/>
                    <a:pt x="55" y="299"/>
                  </a:cubicBezTo>
                  <a:cubicBezTo>
                    <a:pt x="82" y="299"/>
                    <a:pt x="82" y="272"/>
                    <a:pt x="82" y="272"/>
                  </a:cubicBezTo>
                  <a:cubicBezTo>
                    <a:pt x="109" y="218"/>
                    <a:pt x="136" y="163"/>
                    <a:pt x="164" y="136"/>
                  </a:cubicBezTo>
                  <a:cubicBezTo>
                    <a:pt x="164" y="109"/>
                    <a:pt x="164" y="82"/>
                    <a:pt x="191" y="55"/>
                  </a:cubicBezTo>
                  <a:cubicBezTo>
                    <a:pt x="191" y="28"/>
                    <a:pt x="191" y="28"/>
                    <a:pt x="191" y="1"/>
                  </a:cubicBezTo>
                  <a:cubicBezTo>
                    <a:pt x="164" y="1"/>
                    <a:pt x="164" y="1"/>
                    <a:pt x="136" y="1"/>
                  </a:cubicBezTo>
                  <a:cubicBezTo>
                    <a:pt x="136" y="28"/>
                    <a:pt x="109" y="55"/>
                    <a:pt x="82" y="55"/>
                  </a:cubicBezTo>
                  <a:cubicBezTo>
                    <a:pt x="55" y="109"/>
                    <a:pt x="28" y="163"/>
                    <a:pt x="1" y="218"/>
                  </a:cubicBezTo>
                  <a:cubicBezTo>
                    <a:pt x="1" y="218"/>
                    <a:pt x="1" y="245"/>
                    <a:pt x="1" y="245"/>
                  </a:cubicBezTo>
                  <a:cubicBezTo>
                    <a:pt x="1" y="272"/>
                    <a:pt x="1" y="272"/>
                    <a:pt x="1" y="299"/>
                  </a:cubicBezTo>
                  <a:lnTo>
                    <a:pt x="1" y="299"/>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8"/>
            <p:cNvSpPr/>
            <p:nvPr/>
          </p:nvSpPr>
          <p:spPr>
            <a:xfrm>
              <a:off x="3059267" y="-301028"/>
              <a:ext cx="26105" cy="62346"/>
            </a:xfrm>
            <a:custGeom>
              <a:avLst/>
              <a:gdLst/>
              <a:ahLst/>
              <a:cxnLst/>
              <a:rect l="l" t="t" r="r" b="b"/>
              <a:pathLst>
                <a:path w="273" h="652" extrusionOk="0">
                  <a:moveTo>
                    <a:pt x="28" y="652"/>
                  </a:moveTo>
                  <a:cubicBezTo>
                    <a:pt x="28" y="624"/>
                    <a:pt x="55" y="624"/>
                    <a:pt x="82" y="597"/>
                  </a:cubicBezTo>
                  <a:cubicBezTo>
                    <a:pt x="82" y="570"/>
                    <a:pt x="109" y="543"/>
                    <a:pt x="109" y="516"/>
                  </a:cubicBezTo>
                  <a:cubicBezTo>
                    <a:pt x="136" y="435"/>
                    <a:pt x="164" y="353"/>
                    <a:pt x="191" y="272"/>
                  </a:cubicBezTo>
                  <a:cubicBezTo>
                    <a:pt x="218" y="218"/>
                    <a:pt x="218" y="218"/>
                    <a:pt x="218" y="190"/>
                  </a:cubicBezTo>
                  <a:cubicBezTo>
                    <a:pt x="245" y="136"/>
                    <a:pt x="245" y="109"/>
                    <a:pt x="272" y="82"/>
                  </a:cubicBezTo>
                  <a:cubicBezTo>
                    <a:pt x="272" y="55"/>
                    <a:pt x="272" y="28"/>
                    <a:pt x="245" y="1"/>
                  </a:cubicBezTo>
                  <a:cubicBezTo>
                    <a:pt x="218" y="1"/>
                    <a:pt x="191" y="1"/>
                    <a:pt x="191" y="28"/>
                  </a:cubicBezTo>
                  <a:cubicBezTo>
                    <a:pt x="164" y="55"/>
                    <a:pt x="136" y="109"/>
                    <a:pt x="136" y="136"/>
                  </a:cubicBezTo>
                  <a:cubicBezTo>
                    <a:pt x="82" y="218"/>
                    <a:pt x="55" y="299"/>
                    <a:pt x="28" y="380"/>
                  </a:cubicBezTo>
                  <a:cubicBezTo>
                    <a:pt x="28" y="435"/>
                    <a:pt x="1" y="516"/>
                    <a:pt x="1" y="570"/>
                  </a:cubicBezTo>
                  <a:lnTo>
                    <a:pt x="1" y="597"/>
                  </a:lnTo>
                  <a:cubicBezTo>
                    <a:pt x="1" y="597"/>
                    <a:pt x="1" y="624"/>
                    <a:pt x="28" y="652"/>
                  </a:cubicBezTo>
                  <a:lnTo>
                    <a:pt x="28" y="652"/>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8"/>
            <p:cNvSpPr/>
            <p:nvPr/>
          </p:nvSpPr>
          <p:spPr>
            <a:xfrm>
              <a:off x="3370518" y="-298446"/>
              <a:ext cx="23428" cy="52019"/>
            </a:xfrm>
            <a:custGeom>
              <a:avLst/>
              <a:gdLst/>
              <a:ahLst/>
              <a:cxnLst/>
              <a:rect l="l" t="t" r="r" b="b"/>
              <a:pathLst>
                <a:path w="245" h="544" extrusionOk="0">
                  <a:moveTo>
                    <a:pt x="28" y="543"/>
                  </a:moveTo>
                  <a:lnTo>
                    <a:pt x="82" y="516"/>
                  </a:lnTo>
                  <a:cubicBezTo>
                    <a:pt x="82" y="516"/>
                    <a:pt x="82" y="489"/>
                    <a:pt x="82" y="489"/>
                  </a:cubicBezTo>
                  <a:cubicBezTo>
                    <a:pt x="109" y="408"/>
                    <a:pt x="136" y="326"/>
                    <a:pt x="163" y="245"/>
                  </a:cubicBezTo>
                  <a:cubicBezTo>
                    <a:pt x="191" y="191"/>
                    <a:pt x="218" y="136"/>
                    <a:pt x="245" y="82"/>
                  </a:cubicBezTo>
                  <a:cubicBezTo>
                    <a:pt x="245" y="55"/>
                    <a:pt x="245" y="28"/>
                    <a:pt x="218" y="1"/>
                  </a:cubicBezTo>
                  <a:cubicBezTo>
                    <a:pt x="191" y="1"/>
                    <a:pt x="163" y="1"/>
                    <a:pt x="136" y="28"/>
                  </a:cubicBezTo>
                  <a:cubicBezTo>
                    <a:pt x="109" y="82"/>
                    <a:pt x="82" y="136"/>
                    <a:pt x="82" y="191"/>
                  </a:cubicBezTo>
                  <a:cubicBezTo>
                    <a:pt x="55" y="245"/>
                    <a:pt x="28" y="299"/>
                    <a:pt x="28" y="380"/>
                  </a:cubicBezTo>
                  <a:cubicBezTo>
                    <a:pt x="1" y="408"/>
                    <a:pt x="1" y="435"/>
                    <a:pt x="1" y="462"/>
                  </a:cubicBezTo>
                  <a:cubicBezTo>
                    <a:pt x="1" y="489"/>
                    <a:pt x="1" y="489"/>
                    <a:pt x="1" y="489"/>
                  </a:cubicBezTo>
                  <a:lnTo>
                    <a:pt x="1" y="516"/>
                  </a:lnTo>
                  <a:lnTo>
                    <a:pt x="1" y="516"/>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7400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Catamaran SemiBold"/>
              <a:buNone/>
              <a:defRPr sz="3500">
                <a:solidFill>
                  <a:schemeClr val="lt1"/>
                </a:solidFill>
                <a:latin typeface="Catamaran SemiBold"/>
                <a:ea typeface="Catamaran SemiBold"/>
                <a:cs typeface="Catamaran SemiBold"/>
                <a:sym typeface="Catamaran Semi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b="1">
                <a:solidFill>
                  <a:schemeClr val="dk1"/>
                </a:solidFill>
                <a:latin typeface="Bellota Text"/>
                <a:ea typeface="Bellota Text"/>
                <a:cs typeface="Bellota Text"/>
                <a:sym typeface="Bellota Text"/>
              </a:defRPr>
            </a:lvl1pPr>
            <a:lvl2pPr marL="914400" lvl="1" indent="-317500">
              <a:lnSpc>
                <a:spcPct val="100000"/>
              </a:lnSpc>
              <a:spcBef>
                <a:spcPts val="1600"/>
              </a:spcBef>
              <a:spcAft>
                <a:spcPts val="0"/>
              </a:spcAft>
              <a:buClr>
                <a:schemeClr val="dk1"/>
              </a:buClr>
              <a:buSzPts val="1400"/>
              <a:buFont typeface="Bellota Text"/>
              <a:buChar char="○"/>
              <a:defRPr b="1">
                <a:solidFill>
                  <a:schemeClr val="dk1"/>
                </a:solidFill>
                <a:latin typeface="Bellota Text"/>
                <a:ea typeface="Bellota Text"/>
                <a:cs typeface="Bellota Text"/>
                <a:sym typeface="Bellota Text"/>
              </a:defRPr>
            </a:lvl2pPr>
            <a:lvl3pPr marL="1371600" lvl="2" indent="-317500">
              <a:lnSpc>
                <a:spcPct val="100000"/>
              </a:lnSpc>
              <a:spcBef>
                <a:spcPts val="1600"/>
              </a:spcBef>
              <a:spcAft>
                <a:spcPts val="0"/>
              </a:spcAft>
              <a:buClr>
                <a:schemeClr val="dk1"/>
              </a:buClr>
              <a:buSzPts val="1400"/>
              <a:buFont typeface="Bellota Text"/>
              <a:buChar char="■"/>
              <a:defRPr b="1">
                <a:solidFill>
                  <a:schemeClr val="dk1"/>
                </a:solidFill>
                <a:latin typeface="Bellota Text"/>
                <a:ea typeface="Bellota Text"/>
                <a:cs typeface="Bellota Text"/>
                <a:sym typeface="Bellota Text"/>
              </a:defRPr>
            </a:lvl3pPr>
            <a:lvl4pPr marL="1828800" lvl="3" indent="-317500">
              <a:lnSpc>
                <a:spcPct val="100000"/>
              </a:lnSpc>
              <a:spcBef>
                <a:spcPts val="1600"/>
              </a:spcBef>
              <a:spcAft>
                <a:spcPts val="0"/>
              </a:spcAft>
              <a:buClr>
                <a:schemeClr val="dk1"/>
              </a:buClr>
              <a:buSzPts val="1400"/>
              <a:buFont typeface="Bellota Text"/>
              <a:buChar char="●"/>
              <a:defRPr b="1">
                <a:solidFill>
                  <a:schemeClr val="dk1"/>
                </a:solidFill>
                <a:latin typeface="Bellota Text"/>
                <a:ea typeface="Bellota Text"/>
                <a:cs typeface="Bellota Text"/>
                <a:sym typeface="Bellota Text"/>
              </a:defRPr>
            </a:lvl4pPr>
            <a:lvl5pPr marL="2286000" lvl="4" indent="-317500">
              <a:lnSpc>
                <a:spcPct val="100000"/>
              </a:lnSpc>
              <a:spcBef>
                <a:spcPts val="1600"/>
              </a:spcBef>
              <a:spcAft>
                <a:spcPts val="0"/>
              </a:spcAft>
              <a:buClr>
                <a:schemeClr val="dk1"/>
              </a:buClr>
              <a:buSzPts val="1400"/>
              <a:buFont typeface="Bellota Text"/>
              <a:buChar char="○"/>
              <a:defRPr b="1">
                <a:solidFill>
                  <a:schemeClr val="dk1"/>
                </a:solidFill>
                <a:latin typeface="Bellota Text"/>
                <a:ea typeface="Bellota Text"/>
                <a:cs typeface="Bellota Text"/>
                <a:sym typeface="Bellota Text"/>
              </a:defRPr>
            </a:lvl5pPr>
            <a:lvl6pPr marL="2743200" lvl="5" indent="-317500">
              <a:lnSpc>
                <a:spcPct val="100000"/>
              </a:lnSpc>
              <a:spcBef>
                <a:spcPts val="1600"/>
              </a:spcBef>
              <a:spcAft>
                <a:spcPts val="0"/>
              </a:spcAft>
              <a:buClr>
                <a:schemeClr val="dk1"/>
              </a:buClr>
              <a:buSzPts val="1400"/>
              <a:buFont typeface="Bellota Text"/>
              <a:buChar char="■"/>
              <a:defRPr b="1">
                <a:solidFill>
                  <a:schemeClr val="dk1"/>
                </a:solidFill>
                <a:latin typeface="Bellota Text"/>
                <a:ea typeface="Bellota Text"/>
                <a:cs typeface="Bellota Text"/>
                <a:sym typeface="Bellota Text"/>
              </a:defRPr>
            </a:lvl6pPr>
            <a:lvl7pPr marL="3200400" lvl="6" indent="-317500">
              <a:lnSpc>
                <a:spcPct val="100000"/>
              </a:lnSpc>
              <a:spcBef>
                <a:spcPts val="1600"/>
              </a:spcBef>
              <a:spcAft>
                <a:spcPts val="0"/>
              </a:spcAft>
              <a:buClr>
                <a:schemeClr val="dk1"/>
              </a:buClr>
              <a:buSzPts val="1400"/>
              <a:buFont typeface="Bellota Text"/>
              <a:buChar char="●"/>
              <a:defRPr b="1">
                <a:solidFill>
                  <a:schemeClr val="dk1"/>
                </a:solidFill>
                <a:latin typeface="Bellota Text"/>
                <a:ea typeface="Bellota Text"/>
                <a:cs typeface="Bellota Text"/>
                <a:sym typeface="Bellota Text"/>
              </a:defRPr>
            </a:lvl7pPr>
            <a:lvl8pPr marL="3657600" lvl="7" indent="-317500">
              <a:lnSpc>
                <a:spcPct val="100000"/>
              </a:lnSpc>
              <a:spcBef>
                <a:spcPts val="1600"/>
              </a:spcBef>
              <a:spcAft>
                <a:spcPts val="0"/>
              </a:spcAft>
              <a:buClr>
                <a:schemeClr val="dk1"/>
              </a:buClr>
              <a:buSzPts val="1400"/>
              <a:buFont typeface="Bellota Text"/>
              <a:buChar char="○"/>
              <a:defRPr b="1">
                <a:solidFill>
                  <a:schemeClr val="dk1"/>
                </a:solidFill>
                <a:latin typeface="Bellota Text"/>
                <a:ea typeface="Bellota Text"/>
                <a:cs typeface="Bellota Text"/>
                <a:sym typeface="Bellota Text"/>
              </a:defRPr>
            </a:lvl8pPr>
            <a:lvl9pPr marL="4114800" lvl="8" indent="-317500">
              <a:lnSpc>
                <a:spcPct val="100000"/>
              </a:lnSpc>
              <a:spcBef>
                <a:spcPts val="1600"/>
              </a:spcBef>
              <a:spcAft>
                <a:spcPts val="1600"/>
              </a:spcAft>
              <a:buClr>
                <a:schemeClr val="dk1"/>
              </a:buClr>
              <a:buSzPts val="1400"/>
              <a:buFont typeface="Bellota Text"/>
              <a:buChar char="■"/>
              <a:defRPr b="1">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4"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facebook.com/HankNguyenn"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facebook.com/HankNguyenn"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facebook.com/HankNguyenn"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1.xml"/><Relationship Id="rId18" Type="http://schemas.openxmlformats.org/officeDocument/2006/relationships/slide" Target="slide15.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slide" Target="slide10.xml"/><Relationship Id="rId17" Type="http://schemas.openxmlformats.org/officeDocument/2006/relationships/slide" Target="slide14.xml"/><Relationship Id="rId2" Type="http://schemas.openxmlformats.org/officeDocument/2006/relationships/notesSlide" Target="../notesSlides/notesSlide8.xm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slide" Target="slide9.xml"/><Relationship Id="rId5" Type="http://schemas.openxmlformats.org/officeDocument/2006/relationships/image" Target="../media/image8.png"/><Relationship Id="rId15" Type="http://schemas.openxmlformats.org/officeDocument/2006/relationships/slide" Target="slide16.xml"/><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1"/>
        <p:cNvGrpSpPr/>
        <p:nvPr/>
      </p:nvGrpSpPr>
      <p:grpSpPr>
        <a:xfrm>
          <a:off x="0" y="0"/>
          <a:ext cx="0" cy="0"/>
          <a:chOff x="0" y="0"/>
          <a:chExt cx="0" cy="0"/>
        </a:xfrm>
      </p:grpSpPr>
      <p:sp>
        <p:nvSpPr>
          <p:cNvPr id="2492" name="Google Shape;2492;p33"/>
          <p:cNvSpPr txBox="1">
            <a:spLocks noGrp="1"/>
          </p:cNvSpPr>
          <p:nvPr>
            <p:ph type="ctrTitle"/>
          </p:nvPr>
        </p:nvSpPr>
        <p:spPr>
          <a:xfrm>
            <a:off x="669427" y="987827"/>
            <a:ext cx="4438200" cy="3350002"/>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US" sz="10000" dirty="0" err="1">
                <a:solidFill>
                  <a:schemeClr val="bg2">
                    <a:lumMod val="60000"/>
                    <a:lumOff val="40000"/>
                  </a:schemeClr>
                </a:solidFill>
                <a:latin typeface="#9Slide07 Dorayaki" pitchFamily="2" charset="0"/>
              </a:rPr>
              <a:t>Thực</a:t>
            </a:r>
            <a:r>
              <a:rPr lang="en-US" sz="10000" dirty="0">
                <a:solidFill>
                  <a:schemeClr val="bg2">
                    <a:lumMod val="60000"/>
                    <a:lumOff val="40000"/>
                  </a:schemeClr>
                </a:solidFill>
                <a:latin typeface="#9Slide07 Dorayaki" pitchFamily="2" charset="0"/>
              </a:rPr>
              <a:t> </a:t>
            </a:r>
            <a:r>
              <a:rPr lang="en-US" sz="10000" dirty="0" err="1">
                <a:solidFill>
                  <a:schemeClr val="bg2">
                    <a:lumMod val="60000"/>
                    <a:lumOff val="40000"/>
                  </a:schemeClr>
                </a:solidFill>
                <a:latin typeface="#9Slide07 Dorayaki" pitchFamily="2" charset="0"/>
              </a:rPr>
              <a:t>hành</a:t>
            </a:r>
            <a:r>
              <a:rPr lang="en-US" sz="10000" dirty="0">
                <a:solidFill>
                  <a:schemeClr val="bg2">
                    <a:lumMod val="60000"/>
                    <a:lumOff val="40000"/>
                  </a:schemeClr>
                </a:solidFill>
                <a:latin typeface="#9Slide07 Dorayaki" pitchFamily="2" charset="0"/>
              </a:rPr>
              <a:t> </a:t>
            </a:r>
            <a:r>
              <a:rPr lang="en-US" sz="10000" dirty="0" err="1">
                <a:solidFill>
                  <a:schemeClr val="bg2">
                    <a:lumMod val="60000"/>
                    <a:lumOff val="40000"/>
                  </a:schemeClr>
                </a:solidFill>
                <a:latin typeface="#9Slide07 Dorayaki" pitchFamily="2" charset="0"/>
              </a:rPr>
              <a:t>tiếng</a:t>
            </a:r>
            <a:r>
              <a:rPr lang="en-US" sz="10000" dirty="0">
                <a:solidFill>
                  <a:schemeClr val="bg2">
                    <a:lumMod val="60000"/>
                    <a:lumOff val="40000"/>
                  </a:schemeClr>
                </a:solidFill>
                <a:latin typeface="#9Slide07 Dorayaki" pitchFamily="2" charset="0"/>
              </a:rPr>
              <a:t> </a:t>
            </a:r>
            <a:r>
              <a:rPr lang="en-US" sz="10000" dirty="0" err="1">
                <a:solidFill>
                  <a:schemeClr val="bg2">
                    <a:lumMod val="60000"/>
                    <a:lumOff val="40000"/>
                  </a:schemeClr>
                </a:solidFill>
                <a:latin typeface="#9Slide07 Dorayaki" pitchFamily="2" charset="0"/>
              </a:rPr>
              <a:t>Việt</a:t>
            </a:r>
            <a:endParaRPr sz="10000" dirty="0">
              <a:solidFill>
                <a:schemeClr val="bg2">
                  <a:lumMod val="60000"/>
                  <a:lumOff val="40000"/>
                </a:schemeClr>
              </a:solidFill>
              <a:latin typeface="#9Slide07 Dorayaki" pitchFamily="2" charset="0"/>
            </a:endParaRPr>
          </a:p>
        </p:txBody>
      </p:sp>
      <p:grpSp>
        <p:nvGrpSpPr>
          <p:cNvPr id="2494" name="Google Shape;2494;p33"/>
          <p:cNvGrpSpPr/>
          <p:nvPr/>
        </p:nvGrpSpPr>
        <p:grpSpPr>
          <a:xfrm>
            <a:off x="5341701" y="1377878"/>
            <a:ext cx="3242441" cy="2692378"/>
            <a:chOff x="748725" y="2946325"/>
            <a:chExt cx="2426250" cy="2014650"/>
          </a:xfrm>
        </p:grpSpPr>
        <p:sp>
          <p:nvSpPr>
            <p:cNvPr id="2495" name="Google Shape;2495;p33"/>
            <p:cNvSpPr/>
            <p:nvPr/>
          </p:nvSpPr>
          <p:spPr>
            <a:xfrm>
              <a:off x="990800" y="4111975"/>
              <a:ext cx="1921075" cy="849000"/>
            </a:xfrm>
            <a:custGeom>
              <a:avLst/>
              <a:gdLst/>
              <a:ahLst/>
              <a:cxnLst/>
              <a:rect l="l" t="t" r="r" b="b"/>
              <a:pathLst>
                <a:path w="76843" h="33960" extrusionOk="0">
                  <a:moveTo>
                    <a:pt x="38408" y="0"/>
                  </a:moveTo>
                  <a:cubicBezTo>
                    <a:pt x="17197" y="0"/>
                    <a:pt x="1" y="7595"/>
                    <a:pt x="1" y="16980"/>
                  </a:cubicBezTo>
                  <a:cubicBezTo>
                    <a:pt x="1" y="26364"/>
                    <a:pt x="17197" y="33959"/>
                    <a:pt x="38408" y="33959"/>
                  </a:cubicBezTo>
                  <a:cubicBezTo>
                    <a:pt x="59646" y="33959"/>
                    <a:pt x="76842" y="26364"/>
                    <a:pt x="76842" y="16980"/>
                  </a:cubicBezTo>
                  <a:cubicBezTo>
                    <a:pt x="76842" y="7595"/>
                    <a:pt x="59646" y="0"/>
                    <a:pt x="38408" y="0"/>
                  </a:cubicBezTo>
                  <a:close/>
                </a:path>
              </a:pathLst>
            </a:custGeom>
            <a:solidFill>
              <a:srgbClr val="6D7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a:off x="783975" y="3396575"/>
              <a:ext cx="991400" cy="1083625"/>
            </a:xfrm>
            <a:custGeom>
              <a:avLst/>
              <a:gdLst/>
              <a:ahLst/>
              <a:cxnLst/>
              <a:rect l="l" t="t" r="r" b="b"/>
              <a:pathLst>
                <a:path w="39656" h="43345" extrusionOk="0">
                  <a:moveTo>
                    <a:pt x="32658" y="34068"/>
                  </a:moveTo>
                  <a:cubicBezTo>
                    <a:pt x="32658" y="34068"/>
                    <a:pt x="13563" y="43344"/>
                    <a:pt x="9847" y="34556"/>
                  </a:cubicBezTo>
                  <a:cubicBezTo>
                    <a:pt x="7487" y="28942"/>
                    <a:pt x="14593" y="28426"/>
                    <a:pt x="14702" y="27341"/>
                  </a:cubicBezTo>
                  <a:cubicBezTo>
                    <a:pt x="14783" y="26229"/>
                    <a:pt x="5127" y="27965"/>
                    <a:pt x="2767" y="22459"/>
                  </a:cubicBezTo>
                  <a:cubicBezTo>
                    <a:pt x="1" y="16112"/>
                    <a:pt x="13373" y="16329"/>
                    <a:pt x="9847" y="15000"/>
                  </a:cubicBezTo>
                  <a:cubicBezTo>
                    <a:pt x="3418" y="12586"/>
                    <a:pt x="1167" y="6266"/>
                    <a:pt x="4476" y="3988"/>
                  </a:cubicBezTo>
                  <a:cubicBezTo>
                    <a:pt x="10281" y="0"/>
                    <a:pt x="14892" y="12857"/>
                    <a:pt x="14919" y="10877"/>
                  </a:cubicBezTo>
                  <a:cubicBezTo>
                    <a:pt x="15027" y="1384"/>
                    <a:pt x="22242" y="1031"/>
                    <a:pt x="23951" y="9494"/>
                  </a:cubicBezTo>
                  <a:cubicBezTo>
                    <a:pt x="24222" y="10931"/>
                    <a:pt x="24060" y="14864"/>
                    <a:pt x="25985" y="14430"/>
                  </a:cubicBezTo>
                  <a:cubicBezTo>
                    <a:pt x="28644" y="13834"/>
                    <a:pt x="26609" y="9277"/>
                    <a:pt x="29322" y="8355"/>
                  </a:cubicBezTo>
                  <a:cubicBezTo>
                    <a:pt x="35045" y="6402"/>
                    <a:pt x="39656" y="19285"/>
                    <a:pt x="32658" y="34068"/>
                  </a:cubicBezTo>
                  <a:close/>
                </a:path>
              </a:pathLst>
            </a:custGeom>
            <a:solidFill>
              <a:srgbClr val="6D7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a:off x="928425" y="3568800"/>
              <a:ext cx="684203" cy="698483"/>
            </a:xfrm>
            <a:custGeom>
              <a:avLst/>
              <a:gdLst/>
              <a:ahLst/>
              <a:cxnLst/>
              <a:rect l="l" t="t" r="r" b="b"/>
              <a:pathLst>
                <a:path w="32496" h="34557" extrusionOk="0">
                  <a:moveTo>
                    <a:pt x="32495" y="34529"/>
                  </a:moveTo>
                  <a:lnTo>
                    <a:pt x="32495" y="34421"/>
                  </a:lnTo>
                  <a:cubicBezTo>
                    <a:pt x="32495" y="34394"/>
                    <a:pt x="32495" y="34421"/>
                    <a:pt x="32468" y="34394"/>
                  </a:cubicBezTo>
                  <a:cubicBezTo>
                    <a:pt x="32359" y="34285"/>
                    <a:pt x="32251" y="34204"/>
                    <a:pt x="32115" y="34095"/>
                  </a:cubicBezTo>
                  <a:cubicBezTo>
                    <a:pt x="30868" y="32956"/>
                    <a:pt x="29593" y="31790"/>
                    <a:pt x="28345" y="30651"/>
                  </a:cubicBezTo>
                  <a:cubicBezTo>
                    <a:pt x="27233" y="29620"/>
                    <a:pt x="26121" y="28589"/>
                    <a:pt x="25009" y="27558"/>
                  </a:cubicBezTo>
                  <a:cubicBezTo>
                    <a:pt x="20561" y="23408"/>
                    <a:pt x="16248" y="19150"/>
                    <a:pt x="12125" y="14675"/>
                  </a:cubicBezTo>
                  <a:cubicBezTo>
                    <a:pt x="9982" y="12369"/>
                    <a:pt x="7921" y="9982"/>
                    <a:pt x="5914" y="7514"/>
                  </a:cubicBezTo>
                  <a:cubicBezTo>
                    <a:pt x="4693" y="6049"/>
                    <a:pt x="3527" y="4585"/>
                    <a:pt x="2360" y="3066"/>
                  </a:cubicBezTo>
                  <a:cubicBezTo>
                    <a:pt x="1601" y="2062"/>
                    <a:pt x="842" y="1058"/>
                    <a:pt x="109" y="28"/>
                  </a:cubicBezTo>
                  <a:cubicBezTo>
                    <a:pt x="82" y="1"/>
                    <a:pt x="55" y="1"/>
                    <a:pt x="28" y="28"/>
                  </a:cubicBezTo>
                  <a:cubicBezTo>
                    <a:pt x="1" y="28"/>
                    <a:pt x="1" y="82"/>
                    <a:pt x="28" y="109"/>
                  </a:cubicBezTo>
                  <a:cubicBezTo>
                    <a:pt x="733" y="1140"/>
                    <a:pt x="1465" y="2171"/>
                    <a:pt x="2225" y="3201"/>
                  </a:cubicBezTo>
                  <a:cubicBezTo>
                    <a:pt x="3337" y="4720"/>
                    <a:pt x="4503" y="6239"/>
                    <a:pt x="5697" y="7704"/>
                  </a:cubicBezTo>
                  <a:cubicBezTo>
                    <a:pt x="8680" y="11420"/>
                    <a:pt x="11854" y="14946"/>
                    <a:pt x="15163" y="18336"/>
                  </a:cubicBezTo>
                  <a:cubicBezTo>
                    <a:pt x="18119" y="21428"/>
                    <a:pt x="21184" y="24412"/>
                    <a:pt x="24304" y="27314"/>
                  </a:cubicBezTo>
                  <a:cubicBezTo>
                    <a:pt x="26392" y="29240"/>
                    <a:pt x="28508" y="31166"/>
                    <a:pt x="30624" y="33065"/>
                  </a:cubicBezTo>
                  <a:lnTo>
                    <a:pt x="32224" y="34475"/>
                  </a:lnTo>
                  <a:cubicBezTo>
                    <a:pt x="32278" y="34502"/>
                    <a:pt x="32305" y="34529"/>
                    <a:pt x="32332" y="34556"/>
                  </a:cubicBezTo>
                  <a:cubicBezTo>
                    <a:pt x="32387" y="34556"/>
                    <a:pt x="32414" y="34556"/>
                    <a:pt x="32468" y="34556"/>
                  </a:cubicBezTo>
                  <a:cubicBezTo>
                    <a:pt x="32468" y="34556"/>
                    <a:pt x="32468" y="34556"/>
                    <a:pt x="32495" y="34556"/>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a:off x="1524450" y="3575600"/>
              <a:ext cx="82075" cy="682175"/>
            </a:xfrm>
            <a:custGeom>
              <a:avLst/>
              <a:gdLst/>
              <a:ahLst/>
              <a:cxnLst/>
              <a:rect l="l" t="t" r="r" b="b"/>
              <a:pathLst>
                <a:path w="3283" h="27287" extrusionOk="0">
                  <a:moveTo>
                    <a:pt x="3283" y="27260"/>
                  </a:moveTo>
                  <a:cubicBezTo>
                    <a:pt x="3120" y="27015"/>
                    <a:pt x="3012" y="26771"/>
                    <a:pt x="2876" y="26527"/>
                  </a:cubicBezTo>
                  <a:cubicBezTo>
                    <a:pt x="2225" y="25469"/>
                    <a:pt x="1683" y="24330"/>
                    <a:pt x="1303" y="23164"/>
                  </a:cubicBezTo>
                  <a:cubicBezTo>
                    <a:pt x="923" y="21970"/>
                    <a:pt x="706" y="20750"/>
                    <a:pt x="625" y="19502"/>
                  </a:cubicBezTo>
                  <a:cubicBezTo>
                    <a:pt x="299" y="15759"/>
                    <a:pt x="977" y="11745"/>
                    <a:pt x="1276" y="7839"/>
                  </a:cubicBezTo>
                  <a:cubicBezTo>
                    <a:pt x="1466" y="5127"/>
                    <a:pt x="1466" y="2495"/>
                    <a:pt x="869" y="54"/>
                  </a:cubicBezTo>
                  <a:cubicBezTo>
                    <a:pt x="842" y="0"/>
                    <a:pt x="760" y="0"/>
                    <a:pt x="788" y="81"/>
                  </a:cubicBezTo>
                  <a:cubicBezTo>
                    <a:pt x="1303" y="2495"/>
                    <a:pt x="1222" y="5127"/>
                    <a:pt x="1005" y="7812"/>
                  </a:cubicBezTo>
                  <a:cubicBezTo>
                    <a:pt x="652" y="11718"/>
                    <a:pt x="1" y="15759"/>
                    <a:pt x="299" y="19529"/>
                  </a:cubicBezTo>
                  <a:cubicBezTo>
                    <a:pt x="381" y="20777"/>
                    <a:pt x="625" y="22052"/>
                    <a:pt x="977" y="23245"/>
                  </a:cubicBezTo>
                  <a:cubicBezTo>
                    <a:pt x="1330" y="24493"/>
                    <a:pt x="1900" y="25632"/>
                    <a:pt x="2659" y="26663"/>
                  </a:cubicBezTo>
                  <a:cubicBezTo>
                    <a:pt x="2822" y="26880"/>
                    <a:pt x="3039" y="27070"/>
                    <a:pt x="3229" y="27287"/>
                  </a:cubicBezTo>
                  <a:cubicBezTo>
                    <a:pt x="3256" y="27287"/>
                    <a:pt x="3256" y="27287"/>
                    <a:pt x="3256" y="27287"/>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3"/>
            <p:cNvSpPr/>
            <p:nvPr/>
          </p:nvSpPr>
          <p:spPr>
            <a:xfrm>
              <a:off x="1221350" y="3568800"/>
              <a:ext cx="137675" cy="463843"/>
            </a:xfrm>
            <a:custGeom>
              <a:avLst/>
              <a:gdLst/>
              <a:ahLst/>
              <a:cxnLst/>
              <a:rect l="l" t="t" r="r" b="b"/>
              <a:pathLst>
                <a:path w="5507" h="25687" extrusionOk="0">
                  <a:moveTo>
                    <a:pt x="5453" y="25659"/>
                  </a:moveTo>
                  <a:cubicBezTo>
                    <a:pt x="5480" y="25632"/>
                    <a:pt x="5507" y="25632"/>
                    <a:pt x="5507" y="25605"/>
                  </a:cubicBezTo>
                  <a:cubicBezTo>
                    <a:pt x="5507" y="25470"/>
                    <a:pt x="5398" y="25334"/>
                    <a:pt x="5344" y="25225"/>
                  </a:cubicBezTo>
                  <a:cubicBezTo>
                    <a:pt x="4802" y="23951"/>
                    <a:pt x="4449" y="22649"/>
                    <a:pt x="4232" y="21320"/>
                  </a:cubicBezTo>
                  <a:cubicBezTo>
                    <a:pt x="3988" y="19557"/>
                    <a:pt x="3825" y="17794"/>
                    <a:pt x="3771" y="16030"/>
                  </a:cubicBezTo>
                  <a:cubicBezTo>
                    <a:pt x="3717" y="14267"/>
                    <a:pt x="3554" y="12477"/>
                    <a:pt x="3283" y="10741"/>
                  </a:cubicBezTo>
                  <a:cubicBezTo>
                    <a:pt x="3011" y="9250"/>
                    <a:pt x="2632" y="7812"/>
                    <a:pt x="2198" y="6402"/>
                  </a:cubicBezTo>
                  <a:cubicBezTo>
                    <a:pt x="1520" y="4259"/>
                    <a:pt x="733" y="2143"/>
                    <a:pt x="82" y="55"/>
                  </a:cubicBezTo>
                  <a:cubicBezTo>
                    <a:pt x="82" y="27"/>
                    <a:pt x="55" y="0"/>
                    <a:pt x="28" y="27"/>
                  </a:cubicBezTo>
                  <a:cubicBezTo>
                    <a:pt x="1" y="27"/>
                    <a:pt x="1" y="55"/>
                    <a:pt x="1" y="82"/>
                  </a:cubicBezTo>
                  <a:cubicBezTo>
                    <a:pt x="706" y="2550"/>
                    <a:pt x="1574" y="5018"/>
                    <a:pt x="2252" y="7541"/>
                  </a:cubicBezTo>
                  <a:cubicBezTo>
                    <a:pt x="2550" y="8599"/>
                    <a:pt x="2794" y="9684"/>
                    <a:pt x="2984" y="10768"/>
                  </a:cubicBezTo>
                  <a:cubicBezTo>
                    <a:pt x="3228" y="12532"/>
                    <a:pt x="3391" y="14295"/>
                    <a:pt x="3472" y="16058"/>
                  </a:cubicBezTo>
                  <a:cubicBezTo>
                    <a:pt x="3527" y="17821"/>
                    <a:pt x="3717" y="19584"/>
                    <a:pt x="3988" y="21347"/>
                  </a:cubicBezTo>
                  <a:cubicBezTo>
                    <a:pt x="4232" y="22703"/>
                    <a:pt x="4612" y="24032"/>
                    <a:pt x="5181" y="25280"/>
                  </a:cubicBezTo>
                  <a:cubicBezTo>
                    <a:pt x="5236" y="25415"/>
                    <a:pt x="5236" y="25578"/>
                    <a:pt x="5344" y="25659"/>
                  </a:cubicBezTo>
                  <a:cubicBezTo>
                    <a:pt x="5398" y="25687"/>
                    <a:pt x="5371" y="25659"/>
                    <a:pt x="5425" y="25659"/>
                  </a:cubicBezTo>
                  <a:lnTo>
                    <a:pt x="5453" y="25659"/>
                  </a:ln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3"/>
            <p:cNvSpPr/>
            <p:nvPr/>
          </p:nvSpPr>
          <p:spPr>
            <a:xfrm>
              <a:off x="1018600" y="4197400"/>
              <a:ext cx="531650" cy="53600"/>
            </a:xfrm>
            <a:custGeom>
              <a:avLst/>
              <a:gdLst/>
              <a:ahLst/>
              <a:cxnLst/>
              <a:rect l="l" t="t" r="r" b="b"/>
              <a:pathLst>
                <a:path w="21266" h="2144" extrusionOk="0">
                  <a:moveTo>
                    <a:pt x="21239" y="706"/>
                  </a:moveTo>
                  <a:cubicBezTo>
                    <a:pt x="21211" y="652"/>
                    <a:pt x="21211" y="624"/>
                    <a:pt x="21184" y="597"/>
                  </a:cubicBezTo>
                  <a:cubicBezTo>
                    <a:pt x="21103" y="543"/>
                    <a:pt x="21049" y="516"/>
                    <a:pt x="20967" y="516"/>
                  </a:cubicBezTo>
                  <a:cubicBezTo>
                    <a:pt x="20018" y="163"/>
                    <a:pt x="19042" y="1"/>
                    <a:pt x="18038" y="1"/>
                  </a:cubicBezTo>
                  <a:cubicBezTo>
                    <a:pt x="17550" y="1"/>
                    <a:pt x="17034" y="28"/>
                    <a:pt x="16546" y="82"/>
                  </a:cubicBezTo>
                  <a:cubicBezTo>
                    <a:pt x="15380" y="190"/>
                    <a:pt x="14213" y="407"/>
                    <a:pt x="13156" y="597"/>
                  </a:cubicBezTo>
                  <a:cubicBezTo>
                    <a:pt x="10660" y="977"/>
                    <a:pt x="8002" y="1547"/>
                    <a:pt x="5344" y="1764"/>
                  </a:cubicBezTo>
                  <a:cubicBezTo>
                    <a:pt x="4639" y="1818"/>
                    <a:pt x="3961" y="1845"/>
                    <a:pt x="3255" y="1845"/>
                  </a:cubicBezTo>
                  <a:cubicBezTo>
                    <a:pt x="2198" y="1872"/>
                    <a:pt x="1167" y="1791"/>
                    <a:pt x="136" y="1655"/>
                  </a:cubicBezTo>
                  <a:cubicBezTo>
                    <a:pt x="82" y="1628"/>
                    <a:pt x="28" y="1655"/>
                    <a:pt x="28" y="1709"/>
                  </a:cubicBezTo>
                  <a:cubicBezTo>
                    <a:pt x="1" y="1764"/>
                    <a:pt x="55" y="1818"/>
                    <a:pt x="109" y="1818"/>
                  </a:cubicBezTo>
                  <a:cubicBezTo>
                    <a:pt x="1140" y="2035"/>
                    <a:pt x="2198" y="2143"/>
                    <a:pt x="3255" y="2143"/>
                  </a:cubicBezTo>
                  <a:cubicBezTo>
                    <a:pt x="3961" y="2143"/>
                    <a:pt x="4666" y="2116"/>
                    <a:pt x="5371" y="2062"/>
                  </a:cubicBezTo>
                  <a:cubicBezTo>
                    <a:pt x="8029" y="1845"/>
                    <a:pt x="10687" y="1303"/>
                    <a:pt x="13183" y="923"/>
                  </a:cubicBezTo>
                  <a:cubicBezTo>
                    <a:pt x="14241" y="733"/>
                    <a:pt x="15380" y="516"/>
                    <a:pt x="16573" y="407"/>
                  </a:cubicBezTo>
                  <a:cubicBezTo>
                    <a:pt x="17034" y="353"/>
                    <a:pt x="17523" y="299"/>
                    <a:pt x="18011" y="299"/>
                  </a:cubicBezTo>
                  <a:cubicBezTo>
                    <a:pt x="18987" y="272"/>
                    <a:pt x="19964" y="380"/>
                    <a:pt x="20886" y="679"/>
                  </a:cubicBezTo>
                  <a:cubicBezTo>
                    <a:pt x="20940" y="706"/>
                    <a:pt x="21022" y="733"/>
                    <a:pt x="21103" y="760"/>
                  </a:cubicBezTo>
                  <a:cubicBezTo>
                    <a:pt x="21157" y="760"/>
                    <a:pt x="21157" y="733"/>
                    <a:pt x="21211" y="733"/>
                  </a:cubicBezTo>
                  <a:cubicBezTo>
                    <a:pt x="21266" y="706"/>
                    <a:pt x="21211" y="733"/>
                    <a:pt x="21211" y="733"/>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a:off x="923675" y="3889550"/>
              <a:ext cx="327569" cy="44775"/>
            </a:xfrm>
            <a:custGeom>
              <a:avLst/>
              <a:gdLst/>
              <a:ahLst/>
              <a:cxnLst/>
              <a:rect l="l" t="t" r="r" b="b"/>
              <a:pathLst>
                <a:path w="19992" h="1791" extrusionOk="0">
                  <a:moveTo>
                    <a:pt x="19964" y="1682"/>
                  </a:moveTo>
                  <a:cubicBezTo>
                    <a:pt x="19964" y="1628"/>
                    <a:pt x="19991" y="1682"/>
                    <a:pt x="19964" y="1628"/>
                  </a:cubicBezTo>
                  <a:cubicBezTo>
                    <a:pt x="19910" y="1574"/>
                    <a:pt x="19828" y="1601"/>
                    <a:pt x="19747" y="1574"/>
                  </a:cubicBezTo>
                  <a:cubicBezTo>
                    <a:pt x="19069" y="1438"/>
                    <a:pt x="18391" y="1357"/>
                    <a:pt x="17686" y="1329"/>
                  </a:cubicBezTo>
                  <a:cubicBezTo>
                    <a:pt x="16546" y="1275"/>
                    <a:pt x="15407" y="1357"/>
                    <a:pt x="14268" y="1357"/>
                  </a:cubicBezTo>
                  <a:cubicBezTo>
                    <a:pt x="12912" y="1384"/>
                    <a:pt x="11447" y="1411"/>
                    <a:pt x="9955" y="1384"/>
                  </a:cubicBezTo>
                  <a:cubicBezTo>
                    <a:pt x="8545" y="1357"/>
                    <a:pt x="7107" y="1302"/>
                    <a:pt x="5670" y="1167"/>
                  </a:cubicBezTo>
                  <a:cubicBezTo>
                    <a:pt x="3771" y="1004"/>
                    <a:pt x="1899" y="624"/>
                    <a:pt x="109" y="0"/>
                  </a:cubicBezTo>
                  <a:cubicBezTo>
                    <a:pt x="55" y="0"/>
                    <a:pt x="28" y="28"/>
                    <a:pt x="1" y="55"/>
                  </a:cubicBezTo>
                  <a:cubicBezTo>
                    <a:pt x="1" y="82"/>
                    <a:pt x="28" y="136"/>
                    <a:pt x="55" y="136"/>
                  </a:cubicBezTo>
                  <a:cubicBezTo>
                    <a:pt x="1845" y="814"/>
                    <a:pt x="3744" y="1221"/>
                    <a:pt x="5643" y="1411"/>
                  </a:cubicBezTo>
                  <a:cubicBezTo>
                    <a:pt x="7080" y="1574"/>
                    <a:pt x="8545" y="1655"/>
                    <a:pt x="9955" y="1655"/>
                  </a:cubicBezTo>
                  <a:cubicBezTo>
                    <a:pt x="11447" y="1682"/>
                    <a:pt x="12885" y="1655"/>
                    <a:pt x="14268" y="1628"/>
                  </a:cubicBezTo>
                  <a:cubicBezTo>
                    <a:pt x="15407" y="1601"/>
                    <a:pt x="16546" y="1519"/>
                    <a:pt x="17686" y="1546"/>
                  </a:cubicBezTo>
                  <a:cubicBezTo>
                    <a:pt x="18364" y="1546"/>
                    <a:pt x="19042" y="1601"/>
                    <a:pt x="19720" y="1736"/>
                  </a:cubicBezTo>
                  <a:cubicBezTo>
                    <a:pt x="19774" y="1736"/>
                    <a:pt x="19855" y="1791"/>
                    <a:pt x="19910" y="1763"/>
                  </a:cubicBezTo>
                  <a:cubicBezTo>
                    <a:pt x="19991" y="1736"/>
                    <a:pt x="19910" y="1763"/>
                    <a:pt x="19964" y="1709"/>
                  </a:cubicBezTo>
                  <a:cubicBezTo>
                    <a:pt x="19964" y="1709"/>
                    <a:pt x="19964" y="1709"/>
                    <a:pt x="19964" y="1709"/>
                  </a:cubicBezTo>
                  <a:cubicBezTo>
                    <a:pt x="19964" y="1709"/>
                    <a:pt x="19964" y="1682"/>
                    <a:pt x="19964" y="1682"/>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a:off x="886400" y="3616275"/>
              <a:ext cx="145791" cy="82750"/>
            </a:xfrm>
            <a:custGeom>
              <a:avLst/>
              <a:gdLst/>
              <a:ahLst/>
              <a:cxnLst/>
              <a:rect l="l" t="t" r="r" b="b"/>
              <a:pathLst>
                <a:path w="7515" h="4341" extrusionOk="0">
                  <a:moveTo>
                    <a:pt x="7487" y="4286"/>
                  </a:moveTo>
                  <a:cubicBezTo>
                    <a:pt x="7460" y="4259"/>
                    <a:pt x="7460" y="4232"/>
                    <a:pt x="7433" y="4205"/>
                  </a:cubicBezTo>
                  <a:cubicBezTo>
                    <a:pt x="7324" y="4151"/>
                    <a:pt x="7243" y="4097"/>
                    <a:pt x="7134" y="4069"/>
                  </a:cubicBezTo>
                  <a:cubicBezTo>
                    <a:pt x="6538" y="3798"/>
                    <a:pt x="5968" y="3527"/>
                    <a:pt x="5398" y="3256"/>
                  </a:cubicBezTo>
                  <a:cubicBezTo>
                    <a:pt x="4829" y="2957"/>
                    <a:pt x="4286" y="2659"/>
                    <a:pt x="3717" y="2333"/>
                  </a:cubicBezTo>
                  <a:cubicBezTo>
                    <a:pt x="3364" y="2116"/>
                    <a:pt x="3011" y="1899"/>
                    <a:pt x="2632" y="1683"/>
                  </a:cubicBezTo>
                  <a:cubicBezTo>
                    <a:pt x="1818" y="1167"/>
                    <a:pt x="1004" y="652"/>
                    <a:pt x="163" y="55"/>
                  </a:cubicBezTo>
                  <a:cubicBezTo>
                    <a:pt x="109" y="1"/>
                    <a:pt x="1" y="136"/>
                    <a:pt x="82" y="164"/>
                  </a:cubicBezTo>
                  <a:cubicBezTo>
                    <a:pt x="896" y="787"/>
                    <a:pt x="1682" y="1357"/>
                    <a:pt x="2496" y="1899"/>
                  </a:cubicBezTo>
                  <a:cubicBezTo>
                    <a:pt x="2876" y="2116"/>
                    <a:pt x="3228" y="2333"/>
                    <a:pt x="3608" y="2578"/>
                  </a:cubicBezTo>
                  <a:cubicBezTo>
                    <a:pt x="4151" y="2876"/>
                    <a:pt x="4720" y="3174"/>
                    <a:pt x="5290" y="3473"/>
                  </a:cubicBezTo>
                  <a:cubicBezTo>
                    <a:pt x="5860" y="3744"/>
                    <a:pt x="6456" y="3988"/>
                    <a:pt x="7053" y="4232"/>
                  </a:cubicBezTo>
                  <a:cubicBezTo>
                    <a:pt x="7161" y="4286"/>
                    <a:pt x="7270" y="4314"/>
                    <a:pt x="7378" y="4341"/>
                  </a:cubicBezTo>
                  <a:cubicBezTo>
                    <a:pt x="7406" y="4341"/>
                    <a:pt x="7433" y="4341"/>
                    <a:pt x="7487" y="4314"/>
                  </a:cubicBezTo>
                  <a:lnTo>
                    <a:pt x="7487" y="4314"/>
                  </a:lnTo>
                  <a:cubicBezTo>
                    <a:pt x="7514" y="4314"/>
                    <a:pt x="7514" y="4286"/>
                    <a:pt x="7487" y="4286"/>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a:off x="1136600" y="3696297"/>
              <a:ext cx="84125" cy="214293"/>
            </a:xfrm>
            <a:custGeom>
              <a:avLst/>
              <a:gdLst/>
              <a:ahLst/>
              <a:cxnLst/>
              <a:rect l="l" t="t" r="r" b="b"/>
              <a:pathLst>
                <a:path w="3365" h="11935" extrusionOk="0">
                  <a:moveTo>
                    <a:pt x="3364" y="11935"/>
                  </a:moveTo>
                  <a:cubicBezTo>
                    <a:pt x="3256" y="11664"/>
                    <a:pt x="3174" y="11392"/>
                    <a:pt x="3093" y="11121"/>
                  </a:cubicBezTo>
                  <a:cubicBezTo>
                    <a:pt x="2876" y="10470"/>
                    <a:pt x="2659" y="9846"/>
                    <a:pt x="2469" y="9223"/>
                  </a:cubicBezTo>
                  <a:cubicBezTo>
                    <a:pt x="2062" y="7866"/>
                    <a:pt x="1791" y="6456"/>
                    <a:pt x="1438" y="5045"/>
                  </a:cubicBezTo>
                  <a:cubicBezTo>
                    <a:pt x="1140" y="3879"/>
                    <a:pt x="760" y="2713"/>
                    <a:pt x="462" y="1546"/>
                  </a:cubicBezTo>
                  <a:cubicBezTo>
                    <a:pt x="326" y="1058"/>
                    <a:pt x="191" y="543"/>
                    <a:pt x="82" y="55"/>
                  </a:cubicBezTo>
                  <a:cubicBezTo>
                    <a:pt x="82" y="28"/>
                    <a:pt x="55" y="0"/>
                    <a:pt x="55" y="28"/>
                  </a:cubicBezTo>
                  <a:cubicBezTo>
                    <a:pt x="28" y="28"/>
                    <a:pt x="1" y="28"/>
                    <a:pt x="28" y="55"/>
                  </a:cubicBezTo>
                  <a:cubicBezTo>
                    <a:pt x="109" y="570"/>
                    <a:pt x="218" y="1085"/>
                    <a:pt x="353" y="1574"/>
                  </a:cubicBezTo>
                  <a:cubicBezTo>
                    <a:pt x="625" y="2767"/>
                    <a:pt x="950" y="3933"/>
                    <a:pt x="1221" y="5100"/>
                  </a:cubicBezTo>
                  <a:cubicBezTo>
                    <a:pt x="1547" y="6537"/>
                    <a:pt x="1818" y="7921"/>
                    <a:pt x="2225" y="9304"/>
                  </a:cubicBezTo>
                  <a:cubicBezTo>
                    <a:pt x="2415" y="9955"/>
                    <a:pt x="2632" y="10579"/>
                    <a:pt x="2903" y="11203"/>
                  </a:cubicBezTo>
                  <a:cubicBezTo>
                    <a:pt x="3039" y="11447"/>
                    <a:pt x="3174" y="11691"/>
                    <a:pt x="3337" y="11935"/>
                  </a:cubicBezTo>
                  <a:lnTo>
                    <a:pt x="3364" y="11935"/>
                  </a:ln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a:off x="1019275" y="3546088"/>
              <a:ext cx="47500" cy="197350"/>
            </a:xfrm>
            <a:custGeom>
              <a:avLst/>
              <a:gdLst/>
              <a:ahLst/>
              <a:cxnLst/>
              <a:rect l="l" t="t" r="r" b="b"/>
              <a:pathLst>
                <a:path w="1900" h="7894" extrusionOk="0">
                  <a:moveTo>
                    <a:pt x="1872" y="7758"/>
                  </a:moveTo>
                  <a:lnTo>
                    <a:pt x="1872" y="7351"/>
                  </a:lnTo>
                  <a:cubicBezTo>
                    <a:pt x="1872" y="7215"/>
                    <a:pt x="1818" y="7107"/>
                    <a:pt x="1818" y="6971"/>
                  </a:cubicBezTo>
                  <a:cubicBezTo>
                    <a:pt x="1655" y="5940"/>
                    <a:pt x="1438" y="4910"/>
                    <a:pt x="1221" y="3879"/>
                  </a:cubicBezTo>
                  <a:cubicBezTo>
                    <a:pt x="1113" y="3363"/>
                    <a:pt x="977" y="2848"/>
                    <a:pt x="841" y="2333"/>
                  </a:cubicBezTo>
                  <a:cubicBezTo>
                    <a:pt x="624" y="1573"/>
                    <a:pt x="407" y="814"/>
                    <a:pt x="163" y="81"/>
                  </a:cubicBezTo>
                  <a:cubicBezTo>
                    <a:pt x="136" y="27"/>
                    <a:pt x="109" y="0"/>
                    <a:pt x="55" y="27"/>
                  </a:cubicBezTo>
                  <a:cubicBezTo>
                    <a:pt x="28" y="27"/>
                    <a:pt x="0" y="81"/>
                    <a:pt x="0" y="136"/>
                  </a:cubicBezTo>
                  <a:cubicBezTo>
                    <a:pt x="326" y="1112"/>
                    <a:pt x="570" y="2143"/>
                    <a:pt x="814" y="3174"/>
                  </a:cubicBezTo>
                  <a:cubicBezTo>
                    <a:pt x="977" y="3906"/>
                    <a:pt x="1140" y="4638"/>
                    <a:pt x="1302" y="5371"/>
                  </a:cubicBezTo>
                  <a:cubicBezTo>
                    <a:pt x="1411" y="5886"/>
                    <a:pt x="1492" y="6374"/>
                    <a:pt x="1601" y="6862"/>
                  </a:cubicBezTo>
                  <a:cubicBezTo>
                    <a:pt x="1655" y="7052"/>
                    <a:pt x="1655" y="7242"/>
                    <a:pt x="1709" y="7405"/>
                  </a:cubicBezTo>
                  <a:cubicBezTo>
                    <a:pt x="1736" y="7541"/>
                    <a:pt x="1791" y="7649"/>
                    <a:pt x="1845" y="7785"/>
                  </a:cubicBezTo>
                  <a:cubicBezTo>
                    <a:pt x="1899" y="7893"/>
                    <a:pt x="1872" y="7758"/>
                    <a:pt x="1872" y="7758"/>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a:off x="1139875" y="4053650"/>
              <a:ext cx="243558" cy="72575"/>
            </a:xfrm>
            <a:custGeom>
              <a:avLst/>
              <a:gdLst/>
              <a:ahLst/>
              <a:cxnLst/>
              <a:rect l="l" t="t" r="r" b="b"/>
              <a:pathLst>
                <a:path w="15381" h="2903" extrusionOk="0">
                  <a:moveTo>
                    <a:pt x="15380" y="217"/>
                  </a:moveTo>
                  <a:cubicBezTo>
                    <a:pt x="15326" y="190"/>
                    <a:pt x="15299" y="163"/>
                    <a:pt x="15245" y="136"/>
                  </a:cubicBezTo>
                  <a:cubicBezTo>
                    <a:pt x="15217" y="136"/>
                    <a:pt x="15163" y="109"/>
                    <a:pt x="15136" y="109"/>
                  </a:cubicBezTo>
                  <a:cubicBezTo>
                    <a:pt x="14322" y="0"/>
                    <a:pt x="13509" y="28"/>
                    <a:pt x="12722" y="244"/>
                  </a:cubicBezTo>
                  <a:cubicBezTo>
                    <a:pt x="11420" y="543"/>
                    <a:pt x="10172" y="1140"/>
                    <a:pt x="8979" y="1519"/>
                  </a:cubicBezTo>
                  <a:cubicBezTo>
                    <a:pt x="7541" y="1980"/>
                    <a:pt x="6077" y="2333"/>
                    <a:pt x="4585" y="2496"/>
                  </a:cubicBezTo>
                  <a:cubicBezTo>
                    <a:pt x="3066" y="2686"/>
                    <a:pt x="1574" y="2659"/>
                    <a:pt x="82" y="2360"/>
                  </a:cubicBezTo>
                  <a:cubicBezTo>
                    <a:pt x="55" y="2360"/>
                    <a:pt x="28" y="2387"/>
                    <a:pt x="1" y="2414"/>
                  </a:cubicBezTo>
                  <a:cubicBezTo>
                    <a:pt x="1" y="2442"/>
                    <a:pt x="28" y="2469"/>
                    <a:pt x="55" y="2496"/>
                  </a:cubicBezTo>
                  <a:cubicBezTo>
                    <a:pt x="1547" y="2821"/>
                    <a:pt x="3093" y="2903"/>
                    <a:pt x="4612" y="2740"/>
                  </a:cubicBezTo>
                  <a:cubicBezTo>
                    <a:pt x="6131" y="2604"/>
                    <a:pt x="7623" y="2279"/>
                    <a:pt x="9060" y="1818"/>
                  </a:cubicBezTo>
                  <a:cubicBezTo>
                    <a:pt x="10254" y="1411"/>
                    <a:pt x="11502" y="841"/>
                    <a:pt x="12803" y="489"/>
                  </a:cubicBezTo>
                  <a:cubicBezTo>
                    <a:pt x="13536" y="272"/>
                    <a:pt x="14322" y="217"/>
                    <a:pt x="15109" y="299"/>
                  </a:cubicBezTo>
                  <a:cubicBezTo>
                    <a:pt x="15136" y="299"/>
                    <a:pt x="15190" y="299"/>
                    <a:pt x="15245" y="299"/>
                  </a:cubicBezTo>
                  <a:cubicBezTo>
                    <a:pt x="15272" y="299"/>
                    <a:pt x="15326" y="299"/>
                    <a:pt x="15380" y="272"/>
                  </a:cubicBezTo>
                  <a:cubicBezTo>
                    <a:pt x="15380" y="272"/>
                    <a:pt x="15380" y="217"/>
                    <a:pt x="15380" y="217"/>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a:off x="1925225" y="3408775"/>
              <a:ext cx="1150750" cy="1068025"/>
            </a:xfrm>
            <a:custGeom>
              <a:avLst/>
              <a:gdLst/>
              <a:ahLst/>
              <a:cxnLst/>
              <a:rect l="l" t="t" r="r" b="b"/>
              <a:pathLst>
                <a:path w="46030" h="42721" extrusionOk="0">
                  <a:moveTo>
                    <a:pt x="13020" y="37893"/>
                  </a:moveTo>
                  <a:cubicBezTo>
                    <a:pt x="13020" y="37893"/>
                    <a:pt x="0" y="19367"/>
                    <a:pt x="8598" y="13969"/>
                  </a:cubicBezTo>
                  <a:cubicBezTo>
                    <a:pt x="14105" y="10498"/>
                    <a:pt x="15868" y="17929"/>
                    <a:pt x="17034" y="17821"/>
                  </a:cubicBezTo>
                  <a:cubicBezTo>
                    <a:pt x="18200" y="17712"/>
                    <a:pt x="14756" y="7867"/>
                    <a:pt x="20099" y="4449"/>
                  </a:cubicBezTo>
                  <a:cubicBezTo>
                    <a:pt x="26337" y="462"/>
                    <a:pt x="28399" y="14566"/>
                    <a:pt x="29185" y="10633"/>
                  </a:cubicBezTo>
                  <a:cubicBezTo>
                    <a:pt x="30623" y="3418"/>
                    <a:pt x="36889" y="1"/>
                    <a:pt x="39845" y="3093"/>
                  </a:cubicBezTo>
                  <a:cubicBezTo>
                    <a:pt x="45053" y="8518"/>
                    <a:pt x="32332" y="15570"/>
                    <a:pt x="34393" y="15244"/>
                  </a:cubicBezTo>
                  <a:cubicBezTo>
                    <a:pt x="44402" y="13752"/>
                    <a:pt x="46029" y="21266"/>
                    <a:pt x="37404" y="24493"/>
                  </a:cubicBezTo>
                  <a:cubicBezTo>
                    <a:pt x="35939" y="25063"/>
                    <a:pt x="31762" y="25578"/>
                    <a:pt x="32549" y="27504"/>
                  </a:cubicBezTo>
                  <a:cubicBezTo>
                    <a:pt x="33607" y="30217"/>
                    <a:pt x="38082" y="27287"/>
                    <a:pt x="39493" y="29972"/>
                  </a:cubicBezTo>
                  <a:cubicBezTo>
                    <a:pt x="42530" y="35668"/>
                    <a:pt x="29809" y="42721"/>
                    <a:pt x="13020" y="37893"/>
                  </a:cubicBezTo>
                  <a:close/>
                </a:path>
              </a:pathLst>
            </a:custGeom>
            <a:solidFill>
              <a:srgbClr val="6D7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3"/>
            <p:cNvSpPr/>
            <p:nvPr/>
          </p:nvSpPr>
          <p:spPr>
            <a:xfrm>
              <a:off x="2231725" y="3508450"/>
              <a:ext cx="653707" cy="863920"/>
            </a:xfrm>
            <a:custGeom>
              <a:avLst/>
              <a:gdLst/>
              <a:ahLst/>
              <a:cxnLst/>
              <a:rect l="l" t="t" r="r" b="b"/>
              <a:pathLst>
                <a:path w="30868" h="40117" extrusionOk="0">
                  <a:moveTo>
                    <a:pt x="54" y="40089"/>
                  </a:moveTo>
                  <a:cubicBezTo>
                    <a:pt x="109" y="40089"/>
                    <a:pt x="136" y="40089"/>
                    <a:pt x="163" y="40062"/>
                  </a:cubicBezTo>
                  <a:cubicBezTo>
                    <a:pt x="190" y="40062"/>
                    <a:pt x="190" y="40035"/>
                    <a:pt x="190" y="40035"/>
                  </a:cubicBezTo>
                  <a:cubicBezTo>
                    <a:pt x="299" y="39900"/>
                    <a:pt x="380" y="39764"/>
                    <a:pt x="461" y="39628"/>
                  </a:cubicBezTo>
                  <a:cubicBezTo>
                    <a:pt x="1438" y="38109"/>
                    <a:pt x="2441" y="36563"/>
                    <a:pt x="3445" y="35044"/>
                  </a:cubicBezTo>
                  <a:cubicBezTo>
                    <a:pt x="4340" y="33688"/>
                    <a:pt x="5235" y="32359"/>
                    <a:pt x="6130" y="31003"/>
                  </a:cubicBezTo>
                  <a:cubicBezTo>
                    <a:pt x="9738" y="25632"/>
                    <a:pt x="13481" y="20370"/>
                    <a:pt x="17468" y="15271"/>
                  </a:cubicBezTo>
                  <a:cubicBezTo>
                    <a:pt x="19557" y="12640"/>
                    <a:pt x="21699" y="10036"/>
                    <a:pt x="23951" y="7514"/>
                  </a:cubicBezTo>
                  <a:cubicBezTo>
                    <a:pt x="25280" y="5995"/>
                    <a:pt x="26636" y="4503"/>
                    <a:pt x="28019" y="3011"/>
                  </a:cubicBezTo>
                  <a:cubicBezTo>
                    <a:pt x="28941" y="2035"/>
                    <a:pt x="29891" y="1085"/>
                    <a:pt x="30840" y="109"/>
                  </a:cubicBezTo>
                  <a:cubicBezTo>
                    <a:pt x="30867" y="82"/>
                    <a:pt x="30867" y="55"/>
                    <a:pt x="30840" y="28"/>
                  </a:cubicBezTo>
                  <a:cubicBezTo>
                    <a:pt x="30813" y="0"/>
                    <a:pt x="30759" y="0"/>
                    <a:pt x="30759" y="28"/>
                  </a:cubicBezTo>
                  <a:cubicBezTo>
                    <a:pt x="29782" y="950"/>
                    <a:pt x="28806" y="1899"/>
                    <a:pt x="27856" y="2876"/>
                  </a:cubicBezTo>
                  <a:cubicBezTo>
                    <a:pt x="26446" y="4313"/>
                    <a:pt x="25063" y="5805"/>
                    <a:pt x="23706" y="7297"/>
                  </a:cubicBezTo>
                  <a:cubicBezTo>
                    <a:pt x="20316" y="11094"/>
                    <a:pt x="17170" y="15027"/>
                    <a:pt x="14132" y="19068"/>
                  </a:cubicBezTo>
                  <a:cubicBezTo>
                    <a:pt x="11392" y="22730"/>
                    <a:pt x="8788" y="26446"/>
                    <a:pt x="6266" y="30244"/>
                  </a:cubicBezTo>
                  <a:cubicBezTo>
                    <a:pt x="4557" y="32766"/>
                    <a:pt x="2930" y="35343"/>
                    <a:pt x="1302" y="37892"/>
                  </a:cubicBezTo>
                  <a:cubicBezTo>
                    <a:pt x="895" y="38516"/>
                    <a:pt x="488" y="39167"/>
                    <a:pt x="109" y="39818"/>
                  </a:cubicBezTo>
                  <a:cubicBezTo>
                    <a:pt x="82" y="39872"/>
                    <a:pt x="27" y="39900"/>
                    <a:pt x="27" y="39954"/>
                  </a:cubicBezTo>
                  <a:cubicBezTo>
                    <a:pt x="0" y="40008"/>
                    <a:pt x="27" y="40035"/>
                    <a:pt x="27" y="40089"/>
                  </a:cubicBezTo>
                  <a:lnTo>
                    <a:pt x="27" y="40089"/>
                  </a:lnTo>
                  <a:cubicBezTo>
                    <a:pt x="54" y="40117"/>
                    <a:pt x="54" y="40089"/>
                    <a:pt x="54" y="40089"/>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a:off x="2241900" y="4181125"/>
              <a:ext cx="707275" cy="182425"/>
            </a:xfrm>
            <a:custGeom>
              <a:avLst/>
              <a:gdLst/>
              <a:ahLst/>
              <a:cxnLst/>
              <a:rect l="l" t="t" r="r" b="b"/>
              <a:pathLst>
                <a:path w="28291" h="7297" extrusionOk="0">
                  <a:moveTo>
                    <a:pt x="27" y="7297"/>
                  </a:moveTo>
                  <a:cubicBezTo>
                    <a:pt x="244" y="7107"/>
                    <a:pt x="515" y="6944"/>
                    <a:pt x="732" y="6754"/>
                  </a:cubicBezTo>
                  <a:cubicBezTo>
                    <a:pt x="1736" y="5887"/>
                    <a:pt x="2821" y="5127"/>
                    <a:pt x="3987" y="4503"/>
                  </a:cubicBezTo>
                  <a:cubicBezTo>
                    <a:pt x="5181" y="3934"/>
                    <a:pt x="6428" y="3472"/>
                    <a:pt x="7730" y="3147"/>
                  </a:cubicBezTo>
                  <a:cubicBezTo>
                    <a:pt x="11609" y="2198"/>
                    <a:pt x="15949" y="2225"/>
                    <a:pt x="20099" y="1845"/>
                  </a:cubicBezTo>
                  <a:cubicBezTo>
                    <a:pt x="22974" y="1601"/>
                    <a:pt x="25768" y="1140"/>
                    <a:pt x="28236" y="109"/>
                  </a:cubicBezTo>
                  <a:cubicBezTo>
                    <a:pt x="28263" y="82"/>
                    <a:pt x="28290" y="55"/>
                    <a:pt x="28263" y="28"/>
                  </a:cubicBezTo>
                  <a:cubicBezTo>
                    <a:pt x="28263" y="1"/>
                    <a:pt x="28209" y="1"/>
                    <a:pt x="28209" y="1"/>
                  </a:cubicBezTo>
                  <a:cubicBezTo>
                    <a:pt x="25713" y="977"/>
                    <a:pt x="22947" y="1357"/>
                    <a:pt x="20072" y="1574"/>
                  </a:cubicBezTo>
                  <a:cubicBezTo>
                    <a:pt x="15922" y="1872"/>
                    <a:pt x="11555" y="1872"/>
                    <a:pt x="7649" y="2849"/>
                  </a:cubicBezTo>
                  <a:cubicBezTo>
                    <a:pt x="6320" y="3147"/>
                    <a:pt x="5045" y="3608"/>
                    <a:pt x="3825" y="4205"/>
                  </a:cubicBezTo>
                  <a:cubicBezTo>
                    <a:pt x="2604" y="4774"/>
                    <a:pt x="1492" y="5561"/>
                    <a:pt x="543" y="6537"/>
                  </a:cubicBezTo>
                  <a:cubicBezTo>
                    <a:pt x="353" y="6754"/>
                    <a:pt x="163" y="6999"/>
                    <a:pt x="0" y="7270"/>
                  </a:cubicBezTo>
                  <a:lnTo>
                    <a:pt x="0" y="7297"/>
                  </a:ln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a:off x="2435150" y="3887500"/>
              <a:ext cx="410426" cy="177030"/>
            </a:xfrm>
            <a:custGeom>
              <a:avLst/>
              <a:gdLst/>
              <a:ahLst/>
              <a:cxnLst/>
              <a:rect l="l" t="t" r="r" b="b"/>
              <a:pathLst>
                <a:path w="26121" h="10145" extrusionOk="0">
                  <a:moveTo>
                    <a:pt x="55" y="10117"/>
                  </a:moveTo>
                  <a:cubicBezTo>
                    <a:pt x="109" y="10117"/>
                    <a:pt x="82" y="10144"/>
                    <a:pt x="136" y="10144"/>
                  </a:cubicBezTo>
                  <a:cubicBezTo>
                    <a:pt x="299" y="10144"/>
                    <a:pt x="380" y="9982"/>
                    <a:pt x="516" y="9900"/>
                  </a:cubicBezTo>
                  <a:cubicBezTo>
                    <a:pt x="1736" y="9141"/>
                    <a:pt x="3065" y="8517"/>
                    <a:pt x="4449" y="8083"/>
                  </a:cubicBezTo>
                  <a:cubicBezTo>
                    <a:pt x="6239" y="7513"/>
                    <a:pt x="8056" y="7052"/>
                    <a:pt x="9901" y="6700"/>
                  </a:cubicBezTo>
                  <a:cubicBezTo>
                    <a:pt x="11772" y="6320"/>
                    <a:pt x="13589" y="5832"/>
                    <a:pt x="15407" y="5262"/>
                  </a:cubicBezTo>
                  <a:cubicBezTo>
                    <a:pt x="16899" y="4720"/>
                    <a:pt x="18363" y="4096"/>
                    <a:pt x="19774" y="3391"/>
                  </a:cubicBezTo>
                  <a:cubicBezTo>
                    <a:pt x="21916" y="2333"/>
                    <a:pt x="24005" y="1139"/>
                    <a:pt x="26094" y="81"/>
                  </a:cubicBezTo>
                  <a:cubicBezTo>
                    <a:pt x="26121" y="81"/>
                    <a:pt x="26121" y="54"/>
                    <a:pt x="26121" y="27"/>
                  </a:cubicBezTo>
                  <a:cubicBezTo>
                    <a:pt x="26121" y="0"/>
                    <a:pt x="26094" y="0"/>
                    <a:pt x="26066" y="0"/>
                  </a:cubicBezTo>
                  <a:cubicBezTo>
                    <a:pt x="23571" y="1166"/>
                    <a:pt x="21103" y="2495"/>
                    <a:pt x="18607" y="3635"/>
                  </a:cubicBezTo>
                  <a:cubicBezTo>
                    <a:pt x="17522" y="4123"/>
                    <a:pt x="16437" y="4584"/>
                    <a:pt x="15298" y="4964"/>
                  </a:cubicBezTo>
                  <a:cubicBezTo>
                    <a:pt x="13508" y="5533"/>
                    <a:pt x="11691" y="5994"/>
                    <a:pt x="9846" y="6374"/>
                  </a:cubicBezTo>
                  <a:cubicBezTo>
                    <a:pt x="7975" y="6754"/>
                    <a:pt x="6130" y="7242"/>
                    <a:pt x="4340" y="7839"/>
                  </a:cubicBezTo>
                  <a:cubicBezTo>
                    <a:pt x="2957" y="8300"/>
                    <a:pt x="1628" y="8951"/>
                    <a:pt x="407" y="9738"/>
                  </a:cubicBezTo>
                  <a:cubicBezTo>
                    <a:pt x="272" y="9819"/>
                    <a:pt x="109" y="9873"/>
                    <a:pt x="27" y="10009"/>
                  </a:cubicBezTo>
                  <a:cubicBezTo>
                    <a:pt x="0" y="10036"/>
                    <a:pt x="27" y="10036"/>
                    <a:pt x="27" y="10090"/>
                  </a:cubicBezTo>
                  <a:lnTo>
                    <a:pt x="27" y="10117"/>
                  </a:lnTo>
                  <a:cubicBezTo>
                    <a:pt x="27" y="10117"/>
                    <a:pt x="55" y="10117"/>
                    <a:pt x="55" y="10117"/>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a:off x="2155775" y="3743075"/>
              <a:ext cx="130225" cy="554025"/>
            </a:xfrm>
            <a:custGeom>
              <a:avLst/>
              <a:gdLst/>
              <a:ahLst/>
              <a:cxnLst/>
              <a:rect l="l" t="t" r="r" b="b"/>
              <a:pathLst>
                <a:path w="5209" h="22161" extrusionOk="0">
                  <a:moveTo>
                    <a:pt x="4855" y="22161"/>
                  </a:moveTo>
                  <a:cubicBezTo>
                    <a:pt x="4910" y="22107"/>
                    <a:pt x="4937" y="22107"/>
                    <a:pt x="4964" y="22079"/>
                  </a:cubicBezTo>
                  <a:cubicBezTo>
                    <a:pt x="4991" y="21998"/>
                    <a:pt x="5018" y="21917"/>
                    <a:pt x="5018" y="21835"/>
                  </a:cubicBezTo>
                  <a:cubicBezTo>
                    <a:pt x="5208" y="20778"/>
                    <a:pt x="5208" y="19720"/>
                    <a:pt x="5045" y="18662"/>
                  </a:cubicBezTo>
                  <a:cubicBezTo>
                    <a:pt x="4937" y="18147"/>
                    <a:pt x="4828" y="17604"/>
                    <a:pt x="4693" y="17116"/>
                  </a:cubicBezTo>
                  <a:cubicBezTo>
                    <a:pt x="4367" y="15895"/>
                    <a:pt x="3933" y="14702"/>
                    <a:pt x="3581" y="13617"/>
                  </a:cubicBezTo>
                  <a:cubicBezTo>
                    <a:pt x="2740" y="11067"/>
                    <a:pt x="1682" y="8355"/>
                    <a:pt x="1004" y="5615"/>
                  </a:cubicBezTo>
                  <a:cubicBezTo>
                    <a:pt x="814" y="4883"/>
                    <a:pt x="678" y="4151"/>
                    <a:pt x="543" y="3445"/>
                  </a:cubicBezTo>
                  <a:cubicBezTo>
                    <a:pt x="353" y="2333"/>
                    <a:pt x="244" y="1221"/>
                    <a:pt x="244" y="109"/>
                  </a:cubicBezTo>
                  <a:cubicBezTo>
                    <a:pt x="244" y="55"/>
                    <a:pt x="190" y="1"/>
                    <a:pt x="136" y="1"/>
                  </a:cubicBezTo>
                  <a:cubicBezTo>
                    <a:pt x="82" y="1"/>
                    <a:pt x="27" y="55"/>
                    <a:pt x="27" y="109"/>
                  </a:cubicBezTo>
                  <a:cubicBezTo>
                    <a:pt x="0" y="1221"/>
                    <a:pt x="82" y="2360"/>
                    <a:pt x="244" y="3473"/>
                  </a:cubicBezTo>
                  <a:cubicBezTo>
                    <a:pt x="353" y="4232"/>
                    <a:pt x="516" y="4964"/>
                    <a:pt x="706" y="5697"/>
                  </a:cubicBezTo>
                  <a:cubicBezTo>
                    <a:pt x="1384" y="8463"/>
                    <a:pt x="2387" y="11176"/>
                    <a:pt x="3228" y="13725"/>
                  </a:cubicBezTo>
                  <a:cubicBezTo>
                    <a:pt x="3608" y="14810"/>
                    <a:pt x="4015" y="16004"/>
                    <a:pt x="4367" y="17197"/>
                  </a:cubicBezTo>
                  <a:cubicBezTo>
                    <a:pt x="4503" y="17685"/>
                    <a:pt x="4611" y="18228"/>
                    <a:pt x="4720" y="18716"/>
                  </a:cubicBezTo>
                  <a:cubicBezTo>
                    <a:pt x="4910" y="19720"/>
                    <a:pt x="4937" y="20778"/>
                    <a:pt x="4801" y="21781"/>
                  </a:cubicBezTo>
                  <a:cubicBezTo>
                    <a:pt x="4774" y="21862"/>
                    <a:pt x="4774" y="21944"/>
                    <a:pt x="4774" y="22025"/>
                  </a:cubicBezTo>
                  <a:cubicBezTo>
                    <a:pt x="4774" y="22079"/>
                    <a:pt x="4801" y="22107"/>
                    <a:pt x="4828" y="22134"/>
                  </a:cubicBezTo>
                  <a:lnTo>
                    <a:pt x="4828" y="22161"/>
                  </a:lnTo>
                  <a:cubicBezTo>
                    <a:pt x="4828" y="22161"/>
                    <a:pt x="4855" y="22161"/>
                    <a:pt x="4855" y="22161"/>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a:off x="2466350" y="3568800"/>
              <a:ext cx="60375" cy="365531"/>
            </a:xfrm>
            <a:custGeom>
              <a:avLst/>
              <a:gdLst/>
              <a:ahLst/>
              <a:cxnLst/>
              <a:rect l="l" t="t" r="r" b="b"/>
              <a:pathLst>
                <a:path w="2415" h="21320" extrusionOk="0">
                  <a:moveTo>
                    <a:pt x="2306" y="21292"/>
                  </a:moveTo>
                  <a:cubicBezTo>
                    <a:pt x="2360" y="21265"/>
                    <a:pt x="2333" y="21320"/>
                    <a:pt x="2360" y="21265"/>
                  </a:cubicBezTo>
                  <a:cubicBezTo>
                    <a:pt x="2414" y="21211"/>
                    <a:pt x="2360" y="21103"/>
                    <a:pt x="2387" y="21048"/>
                  </a:cubicBezTo>
                  <a:cubicBezTo>
                    <a:pt x="2414" y="20289"/>
                    <a:pt x="2387" y="19557"/>
                    <a:pt x="2278" y="18824"/>
                  </a:cubicBezTo>
                  <a:cubicBezTo>
                    <a:pt x="2143" y="17631"/>
                    <a:pt x="1872" y="16410"/>
                    <a:pt x="1682" y="15217"/>
                  </a:cubicBezTo>
                  <a:cubicBezTo>
                    <a:pt x="1410" y="13779"/>
                    <a:pt x="1139" y="12260"/>
                    <a:pt x="922" y="10714"/>
                  </a:cubicBezTo>
                  <a:cubicBezTo>
                    <a:pt x="678" y="9222"/>
                    <a:pt x="488" y="7676"/>
                    <a:pt x="407" y="6157"/>
                  </a:cubicBezTo>
                  <a:cubicBezTo>
                    <a:pt x="244" y="4150"/>
                    <a:pt x="326" y="2089"/>
                    <a:pt x="651" y="109"/>
                  </a:cubicBezTo>
                  <a:cubicBezTo>
                    <a:pt x="678" y="55"/>
                    <a:pt x="651" y="27"/>
                    <a:pt x="597" y="0"/>
                  </a:cubicBezTo>
                  <a:cubicBezTo>
                    <a:pt x="570" y="0"/>
                    <a:pt x="515" y="27"/>
                    <a:pt x="515" y="82"/>
                  </a:cubicBezTo>
                  <a:cubicBezTo>
                    <a:pt x="136" y="2089"/>
                    <a:pt x="0" y="4123"/>
                    <a:pt x="136" y="6185"/>
                  </a:cubicBezTo>
                  <a:cubicBezTo>
                    <a:pt x="217" y="7703"/>
                    <a:pt x="380" y="9250"/>
                    <a:pt x="624" y="10741"/>
                  </a:cubicBezTo>
                  <a:cubicBezTo>
                    <a:pt x="841" y="12314"/>
                    <a:pt x="1139" y="13833"/>
                    <a:pt x="1383" y="15271"/>
                  </a:cubicBezTo>
                  <a:cubicBezTo>
                    <a:pt x="1627" y="16464"/>
                    <a:pt x="1899" y="17631"/>
                    <a:pt x="2061" y="18851"/>
                  </a:cubicBezTo>
                  <a:cubicBezTo>
                    <a:pt x="2170" y="19584"/>
                    <a:pt x="2224" y="20289"/>
                    <a:pt x="2197" y="21021"/>
                  </a:cubicBezTo>
                  <a:cubicBezTo>
                    <a:pt x="2197" y="21103"/>
                    <a:pt x="2170" y="21184"/>
                    <a:pt x="2197" y="21238"/>
                  </a:cubicBezTo>
                  <a:cubicBezTo>
                    <a:pt x="2251" y="21292"/>
                    <a:pt x="2197" y="21238"/>
                    <a:pt x="2278" y="21265"/>
                  </a:cubicBezTo>
                  <a:cubicBezTo>
                    <a:pt x="2278" y="21292"/>
                    <a:pt x="2278" y="21292"/>
                    <a:pt x="2306" y="21292"/>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a:off x="2690788" y="3500313"/>
              <a:ext cx="82075" cy="214300"/>
            </a:xfrm>
            <a:custGeom>
              <a:avLst/>
              <a:gdLst/>
              <a:ahLst/>
              <a:cxnLst/>
              <a:rect l="l" t="t" r="r" b="b"/>
              <a:pathLst>
                <a:path w="3283" h="8572" extrusionOk="0">
                  <a:moveTo>
                    <a:pt x="55" y="8544"/>
                  </a:moveTo>
                  <a:cubicBezTo>
                    <a:pt x="82" y="8517"/>
                    <a:pt x="109" y="8517"/>
                    <a:pt x="136" y="8463"/>
                  </a:cubicBezTo>
                  <a:cubicBezTo>
                    <a:pt x="163" y="8354"/>
                    <a:pt x="217" y="8246"/>
                    <a:pt x="217" y="8137"/>
                  </a:cubicBezTo>
                  <a:cubicBezTo>
                    <a:pt x="407" y="7459"/>
                    <a:pt x="597" y="6808"/>
                    <a:pt x="787" y="6184"/>
                  </a:cubicBezTo>
                  <a:cubicBezTo>
                    <a:pt x="1004" y="5533"/>
                    <a:pt x="1221" y="4882"/>
                    <a:pt x="1465" y="4259"/>
                  </a:cubicBezTo>
                  <a:cubicBezTo>
                    <a:pt x="1628" y="3852"/>
                    <a:pt x="1818" y="3418"/>
                    <a:pt x="1981" y="3011"/>
                  </a:cubicBezTo>
                  <a:cubicBezTo>
                    <a:pt x="2360" y="2061"/>
                    <a:pt x="2794" y="1085"/>
                    <a:pt x="3255" y="109"/>
                  </a:cubicBezTo>
                  <a:cubicBezTo>
                    <a:pt x="3282" y="81"/>
                    <a:pt x="3255" y="27"/>
                    <a:pt x="3228" y="27"/>
                  </a:cubicBezTo>
                  <a:cubicBezTo>
                    <a:pt x="3201" y="0"/>
                    <a:pt x="3147" y="27"/>
                    <a:pt x="3147" y="54"/>
                  </a:cubicBezTo>
                  <a:cubicBezTo>
                    <a:pt x="2631" y="1031"/>
                    <a:pt x="2143" y="1953"/>
                    <a:pt x="1736" y="2902"/>
                  </a:cubicBezTo>
                  <a:cubicBezTo>
                    <a:pt x="1547" y="3309"/>
                    <a:pt x="1384" y="3743"/>
                    <a:pt x="1221" y="4177"/>
                  </a:cubicBezTo>
                  <a:cubicBezTo>
                    <a:pt x="977" y="4801"/>
                    <a:pt x="760" y="5452"/>
                    <a:pt x="570" y="6103"/>
                  </a:cubicBezTo>
                  <a:cubicBezTo>
                    <a:pt x="353" y="6754"/>
                    <a:pt x="190" y="7405"/>
                    <a:pt x="55" y="8083"/>
                  </a:cubicBezTo>
                  <a:cubicBezTo>
                    <a:pt x="28" y="8191"/>
                    <a:pt x="0" y="8300"/>
                    <a:pt x="0" y="8436"/>
                  </a:cubicBezTo>
                  <a:cubicBezTo>
                    <a:pt x="0" y="8463"/>
                    <a:pt x="0" y="8490"/>
                    <a:pt x="28" y="8544"/>
                  </a:cubicBezTo>
                  <a:cubicBezTo>
                    <a:pt x="55" y="8571"/>
                    <a:pt x="28" y="8544"/>
                    <a:pt x="28" y="8544"/>
                  </a:cubicBezTo>
                  <a:cubicBezTo>
                    <a:pt x="28" y="8544"/>
                    <a:pt x="55" y="8544"/>
                    <a:pt x="55" y="8544"/>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a:off x="2617550" y="3674600"/>
              <a:ext cx="243577" cy="139025"/>
            </a:xfrm>
            <a:custGeom>
              <a:avLst/>
              <a:gdLst/>
              <a:ahLst/>
              <a:cxnLst/>
              <a:rect l="l" t="t" r="r" b="b"/>
              <a:pathLst>
                <a:path w="11990" h="5561" extrusionOk="0">
                  <a:moveTo>
                    <a:pt x="28" y="5561"/>
                  </a:moveTo>
                  <a:cubicBezTo>
                    <a:pt x="299" y="5398"/>
                    <a:pt x="570" y="5289"/>
                    <a:pt x="842" y="5127"/>
                  </a:cubicBezTo>
                  <a:cubicBezTo>
                    <a:pt x="1465" y="4801"/>
                    <a:pt x="2089" y="4448"/>
                    <a:pt x="2713" y="4150"/>
                  </a:cubicBezTo>
                  <a:cubicBezTo>
                    <a:pt x="4096" y="3499"/>
                    <a:pt x="5507" y="2957"/>
                    <a:pt x="6944" y="2360"/>
                  </a:cubicBezTo>
                  <a:cubicBezTo>
                    <a:pt x="8111" y="1845"/>
                    <a:pt x="9277" y="1248"/>
                    <a:pt x="10443" y="705"/>
                  </a:cubicBezTo>
                  <a:cubicBezTo>
                    <a:pt x="10959" y="488"/>
                    <a:pt x="11474" y="271"/>
                    <a:pt x="11962" y="82"/>
                  </a:cubicBezTo>
                  <a:cubicBezTo>
                    <a:pt x="11989" y="54"/>
                    <a:pt x="11989" y="27"/>
                    <a:pt x="11989" y="27"/>
                  </a:cubicBezTo>
                  <a:cubicBezTo>
                    <a:pt x="11989" y="0"/>
                    <a:pt x="11962" y="0"/>
                    <a:pt x="11935" y="0"/>
                  </a:cubicBezTo>
                  <a:cubicBezTo>
                    <a:pt x="11420" y="190"/>
                    <a:pt x="10904" y="380"/>
                    <a:pt x="10389" y="597"/>
                  </a:cubicBezTo>
                  <a:cubicBezTo>
                    <a:pt x="9196" y="1085"/>
                    <a:pt x="8029" y="1628"/>
                    <a:pt x="6836" y="2116"/>
                  </a:cubicBezTo>
                  <a:cubicBezTo>
                    <a:pt x="5398" y="2713"/>
                    <a:pt x="3961" y="3228"/>
                    <a:pt x="2605" y="3906"/>
                  </a:cubicBezTo>
                  <a:cubicBezTo>
                    <a:pt x="1954" y="4204"/>
                    <a:pt x="1330" y="4557"/>
                    <a:pt x="733" y="4964"/>
                  </a:cubicBezTo>
                  <a:cubicBezTo>
                    <a:pt x="462" y="5127"/>
                    <a:pt x="245" y="5344"/>
                    <a:pt x="1" y="5533"/>
                  </a:cubicBezTo>
                  <a:lnTo>
                    <a:pt x="1" y="5561"/>
                  </a:lnTo>
                  <a:cubicBezTo>
                    <a:pt x="1" y="5561"/>
                    <a:pt x="28" y="5561"/>
                    <a:pt x="28" y="5561"/>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3"/>
            <p:cNvSpPr/>
            <p:nvPr/>
          </p:nvSpPr>
          <p:spPr>
            <a:xfrm>
              <a:off x="2753150" y="3565750"/>
              <a:ext cx="198025" cy="83425"/>
            </a:xfrm>
            <a:custGeom>
              <a:avLst/>
              <a:gdLst/>
              <a:ahLst/>
              <a:cxnLst/>
              <a:rect l="l" t="t" r="r" b="b"/>
              <a:pathLst>
                <a:path w="7921" h="3337" extrusionOk="0">
                  <a:moveTo>
                    <a:pt x="28" y="3337"/>
                  </a:moveTo>
                  <a:cubicBezTo>
                    <a:pt x="163" y="3309"/>
                    <a:pt x="299" y="3309"/>
                    <a:pt x="434" y="3255"/>
                  </a:cubicBezTo>
                  <a:cubicBezTo>
                    <a:pt x="570" y="3228"/>
                    <a:pt x="706" y="3174"/>
                    <a:pt x="841" y="3147"/>
                  </a:cubicBezTo>
                  <a:cubicBezTo>
                    <a:pt x="1899" y="2794"/>
                    <a:pt x="2957" y="2414"/>
                    <a:pt x="3988" y="1980"/>
                  </a:cubicBezTo>
                  <a:cubicBezTo>
                    <a:pt x="4503" y="1791"/>
                    <a:pt x="5046" y="1574"/>
                    <a:pt x="5534" y="1329"/>
                  </a:cubicBezTo>
                  <a:cubicBezTo>
                    <a:pt x="6320" y="1004"/>
                    <a:pt x="7080" y="597"/>
                    <a:pt x="7812" y="217"/>
                  </a:cubicBezTo>
                  <a:cubicBezTo>
                    <a:pt x="7921" y="163"/>
                    <a:pt x="7839" y="0"/>
                    <a:pt x="7731" y="55"/>
                  </a:cubicBezTo>
                  <a:cubicBezTo>
                    <a:pt x="6727" y="543"/>
                    <a:pt x="5697" y="1004"/>
                    <a:pt x="4693" y="1411"/>
                  </a:cubicBezTo>
                  <a:cubicBezTo>
                    <a:pt x="3933" y="1736"/>
                    <a:pt x="3201" y="2035"/>
                    <a:pt x="2442" y="2306"/>
                  </a:cubicBezTo>
                  <a:lnTo>
                    <a:pt x="923" y="2903"/>
                  </a:lnTo>
                  <a:cubicBezTo>
                    <a:pt x="733" y="2957"/>
                    <a:pt x="543" y="3011"/>
                    <a:pt x="353" y="3120"/>
                  </a:cubicBezTo>
                  <a:cubicBezTo>
                    <a:pt x="217" y="3174"/>
                    <a:pt x="109" y="3228"/>
                    <a:pt x="1" y="3309"/>
                  </a:cubicBezTo>
                  <a:cubicBezTo>
                    <a:pt x="1" y="3309"/>
                    <a:pt x="1" y="3309"/>
                    <a:pt x="1" y="3309"/>
                  </a:cubicBez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3"/>
            <p:cNvSpPr/>
            <p:nvPr/>
          </p:nvSpPr>
          <p:spPr>
            <a:xfrm>
              <a:off x="2284600" y="3699675"/>
              <a:ext cx="129550" cy="396050"/>
            </a:xfrm>
            <a:custGeom>
              <a:avLst/>
              <a:gdLst/>
              <a:ahLst/>
              <a:cxnLst/>
              <a:rect l="l" t="t" r="r" b="b"/>
              <a:pathLst>
                <a:path w="5182" h="15842" extrusionOk="0">
                  <a:moveTo>
                    <a:pt x="5100" y="15814"/>
                  </a:moveTo>
                  <a:cubicBezTo>
                    <a:pt x="5127" y="15760"/>
                    <a:pt x="5154" y="15733"/>
                    <a:pt x="5182" y="15678"/>
                  </a:cubicBezTo>
                  <a:cubicBezTo>
                    <a:pt x="5182" y="15624"/>
                    <a:pt x="5182" y="15570"/>
                    <a:pt x="5182" y="15543"/>
                  </a:cubicBezTo>
                  <a:cubicBezTo>
                    <a:pt x="5182" y="14675"/>
                    <a:pt x="4992" y="13834"/>
                    <a:pt x="4639" y="13020"/>
                  </a:cubicBezTo>
                  <a:cubicBezTo>
                    <a:pt x="4097" y="11718"/>
                    <a:pt x="3256" y="10498"/>
                    <a:pt x="2659" y="9304"/>
                  </a:cubicBezTo>
                  <a:cubicBezTo>
                    <a:pt x="1900" y="7894"/>
                    <a:pt x="1303" y="6375"/>
                    <a:pt x="869" y="4829"/>
                  </a:cubicBezTo>
                  <a:cubicBezTo>
                    <a:pt x="408" y="3283"/>
                    <a:pt x="191" y="1682"/>
                    <a:pt x="245" y="82"/>
                  </a:cubicBezTo>
                  <a:cubicBezTo>
                    <a:pt x="245" y="28"/>
                    <a:pt x="218" y="1"/>
                    <a:pt x="191" y="1"/>
                  </a:cubicBezTo>
                  <a:cubicBezTo>
                    <a:pt x="136" y="1"/>
                    <a:pt x="109" y="28"/>
                    <a:pt x="109" y="82"/>
                  </a:cubicBezTo>
                  <a:cubicBezTo>
                    <a:pt x="1" y="1710"/>
                    <a:pt x="191" y="3337"/>
                    <a:pt x="625" y="4910"/>
                  </a:cubicBezTo>
                  <a:cubicBezTo>
                    <a:pt x="1032" y="6483"/>
                    <a:pt x="1628" y="8002"/>
                    <a:pt x="2388" y="9440"/>
                  </a:cubicBezTo>
                  <a:cubicBezTo>
                    <a:pt x="2984" y="10633"/>
                    <a:pt x="3825" y="11854"/>
                    <a:pt x="4395" y="13129"/>
                  </a:cubicBezTo>
                  <a:cubicBezTo>
                    <a:pt x="4748" y="13888"/>
                    <a:pt x="4965" y="14702"/>
                    <a:pt x="5019" y="15543"/>
                  </a:cubicBezTo>
                  <a:cubicBezTo>
                    <a:pt x="4992" y="15570"/>
                    <a:pt x="4992" y="15624"/>
                    <a:pt x="5019" y="15678"/>
                  </a:cubicBezTo>
                  <a:cubicBezTo>
                    <a:pt x="5019" y="15733"/>
                    <a:pt x="5046" y="15760"/>
                    <a:pt x="5073" y="15814"/>
                  </a:cubicBezTo>
                  <a:lnTo>
                    <a:pt x="5073" y="15841"/>
                  </a:ln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a:off x="1305425" y="3010050"/>
              <a:ext cx="653725" cy="1026675"/>
            </a:xfrm>
            <a:custGeom>
              <a:avLst/>
              <a:gdLst/>
              <a:ahLst/>
              <a:cxnLst/>
              <a:rect l="l" t="t" r="r" b="b"/>
              <a:pathLst>
                <a:path w="26149" h="41067" extrusionOk="0">
                  <a:moveTo>
                    <a:pt x="5914" y="6619"/>
                  </a:moveTo>
                  <a:cubicBezTo>
                    <a:pt x="5914" y="5670"/>
                    <a:pt x="5914" y="4748"/>
                    <a:pt x="5833" y="3798"/>
                  </a:cubicBezTo>
                  <a:cubicBezTo>
                    <a:pt x="5778" y="3256"/>
                    <a:pt x="5670" y="2740"/>
                    <a:pt x="5561" y="2198"/>
                  </a:cubicBezTo>
                  <a:cubicBezTo>
                    <a:pt x="5426" y="1683"/>
                    <a:pt x="5263" y="1194"/>
                    <a:pt x="5073" y="706"/>
                  </a:cubicBezTo>
                  <a:lnTo>
                    <a:pt x="4910" y="299"/>
                  </a:lnTo>
                  <a:cubicBezTo>
                    <a:pt x="4883" y="218"/>
                    <a:pt x="4856" y="1"/>
                    <a:pt x="4802" y="82"/>
                  </a:cubicBezTo>
                  <a:cubicBezTo>
                    <a:pt x="4639" y="462"/>
                    <a:pt x="4802" y="1303"/>
                    <a:pt x="4829" y="1737"/>
                  </a:cubicBezTo>
                  <a:cubicBezTo>
                    <a:pt x="4965" y="3147"/>
                    <a:pt x="5263" y="4558"/>
                    <a:pt x="5697" y="5941"/>
                  </a:cubicBezTo>
                  <a:lnTo>
                    <a:pt x="5887" y="6565"/>
                  </a:lnTo>
                  <a:lnTo>
                    <a:pt x="5833" y="6483"/>
                  </a:lnTo>
                  <a:lnTo>
                    <a:pt x="5833" y="6402"/>
                  </a:lnTo>
                  <a:lnTo>
                    <a:pt x="5670" y="6266"/>
                  </a:lnTo>
                  <a:lnTo>
                    <a:pt x="4178" y="4232"/>
                  </a:lnTo>
                  <a:lnTo>
                    <a:pt x="3988" y="3961"/>
                  </a:lnTo>
                  <a:lnTo>
                    <a:pt x="3798" y="3690"/>
                  </a:lnTo>
                  <a:cubicBezTo>
                    <a:pt x="3798" y="3690"/>
                    <a:pt x="3744" y="3608"/>
                    <a:pt x="3717" y="3771"/>
                  </a:cubicBezTo>
                  <a:cubicBezTo>
                    <a:pt x="4205" y="4449"/>
                    <a:pt x="4666" y="5154"/>
                    <a:pt x="5155" y="5832"/>
                  </a:cubicBezTo>
                  <a:cubicBezTo>
                    <a:pt x="4097" y="5019"/>
                    <a:pt x="2903" y="4395"/>
                    <a:pt x="1628" y="4042"/>
                  </a:cubicBezTo>
                  <a:cubicBezTo>
                    <a:pt x="1276" y="3934"/>
                    <a:pt x="896" y="3880"/>
                    <a:pt x="543" y="3852"/>
                  </a:cubicBezTo>
                  <a:cubicBezTo>
                    <a:pt x="381" y="3825"/>
                    <a:pt x="1" y="3663"/>
                    <a:pt x="55" y="3825"/>
                  </a:cubicBezTo>
                  <a:cubicBezTo>
                    <a:pt x="218" y="4395"/>
                    <a:pt x="1059" y="4910"/>
                    <a:pt x="1574" y="5182"/>
                  </a:cubicBezTo>
                  <a:cubicBezTo>
                    <a:pt x="2876" y="5914"/>
                    <a:pt x="4314" y="6239"/>
                    <a:pt x="5724" y="6673"/>
                  </a:cubicBezTo>
                  <a:cubicBezTo>
                    <a:pt x="6701" y="8084"/>
                    <a:pt x="7650" y="9521"/>
                    <a:pt x="8599" y="10959"/>
                  </a:cubicBezTo>
                  <a:cubicBezTo>
                    <a:pt x="6890" y="9386"/>
                    <a:pt x="4883" y="8057"/>
                    <a:pt x="2605" y="7623"/>
                  </a:cubicBezTo>
                  <a:cubicBezTo>
                    <a:pt x="2035" y="7487"/>
                    <a:pt x="1411" y="7406"/>
                    <a:pt x="815" y="7379"/>
                  </a:cubicBezTo>
                  <a:cubicBezTo>
                    <a:pt x="815" y="7379"/>
                    <a:pt x="245" y="7351"/>
                    <a:pt x="245" y="7379"/>
                  </a:cubicBezTo>
                  <a:cubicBezTo>
                    <a:pt x="245" y="7568"/>
                    <a:pt x="625" y="7867"/>
                    <a:pt x="733" y="7975"/>
                  </a:cubicBezTo>
                  <a:cubicBezTo>
                    <a:pt x="1222" y="8436"/>
                    <a:pt x="1791" y="8816"/>
                    <a:pt x="2388" y="9114"/>
                  </a:cubicBezTo>
                  <a:cubicBezTo>
                    <a:pt x="4476" y="10227"/>
                    <a:pt x="6809" y="10850"/>
                    <a:pt x="9006" y="11583"/>
                  </a:cubicBezTo>
                  <a:cubicBezTo>
                    <a:pt x="10010" y="13075"/>
                    <a:pt x="10986" y="14566"/>
                    <a:pt x="11935" y="16085"/>
                  </a:cubicBezTo>
                  <a:cubicBezTo>
                    <a:pt x="9711" y="14322"/>
                    <a:pt x="6999" y="13264"/>
                    <a:pt x="4178" y="13020"/>
                  </a:cubicBezTo>
                  <a:cubicBezTo>
                    <a:pt x="3419" y="12966"/>
                    <a:pt x="2686" y="12966"/>
                    <a:pt x="1927" y="13020"/>
                  </a:cubicBezTo>
                  <a:cubicBezTo>
                    <a:pt x="1873" y="13020"/>
                    <a:pt x="1384" y="13020"/>
                    <a:pt x="1357" y="13075"/>
                  </a:cubicBezTo>
                  <a:cubicBezTo>
                    <a:pt x="1303" y="13129"/>
                    <a:pt x="1818" y="13481"/>
                    <a:pt x="1873" y="13509"/>
                  </a:cubicBezTo>
                  <a:cubicBezTo>
                    <a:pt x="2551" y="13942"/>
                    <a:pt x="3283" y="14268"/>
                    <a:pt x="4042" y="14539"/>
                  </a:cubicBezTo>
                  <a:cubicBezTo>
                    <a:pt x="6782" y="15489"/>
                    <a:pt x="9603" y="16275"/>
                    <a:pt x="12451" y="16899"/>
                  </a:cubicBezTo>
                  <a:cubicBezTo>
                    <a:pt x="13292" y="18228"/>
                    <a:pt x="14105" y="19530"/>
                    <a:pt x="14919" y="20859"/>
                  </a:cubicBezTo>
                  <a:cubicBezTo>
                    <a:pt x="12858" y="19259"/>
                    <a:pt x="10227" y="18472"/>
                    <a:pt x="7731" y="18174"/>
                  </a:cubicBezTo>
                  <a:cubicBezTo>
                    <a:pt x="6836" y="18065"/>
                    <a:pt x="5941" y="18038"/>
                    <a:pt x="5046" y="18092"/>
                  </a:cubicBezTo>
                  <a:cubicBezTo>
                    <a:pt x="4775" y="18120"/>
                    <a:pt x="4476" y="18147"/>
                    <a:pt x="4205" y="18174"/>
                  </a:cubicBezTo>
                  <a:cubicBezTo>
                    <a:pt x="4070" y="18201"/>
                    <a:pt x="3717" y="18147"/>
                    <a:pt x="3825" y="18228"/>
                  </a:cubicBezTo>
                  <a:cubicBezTo>
                    <a:pt x="4693" y="19069"/>
                    <a:pt x="6185" y="19367"/>
                    <a:pt x="7297" y="19666"/>
                  </a:cubicBezTo>
                  <a:cubicBezTo>
                    <a:pt x="9847" y="20371"/>
                    <a:pt x="12424" y="20859"/>
                    <a:pt x="15055" y="21103"/>
                  </a:cubicBezTo>
                  <a:cubicBezTo>
                    <a:pt x="15977" y="22595"/>
                    <a:pt x="16872" y="24114"/>
                    <a:pt x="17767" y="25633"/>
                  </a:cubicBezTo>
                  <a:cubicBezTo>
                    <a:pt x="15326" y="23599"/>
                    <a:pt x="12234" y="22812"/>
                    <a:pt x="9169" y="22622"/>
                  </a:cubicBezTo>
                  <a:cubicBezTo>
                    <a:pt x="8355" y="22541"/>
                    <a:pt x="7541" y="22541"/>
                    <a:pt x="6728" y="22568"/>
                  </a:cubicBezTo>
                  <a:cubicBezTo>
                    <a:pt x="6538" y="22568"/>
                    <a:pt x="6348" y="22595"/>
                    <a:pt x="6158" y="22595"/>
                  </a:cubicBezTo>
                  <a:cubicBezTo>
                    <a:pt x="6104" y="22595"/>
                    <a:pt x="5941" y="22568"/>
                    <a:pt x="5941" y="22622"/>
                  </a:cubicBezTo>
                  <a:cubicBezTo>
                    <a:pt x="5995" y="22785"/>
                    <a:pt x="6429" y="23002"/>
                    <a:pt x="6538" y="23083"/>
                  </a:cubicBezTo>
                  <a:cubicBezTo>
                    <a:pt x="7297" y="23517"/>
                    <a:pt x="8084" y="23843"/>
                    <a:pt x="8925" y="24060"/>
                  </a:cubicBezTo>
                  <a:cubicBezTo>
                    <a:pt x="11854" y="24955"/>
                    <a:pt x="14865" y="25579"/>
                    <a:pt x="17903" y="25877"/>
                  </a:cubicBezTo>
                  <a:cubicBezTo>
                    <a:pt x="18527" y="26962"/>
                    <a:pt x="19150" y="28047"/>
                    <a:pt x="19747" y="29132"/>
                  </a:cubicBezTo>
                  <a:lnTo>
                    <a:pt x="19747" y="29132"/>
                  </a:lnTo>
                  <a:cubicBezTo>
                    <a:pt x="17198" y="27233"/>
                    <a:pt x="14350" y="26582"/>
                    <a:pt x="11339" y="26067"/>
                  </a:cubicBezTo>
                  <a:cubicBezTo>
                    <a:pt x="9684" y="25796"/>
                    <a:pt x="7731" y="25497"/>
                    <a:pt x="6050" y="25796"/>
                  </a:cubicBezTo>
                  <a:cubicBezTo>
                    <a:pt x="5887" y="25823"/>
                    <a:pt x="6321" y="26013"/>
                    <a:pt x="6456" y="26121"/>
                  </a:cubicBezTo>
                  <a:cubicBezTo>
                    <a:pt x="6755" y="26311"/>
                    <a:pt x="7080" y="26474"/>
                    <a:pt x="7433" y="26609"/>
                  </a:cubicBezTo>
                  <a:cubicBezTo>
                    <a:pt x="8437" y="27016"/>
                    <a:pt x="9467" y="27342"/>
                    <a:pt x="10552" y="27559"/>
                  </a:cubicBezTo>
                  <a:cubicBezTo>
                    <a:pt x="13590" y="28237"/>
                    <a:pt x="16682" y="28671"/>
                    <a:pt x="19774" y="29186"/>
                  </a:cubicBezTo>
                  <a:cubicBezTo>
                    <a:pt x="20317" y="30190"/>
                    <a:pt x="20886" y="31193"/>
                    <a:pt x="21429" y="32224"/>
                  </a:cubicBezTo>
                  <a:lnTo>
                    <a:pt x="21375" y="32197"/>
                  </a:lnTo>
                  <a:cubicBezTo>
                    <a:pt x="18472" y="30380"/>
                    <a:pt x="15163" y="29349"/>
                    <a:pt x="11746" y="29213"/>
                  </a:cubicBezTo>
                  <a:cubicBezTo>
                    <a:pt x="10525" y="29159"/>
                    <a:pt x="9332" y="29186"/>
                    <a:pt x="8138" y="29267"/>
                  </a:cubicBezTo>
                  <a:cubicBezTo>
                    <a:pt x="7731" y="29295"/>
                    <a:pt x="7352" y="29322"/>
                    <a:pt x="6945" y="29376"/>
                  </a:cubicBezTo>
                  <a:lnTo>
                    <a:pt x="6565" y="29430"/>
                  </a:lnTo>
                  <a:cubicBezTo>
                    <a:pt x="6511" y="29430"/>
                    <a:pt x="6321" y="29430"/>
                    <a:pt x="6375" y="29457"/>
                  </a:cubicBezTo>
                  <a:cubicBezTo>
                    <a:pt x="6728" y="29701"/>
                    <a:pt x="7135" y="29864"/>
                    <a:pt x="7569" y="29973"/>
                  </a:cubicBezTo>
                  <a:cubicBezTo>
                    <a:pt x="8572" y="30298"/>
                    <a:pt x="9603" y="30542"/>
                    <a:pt x="10606" y="30786"/>
                  </a:cubicBezTo>
                  <a:cubicBezTo>
                    <a:pt x="13020" y="31356"/>
                    <a:pt x="15489" y="31980"/>
                    <a:pt x="17957" y="32251"/>
                  </a:cubicBezTo>
                  <a:cubicBezTo>
                    <a:pt x="19150" y="32387"/>
                    <a:pt x="20317" y="32360"/>
                    <a:pt x="21537" y="32387"/>
                  </a:cubicBezTo>
                  <a:cubicBezTo>
                    <a:pt x="22595" y="34394"/>
                    <a:pt x="23599" y="36374"/>
                    <a:pt x="24575" y="38381"/>
                  </a:cubicBezTo>
                  <a:cubicBezTo>
                    <a:pt x="24928" y="39113"/>
                    <a:pt x="25280" y="39846"/>
                    <a:pt x="25633" y="40605"/>
                  </a:cubicBezTo>
                  <a:lnTo>
                    <a:pt x="25877" y="41012"/>
                  </a:lnTo>
                  <a:lnTo>
                    <a:pt x="25986" y="41066"/>
                  </a:lnTo>
                  <a:lnTo>
                    <a:pt x="26013" y="40958"/>
                  </a:lnTo>
                  <a:cubicBezTo>
                    <a:pt x="26013" y="40958"/>
                    <a:pt x="25389" y="39439"/>
                    <a:pt x="24846" y="38273"/>
                  </a:cubicBezTo>
                  <a:cubicBezTo>
                    <a:pt x="24358" y="37242"/>
                    <a:pt x="23870" y="36238"/>
                    <a:pt x="23382" y="35235"/>
                  </a:cubicBezTo>
                  <a:cubicBezTo>
                    <a:pt x="25009" y="32929"/>
                    <a:pt x="25742" y="29918"/>
                    <a:pt x="26067" y="27098"/>
                  </a:cubicBezTo>
                  <a:cubicBezTo>
                    <a:pt x="26121" y="26447"/>
                    <a:pt x="26148" y="25823"/>
                    <a:pt x="26148" y="25172"/>
                  </a:cubicBezTo>
                  <a:cubicBezTo>
                    <a:pt x="26148" y="25009"/>
                    <a:pt x="26148" y="24846"/>
                    <a:pt x="26121" y="24684"/>
                  </a:cubicBezTo>
                  <a:cubicBezTo>
                    <a:pt x="25904" y="24548"/>
                    <a:pt x="25850" y="25090"/>
                    <a:pt x="25742" y="25307"/>
                  </a:cubicBezTo>
                  <a:cubicBezTo>
                    <a:pt x="25389" y="25931"/>
                    <a:pt x="25145" y="26582"/>
                    <a:pt x="24928" y="27260"/>
                  </a:cubicBezTo>
                  <a:cubicBezTo>
                    <a:pt x="24195" y="29620"/>
                    <a:pt x="23273" y="32387"/>
                    <a:pt x="23219" y="34936"/>
                  </a:cubicBezTo>
                  <a:cubicBezTo>
                    <a:pt x="21754" y="32007"/>
                    <a:pt x="20208" y="29132"/>
                    <a:pt x="18581" y="26311"/>
                  </a:cubicBezTo>
                  <a:cubicBezTo>
                    <a:pt x="19150" y="24684"/>
                    <a:pt x="19856" y="23083"/>
                    <a:pt x="20208" y="21402"/>
                  </a:cubicBezTo>
                  <a:cubicBezTo>
                    <a:pt x="20480" y="19883"/>
                    <a:pt x="20534" y="18337"/>
                    <a:pt x="20398" y="16790"/>
                  </a:cubicBezTo>
                  <a:cubicBezTo>
                    <a:pt x="20317" y="15706"/>
                    <a:pt x="20154" y="14621"/>
                    <a:pt x="19910" y="13563"/>
                  </a:cubicBezTo>
                  <a:cubicBezTo>
                    <a:pt x="19829" y="13210"/>
                    <a:pt x="19747" y="12858"/>
                    <a:pt x="19639" y="12505"/>
                  </a:cubicBezTo>
                  <a:cubicBezTo>
                    <a:pt x="19612" y="12396"/>
                    <a:pt x="19584" y="12315"/>
                    <a:pt x="19557" y="12207"/>
                  </a:cubicBezTo>
                  <a:cubicBezTo>
                    <a:pt x="19530" y="12098"/>
                    <a:pt x="19530" y="11990"/>
                    <a:pt x="19503" y="12044"/>
                  </a:cubicBezTo>
                  <a:cubicBezTo>
                    <a:pt x="19015" y="12993"/>
                    <a:pt x="19069" y="14593"/>
                    <a:pt x="18961" y="15651"/>
                  </a:cubicBezTo>
                  <a:cubicBezTo>
                    <a:pt x="18716" y="18011"/>
                    <a:pt x="18635" y="20371"/>
                    <a:pt x="18608" y="22758"/>
                  </a:cubicBezTo>
                  <a:cubicBezTo>
                    <a:pt x="18581" y="23870"/>
                    <a:pt x="18662" y="25036"/>
                    <a:pt x="18581" y="26148"/>
                  </a:cubicBezTo>
                  <a:lnTo>
                    <a:pt x="18581" y="26284"/>
                  </a:lnTo>
                  <a:cubicBezTo>
                    <a:pt x="17550" y="24494"/>
                    <a:pt x="16519" y="22703"/>
                    <a:pt x="15462" y="20968"/>
                  </a:cubicBezTo>
                  <a:lnTo>
                    <a:pt x="15543" y="20696"/>
                  </a:lnTo>
                  <a:cubicBezTo>
                    <a:pt x="15543" y="20669"/>
                    <a:pt x="15543" y="20642"/>
                    <a:pt x="15543" y="20615"/>
                  </a:cubicBezTo>
                  <a:cubicBezTo>
                    <a:pt x="16357" y="17930"/>
                    <a:pt x="16655" y="15109"/>
                    <a:pt x="16438" y="12315"/>
                  </a:cubicBezTo>
                  <a:cubicBezTo>
                    <a:pt x="16357" y="11311"/>
                    <a:pt x="16221" y="10308"/>
                    <a:pt x="16058" y="9304"/>
                  </a:cubicBezTo>
                  <a:cubicBezTo>
                    <a:pt x="16004" y="9033"/>
                    <a:pt x="15950" y="8762"/>
                    <a:pt x="15868" y="8491"/>
                  </a:cubicBezTo>
                  <a:cubicBezTo>
                    <a:pt x="15841" y="8382"/>
                    <a:pt x="15814" y="8246"/>
                    <a:pt x="15787" y="8165"/>
                  </a:cubicBezTo>
                  <a:cubicBezTo>
                    <a:pt x="15787" y="8111"/>
                    <a:pt x="15787" y="7948"/>
                    <a:pt x="15733" y="8002"/>
                  </a:cubicBezTo>
                  <a:cubicBezTo>
                    <a:pt x="15082" y="8789"/>
                    <a:pt x="15217" y="10579"/>
                    <a:pt x="15190" y="11583"/>
                  </a:cubicBezTo>
                  <a:cubicBezTo>
                    <a:pt x="15109" y="14621"/>
                    <a:pt x="15543" y="17604"/>
                    <a:pt x="15543" y="20642"/>
                  </a:cubicBezTo>
                  <a:lnTo>
                    <a:pt x="15434" y="20968"/>
                  </a:lnTo>
                  <a:cubicBezTo>
                    <a:pt x="15136" y="20452"/>
                    <a:pt x="14811" y="19937"/>
                    <a:pt x="14485" y="19394"/>
                  </a:cubicBezTo>
                  <a:cubicBezTo>
                    <a:pt x="13916" y="18499"/>
                    <a:pt x="13346" y="17604"/>
                    <a:pt x="12776" y="16682"/>
                  </a:cubicBezTo>
                  <a:cubicBezTo>
                    <a:pt x="13129" y="13997"/>
                    <a:pt x="13102" y="11284"/>
                    <a:pt x="12749" y="8599"/>
                  </a:cubicBezTo>
                  <a:cubicBezTo>
                    <a:pt x="12614" y="7758"/>
                    <a:pt x="12424" y="6890"/>
                    <a:pt x="12180" y="6077"/>
                  </a:cubicBezTo>
                  <a:cubicBezTo>
                    <a:pt x="12071" y="5751"/>
                    <a:pt x="11963" y="5398"/>
                    <a:pt x="11827" y="5073"/>
                  </a:cubicBezTo>
                  <a:cubicBezTo>
                    <a:pt x="11773" y="4910"/>
                    <a:pt x="11718" y="4476"/>
                    <a:pt x="11664" y="4612"/>
                  </a:cubicBezTo>
                  <a:cubicBezTo>
                    <a:pt x="11583" y="4965"/>
                    <a:pt x="11556" y="5290"/>
                    <a:pt x="11583" y="5643"/>
                  </a:cubicBezTo>
                  <a:cubicBezTo>
                    <a:pt x="11529" y="6619"/>
                    <a:pt x="11529" y="7623"/>
                    <a:pt x="11583" y="8599"/>
                  </a:cubicBezTo>
                  <a:cubicBezTo>
                    <a:pt x="11773" y="11122"/>
                    <a:pt x="11881" y="13617"/>
                    <a:pt x="12397" y="16112"/>
                  </a:cubicBezTo>
                  <a:cubicBezTo>
                    <a:pt x="11393" y="14566"/>
                    <a:pt x="10389" y="13047"/>
                    <a:pt x="9359" y="11528"/>
                  </a:cubicBezTo>
                  <a:cubicBezTo>
                    <a:pt x="9494" y="9386"/>
                    <a:pt x="9359" y="7216"/>
                    <a:pt x="8979" y="5100"/>
                  </a:cubicBezTo>
                  <a:cubicBezTo>
                    <a:pt x="8870" y="4395"/>
                    <a:pt x="8681" y="3690"/>
                    <a:pt x="8437" y="2984"/>
                  </a:cubicBezTo>
                  <a:cubicBezTo>
                    <a:pt x="8355" y="2795"/>
                    <a:pt x="8274" y="2605"/>
                    <a:pt x="8165" y="2388"/>
                  </a:cubicBezTo>
                  <a:cubicBezTo>
                    <a:pt x="8138" y="2306"/>
                    <a:pt x="8084" y="2062"/>
                    <a:pt x="8057" y="2144"/>
                  </a:cubicBezTo>
                  <a:cubicBezTo>
                    <a:pt x="7867" y="2876"/>
                    <a:pt x="8057" y="3880"/>
                    <a:pt x="8111" y="4639"/>
                  </a:cubicBezTo>
                  <a:cubicBezTo>
                    <a:pt x="8274" y="6809"/>
                    <a:pt x="8653" y="8952"/>
                    <a:pt x="9223" y="11067"/>
                  </a:cubicBezTo>
                  <a:lnTo>
                    <a:pt x="9304" y="11474"/>
                  </a:lnTo>
                  <a:cubicBezTo>
                    <a:pt x="8437" y="10227"/>
                    <a:pt x="7569" y="8952"/>
                    <a:pt x="6701" y="7704"/>
                  </a:cubicBezTo>
                  <a:lnTo>
                    <a:pt x="6565" y="7541"/>
                  </a:lnTo>
                  <a:close/>
                  <a:moveTo>
                    <a:pt x="23382" y="36048"/>
                  </a:moveTo>
                  <a:cubicBezTo>
                    <a:pt x="20561" y="34584"/>
                    <a:pt x="17035" y="33851"/>
                    <a:pt x="13916" y="33716"/>
                  </a:cubicBezTo>
                  <a:cubicBezTo>
                    <a:pt x="12803" y="33689"/>
                    <a:pt x="11691" y="33743"/>
                    <a:pt x="10606" y="33878"/>
                  </a:cubicBezTo>
                  <a:cubicBezTo>
                    <a:pt x="10254" y="33933"/>
                    <a:pt x="9928" y="34014"/>
                    <a:pt x="9576" y="34068"/>
                  </a:cubicBezTo>
                  <a:cubicBezTo>
                    <a:pt x="9440" y="34095"/>
                    <a:pt x="9304" y="34123"/>
                    <a:pt x="9142" y="34150"/>
                  </a:cubicBezTo>
                  <a:cubicBezTo>
                    <a:pt x="9087" y="34150"/>
                    <a:pt x="8898" y="34150"/>
                    <a:pt x="8952" y="34177"/>
                  </a:cubicBezTo>
                  <a:cubicBezTo>
                    <a:pt x="9223" y="34394"/>
                    <a:pt x="9549" y="34557"/>
                    <a:pt x="9901" y="34638"/>
                  </a:cubicBezTo>
                  <a:cubicBezTo>
                    <a:pt x="10878" y="34991"/>
                    <a:pt x="11881" y="35262"/>
                    <a:pt x="12912" y="35452"/>
                  </a:cubicBezTo>
                  <a:cubicBezTo>
                    <a:pt x="16248" y="36103"/>
                    <a:pt x="19964" y="36781"/>
                    <a:pt x="23382" y="36428"/>
                  </a:cubicBezTo>
                  <a:close/>
                  <a:moveTo>
                    <a:pt x="20859" y="30380"/>
                  </a:moveTo>
                  <a:cubicBezTo>
                    <a:pt x="22378" y="28020"/>
                    <a:pt x="23165" y="24901"/>
                    <a:pt x="23192" y="22080"/>
                  </a:cubicBezTo>
                  <a:cubicBezTo>
                    <a:pt x="23192" y="21185"/>
                    <a:pt x="23056" y="20289"/>
                    <a:pt x="22839" y="19421"/>
                  </a:cubicBezTo>
                  <a:cubicBezTo>
                    <a:pt x="22758" y="19096"/>
                    <a:pt x="22649" y="18798"/>
                    <a:pt x="22541" y="18472"/>
                  </a:cubicBezTo>
                  <a:cubicBezTo>
                    <a:pt x="22514" y="18391"/>
                    <a:pt x="22487" y="18282"/>
                    <a:pt x="22460" y="18201"/>
                  </a:cubicBezTo>
                  <a:cubicBezTo>
                    <a:pt x="22432" y="18120"/>
                    <a:pt x="22432" y="17957"/>
                    <a:pt x="22405" y="18011"/>
                  </a:cubicBezTo>
                  <a:cubicBezTo>
                    <a:pt x="21673" y="18825"/>
                    <a:pt x="21510" y="20452"/>
                    <a:pt x="21320" y="21483"/>
                  </a:cubicBezTo>
                  <a:cubicBezTo>
                    <a:pt x="20805" y="24114"/>
                    <a:pt x="20208" y="27233"/>
                    <a:pt x="20669" y="30000"/>
                  </a:cubicBezTo>
                  <a:close/>
                </a:path>
              </a:pathLst>
            </a:custGeom>
            <a:solidFill>
              <a:srgbClr val="395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a:off x="2154425" y="3922100"/>
              <a:ext cx="1020550" cy="660475"/>
            </a:xfrm>
            <a:custGeom>
              <a:avLst/>
              <a:gdLst/>
              <a:ahLst/>
              <a:cxnLst/>
              <a:rect l="l" t="t" r="r" b="b"/>
              <a:pathLst>
                <a:path w="40822" h="26419" extrusionOk="0">
                  <a:moveTo>
                    <a:pt x="34230" y="5968"/>
                  </a:moveTo>
                  <a:cubicBezTo>
                    <a:pt x="35153" y="5940"/>
                    <a:pt x="36102" y="5940"/>
                    <a:pt x="37051" y="5832"/>
                  </a:cubicBezTo>
                  <a:cubicBezTo>
                    <a:pt x="37567" y="5778"/>
                    <a:pt x="38109" y="5669"/>
                    <a:pt x="38624" y="5561"/>
                  </a:cubicBezTo>
                  <a:cubicBezTo>
                    <a:pt x="39140" y="5425"/>
                    <a:pt x="39628" y="5262"/>
                    <a:pt x="40116" y="5073"/>
                  </a:cubicBezTo>
                  <a:cubicBezTo>
                    <a:pt x="40252" y="5018"/>
                    <a:pt x="40388" y="4964"/>
                    <a:pt x="40523" y="4883"/>
                  </a:cubicBezTo>
                  <a:cubicBezTo>
                    <a:pt x="40605" y="4856"/>
                    <a:pt x="40821" y="4828"/>
                    <a:pt x="40740" y="4801"/>
                  </a:cubicBezTo>
                  <a:cubicBezTo>
                    <a:pt x="40360" y="4611"/>
                    <a:pt x="39520" y="4801"/>
                    <a:pt x="39086" y="4828"/>
                  </a:cubicBezTo>
                  <a:cubicBezTo>
                    <a:pt x="37675" y="4991"/>
                    <a:pt x="36265" y="5290"/>
                    <a:pt x="34908" y="5723"/>
                  </a:cubicBezTo>
                  <a:lnTo>
                    <a:pt x="34258" y="5913"/>
                  </a:lnTo>
                  <a:lnTo>
                    <a:pt x="34339" y="5859"/>
                  </a:lnTo>
                  <a:lnTo>
                    <a:pt x="34447" y="5859"/>
                  </a:lnTo>
                  <a:lnTo>
                    <a:pt x="34583" y="5696"/>
                  </a:lnTo>
                  <a:lnTo>
                    <a:pt x="36617" y="4205"/>
                  </a:lnTo>
                  <a:lnTo>
                    <a:pt x="36889" y="4015"/>
                  </a:lnTo>
                  <a:lnTo>
                    <a:pt x="37133" y="3825"/>
                  </a:lnTo>
                  <a:cubicBezTo>
                    <a:pt x="37133" y="3825"/>
                    <a:pt x="37241" y="3743"/>
                    <a:pt x="37051" y="3716"/>
                  </a:cubicBezTo>
                  <a:lnTo>
                    <a:pt x="35017" y="5181"/>
                  </a:lnTo>
                  <a:cubicBezTo>
                    <a:pt x="35831" y="4123"/>
                    <a:pt x="36427" y="2930"/>
                    <a:pt x="36780" y="1655"/>
                  </a:cubicBezTo>
                  <a:cubicBezTo>
                    <a:pt x="36861" y="1275"/>
                    <a:pt x="36916" y="923"/>
                    <a:pt x="36943" y="543"/>
                  </a:cubicBezTo>
                  <a:cubicBezTo>
                    <a:pt x="36943" y="380"/>
                    <a:pt x="37133" y="0"/>
                    <a:pt x="36970" y="55"/>
                  </a:cubicBezTo>
                  <a:cubicBezTo>
                    <a:pt x="36400" y="217"/>
                    <a:pt x="35885" y="1112"/>
                    <a:pt x="35614" y="1574"/>
                  </a:cubicBezTo>
                  <a:cubicBezTo>
                    <a:pt x="34908" y="2903"/>
                    <a:pt x="34610" y="4340"/>
                    <a:pt x="34176" y="5751"/>
                  </a:cubicBezTo>
                  <a:cubicBezTo>
                    <a:pt x="32766" y="6754"/>
                    <a:pt x="31355" y="7731"/>
                    <a:pt x="29918" y="8680"/>
                  </a:cubicBezTo>
                  <a:cubicBezTo>
                    <a:pt x="31491" y="6944"/>
                    <a:pt x="32793" y="4964"/>
                    <a:pt x="33227" y="2658"/>
                  </a:cubicBezTo>
                  <a:cubicBezTo>
                    <a:pt x="33335" y="2062"/>
                    <a:pt x="33390" y="1465"/>
                    <a:pt x="33417" y="868"/>
                  </a:cubicBezTo>
                  <a:cubicBezTo>
                    <a:pt x="33417" y="868"/>
                    <a:pt x="33444" y="299"/>
                    <a:pt x="33417" y="299"/>
                  </a:cubicBezTo>
                  <a:cubicBezTo>
                    <a:pt x="33254" y="299"/>
                    <a:pt x="32928" y="678"/>
                    <a:pt x="32820" y="787"/>
                  </a:cubicBezTo>
                  <a:cubicBezTo>
                    <a:pt x="32386" y="1275"/>
                    <a:pt x="32006" y="1845"/>
                    <a:pt x="31708" y="2469"/>
                  </a:cubicBezTo>
                  <a:cubicBezTo>
                    <a:pt x="30623" y="4557"/>
                    <a:pt x="29999" y="6863"/>
                    <a:pt x="29321" y="9114"/>
                  </a:cubicBezTo>
                  <a:cubicBezTo>
                    <a:pt x="27829" y="10118"/>
                    <a:pt x="26337" y="11094"/>
                    <a:pt x="24846" y="12070"/>
                  </a:cubicBezTo>
                  <a:cubicBezTo>
                    <a:pt x="26581" y="9819"/>
                    <a:pt x="27612" y="7107"/>
                    <a:pt x="27829" y="4286"/>
                  </a:cubicBezTo>
                  <a:cubicBezTo>
                    <a:pt x="27856" y="3526"/>
                    <a:pt x="27856" y="2767"/>
                    <a:pt x="27802" y="2035"/>
                  </a:cubicBezTo>
                  <a:cubicBezTo>
                    <a:pt x="27802" y="1980"/>
                    <a:pt x="27802" y="1492"/>
                    <a:pt x="27721" y="1438"/>
                  </a:cubicBezTo>
                  <a:cubicBezTo>
                    <a:pt x="27666" y="1411"/>
                    <a:pt x="27341" y="1926"/>
                    <a:pt x="27314" y="1953"/>
                  </a:cubicBezTo>
                  <a:cubicBezTo>
                    <a:pt x="26880" y="2658"/>
                    <a:pt x="26554" y="3391"/>
                    <a:pt x="26310" y="4150"/>
                  </a:cubicBezTo>
                  <a:cubicBezTo>
                    <a:pt x="25388" y="6917"/>
                    <a:pt x="24629" y="9738"/>
                    <a:pt x="24032" y="12586"/>
                  </a:cubicBezTo>
                  <a:cubicBezTo>
                    <a:pt x="22730" y="13454"/>
                    <a:pt x="21401" y="14267"/>
                    <a:pt x="20099" y="15081"/>
                  </a:cubicBezTo>
                  <a:cubicBezTo>
                    <a:pt x="21672" y="13020"/>
                    <a:pt x="22432" y="10389"/>
                    <a:pt x="22703" y="7893"/>
                  </a:cubicBezTo>
                  <a:cubicBezTo>
                    <a:pt x="22784" y="6998"/>
                    <a:pt x="22811" y="6103"/>
                    <a:pt x="22757" y="5181"/>
                  </a:cubicBezTo>
                  <a:cubicBezTo>
                    <a:pt x="22730" y="4910"/>
                    <a:pt x="22703" y="4639"/>
                    <a:pt x="22676" y="4367"/>
                  </a:cubicBezTo>
                  <a:cubicBezTo>
                    <a:pt x="22649" y="4232"/>
                    <a:pt x="22703" y="3879"/>
                    <a:pt x="22594" y="3988"/>
                  </a:cubicBezTo>
                  <a:cubicBezTo>
                    <a:pt x="21781" y="4828"/>
                    <a:pt x="21509" y="6374"/>
                    <a:pt x="21211" y="7459"/>
                  </a:cubicBezTo>
                  <a:cubicBezTo>
                    <a:pt x="20533" y="10009"/>
                    <a:pt x="20072" y="12613"/>
                    <a:pt x="19855" y="15244"/>
                  </a:cubicBezTo>
                  <a:cubicBezTo>
                    <a:pt x="18363" y="16166"/>
                    <a:pt x="16871" y="17088"/>
                    <a:pt x="15352" y="17983"/>
                  </a:cubicBezTo>
                  <a:cubicBezTo>
                    <a:pt x="17386" y="15542"/>
                    <a:pt x="18119" y="12423"/>
                    <a:pt x="18282" y="9358"/>
                  </a:cubicBezTo>
                  <a:cubicBezTo>
                    <a:pt x="18336" y="8544"/>
                    <a:pt x="18363" y="7731"/>
                    <a:pt x="18309" y="6917"/>
                  </a:cubicBezTo>
                  <a:cubicBezTo>
                    <a:pt x="18309" y="6727"/>
                    <a:pt x="18282" y="6537"/>
                    <a:pt x="18282" y="6347"/>
                  </a:cubicBezTo>
                  <a:cubicBezTo>
                    <a:pt x="18282" y="6293"/>
                    <a:pt x="18309" y="6130"/>
                    <a:pt x="18254" y="6157"/>
                  </a:cubicBezTo>
                  <a:cubicBezTo>
                    <a:pt x="18092" y="6185"/>
                    <a:pt x="17875" y="6619"/>
                    <a:pt x="17793" y="6754"/>
                  </a:cubicBezTo>
                  <a:cubicBezTo>
                    <a:pt x="17386" y="7487"/>
                    <a:pt x="17061" y="8300"/>
                    <a:pt x="16844" y="9114"/>
                  </a:cubicBezTo>
                  <a:cubicBezTo>
                    <a:pt x="15976" y="12043"/>
                    <a:pt x="15379" y="15081"/>
                    <a:pt x="15108" y="18119"/>
                  </a:cubicBezTo>
                  <a:cubicBezTo>
                    <a:pt x="14023" y="18743"/>
                    <a:pt x="12965" y="19367"/>
                    <a:pt x="11880" y="19991"/>
                  </a:cubicBezTo>
                  <a:lnTo>
                    <a:pt x="11880" y="19991"/>
                  </a:lnTo>
                  <a:cubicBezTo>
                    <a:pt x="13752" y="17414"/>
                    <a:pt x="14376" y="14566"/>
                    <a:pt x="14864" y="11555"/>
                  </a:cubicBezTo>
                  <a:cubicBezTo>
                    <a:pt x="15135" y="9901"/>
                    <a:pt x="15406" y="7921"/>
                    <a:pt x="15081" y="6266"/>
                  </a:cubicBezTo>
                  <a:cubicBezTo>
                    <a:pt x="15054" y="6103"/>
                    <a:pt x="14864" y="6537"/>
                    <a:pt x="14783" y="6673"/>
                  </a:cubicBezTo>
                  <a:cubicBezTo>
                    <a:pt x="14593" y="6971"/>
                    <a:pt x="14403" y="7297"/>
                    <a:pt x="14267" y="7649"/>
                  </a:cubicBezTo>
                  <a:cubicBezTo>
                    <a:pt x="13860" y="8653"/>
                    <a:pt x="13562" y="9711"/>
                    <a:pt x="13345" y="10796"/>
                  </a:cubicBezTo>
                  <a:cubicBezTo>
                    <a:pt x="12694" y="13861"/>
                    <a:pt x="12287" y="16953"/>
                    <a:pt x="11799" y="20045"/>
                  </a:cubicBezTo>
                  <a:cubicBezTo>
                    <a:pt x="10795" y="20614"/>
                    <a:pt x="9792" y="21184"/>
                    <a:pt x="8788" y="21727"/>
                  </a:cubicBezTo>
                  <a:lnTo>
                    <a:pt x="8815" y="21699"/>
                  </a:lnTo>
                  <a:cubicBezTo>
                    <a:pt x="10606" y="18770"/>
                    <a:pt x="11582" y="15434"/>
                    <a:pt x="11690" y="12016"/>
                  </a:cubicBezTo>
                  <a:cubicBezTo>
                    <a:pt x="11718" y="10823"/>
                    <a:pt x="11690" y="9629"/>
                    <a:pt x="11609" y="8436"/>
                  </a:cubicBezTo>
                  <a:cubicBezTo>
                    <a:pt x="11582" y="8029"/>
                    <a:pt x="11528" y="7622"/>
                    <a:pt x="11473" y="7242"/>
                  </a:cubicBezTo>
                  <a:cubicBezTo>
                    <a:pt x="11473" y="7107"/>
                    <a:pt x="11446" y="6998"/>
                    <a:pt x="11419" y="6863"/>
                  </a:cubicBezTo>
                  <a:cubicBezTo>
                    <a:pt x="11419" y="6808"/>
                    <a:pt x="11419" y="6619"/>
                    <a:pt x="11392" y="6673"/>
                  </a:cubicBezTo>
                  <a:cubicBezTo>
                    <a:pt x="11148" y="7025"/>
                    <a:pt x="10985" y="7432"/>
                    <a:pt x="10904" y="7866"/>
                  </a:cubicBezTo>
                  <a:cubicBezTo>
                    <a:pt x="10551" y="8870"/>
                    <a:pt x="10361" y="9901"/>
                    <a:pt x="10117" y="10904"/>
                  </a:cubicBezTo>
                  <a:cubicBezTo>
                    <a:pt x="9493" y="13318"/>
                    <a:pt x="9032" y="15786"/>
                    <a:pt x="8707" y="18255"/>
                  </a:cubicBezTo>
                  <a:cubicBezTo>
                    <a:pt x="8598" y="19448"/>
                    <a:pt x="8625" y="20642"/>
                    <a:pt x="8598" y="21835"/>
                  </a:cubicBezTo>
                  <a:cubicBezTo>
                    <a:pt x="6618" y="22920"/>
                    <a:pt x="4638" y="23951"/>
                    <a:pt x="2631" y="24954"/>
                  </a:cubicBezTo>
                  <a:cubicBezTo>
                    <a:pt x="1926" y="25307"/>
                    <a:pt x="1194" y="25687"/>
                    <a:pt x="461" y="26039"/>
                  </a:cubicBezTo>
                  <a:lnTo>
                    <a:pt x="27" y="26283"/>
                  </a:lnTo>
                  <a:lnTo>
                    <a:pt x="0" y="26392"/>
                  </a:lnTo>
                  <a:lnTo>
                    <a:pt x="109" y="26419"/>
                  </a:lnTo>
                  <a:cubicBezTo>
                    <a:pt x="109" y="26419"/>
                    <a:pt x="1600" y="25795"/>
                    <a:pt x="2767" y="25225"/>
                  </a:cubicBezTo>
                  <a:cubicBezTo>
                    <a:pt x="3770" y="24710"/>
                    <a:pt x="4774" y="24222"/>
                    <a:pt x="5777" y="23707"/>
                  </a:cubicBezTo>
                  <a:cubicBezTo>
                    <a:pt x="8110" y="25334"/>
                    <a:pt x="11121" y="26039"/>
                    <a:pt x="13942" y="26310"/>
                  </a:cubicBezTo>
                  <a:cubicBezTo>
                    <a:pt x="14593" y="26392"/>
                    <a:pt x="15244" y="26419"/>
                    <a:pt x="15868" y="26392"/>
                  </a:cubicBezTo>
                  <a:cubicBezTo>
                    <a:pt x="16030" y="26392"/>
                    <a:pt x="16220" y="26392"/>
                    <a:pt x="16383" y="26338"/>
                  </a:cubicBezTo>
                  <a:cubicBezTo>
                    <a:pt x="16519" y="26148"/>
                    <a:pt x="15949" y="26093"/>
                    <a:pt x="15732" y="25985"/>
                  </a:cubicBezTo>
                  <a:cubicBezTo>
                    <a:pt x="15108" y="25659"/>
                    <a:pt x="14457" y="25388"/>
                    <a:pt x="13779" y="25198"/>
                  </a:cubicBezTo>
                  <a:cubicBezTo>
                    <a:pt x="11419" y="24466"/>
                    <a:pt x="8653" y="23598"/>
                    <a:pt x="6103" y="23544"/>
                  </a:cubicBezTo>
                  <a:cubicBezTo>
                    <a:pt x="9005" y="22052"/>
                    <a:pt x="11853" y="20479"/>
                    <a:pt x="14674" y="18851"/>
                  </a:cubicBezTo>
                  <a:cubicBezTo>
                    <a:pt x="16302" y="19367"/>
                    <a:pt x="17902" y="20072"/>
                    <a:pt x="19611" y="20425"/>
                  </a:cubicBezTo>
                  <a:cubicBezTo>
                    <a:pt x="21130" y="20669"/>
                    <a:pt x="22649" y="20723"/>
                    <a:pt x="24195" y="20560"/>
                  </a:cubicBezTo>
                  <a:cubicBezTo>
                    <a:pt x="25280" y="20479"/>
                    <a:pt x="26364" y="20289"/>
                    <a:pt x="27422" y="20045"/>
                  </a:cubicBezTo>
                  <a:cubicBezTo>
                    <a:pt x="27775" y="19963"/>
                    <a:pt x="28128" y="19882"/>
                    <a:pt x="28480" y="19774"/>
                  </a:cubicBezTo>
                  <a:cubicBezTo>
                    <a:pt x="28589" y="19746"/>
                    <a:pt x="28670" y="19719"/>
                    <a:pt x="28778" y="19692"/>
                  </a:cubicBezTo>
                  <a:cubicBezTo>
                    <a:pt x="28887" y="19638"/>
                    <a:pt x="28995" y="19665"/>
                    <a:pt x="28941" y="19638"/>
                  </a:cubicBezTo>
                  <a:cubicBezTo>
                    <a:pt x="27992" y="19123"/>
                    <a:pt x="26392" y="19231"/>
                    <a:pt x="25334" y="19123"/>
                  </a:cubicBezTo>
                  <a:cubicBezTo>
                    <a:pt x="22974" y="18879"/>
                    <a:pt x="20587" y="18851"/>
                    <a:pt x="18227" y="18824"/>
                  </a:cubicBezTo>
                  <a:cubicBezTo>
                    <a:pt x="17088" y="18824"/>
                    <a:pt x="15949" y="18906"/>
                    <a:pt x="14810" y="18824"/>
                  </a:cubicBezTo>
                  <a:lnTo>
                    <a:pt x="14701" y="18824"/>
                  </a:lnTo>
                  <a:cubicBezTo>
                    <a:pt x="16491" y="17794"/>
                    <a:pt x="18227" y="16736"/>
                    <a:pt x="19990" y="15651"/>
                  </a:cubicBezTo>
                  <a:lnTo>
                    <a:pt x="20234" y="15759"/>
                  </a:lnTo>
                  <a:lnTo>
                    <a:pt x="20316" y="15759"/>
                  </a:lnTo>
                  <a:cubicBezTo>
                    <a:pt x="23028" y="16519"/>
                    <a:pt x="25822" y="16790"/>
                    <a:pt x="28643" y="16546"/>
                  </a:cubicBezTo>
                  <a:cubicBezTo>
                    <a:pt x="29646" y="16465"/>
                    <a:pt x="30650" y="16329"/>
                    <a:pt x="31654" y="16139"/>
                  </a:cubicBezTo>
                  <a:cubicBezTo>
                    <a:pt x="31925" y="16085"/>
                    <a:pt x="32196" y="16031"/>
                    <a:pt x="32467" y="15976"/>
                  </a:cubicBezTo>
                  <a:cubicBezTo>
                    <a:pt x="32576" y="15922"/>
                    <a:pt x="32684" y="15895"/>
                    <a:pt x="32793" y="15868"/>
                  </a:cubicBezTo>
                  <a:cubicBezTo>
                    <a:pt x="32847" y="15841"/>
                    <a:pt x="33010" y="15841"/>
                    <a:pt x="32956" y="15814"/>
                  </a:cubicBezTo>
                  <a:cubicBezTo>
                    <a:pt x="32142" y="15190"/>
                    <a:pt x="30379" y="15325"/>
                    <a:pt x="29375" y="15298"/>
                  </a:cubicBezTo>
                  <a:cubicBezTo>
                    <a:pt x="26310" y="15244"/>
                    <a:pt x="23327" y="15732"/>
                    <a:pt x="20316" y="15759"/>
                  </a:cubicBezTo>
                  <a:lnTo>
                    <a:pt x="19963" y="15651"/>
                  </a:lnTo>
                  <a:cubicBezTo>
                    <a:pt x="20506" y="15325"/>
                    <a:pt x="21021" y="15000"/>
                    <a:pt x="21536" y="14674"/>
                  </a:cubicBezTo>
                  <a:cubicBezTo>
                    <a:pt x="22432" y="14105"/>
                    <a:pt x="23327" y="13535"/>
                    <a:pt x="24222" y="12938"/>
                  </a:cubicBezTo>
                  <a:cubicBezTo>
                    <a:pt x="26907" y="13264"/>
                    <a:pt x="29646" y="13210"/>
                    <a:pt x="32305" y="12830"/>
                  </a:cubicBezTo>
                  <a:cubicBezTo>
                    <a:pt x="33173" y="12694"/>
                    <a:pt x="34013" y="12504"/>
                    <a:pt x="34827" y="12233"/>
                  </a:cubicBezTo>
                  <a:cubicBezTo>
                    <a:pt x="35180" y="12125"/>
                    <a:pt x="35505" y="11989"/>
                    <a:pt x="35858" y="11881"/>
                  </a:cubicBezTo>
                  <a:cubicBezTo>
                    <a:pt x="35993" y="11826"/>
                    <a:pt x="36427" y="11745"/>
                    <a:pt x="36292" y="11691"/>
                  </a:cubicBezTo>
                  <a:cubicBezTo>
                    <a:pt x="35939" y="11609"/>
                    <a:pt x="35614" y="11609"/>
                    <a:pt x="35261" y="11636"/>
                  </a:cubicBezTo>
                  <a:cubicBezTo>
                    <a:pt x="34285" y="11582"/>
                    <a:pt x="33281" y="11582"/>
                    <a:pt x="32305" y="11664"/>
                  </a:cubicBezTo>
                  <a:cubicBezTo>
                    <a:pt x="29782" y="11881"/>
                    <a:pt x="27287" y="12016"/>
                    <a:pt x="24791" y="12559"/>
                  </a:cubicBezTo>
                  <a:cubicBezTo>
                    <a:pt x="26337" y="11555"/>
                    <a:pt x="27856" y="10524"/>
                    <a:pt x="29348" y="9467"/>
                  </a:cubicBezTo>
                  <a:cubicBezTo>
                    <a:pt x="31518" y="9575"/>
                    <a:pt x="33661" y="9439"/>
                    <a:pt x="35776" y="9033"/>
                  </a:cubicBezTo>
                  <a:cubicBezTo>
                    <a:pt x="36482" y="8897"/>
                    <a:pt x="37187" y="8707"/>
                    <a:pt x="37892" y="8436"/>
                  </a:cubicBezTo>
                  <a:cubicBezTo>
                    <a:pt x="38082" y="8382"/>
                    <a:pt x="38272" y="8273"/>
                    <a:pt x="38489" y="8192"/>
                  </a:cubicBezTo>
                  <a:cubicBezTo>
                    <a:pt x="38570" y="8165"/>
                    <a:pt x="38814" y="8110"/>
                    <a:pt x="38733" y="8083"/>
                  </a:cubicBezTo>
                  <a:cubicBezTo>
                    <a:pt x="38001" y="7893"/>
                    <a:pt x="36997" y="8083"/>
                    <a:pt x="36238" y="8165"/>
                  </a:cubicBezTo>
                  <a:cubicBezTo>
                    <a:pt x="34068" y="8327"/>
                    <a:pt x="31925" y="8707"/>
                    <a:pt x="29809" y="9277"/>
                  </a:cubicBezTo>
                  <a:lnTo>
                    <a:pt x="29402" y="9385"/>
                  </a:lnTo>
                  <a:cubicBezTo>
                    <a:pt x="30650" y="8490"/>
                    <a:pt x="31898" y="7622"/>
                    <a:pt x="33145" y="6727"/>
                  </a:cubicBezTo>
                  <a:lnTo>
                    <a:pt x="33308" y="6591"/>
                  </a:lnTo>
                  <a:close/>
                  <a:moveTo>
                    <a:pt x="4964" y="23707"/>
                  </a:moveTo>
                  <a:cubicBezTo>
                    <a:pt x="6401" y="20886"/>
                    <a:pt x="7079" y="17332"/>
                    <a:pt x="7188" y="14240"/>
                  </a:cubicBezTo>
                  <a:cubicBezTo>
                    <a:pt x="7215" y="13128"/>
                    <a:pt x="7161" y="12016"/>
                    <a:pt x="6998" y="10904"/>
                  </a:cubicBezTo>
                  <a:cubicBezTo>
                    <a:pt x="6944" y="10579"/>
                    <a:pt x="6890" y="10226"/>
                    <a:pt x="6808" y="9901"/>
                  </a:cubicBezTo>
                  <a:cubicBezTo>
                    <a:pt x="6781" y="9738"/>
                    <a:pt x="6754" y="9602"/>
                    <a:pt x="6727" y="9439"/>
                  </a:cubicBezTo>
                  <a:cubicBezTo>
                    <a:pt x="6727" y="9385"/>
                    <a:pt x="6727" y="9195"/>
                    <a:pt x="6700" y="9250"/>
                  </a:cubicBezTo>
                  <a:cubicBezTo>
                    <a:pt x="6483" y="9548"/>
                    <a:pt x="6320" y="9873"/>
                    <a:pt x="6239" y="10199"/>
                  </a:cubicBezTo>
                  <a:cubicBezTo>
                    <a:pt x="5886" y="11202"/>
                    <a:pt x="5642" y="12206"/>
                    <a:pt x="5479" y="13237"/>
                  </a:cubicBezTo>
                  <a:cubicBezTo>
                    <a:pt x="4855" y="16573"/>
                    <a:pt x="4204" y="20316"/>
                    <a:pt x="4584" y="23707"/>
                  </a:cubicBezTo>
                  <a:close/>
                  <a:moveTo>
                    <a:pt x="10606" y="21157"/>
                  </a:moveTo>
                  <a:cubicBezTo>
                    <a:pt x="12992" y="22622"/>
                    <a:pt x="16085" y="23381"/>
                    <a:pt x="18933" y="23381"/>
                  </a:cubicBezTo>
                  <a:cubicBezTo>
                    <a:pt x="19828" y="23381"/>
                    <a:pt x="20723" y="23245"/>
                    <a:pt x="21564" y="23001"/>
                  </a:cubicBezTo>
                  <a:cubicBezTo>
                    <a:pt x="21916" y="22920"/>
                    <a:pt x="22215" y="22811"/>
                    <a:pt x="22540" y="22703"/>
                  </a:cubicBezTo>
                  <a:lnTo>
                    <a:pt x="22784" y="22622"/>
                  </a:lnTo>
                  <a:cubicBezTo>
                    <a:pt x="22865" y="22594"/>
                    <a:pt x="23028" y="22594"/>
                    <a:pt x="22974" y="22540"/>
                  </a:cubicBezTo>
                  <a:cubicBezTo>
                    <a:pt x="22160" y="21835"/>
                    <a:pt x="20560" y="21672"/>
                    <a:pt x="19502" y="21482"/>
                  </a:cubicBezTo>
                  <a:cubicBezTo>
                    <a:pt x="16844" y="20994"/>
                    <a:pt x="13725" y="20452"/>
                    <a:pt x="10985" y="20940"/>
                  </a:cubicBezTo>
                  <a:close/>
                </a:path>
              </a:pathLst>
            </a:custGeom>
            <a:solidFill>
              <a:srgbClr val="395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a:off x="1934700" y="2946325"/>
              <a:ext cx="483525" cy="886975"/>
            </a:xfrm>
            <a:custGeom>
              <a:avLst/>
              <a:gdLst/>
              <a:ahLst/>
              <a:cxnLst/>
              <a:rect l="l" t="t" r="r" b="b"/>
              <a:pathLst>
                <a:path w="19341" h="35479" extrusionOk="0">
                  <a:moveTo>
                    <a:pt x="14811" y="5154"/>
                  </a:moveTo>
                  <a:cubicBezTo>
                    <a:pt x="15353" y="4638"/>
                    <a:pt x="15923" y="4123"/>
                    <a:pt x="16438" y="3581"/>
                  </a:cubicBezTo>
                  <a:cubicBezTo>
                    <a:pt x="16736" y="3255"/>
                    <a:pt x="16980" y="2902"/>
                    <a:pt x="17225" y="2550"/>
                  </a:cubicBezTo>
                  <a:cubicBezTo>
                    <a:pt x="17469" y="2224"/>
                    <a:pt x="17686" y="1845"/>
                    <a:pt x="17876" y="1465"/>
                  </a:cubicBezTo>
                  <a:cubicBezTo>
                    <a:pt x="17930" y="1384"/>
                    <a:pt x="17984" y="1275"/>
                    <a:pt x="18038" y="1139"/>
                  </a:cubicBezTo>
                  <a:cubicBezTo>
                    <a:pt x="18065" y="1085"/>
                    <a:pt x="18174" y="950"/>
                    <a:pt x="18120" y="977"/>
                  </a:cubicBezTo>
                  <a:cubicBezTo>
                    <a:pt x="17767" y="1058"/>
                    <a:pt x="17360" y="1628"/>
                    <a:pt x="17143" y="1872"/>
                  </a:cubicBezTo>
                  <a:cubicBezTo>
                    <a:pt x="16357" y="2713"/>
                    <a:pt x="15679" y="3635"/>
                    <a:pt x="15082" y="4611"/>
                  </a:cubicBezTo>
                  <a:lnTo>
                    <a:pt x="14811" y="5072"/>
                  </a:lnTo>
                  <a:lnTo>
                    <a:pt x="14838" y="4991"/>
                  </a:lnTo>
                  <a:lnTo>
                    <a:pt x="14892" y="4937"/>
                  </a:lnTo>
                  <a:lnTo>
                    <a:pt x="14892" y="4774"/>
                  </a:lnTo>
                  <a:cubicBezTo>
                    <a:pt x="15028" y="4096"/>
                    <a:pt x="15163" y="3445"/>
                    <a:pt x="15299" y="2794"/>
                  </a:cubicBezTo>
                  <a:lnTo>
                    <a:pt x="15353" y="2550"/>
                  </a:lnTo>
                  <a:lnTo>
                    <a:pt x="15407" y="2279"/>
                  </a:lnTo>
                  <a:cubicBezTo>
                    <a:pt x="15407" y="2279"/>
                    <a:pt x="15434" y="2197"/>
                    <a:pt x="15326" y="2279"/>
                  </a:cubicBezTo>
                  <a:cubicBezTo>
                    <a:pt x="15163" y="2930"/>
                    <a:pt x="15000" y="3581"/>
                    <a:pt x="14865" y="4232"/>
                  </a:cubicBezTo>
                  <a:cubicBezTo>
                    <a:pt x="14783" y="3174"/>
                    <a:pt x="14512" y="2143"/>
                    <a:pt x="14051" y="1167"/>
                  </a:cubicBezTo>
                  <a:cubicBezTo>
                    <a:pt x="13915" y="922"/>
                    <a:pt x="13753" y="651"/>
                    <a:pt x="13590" y="407"/>
                  </a:cubicBezTo>
                  <a:cubicBezTo>
                    <a:pt x="13509" y="326"/>
                    <a:pt x="13400" y="0"/>
                    <a:pt x="13346" y="109"/>
                  </a:cubicBezTo>
                  <a:cubicBezTo>
                    <a:pt x="13075" y="516"/>
                    <a:pt x="13237" y="1329"/>
                    <a:pt x="13346" y="1736"/>
                  </a:cubicBezTo>
                  <a:cubicBezTo>
                    <a:pt x="13617" y="2902"/>
                    <a:pt x="14187" y="3933"/>
                    <a:pt x="14675" y="5018"/>
                  </a:cubicBezTo>
                  <a:cubicBezTo>
                    <a:pt x="14349" y="6374"/>
                    <a:pt x="13997" y="7703"/>
                    <a:pt x="13644" y="9032"/>
                  </a:cubicBezTo>
                  <a:cubicBezTo>
                    <a:pt x="13671" y="7161"/>
                    <a:pt x="13400" y="5262"/>
                    <a:pt x="12451" y="3662"/>
                  </a:cubicBezTo>
                  <a:cubicBezTo>
                    <a:pt x="12207" y="3255"/>
                    <a:pt x="11935" y="2848"/>
                    <a:pt x="11637" y="2468"/>
                  </a:cubicBezTo>
                  <a:cubicBezTo>
                    <a:pt x="11529" y="2360"/>
                    <a:pt x="11447" y="2251"/>
                    <a:pt x="11339" y="2143"/>
                  </a:cubicBezTo>
                  <a:cubicBezTo>
                    <a:pt x="11230" y="2224"/>
                    <a:pt x="11230" y="2631"/>
                    <a:pt x="11230" y="2740"/>
                  </a:cubicBezTo>
                  <a:cubicBezTo>
                    <a:pt x="11230" y="3282"/>
                    <a:pt x="11312" y="3825"/>
                    <a:pt x="11447" y="4340"/>
                  </a:cubicBezTo>
                  <a:cubicBezTo>
                    <a:pt x="11908" y="6184"/>
                    <a:pt x="12749" y="7893"/>
                    <a:pt x="13509" y="9602"/>
                  </a:cubicBezTo>
                  <a:cubicBezTo>
                    <a:pt x="13156" y="10985"/>
                    <a:pt x="12776" y="12369"/>
                    <a:pt x="12397" y="13752"/>
                  </a:cubicBezTo>
                  <a:cubicBezTo>
                    <a:pt x="12234" y="11474"/>
                    <a:pt x="11447" y="9304"/>
                    <a:pt x="10064" y="7486"/>
                  </a:cubicBezTo>
                  <a:cubicBezTo>
                    <a:pt x="9711" y="7025"/>
                    <a:pt x="9304" y="6564"/>
                    <a:pt x="8870" y="6157"/>
                  </a:cubicBezTo>
                  <a:cubicBezTo>
                    <a:pt x="8816" y="6130"/>
                    <a:pt x="8572" y="5832"/>
                    <a:pt x="8518" y="5832"/>
                  </a:cubicBezTo>
                  <a:cubicBezTo>
                    <a:pt x="8518" y="6022"/>
                    <a:pt x="8518" y="6212"/>
                    <a:pt x="8545" y="6374"/>
                  </a:cubicBezTo>
                  <a:cubicBezTo>
                    <a:pt x="8653" y="6998"/>
                    <a:pt x="8843" y="7622"/>
                    <a:pt x="9115" y="8219"/>
                  </a:cubicBezTo>
                  <a:cubicBezTo>
                    <a:pt x="10010" y="10362"/>
                    <a:pt x="11040" y="12450"/>
                    <a:pt x="12180" y="14484"/>
                  </a:cubicBezTo>
                  <a:cubicBezTo>
                    <a:pt x="11854" y="15705"/>
                    <a:pt x="11501" y="16898"/>
                    <a:pt x="11149" y="18065"/>
                  </a:cubicBezTo>
                  <a:cubicBezTo>
                    <a:pt x="10986" y="16003"/>
                    <a:pt x="10064" y="13996"/>
                    <a:pt x="8898" y="12369"/>
                  </a:cubicBezTo>
                  <a:cubicBezTo>
                    <a:pt x="8491" y="11772"/>
                    <a:pt x="8030" y="11229"/>
                    <a:pt x="7514" y="10714"/>
                  </a:cubicBezTo>
                  <a:cubicBezTo>
                    <a:pt x="7352" y="10551"/>
                    <a:pt x="7162" y="10416"/>
                    <a:pt x="7026" y="10253"/>
                  </a:cubicBezTo>
                  <a:cubicBezTo>
                    <a:pt x="6945" y="10199"/>
                    <a:pt x="6782" y="9955"/>
                    <a:pt x="6782" y="10063"/>
                  </a:cubicBezTo>
                  <a:cubicBezTo>
                    <a:pt x="6728" y="11012"/>
                    <a:pt x="7379" y="12097"/>
                    <a:pt x="7785" y="12884"/>
                  </a:cubicBezTo>
                  <a:cubicBezTo>
                    <a:pt x="8735" y="14783"/>
                    <a:pt x="9820" y="16600"/>
                    <a:pt x="11067" y="18309"/>
                  </a:cubicBezTo>
                  <a:cubicBezTo>
                    <a:pt x="10661" y="19665"/>
                    <a:pt x="10227" y="20994"/>
                    <a:pt x="9793" y="22323"/>
                  </a:cubicBezTo>
                  <a:cubicBezTo>
                    <a:pt x="9711" y="19773"/>
                    <a:pt x="8518" y="17522"/>
                    <a:pt x="7026" y="15596"/>
                  </a:cubicBezTo>
                  <a:cubicBezTo>
                    <a:pt x="6619" y="15081"/>
                    <a:pt x="6185" y="14566"/>
                    <a:pt x="5724" y="14105"/>
                  </a:cubicBezTo>
                  <a:cubicBezTo>
                    <a:pt x="5616" y="13996"/>
                    <a:pt x="5507" y="13888"/>
                    <a:pt x="5399" y="13806"/>
                  </a:cubicBezTo>
                  <a:cubicBezTo>
                    <a:pt x="5371" y="13752"/>
                    <a:pt x="5317" y="13643"/>
                    <a:pt x="5290" y="13698"/>
                  </a:cubicBezTo>
                  <a:cubicBezTo>
                    <a:pt x="5263" y="13725"/>
                    <a:pt x="5317" y="14186"/>
                    <a:pt x="5344" y="14294"/>
                  </a:cubicBezTo>
                  <a:cubicBezTo>
                    <a:pt x="5480" y="14945"/>
                    <a:pt x="5697" y="15596"/>
                    <a:pt x="6022" y="16220"/>
                  </a:cubicBezTo>
                  <a:cubicBezTo>
                    <a:pt x="7053" y="18444"/>
                    <a:pt x="8301" y="20560"/>
                    <a:pt x="9738" y="22540"/>
                  </a:cubicBezTo>
                  <a:cubicBezTo>
                    <a:pt x="9440" y="23489"/>
                    <a:pt x="9115" y="24439"/>
                    <a:pt x="8789" y="25361"/>
                  </a:cubicBezTo>
                  <a:lnTo>
                    <a:pt x="8789" y="25361"/>
                  </a:lnTo>
                  <a:cubicBezTo>
                    <a:pt x="8572" y="22838"/>
                    <a:pt x="7433" y="20804"/>
                    <a:pt x="6131" y="18716"/>
                  </a:cubicBezTo>
                  <a:cubicBezTo>
                    <a:pt x="5426" y="17576"/>
                    <a:pt x="4531" y="16275"/>
                    <a:pt x="3473" y="15434"/>
                  </a:cubicBezTo>
                  <a:cubicBezTo>
                    <a:pt x="3364" y="15352"/>
                    <a:pt x="3473" y="15705"/>
                    <a:pt x="3500" y="15841"/>
                  </a:cubicBezTo>
                  <a:cubicBezTo>
                    <a:pt x="3554" y="16112"/>
                    <a:pt x="3608" y="16410"/>
                    <a:pt x="3717" y="16681"/>
                  </a:cubicBezTo>
                  <a:cubicBezTo>
                    <a:pt x="4015" y="17495"/>
                    <a:pt x="4368" y="18309"/>
                    <a:pt x="4829" y="19068"/>
                  </a:cubicBezTo>
                  <a:cubicBezTo>
                    <a:pt x="6050" y="21238"/>
                    <a:pt x="7433" y="23327"/>
                    <a:pt x="8762" y="25442"/>
                  </a:cubicBezTo>
                  <a:cubicBezTo>
                    <a:pt x="8464" y="26310"/>
                    <a:pt x="8165" y="27178"/>
                    <a:pt x="7840" y="28046"/>
                  </a:cubicBezTo>
                  <a:lnTo>
                    <a:pt x="7840" y="27992"/>
                  </a:lnTo>
                  <a:cubicBezTo>
                    <a:pt x="7379" y="25307"/>
                    <a:pt x="6212" y="22757"/>
                    <a:pt x="4449" y="20669"/>
                  </a:cubicBezTo>
                  <a:cubicBezTo>
                    <a:pt x="3853" y="19909"/>
                    <a:pt x="3202" y="19204"/>
                    <a:pt x="2523" y="18553"/>
                  </a:cubicBezTo>
                  <a:cubicBezTo>
                    <a:pt x="2279" y="18309"/>
                    <a:pt x="2062" y="18119"/>
                    <a:pt x="1818" y="17902"/>
                  </a:cubicBezTo>
                  <a:lnTo>
                    <a:pt x="1574" y="17712"/>
                  </a:lnTo>
                  <a:cubicBezTo>
                    <a:pt x="1547" y="17658"/>
                    <a:pt x="1438" y="17549"/>
                    <a:pt x="1438" y="17604"/>
                  </a:cubicBezTo>
                  <a:cubicBezTo>
                    <a:pt x="1520" y="17956"/>
                    <a:pt x="1628" y="18282"/>
                    <a:pt x="1791" y="18580"/>
                  </a:cubicBezTo>
                  <a:cubicBezTo>
                    <a:pt x="2117" y="19339"/>
                    <a:pt x="2523" y="20072"/>
                    <a:pt x="2930" y="20831"/>
                  </a:cubicBezTo>
                  <a:cubicBezTo>
                    <a:pt x="3853" y="22594"/>
                    <a:pt x="4856" y="24330"/>
                    <a:pt x="5995" y="25985"/>
                  </a:cubicBezTo>
                  <a:cubicBezTo>
                    <a:pt x="6538" y="26771"/>
                    <a:pt x="7189" y="27450"/>
                    <a:pt x="7813" y="28182"/>
                  </a:cubicBezTo>
                  <a:cubicBezTo>
                    <a:pt x="7189" y="29891"/>
                    <a:pt x="6538" y="31545"/>
                    <a:pt x="5860" y="33200"/>
                  </a:cubicBezTo>
                  <a:cubicBezTo>
                    <a:pt x="5616" y="33796"/>
                    <a:pt x="5371" y="34420"/>
                    <a:pt x="5127" y="35017"/>
                  </a:cubicBezTo>
                  <a:lnTo>
                    <a:pt x="4992" y="35397"/>
                  </a:lnTo>
                  <a:lnTo>
                    <a:pt x="5019" y="35478"/>
                  </a:lnTo>
                  <a:lnTo>
                    <a:pt x="5127" y="35451"/>
                  </a:lnTo>
                  <a:cubicBezTo>
                    <a:pt x="5127" y="35451"/>
                    <a:pt x="5697" y="34258"/>
                    <a:pt x="6077" y="33308"/>
                  </a:cubicBezTo>
                  <a:cubicBezTo>
                    <a:pt x="6429" y="32467"/>
                    <a:pt x="6782" y="31627"/>
                    <a:pt x="7107" y="30813"/>
                  </a:cubicBezTo>
                  <a:cubicBezTo>
                    <a:pt x="9359" y="30542"/>
                    <a:pt x="11556" y="29402"/>
                    <a:pt x="13400" y="28046"/>
                  </a:cubicBezTo>
                  <a:cubicBezTo>
                    <a:pt x="13807" y="27748"/>
                    <a:pt x="14214" y="27422"/>
                    <a:pt x="14594" y="27070"/>
                  </a:cubicBezTo>
                  <a:cubicBezTo>
                    <a:pt x="14594" y="27070"/>
                    <a:pt x="14865" y="26826"/>
                    <a:pt x="14865" y="26799"/>
                  </a:cubicBezTo>
                  <a:cubicBezTo>
                    <a:pt x="14838" y="26609"/>
                    <a:pt x="14485" y="26880"/>
                    <a:pt x="14295" y="26907"/>
                  </a:cubicBezTo>
                  <a:cubicBezTo>
                    <a:pt x="13726" y="27043"/>
                    <a:pt x="13210" y="27233"/>
                    <a:pt x="12695" y="27477"/>
                  </a:cubicBezTo>
                  <a:cubicBezTo>
                    <a:pt x="10905" y="28290"/>
                    <a:pt x="8762" y="29240"/>
                    <a:pt x="7216" y="30542"/>
                  </a:cubicBezTo>
                  <a:cubicBezTo>
                    <a:pt x="8165" y="28128"/>
                    <a:pt x="9060" y="25659"/>
                    <a:pt x="9874" y="23191"/>
                  </a:cubicBezTo>
                  <a:cubicBezTo>
                    <a:pt x="11149" y="22649"/>
                    <a:pt x="12478" y="22242"/>
                    <a:pt x="13671" y="21537"/>
                  </a:cubicBezTo>
                  <a:cubicBezTo>
                    <a:pt x="14729" y="20886"/>
                    <a:pt x="15679" y="20099"/>
                    <a:pt x="16519" y="19204"/>
                  </a:cubicBezTo>
                  <a:cubicBezTo>
                    <a:pt x="17116" y="18553"/>
                    <a:pt x="17686" y="17902"/>
                    <a:pt x="18174" y="17170"/>
                  </a:cubicBezTo>
                  <a:cubicBezTo>
                    <a:pt x="18337" y="16953"/>
                    <a:pt x="18527" y="16708"/>
                    <a:pt x="18662" y="16464"/>
                  </a:cubicBezTo>
                  <a:cubicBezTo>
                    <a:pt x="18716" y="16383"/>
                    <a:pt x="18744" y="16302"/>
                    <a:pt x="18798" y="16247"/>
                  </a:cubicBezTo>
                  <a:cubicBezTo>
                    <a:pt x="18852" y="16166"/>
                    <a:pt x="18933" y="16112"/>
                    <a:pt x="18879" y="16112"/>
                  </a:cubicBezTo>
                  <a:cubicBezTo>
                    <a:pt x="18038" y="16329"/>
                    <a:pt x="17116" y="17224"/>
                    <a:pt x="16438" y="17739"/>
                  </a:cubicBezTo>
                  <a:cubicBezTo>
                    <a:pt x="14892" y="18824"/>
                    <a:pt x="13427" y="20045"/>
                    <a:pt x="12017" y="21292"/>
                  </a:cubicBezTo>
                  <a:cubicBezTo>
                    <a:pt x="11339" y="21889"/>
                    <a:pt x="10688" y="22567"/>
                    <a:pt x="9983" y="23110"/>
                  </a:cubicBezTo>
                  <a:lnTo>
                    <a:pt x="9901" y="23164"/>
                  </a:lnTo>
                  <a:cubicBezTo>
                    <a:pt x="10444" y="21591"/>
                    <a:pt x="10932" y="20045"/>
                    <a:pt x="11420" y="18472"/>
                  </a:cubicBezTo>
                  <a:lnTo>
                    <a:pt x="11610" y="18390"/>
                  </a:lnTo>
                  <a:lnTo>
                    <a:pt x="11664" y="18336"/>
                  </a:lnTo>
                  <a:cubicBezTo>
                    <a:pt x="13698" y="17387"/>
                    <a:pt x="15543" y="16058"/>
                    <a:pt x="17089" y="14430"/>
                  </a:cubicBezTo>
                  <a:cubicBezTo>
                    <a:pt x="17659" y="13860"/>
                    <a:pt x="18201" y="13237"/>
                    <a:pt x="18689" y="12613"/>
                  </a:cubicBezTo>
                  <a:cubicBezTo>
                    <a:pt x="18825" y="12423"/>
                    <a:pt x="18961" y="12233"/>
                    <a:pt x="19096" y="12070"/>
                  </a:cubicBezTo>
                  <a:cubicBezTo>
                    <a:pt x="19150" y="11989"/>
                    <a:pt x="19178" y="11908"/>
                    <a:pt x="19232" y="11799"/>
                  </a:cubicBezTo>
                  <a:cubicBezTo>
                    <a:pt x="19286" y="11718"/>
                    <a:pt x="19340" y="11691"/>
                    <a:pt x="19313" y="11691"/>
                  </a:cubicBezTo>
                  <a:cubicBezTo>
                    <a:pt x="18472" y="11745"/>
                    <a:pt x="17496" y="12776"/>
                    <a:pt x="16872" y="13291"/>
                  </a:cubicBezTo>
                  <a:cubicBezTo>
                    <a:pt x="15028" y="14864"/>
                    <a:pt x="13481" y="16736"/>
                    <a:pt x="11664" y="18336"/>
                  </a:cubicBezTo>
                  <a:lnTo>
                    <a:pt x="11420" y="18444"/>
                  </a:lnTo>
                  <a:cubicBezTo>
                    <a:pt x="11556" y="17983"/>
                    <a:pt x="11718" y="17522"/>
                    <a:pt x="11854" y="17034"/>
                  </a:cubicBezTo>
                  <a:cubicBezTo>
                    <a:pt x="12098" y="16220"/>
                    <a:pt x="12315" y="15407"/>
                    <a:pt x="12559" y="14593"/>
                  </a:cubicBezTo>
                  <a:cubicBezTo>
                    <a:pt x="14322" y="13345"/>
                    <a:pt x="15950" y="11880"/>
                    <a:pt x="17360" y="10253"/>
                  </a:cubicBezTo>
                  <a:cubicBezTo>
                    <a:pt x="17794" y="9711"/>
                    <a:pt x="18201" y="9141"/>
                    <a:pt x="18554" y="8544"/>
                  </a:cubicBezTo>
                  <a:cubicBezTo>
                    <a:pt x="18689" y="8300"/>
                    <a:pt x="18825" y="8056"/>
                    <a:pt x="18961" y="7785"/>
                  </a:cubicBezTo>
                  <a:cubicBezTo>
                    <a:pt x="19042" y="7676"/>
                    <a:pt x="19259" y="7405"/>
                    <a:pt x="19150" y="7459"/>
                  </a:cubicBezTo>
                  <a:cubicBezTo>
                    <a:pt x="18906" y="7595"/>
                    <a:pt x="18689" y="7758"/>
                    <a:pt x="18472" y="7947"/>
                  </a:cubicBezTo>
                  <a:cubicBezTo>
                    <a:pt x="17876" y="8436"/>
                    <a:pt x="17279" y="8978"/>
                    <a:pt x="16736" y="9548"/>
                  </a:cubicBezTo>
                  <a:cubicBezTo>
                    <a:pt x="15326" y="11012"/>
                    <a:pt x="13888" y="12396"/>
                    <a:pt x="12695" y="14050"/>
                  </a:cubicBezTo>
                  <a:cubicBezTo>
                    <a:pt x="13075" y="12640"/>
                    <a:pt x="13427" y="11202"/>
                    <a:pt x="13780" y="9765"/>
                  </a:cubicBezTo>
                  <a:cubicBezTo>
                    <a:pt x="15136" y="8707"/>
                    <a:pt x="16357" y="7486"/>
                    <a:pt x="17414" y="6130"/>
                  </a:cubicBezTo>
                  <a:cubicBezTo>
                    <a:pt x="17794" y="5669"/>
                    <a:pt x="18120" y="5181"/>
                    <a:pt x="18391" y="4666"/>
                  </a:cubicBezTo>
                  <a:cubicBezTo>
                    <a:pt x="18472" y="4503"/>
                    <a:pt x="18527" y="4367"/>
                    <a:pt x="18608" y="4204"/>
                  </a:cubicBezTo>
                  <a:cubicBezTo>
                    <a:pt x="18635" y="4123"/>
                    <a:pt x="18771" y="3960"/>
                    <a:pt x="18689" y="3987"/>
                  </a:cubicBezTo>
                  <a:cubicBezTo>
                    <a:pt x="18147" y="4259"/>
                    <a:pt x="17686" y="4910"/>
                    <a:pt x="17252" y="5344"/>
                  </a:cubicBezTo>
                  <a:cubicBezTo>
                    <a:pt x="16031" y="6618"/>
                    <a:pt x="14946" y="7975"/>
                    <a:pt x="13997" y="9439"/>
                  </a:cubicBezTo>
                  <a:lnTo>
                    <a:pt x="13807" y="9711"/>
                  </a:lnTo>
                  <a:cubicBezTo>
                    <a:pt x="14105" y="8544"/>
                    <a:pt x="14377" y="7351"/>
                    <a:pt x="14648" y="6157"/>
                  </a:cubicBezTo>
                  <a:lnTo>
                    <a:pt x="14702" y="5967"/>
                  </a:lnTo>
                  <a:cubicBezTo>
                    <a:pt x="14675" y="5696"/>
                    <a:pt x="14756" y="5425"/>
                    <a:pt x="14811" y="5154"/>
                  </a:cubicBezTo>
                  <a:close/>
                  <a:moveTo>
                    <a:pt x="6592" y="31247"/>
                  </a:moveTo>
                  <a:cubicBezTo>
                    <a:pt x="5968" y="28779"/>
                    <a:pt x="4503" y="26283"/>
                    <a:pt x="2930" y="24357"/>
                  </a:cubicBezTo>
                  <a:cubicBezTo>
                    <a:pt x="2361" y="23679"/>
                    <a:pt x="1737" y="23055"/>
                    <a:pt x="1059" y="22486"/>
                  </a:cubicBezTo>
                  <a:cubicBezTo>
                    <a:pt x="842" y="22296"/>
                    <a:pt x="625" y="22133"/>
                    <a:pt x="408" y="21970"/>
                  </a:cubicBezTo>
                  <a:lnTo>
                    <a:pt x="109" y="21726"/>
                  </a:lnTo>
                  <a:cubicBezTo>
                    <a:pt x="82" y="21699"/>
                    <a:pt x="1" y="21591"/>
                    <a:pt x="1" y="21645"/>
                  </a:cubicBezTo>
                  <a:cubicBezTo>
                    <a:pt x="1" y="21916"/>
                    <a:pt x="82" y="22187"/>
                    <a:pt x="218" y="22459"/>
                  </a:cubicBezTo>
                  <a:cubicBezTo>
                    <a:pt x="543" y="23218"/>
                    <a:pt x="923" y="23978"/>
                    <a:pt x="1357" y="24683"/>
                  </a:cubicBezTo>
                  <a:cubicBezTo>
                    <a:pt x="2768" y="27016"/>
                    <a:pt x="4341" y="29592"/>
                    <a:pt x="6375" y="31437"/>
                  </a:cubicBezTo>
                  <a:close/>
                  <a:moveTo>
                    <a:pt x="8626" y="26717"/>
                  </a:moveTo>
                  <a:cubicBezTo>
                    <a:pt x="10932" y="26283"/>
                    <a:pt x="13048" y="25225"/>
                    <a:pt x="14811" y="23679"/>
                  </a:cubicBezTo>
                  <a:cubicBezTo>
                    <a:pt x="15326" y="23191"/>
                    <a:pt x="15787" y="22621"/>
                    <a:pt x="16194" y="22025"/>
                  </a:cubicBezTo>
                  <a:cubicBezTo>
                    <a:pt x="16330" y="21808"/>
                    <a:pt x="16465" y="21591"/>
                    <a:pt x="16601" y="21347"/>
                  </a:cubicBezTo>
                  <a:cubicBezTo>
                    <a:pt x="16655" y="21292"/>
                    <a:pt x="16682" y="21238"/>
                    <a:pt x="16709" y="21157"/>
                  </a:cubicBezTo>
                  <a:cubicBezTo>
                    <a:pt x="16763" y="21103"/>
                    <a:pt x="16845" y="21021"/>
                    <a:pt x="16791" y="21021"/>
                  </a:cubicBezTo>
                  <a:cubicBezTo>
                    <a:pt x="15923" y="21021"/>
                    <a:pt x="14865" y="21781"/>
                    <a:pt x="14160" y="22215"/>
                  </a:cubicBezTo>
                  <a:cubicBezTo>
                    <a:pt x="12288" y="23327"/>
                    <a:pt x="10145" y="24656"/>
                    <a:pt x="8735" y="26392"/>
                  </a:cubicBezTo>
                  <a:close/>
                </a:path>
              </a:pathLst>
            </a:custGeom>
            <a:solidFill>
              <a:srgbClr val="395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a:off x="748725" y="4109925"/>
              <a:ext cx="1116850" cy="589300"/>
            </a:xfrm>
            <a:custGeom>
              <a:avLst/>
              <a:gdLst/>
              <a:ahLst/>
              <a:cxnLst/>
              <a:rect l="l" t="t" r="r" b="b"/>
              <a:pathLst>
                <a:path w="44674" h="23572" extrusionOk="0">
                  <a:moveTo>
                    <a:pt x="6320" y="5887"/>
                  </a:moveTo>
                  <a:cubicBezTo>
                    <a:pt x="5642" y="5208"/>
                    <a:pt x="5018" y="4530"/>
                    <a:pt x="4286" y="3906"/>
                  </a:cubicBezTo>
                  <a:cubicBezTo>
                    <a:pt x="3852" y="3581"/>
                    <a:pt x="3418" y="3256"/>
                    <a:pt x="2984" y="2957"/>
                  </a:cubicBezTo>
                  <a:cubicBezTo>
                    <a:pt x="2550" y="2686"/>
                    <a:pt x="2089" y="2442"/>
                    <a:pt x="1628" y="2225"/>
                  </a:cubicBezTo>
                  <a:lnTo>
                    <a:pt x="1221" y="2035"/>
                  </a:lnTo>
                  <a:cubicBezTo>
                    <a:pt x="1139" y="2008"/>
                    <a:pt x="950" y="1872"/>
                    <a:pt x="977" y="1954"/>
                  </a:cubicBezTo>
                  <a:cubicBezTo>
                    <a:pt x="1112" y="2360"/>
                    <a:pt x="1845" y="2849"/>
                    <a:pt x="2143" y="3120"/>
                  </a:cubicBezTo>
                  <a:cubicBezTo>
                    <a:pt x="3255" y="4042"/>
                    <a:pt x="4421" y="4856"/>
                    <a:pt x="5696" y="5561"/>
                  </a:cubicBezTo>
                  <a:lnTo>
                    <a:pt x="6266" y="5859"/>
                  </a:lnTo>
                  <a:lnTo>
                    <a:pt x="6185" y="5859"/>
                  </a:lnTo>
                  <a:lnTo>
                    <a:pt x="6103" y="5778"/>
                  </a:lnTo>
                  <a:lnTo>
                    <a:pt x="5886" y="5778"/>
                  </a:lnTo>
                  <a:cubicBezTo>
                    <a:pt x="5045" y="5642"/>
                    <a:pt x="4232" y="5507"/>
                    <a:pt x="3418" y="5344"/>
                  </a:cubicBezTo>
                  <a:lnTo>
                    <a:pt x="3092" y="5290"/>
                  </a:lnTo>
                  <a:lnTo>
                    <a:pt x="2767" y="5236"/>
                  </a:lnTo>
                  <a:cubicBezTo>
                    <a:pt x="2767" y="5236"/>
                    <a:pt x="2631" y="5208"/>
                    <a:pt x="2740" y="5371"/>
                  </a:cubicBezTo>
                  <a:cubicBezTo>
                    <a:pt x="3581" y="5507"/>
                    <a:pt x="4394" y="5670"/>
                    <a:pt x="5208" y="5859"/>
                  </a:cubicBezTo>
                  <a:cubicBezTo>
                    <a:pt x="3879" y="5968"/>
                    <a:pt x="2604" y="6375"/>
                    <a:pt x="1438" y="7026"/>
                  </a:cubicBezTo>
                  <a:cubicBezTo>
                    <a:pt x="1112" y="7188"/>
                    <a:pt x="787" y="7405"/>
                    <a:pt x="516" y="7650"/>
                  </a:cubicBezTo>
                  <a:cubicBezTo>
                    <a:pt x="380" y="7758"/>
                    <a:pt x="0" y="7867"/>
                    <a:pt x="136" y="7948"/>
                  </a:cubicBezTo>
                  <a:cubicBezTo>
                    <a:pt x="678" y="8273"/>
                    <a:pt x="1655" y="8029"/>
                    <a:pt x="2170" y="7894"/>
                  </a:cubicBezTo>
                  <a:cubicBezTo>
                    <a:pt x="3608" y="7514"/>
                    <a:pt x="4883" y="6727"/>
                    <a:pt x="6185" y="6076"/>
                  </a:cubicBezTo>
                  <a:cubicBezTo>
                    <a:pt x="7866" y="6402"/>
                    <a:pt x="9575" y="6782"/>
                    <a:pt x="11257" y="7134"/>
                  </a:cubicBezTo>
                  <a:cubicBezTo>
                    <a:pt x="8924" y="7188"/>
                    <a:pt x="6564" y="7650"/>
                    <a:pt x="4611" y="8897"/>
                  </a:cubicBezTo>
                  <a:cubicBezTo>
                    <a:pt x="4123" y="9223"/>
                    <a:pt x="3635" y="9575"/>
                    <a:pt x="3174" y="9982"/>
                  </a:cubicBezTo>
                  <a:cubicBezTo>
                    <a:pt x="3038" y="10091"/>
                    <a:pt x="2903" y="10226"/>
                    <a:pt x="2767" y="10389"/>
                  </a:cubicBezTo>
                  <a:cubicBezTo>
                    <a:pt x="2875" y="10498"/>
                    <a:pt x="3364" y="10470"/>
                    <a:pt x="3526" y="10470"/>
                  </a:cubicBezTo>
                  <a:cubicBezTo>
                    <a:pt x="4204" y="10443"/>
                    <a:pt x="4883" y="10335"/>
                    <a:pt x="5506" y="10118"/>
                  </a:cubicBezTo>
                  <a:cubicBezTo>
                    <a:pt x="7785" y="9467"/>
                    <a:pt x="9873" y="8301"/>
                    <a:pt x="11989" y="7297"/>
                  </a:cubicBezTo>
                  <a:cubicBezTo>
                    <a:pt x="13725" y="7677"/>
                    <a:pt x="15461" y="8084"/>
                    <a:pt x="17197" y="8490"/>
                  </a:cubicBezTo>
                  <a:cubicBezTo>
                    <a:pt x="14376" y="8762"/>
                    <a:pt x="11691" y="9874"/>
                    <a:pt x="9494" y="11691"/>
                  </a:cubicBezTo>
                  <a:cubicBezTo>
                    <a:pt x="8924" y="12179"/>
                    <a:pt x="8382" y="12695"/>
                    <a:pt x="7893" y="13264"/>
                  </a:cubicBezTo>
                  <a:cubicBezTo>
                    <a:pt x="7866" y="13291"/>
                    <a:pt x="7486" y="13644"/>
                    <a:pt x="7514" y="13698"/>
                  </a:cubicBezTo>
                  <a:cubicBezTo>
                    <a:pt x="7758" y="13725"/>
                    <a:pt x="7975" y="13698"/>
                    <a:pt x="8192" y="13644"/>
                  </a:cubicBezTo>
                  <a:cubicBezTo>
                    <a:pt x="8978" y="13481"/>
                    <a:pt x="9711" y="13210"/>
                    <a:pt x="10443" y="12857"/>
                  </a:cubicBezTo>
                  <a:cubicBezTo>
                    <a:pt x="13074" y="11637"/>
                    <a:pt x="15651" y="10226"/>
                    <a:pt x="18146" y="8707"/>
                  </a:cubicBezTo>
                  <a:cubicBezTo>
                    <a:pt x="19665" y="9087"/>
                    <a:pt x="21157" y="9440"/>
                    <a:pt x="22676" y="9847"/>
                  </a:cubicBezTo>
                  <a:cubicBezTo>
                    <a:pt x="20072" y="10145"/>
                    <a:pt x="17658" y="11393"/>
                    <a:pt x="15651" y="12912"/>
                  </a:cubicBezTo>
                  <a:cubicBezTo>
                    <a:pt x="14946" y="13454"/>
                    <a:pt x="14267" y="14078"/>
                    <a:pt x="13644" y="14729"/>
                  </a:cubicBezTo>
                  <a:cubicBezTo>
                    <a:pt x="13454" y="14946"/>
                    <a:pt x="13291" y="15136"/>
                    <a:pt x="13101" y="15353"/>
                  </a:cubicBezTo>
                  <a:cubicBezTo>
                    <a:pt x="13020" y="15461"/>
                    <a:pt x="12748" y="15678"/>
                    <a:pt x="12884" y="15678"/>
                  </a:cubicBezTo>
                  <a:cubicBezTo>
                    <a:pt x="14078" y="15678"/>
                    <a:pt x="15352" y="14837"/>
                    <a:pt x="16356" y="14268"/>
                  </a:cubicBezTo>
                  <a:cubicBezTo>
                    <a:pt x="18662" y="13020"/>
                    <a:pt x="20886" y="11555"/>
                    <a:pt x="22947" y="9901"/>
                  </a:cubicBezTo>
                  <a:cubicBezTo>
                    <a:pt x="24656" y="10362"/>
                    <a:pt x="26338" y="10823"/>
                    <a:pt x="28019" y="11284"/>
                  </a:cubicBezTo>
                  <a:cubicBezTo>
                    <a:pt x="24846" y="11528"/>
                    <a:pt x="22079" y="13129"/>
                    <a:pt x="19746" y="15081"/>
                  </a:cubicBezTo>
                  <a:cubicBezTo>
                    <a:pt x="19123" y="15624"/>
                    <a:pt x="18526" y="16194"/>
                    <a:pt x="17956" y="16763"/>
                  </a:cubicBezTo>
                  <a:cubicBezTo>
                    <a:pt x="17821" y="16899"/>
                    <a:pt x="17712" y="17034"/>
                    <a:pt x="17577" y="17170"/>
                  </a:cubicBezTo>
                  <a:cubicBezTo>
                    <a:pt x="17549" y="17224"/>
                    <a:pt x="17387" y="17306"/>
                    <a:pt x="17441" y="17333"/>
                  </a:cubicBezTo>
                  <a:cubicBezTo>
                    <a:pt x="17577" y="17414"/>
                    <a:pt x="18065" y="17279"/>
                    <a:pt x="18200" y="17251"/>
                  </a:cubicBezTo>
                  <a:cubicBezTo>
                    <a:pt x="19041" y="17034"/>
                    <a:pt x="19828" y="16736"/>
                    <a:pt x="20587" y="16329"/>
                  </a:cubicBezTo>
                  <a:cubicBezTo>
                    <a:pt x="23300" y="14919"/>
                    <a:pt x="25904" y="13264"/>
                    <a:pt x="28290" y="11366"/>
                  </a:cubicBezTo>
                  <a:cubicBezTo>
                    <a:pt x="29484" y="11718"/>
                    <a:pt x="30705" y="12071"/>
                    <a:pt x="31898" y="12450"/>
                  </a:cubicBezTo>
                  <a:lnTo>
                    <a:pt x="31871" y="12450"/>
                  </a:lnTo>
                  <a:cubicBezTo>
                    <a:pt x="28724" y="12857"/>
                    <a:pt x="26229" y="14376"/>
                    <a:pt x="23707" y="16085"/>
                  </a:cubicBezTo>
                  <a:cubicBezTo>
                    <a:pt x="22296" y="17034"/>
                    <a:pt x="20696" y="18201"/>
                    <a:pt x="19719" y="19557"/>
                  </a:cubicBezTo>
                  <a:cubicBezTo>
                    <a:pt x="19611" y="19693"/>
                    <a:pt x="20045" y="19530"/>
                    <a:pt x="20208" y="19503"/>
                  </a:cubicBezTo>
                  <a:cubicBezTo>
                    <a:pt x="20560" y="19448"/>
                    <a:pt x="20913" y="19340"/>
                    <a:pt x="21265" y="19204"/>
                  </a:cubicBezTo>
                  <a:cubicBezTo>
                    <a:pt x="22296" y="18797"/>
                    <a:pt x="23273" y="18282"/>
                    <a:pt x="24195" y="17712"/>
                  </a:cubicBezTo>
                  <a:cubicBezTo>
                    <a:pt x="26853" y="16058"/>
                    <a:pt x="29375" y="14241"/>
                    <a:pt x="31952" y="12450"/>
                  </a:cubicBezTo>
                  <a:cubicBezTo>
                    <a:pt x="33064" y="12803"/>
                    <a:pt x="34149" y="13129"/>
                    <a:pt x="35261" y="13481"/>
                  </a:cubicBezTo>
                  <a:lnTo>
                    <a:pt x="35207" y="13481"/>
                  </a:lnTo>
                  <a:cubicBezTo>
                    <a:pt x="31871" y="14186"/>
                    <a:pt x="28752" y="15787"/>
                    <a:pt x="26202" y="18065"/>
                  </a:cubicBezTo>
                  <a:cubicBezTo>
                    <a:pt x="25307" y="18852"/>
                    <a:pt x="24466" y="19693"/>
                    <a:pt x="23652" y="20588"/>
                  </a:cubicBezTo>
                  <a:cubicBezTo>
                    <a:pt x="23381" y="20886"/>
                    <a:pt x="23137" y="21184"/>
                    <a:pt x="22893" y="21510"/>
                  </a:cubicBezTo>
                  <a:cubicBezTo>
                    <a:pt x="22811" y="21591"/>
                    <a:pt x="22730" y="21700"/>
                    <a:pt x="22649" y="21808"/>
                  </a:cubicBezTo>
                  <a:cubicBezTo>
                    <a:pt x="22622" y="21862"/>
                    <a:pt x="22459" y="21971"/>
                    <a:pt x="22540" y="21971"/>
                  </a:cubicBezTo>
                  <a:cubicBezTo>
                    <a:pt x="22974" y="21890"/>
                    <a:pt x="23354" y="21727"/>
                    <a:pt x="23734" y="21510"/>
                  </a:cubicBezTo>
                  <a:cubicBezTo>
                    <a:pt x="24683" y="21049"/>
                    <a:pt x="25578" y="20479"/>
                    <a:pt x="26473" y="19964"/>
                  </a:cubicBezTo>
                  <a:cubicBezTo>
                    <a:pt x="28670" y="18743"/>
                    <a:pt x="30759" y="17387"/>
                    <a:pt x="32793" y="15922"/>
                  </a:cubicBezTo>
                  <a:cubicBezTo>
                    <a:pt x="33742" y="15190"/>
                    <a:pt x="34556" y="14322"/>
                    <a:pt x="35451" y="13535"/>
                  </a:cubicBezTo>
                  <a:cubicBezTo>
                    <a:pt x="37594" y="14241"/>
                    <a:pt x="39710" y="14946"/>
                    <a:pt x="41825" y="15705"/>
                  </a:cubicBezTo>
                  <a:cubicBezTo>
                    <a:pt x="42558" y="15977"/>
                    <a:pt x="43344" y="16275"/>
                    <a:pt x="44104" y="16546"/>
                  </a:cubicBezTo>
                  <a:lnTo>
                    <a:pt x="44565" y="16682"/>
                  </a:lnTo>
                  <a:lnTo>
                    <a:pt x="44673" y="16655"/>
                  </a:lnTo>
                  <a:lnTo>
                    <a:pt x="44646" y="16546"/>
                  </a:lnTo>
                  <a:cubicBezTo>
                    <a:pt x="44646" y="16546"/>
                    <a:pt x="43127" y="15895"/>
                    <a:pt x="41934" y="15434"/>
                  </a:cubicBezTo>
                  <a:cubicBezTo>
                    <a:pt x="40876" y="15054"/>
                    <a:pt x="39818" y="14675"/>
                    <a:pt x="38760" y="14295"/>
                  </a:cubicBezTo>
                  <a:cubicBezTo>
                    <a:pt x="38326" y="11474"/>
                    <a:pt x="36780" y="8816"/>
                    <a:pt x="35017" y="6565"/>
                  </a:cubicBezTo>
                  <a:cubicBezTo>
                    <a:pt x="34637" y="6076"/>
                    <a:pt x="34203" y="5588"/>
                    <a:pt x="33742" y="5127"/>
                  </a:cubicBezTo>
                  <a:cubicBezTo>
                    <a:pt x="33715" y="5100"/>
                    <a:pt x="33417" y="4802"/>
                    <a:pt x="33390" y="4802"/>
                  </a:cubicBezTo>
                  <a:cubicBezTo>
                    <a:pt x="33119" y="4856"/>
                    <a:pt x="33471" y="5290"/>
                    <a:pt x="33553" y="5507"/>
                  </a:cubicBezTo>
                  <a:cubicBezTo>
                    <a:pt x="33742" y="6185"/>
                    <a:pt x="34014" y="6863"/>
                    <a:pt x="34339" y="7487"/>
                  </a:cubicBezTo>
                  <a:cubicBezTo>
                    <a:pt x="35424" y="9684"/>
                    <a:pt x="36699" y="12288"/>
                    <a:pt x="38435" y="14186"/>
                  </a:cubicBezTo>
                  <a:cubicBezTo>
                    <a:pt x="35343" y="13101"/>
                    <a:pt x="32251" y="12125"/>
                    <a:pt x="29104" y="11203"/>
                  </a:cubicBezTo>
                  <a:cubicBezTo>
                    <a:pt x="28372" y="9657"/>
                    <a:pt x="27775" y="8002"/>
                    <a:pt x="26853" y="6537"/>
                  </a:cubicBezTo>
                  <a:cubicBezTo>
                    <a:pt x="25985" y="5263"/>
                    <a:pt x="24954" y="4123"/>
                    <a:pt x="23788" y="3120"/>
                  </a:cubicBezTo>
                  <a:cubicBezTo>
                    <a:pt x="22974" y="2388"/>
                    <a:pt x="22106" y="1737"/>
                    <a:pt x="21211" y="1113"/>
                  </a:cubicBezTo>
                  <a:cubicBezTo>
                    <a:pt x="20913" y="923"/>
                    <a:pt x="20587" y="733"/>
                    <a:pt x="20262" y="543"/>
                  </a:cubicBezTo>
                  <a:lnTo>
                    <a:pt x="19991" y="408"/>
                  </a:lnTo>
                  <a:cubicBezTo>
                    <a:pt x="19936" y="353"/>
                    <a:pt x="19828" y="245"/>
                    <a:pt x="19855" y="299"/>
                  </a:cubicBezTo>
                  <a:cubicBezTo>
                    <a:pt x="20126" y="1330"/>
                    <a:pt x="21320" y="2442"/>
                    <a:pt x="21971" y="3283"/>
                  </a:cubicBezTo>
                  <a:cubicBezTo>
                    <a:pt x="23435" y="5154"/>
                    <a:pt x="25036" y="6917"/>
                    <a:pt x="26663" y="8626"/>
                  </a:cubicBezTo>
                  <a:cubicBezTo>
                    <a:pt x="27423" y="9467"/>
                    <a:pt x="28290" y="10226"/>
                    <a:pt x="28996" y="11094"/>
                  </a:cubicBezTo>
                  <a:lnTo>
                    <a:pt x="29077" y="11203"/>
                  </a:lnTo>
                  <a:cubicBezTo>
                    <a:pt x="27097" y="10606"/>
                    <a:pt x="25117" y="10064"/>
                    <a:pt x="23137" y="9548"/>
                  </a:cubicBezTo>
                  <a:lnTo>
                    <a:pt x="23028" y="9304"/>
                  </a:lnTo>
                  <a:lnTo>
                    <a:pt x="22974" y="9250"/>
                  </a:lnTo>
                  <a:cubicBezTo>
                    <a:pt x="21672" y="6754"/>
                    <a:pt x="19936" y="4530"/>
                    <a:pt x="17821" y="2686"/>
                  </a:cubicBezTo>
                  <a:cubicBezTo>
                    <a:pt x="17061" y="2008"/>
                    <a:pt x="16275" y="1357"/>
                    <a:pt x="15461" y="760"/>
                  </a:cubicBezTo>
                  <a:cubicBezTo>
                    <a:pt x="15217" y="597"/>
                    <a:pt x="15000" y="435"/>
                    <a:pt x="14783" y="299"/>
                  </a:cubicBezTo>
                  <a:cubicBezTo>
                    <a:pt x="14674" y="245"/>
                    <a:pt x="14566" y="191"/>
                    <a:pt x="14457" y="109"/>
                  </a:cubicBezTo>
                  <a:cubicBezTo>
                    <a:pt x="14403" y="82"/>
                    <a:pt x="14295" y="1"/>
                    <a:pt x="14295" y="55"/>
                  </a:cubicBezTo>
                  <a:cubicBezTo>
                    <a:pt x="14403" y="1058"/>
                    <a:pt x="15732" y="2252"/>
                    <a:pt x="16410" y="2984"/>
                  </a:cubicBezTo>
                  <a:cubicBezTo>
                    <a:pt x="18472" y="5236"/>
                    <a:pt x="20886" y="7080"/>
                    <a:pt x="22974" y="9250"/>
                  </a:cubicBezTo>
                  <a:lnTo>
                    <a:pt x="23137" y="9548"/>
                  </a:lnTo>
                  <a:lnTo>
                    <a:pt x="21347" y="9087"/>
                  </a:lnTo>
                  <a:cubicBezTo>
                    <a:pt x="20316" y="8843"/>
                    <a:pt x="19285" y="8572"/>
                    <a:pt x="18228" y="8328"/>
                  </a:cubicBezTo>
                  <a:cubicBezTo>
                    <a:pt x="16600" y="6185"/>
                    <a:pt x="14701" y="4232"/>
                    <a:pt x="12586" y="2550"/>
                  </a:cubicBezTo>
                  <a:cubicBezTo>
                    <a:pt x="11908" y="2035"/>
                    <a:pt x="11175" y="1547"/>
                    <a:pt x="10416" y="1140"/>
                  </a:cubicBezTo>
                  <a:cubicBezTo>
                    <a:pt x="10090" y="977"/>
                    <a:pt x="9765" y="787"/>
                    <a:pt x="9467" y="652"/>
                  </a:cubicBezTo>
                  <a:cubicBezTo>
                    <a:pt x="9304" y="570"/>
                    <a:pt x="8978" y="299"/>
                    <a:pt x="9033" y="462"/>
                  </a:cubicBezTo>
                  <a:cubicBezTo>
                    <a:pt x="9195" y="733"/>
                    <a:pt x="9412" y="1004"/>
                    <a:pt x="9684" y="1248"/>
                  </a:cubicBezTo>
                  <a:cubicBezTo>
                    <a:pt x="10307" y="1981"/>
                    <a:pt x="11013" y="2686"/>
                    <a:pt x="11745" y="3364"/>
                  </a:cubicBezTo>
                  <a:cubicBezTo>
                    <a:pt x="13616" y="5046"/>
                    <a:pt x="15461" y="6754"/>
                    <a:pt x="17549" y="8192"/>
                  </a:cubicBezTo>
                  <a:cubicBezTo>
                    <a:pt x="15759" y="7785"/>
                    <a:pt x="13969" y="7378"/>
                    <a:pt x="12179" y="7026"/>
                  </a:cubicBezTo>
                  <a:cubicBezTo>
                    <a:pt x="10768" y="5371"/>
                    <a:pt x="9168" y="3906"/>
                    <a:pt x="7432" y="2659"/>
                  </a:cubicBezTo>
                  <a:cubicBezTo>
                    <a:pt x="6835" y="2225"/>
                    <a:pt x="6212" y="1845"/>
                    <a:pt x="5561" y="1547"/>
                  </a:cubicBezTo>
                  <a:cubicBezTo>
                    <a:pt x="5371" y="1438"/>
                    <a:pt x="5181" y="1357"/>
                    <a:pt x="4964" y="1275"/>
                  </a:cubicBezTo>
                  <a:cubicBezTo>
                    <a:pt x="4883" y="1248"/>
                    <a:pt x="4666" y="1086"/>
                    <a:pt x="4720" y="1167"/>
                  </a:cubicBezTo>
                  <a:cubicBezTo>
                    <a:pt x="5072" y="1845"/>
                    <a:pt x="5913" y="2415"/>
                    <a:pt x="6483" y="2930"/>
                  </a:cubicBezTo>
                  <a:cubicBezTo>
                    <a:pt x="8110" y="4368"/>
                    <a:pt x="9873" y="5670"/>
                    <a:pt x="11745" y="6782"/>
                  </a:cubicBezTo>
                  <a:lnTo>
                    <a:pt x="12098" y="6999"/>
                  </a:lnTo>
                  <a:cubicBezTo>
                    <a:pt x="10579" y="6700"/>
                    <a:pt x="9087" y="6402"/>
                    <a:pt x="7568" y="6104"/>
                  </a:cubicBezTo>
                  <a:lnTo>
                    <a:pt x="7351" y="6076"/>
                  </a:lnTo>
                  <a:close/>
                  <a:moveTo>
                    <a:pt x="39330" y="14892"/>
                  </a:moveTo>
                  <a:cubicBezTo>
                    <a:pt x="36292" y="15787"/>
                    <a:pt x="33227" y="17712"/>
                    <a:pt x="30921" y="19774"/>
                  </a:cubicBezTo>
                  <a:cubicBezTo>
                    <a:pt x="30081" y="20506"/>
                    <a:pt x="29321" y="21320"/>
                    <a:pt x="28643" y="22215"/>
                  </a:cubicBezTo>
                  <a:cubicBezTo>
                    <a:pt x="28426" y="22486"/>
                    <a:pt x="28236" y="22758"/>
                    <a:pt x="28019" y="23056"/>
                  </a:cubicBezTo>
                  <a:cubicBezTo>
                    <a:pt x="27938" y="23164"/>
                    <a:pt x="27856" y="23300"/>
                    <a:pt x="27775" y="23408"/>
                  </a:cubicBezTo>
                  <a:cubicBezTo>
                    <a:pt x="27721" y="23463"/>
                    <a:pt x="27585" y="23571"/>
                    <a:pt x="27667" y="23571"/>
                  </a:cubicBezTo>
                  <a:cubicBezTo>
                    <a:pt x="28019" y="23544"/>
                    <a:pt x="28345" y="23408"/>
                    <a:pt x="28643" y="23246"/>
                  </a:cubicBezTo>
                  <a:cubicBezTo>
                    <a:pt x="29592" y="22812"/>
                    <a:pt x="30515" y="22296"/>
                    <a:pt x="31355" y="21727"/>
                  </a:cubicBezTo>
                  <a:cubicBezTo>
                    <a:pt x="34231" y="19855"/>
                    <a:pt x="37350" y="17767"/>
                    <a:pt x="39574" y="15136"/>
                  </a:cubicBezTo>
                  <a:close/>
                  <a:moveTo>
                    <a:pt x="33580" y="12532"/>
                  </a:moveTo>
                  <a:cubicBezTo>
                    <a:pt x="33037" y="9792"/>
                    <a:pt x="31410" y="7026"/>
                    <a:pt x="29484" y="4964"/>
                  </a:cubicBezTo>
                  <a:cubicBezTo>
                    <a:pt x="28833" y="4313"/>
                    <a:pt x="28128" y="3771"/>
                    <a:pt x="27368" y="3310"/>
                  </a:cubicBezTo>
                  <a:cubicBezTo>
                    <a:pt x="27070" y="3147"/>
                    <a:pt x="26799" y="2984"/>
                    <a:pt x="26500" y="2822"/>
                  </a:cubicBezTo>
                  <a:lnTo>
                    <a:pt x="26256" y="2686"/>
                  </a:lnTo>
                  <a:cubicBezTo>
                    <a:pt x="26202" y="2659"/>
                    <a:pt x="26066" y="2550"/>
                    <a:pt x="26066" y="2605"/>
                  </a:cubicBezTo>
                  <a:cubicBezTo>
                    <a:pt x="26121" y="3689"/>
                    <a:pt x="27124" y="4991"/>
                    <a:pt x="27694" y="5859"/>
                  </a:cubicBezTo>
                  <a:cubicBezTo>
                    <a:pt x="29186" y="8111"/>
                    <a:pt x="30921" y="10742"/>
                    <a:pt x="33173" y="12423"/>
                  </a:cubicBezTo>
                  <a:close/>
                </a:path>
              </a:pathLst>
            </a:custGeom>
            <a:solidFill>
              <a:srgbClr val="395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a:off x="1250500" y="4146550"/>
              <a:ext cx="1388100" cy="780500"/>
            </a:xfrm>
            <a:custGeom>
              <a:avLst/>
              <a:gdLst/>
              <a:ahLst/>
              <a:cxnLst/>
              <a:rect l="l" t="t" r="r" b="b"/>
              <a:pathLst>
                <a:path w="55524" h="31220" extrusionOk="0">
                  <a:moveTo>
                    <a:pt x="23951" y="0"/>
                  </a:moveTo>
                  <a:lnTo>
                    <a:pt x="571" y="17929"/>
                  </a:lnTo>
                  <a:lnTo>
                    <a:pt x="1" y="24819"/>
                  </a:lnTo>
                  <a:lnTo>
                    <a:pt x="33038" y="31220"/>
                  </a:lnTo>
                  <a:lnTo>
                    <a:pt x="55524" y="469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a:off x="1275600" y="4091625"/>
              <a:ext cx="1350125" cy="804250"/>
            </a:xfrm>
            <a:custGeom>
              <a:avLst/>
              <a:gdLst/>
              <a:ahLst/>
              <a:cxnLst/>
              <a:rect l="l" t="t" r="r" b="b"/>
              <a:pathLst>
                <a:path w="54005" h="32170" extrusionOk="0">
                  <a:moveTo>
                    <a:pt x="1058" y="20804"/>
                  </a:moveTo>
                  <a:cubicBezTo>
                    <a:pt x="1655" y="22513"/>
                    <a:pt x="1519" y="24873"/>
                    <a:pt x="1" y="26473"/>
                  </a:cubicBezTo>
                  <a:lnTo>
                    <a:pt x="32007" y="32169"/>
                  </a:lnTo>
                  <a:lnTo>
                    <a:pt x="53380" y="6673"/>
                  </a:lnTo>
                  <a:cubicBezTo>
                    <a:pt x="53380" y="6673"/>
                    <a:pt x="51861" y="3065"/>
                    <a:pt x="54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1314908" y="4631375"/>
              <a:ext cx="748605" cy="135650"/>
            </a:xfrm>
            <a:custGeom>
              <a:avLst/>
              <a:gdLst/>
              <a:ahLst/>
              <a:cxnLst/>
              <a:rect l="l" t="t" r="r" b="b"/>
              <a:pathLst>
                <a:path w="31085" h="5426" extrusionOk="0">
                  <a:moveTo>
                    <a:pt x="0" y="28"/>
                  </a:moveTo>
                  <a:cubicBezTo>
                    <a:pt x="950" y="164"/>
                    <a:pt x="1899" y="326"/>
                    <a:pt x="2821" y="489"/>
                  </a:cubicBezTo>
                  <a:cubicBezTo>
                    <a:pt x="5018" y="896"/>
                    <a:pt x="7215" y="1384"/>
                    <a:pt x="9385" y="1764"/>
                  </a:cubicBezTo>
                  <a:cubicBezTo>
                    <a:pt x="13725" y="2523"/>
                    <a:pt x="18038" y="3310"/>
                    <a:pt x="22378" y="4042"/>
                  </a:cubicBezTo>
                  <a:cubicBezTo>
                    <a:pt x="25280" y="4531"/>
                    <a:pt x="28155" y="4992"/>
                    <a:pt x="31057" y="5426"/>
                  </a:cubicBezTo>
                  <a:cubicBezTo>
                    <a:pt x="31057" y="5426"/>
                    <a:pt x="31084" y="5426"/>
                    <a:pt x="31084" y="5426"/>
                  </a:cubicBezTo>
                  <a:cubicBezTo>
                    <a:pt x="31084" y="5398"/>
                    <a:pt x="31084" y="5398"/>
                    <a:pt x="31057" y="5398"/>
                  </a:cubicBezTo>
                  <a:cubicBezTo>
                    <a:pt x="28887" y="5046"/>
                    <a:pt x="26745" y="4693"/>
                    <a:pt x="24575" y="4314"/>
                  </a:cubicBezTo>
                  <a:cubicBezTo>
                    <a:pt x="19502" y="3473"/>
                    <a:pt x="14457" y="2578"/>
                    <a:pt x="9412" y="1710"/>
                  </a:cubicBezTo>
                  <a:cubicBezTo>
                    <a:pt x="7215" y="1330"/>
                    <a:pt x="5045" y="842"/>
                    <a:pt x="2848" y="462"/>
                  </a:cubicBezTo>
                  <a:cubicBezTo>
                    <a:pt x="1899" y="272"/>
                    <a:pt x="950" y="109"/>
                    <a:pt x="0" y="1"/>
                  </a:cubicBezTo>
                  <a:cubicBezTo>
                    <a:pt x="0" y="1"/>
                    <a:pt x="0" y="1"/>
                    <a:pt x="0" y="28"/>
                  </a:cubicBezTo>
                  <a:cubicBezTo>
                    <a:pt x="0" y="28"/>
                    <a:pt x="0" y="28"/>
                    <a:pt x="0"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1308381" y="4646975"/>
              <a:ext cx="710048" cy="137675"/>
            </a:xfrm>
            <a:custGeom>
              <a:avLst/>
              <a:gdLst/>
              <a:ahLst/>
              <a:cxnLst/>
              <a:rect l="l" t="t" r="r" b="b"/>
              <a:pathLst>
                <a:path w="29484" h="5507" extrusionOk="0">
                  <a:moveTo>
                    <a:pt x="0" y="28"/>
                  </a:moveTo>
                  <a:cubicBezTo>
                    <a:pt x="109" y="55"/>
                    <a:pt x="190" y="82"/>
                    <a:pt x="299" y="109"/>
                  </a:cubicBezTo>
                  <a:cubicBezTo>
                    <a:pt x="1166" y="326"/>
                    <a:pt x="2062" y="462"/>
                    <a:pt x="2930" y="597"/>
                  </a:cubicBezTo>
                  <a:cubicBezTo>
                    <a:pt x="8246" y="1601"/>
                    <a:pt x="13562" y="2550"/>
                    <a:pt x="18851" y="3527"/>
                  </a:cubicBezTo>
                  <a:cubicBezTo>
                    <a:pt x="21699" y="4042"/>
                    <a:pt x="24520" y="4585"/>
                    <a:pt x="27341" y="5127"/>
                  </a:cubicBezTo>
                  <a:cubicBezTo>
                    <a:pt x="28046" y="5236"/>
                    <a:pt x="28751" y="5371"/>
                    <a:pt x="29457" y="5507"/>
                  </a:cubicBezTo>
                  <a:cubicBezTo>
                    <a:pt x="29457" y="5507"/>
                    <a:pt x="29484" y="5507"/>
                    <a:pt x="29484" y="5507"/>
                  </a:cubicBezTo>
                  <a:cubicBezTo>
                    <a:pt x="29484" y="5480"/>
                    <a:pt x="29484" y="5480"/>
                    <a:pt x="29484" y="5480"/>
                  </a:cubicBezTo>
                  <a:cubicBezTo>
                    <a:pt x="28697" y="5290"/>
                    <a:pt x="27911" y="5127"/>
                    <a:pt x="27124" y="4964"/>
                  </a:cubicBezTo>
                  <a:cubicBezTo>
                    <a:pt x="24005" y="4313"/>
                    <a:pt x="20858" y="3744"/>
                    <a:pt x="17712" y="3174"/>
                  </a:cubicBezTo>
                  <a:cubicBezTo>
                    <a:pt x="12423" y="2171"/>
                    <a:pt x="7107" y="1221"/>
                    <a:pt x="1790" y="272"/>
                  </a:cubicBezTo>
                  <a:cubicBezTo>
                    <a:pt x="1302" y="191"/>
                    <a:pt x="841" y="82"/>
                    <a:pt x="380" y="28"/>
                  </a:cubicBezTo>
                  <a:cubicBezTo>
                    <a:pt x="244" y="28"/>
                    <a:pt x="136" y="1"/>
                    <a:pt x="0" y="1"/>
                  </a:cubicBezTo>
                  <a:cubicBezTo>
                    <a:pt x="0" y="1"/>
                    <a:pt x="0" y="1"/>
                    <a:pt x="0"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1319484" y="4681575"/>
              <a:ext cx="753830" cy="142400"/>
            </a:xfrm>
            <a:custGeom>
              <a:avLst/>
              <a:gdLst/>
              <a:ahLst/>
              <a:cxnLst/>
              <a:rect l="l" t="t" r="r" b="b"/>
              <a:pathLst>
                <a:path w="31302" h="5696" extrusionOk="0">
                  <a:moveTo>
                    <a:pt x="27" y="27"/>
                  </a:moveTo>
                  <a:lnTo>
                    <a:pt x="461" y="136"/>
                  </a:lnTo>
                  <a:cubicBezTo>
                    <a:pt x="1763" y="380"/>
                    <a:pt x="3092" y="597"/>
                    <a:pt x="4394" y="841"/>
                  </a:cubicBezTo>
                  <a:cubicBezTo>
                    <a:pt x="10226" y="1899"/>
                    <a:pt x="16058" y="2984"/>
                    <a:pt x="21862" y="4041"/>
                  </a:cubicBezTo>
                  <a:cubicBezTo>
                    <a:pt x="24357" y="4475"/>
                    <a:pt x="26853" y="4937"/>
                    <a:pt x="29375" y="5371"/>
                  </a:cubicBezTo>
                  <a:cubicBezTo>
                    <a:pt x="29999" y="5479"/>
                    <a:pt x="30623" y="5588"/>
                    <a:pt x="31247" y="5669"/>
                  </a:cubicBezTo>
                  <a:cubicBezTo>
                    <a:pt x="31301" y="5696"/>
                    <a:pt x="31301" y="5588"/>
                    <a:pt x="31247" y="5588"/>
                  </a:cubicBezTo>
                  <a:lnTo>
                    <a:pt x="29755" y="5289"/>
                  </a:lnTo>
                  <a:cubicBezTo>
                    <a:pt x="27748" y="4909"/>
                    <a:pt x="25741" y="4557"/>
                    <a:pt x="23761" y="4204"/>
                  </a:cubicBezTo>
                  <a:lnTo>
                    <a:pt x="12531" y="2170"/>
                  </a:lnTo>
                  <a:cubicBezTo>
                    <a:pt x="9195" y="1573"/>
                    <a:pt x="5859" y="976"/>
                    <a:pt x="2523" y="407"/>
                  </a:cubicBezTo>
                  <a:cubicBezTo>
                    <a:pt x="1790" y="271"/>
                    <a:pt x="1031" y="109"/>
                    <a:pt x="271" y="27"/>
                  </a:cubicBezTo>
                  <a:lnTo>
                    <a:pt x="27" y="0"/>
                  </a:lnTo>
                  <a:cubicBezTo>
                    <a:pt x="27" y="0"/>
                    <a:pt x="0" y="0"/>
                    <a:pt x="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1298579" y="4696475"/>
              <a:ext cx="743379" cy="137000"/>
            </a:xfrm>
            <a:custGeom>
              <a:avLst/>
              <a:gdLst/>
              <a:ahLst/>
              <a:cxnLst/>
              <a:rect l="l" t="t" r="r" b="b"/>
              <a:pathLst>
                <a:path w="30868" h="5480" extrusionOk="0">
                  <a:moveTo>
                    <a:pt x="0" y="55"/>
                  </a:moveTo>
                  <a:lnTo>
                    <a:pt x="326" y="136"/>
                  </a:lnTo>
                  <a:cubicBezTo>
                    <a:pt x="570" y="191"/>
                    <a:pt x="814" y="218"/>
                    <a:pt x="1058" y="272"/>
                  </a:cubicBezTo>
                  <a:cubicBezTo>
                    <a:pt x="4313" y="842"/>
                    <a:pt x="7541" y="1411"/>
                    <a:pt x="10768" y="2008"/>
                  </a:cubicBezTo>
                  <a:cubicBezTo>
                    <a:pt x="14376" y="2686"/>
                    <a:pt x="17956" y="3337"/>
                    <a:pt x="21564" y="3961"/>
                  </a:cubicBezTo>
                  <a:cubicBezTo>
                    <a:pt x="24032" y="4395"/>
                    <a:pt x="26500" y="4829"/>
                    <a:pt x="28996" y="5209"/>
                  </a:cubicBezTo>
                  <a:cubicBezTo>
                    <a:pt x="29592" y="5290"/>
                    <a:pt x="30216" y="5371"/>
                    <a:pt x="30840" y="5480"/>
                  </a:cubicBezTo>
                  <a:cubicBezTo>
                    <a:pt x="30840" y="5480"/>
                    <a:pt x="30867" y="5480"/>
                    <a:pt x="30867" y="5453"/>
                  </a:cubicBezTo>
                  <a:lnTo>
                    <a:pt x="30867" y="5425"/>
                  </a:lnTo>
                  <a:cubicBezTo>
                    <a:pt x="30054" y="5290"/>
                    <a:pt x="29213" y="5154"/>
                    <a:pt x="28399" y="4992"/>
                  </a:cubicBezTo>
                  <a:cubicBezTo>
                    <a:pt x="25090" y="4449"/>
                    <a:pt x="21808" y="3879"/>
                    <a:pt x="18526" y="3256"/>
                  </a:cubicBezTo>
                  <a:cubicBezTo>
                    <a:pt x="14403" y="2523"/>
                    <a:pt x="10307" y="1764"/>
                    <a:pt x="6212" y="1031"/>
                  </a:cubicBezTo>
                  <a:cubicBezTo>
                    <a:pt x="4340" y="679"/>
                    <a:pt x="2496" y="353"/>
                    <a:pt x="651" y="82"/>
                  </a:cubicBezTo>
                  <a:lnTo>
                    <a:pt x="27" y="1"/>
                  </a:lnTo>
                  <a:cubicBezTo>
                    <a:pt x="0" y="1"/>
                    <a:pt x="0" y="55"/>
                    <a:pt x="27" y="5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1299880" y="4716825"/>
              <a:ext cx="780610" cy="145125"/>
            </a:xfrm>
            <a:custGeom>
              <a:avLst/>
              <a:gdLst/>
              <a:ahLst/>
              <a:cxnLst/>
              <a:rect l="l" t="t" r="r" b="b"/>
              <a:pathLst>
                <a:path w="32414" h="5805" extrusionOk="0">
                  <a:moveTo>
                    <a:pt x="28" y="28"/>
                  </a:moveTo>
                  <a:cubicBezTo>
                    <a:pt x="82" y="55"/>
                    <a:pt x="136" y="82"/>
                    <a:pt x="190" y="82"/>
                  </a:cubicBezTo>
                  <a:cubicBezTo>
                    <a:pt x="652" y="190"/>
                    <a:pt x="1113" y="272"/>
                    <a:pt x="1574" y="326"/>
                  </a:cubicBezTo>
                  <a:cubicBezTo>
                    <a:pt x="6239" y="1140"/>
                    <a:pt x="10904" y="2008"/>
                    <a:pt x="15543" y="2848"/>
                  </a:cubicBezTo>
                  <a:cubicBezTo>
                    <a:pt x="19475" y="3581"/>
                    <a:pt x="23408" y="4205"/>
                    <a:pt x="27341" y="4883"/>
                  </a:cubicBezTo>
                  <a:cubicBezTo>
                    <a:pt x="29050" y="5154"/>
                    <a:pt x="30732" y="5452"/>
                    <a:pt x="32414" y="5805"/>
                  </a:cubicBezTo>
                  <a:lnTo>
                    <a:pt x="32414" y="5805"/>
                  </a:lnTo>
                  <a:lnTo>
                    <a:pt x="32414" y="5805"/>
                  </a:lnTo>
                  <a:cubicBezTo>
                    <a:pt x="30732" y="5425"/>
                    <a:pt x="29050" y="5100"/>
                    <a:pt x="27369" y="4774"/>
                  </a:cubicBezTo>
                  <a:cubicBezTo>
                    <a:pt x="23436" y="4042"/>
                    <a:pt x="19475" y="3445"/>
                    <a:pt x="15570" y="2740"/>
                  </a:cubicBezTo>
                  <a:cubicBezTo>
                    <a:pt x="11962" y="2089"/>
                    <a:pt x="8328" y="1384"/>
                    <a:pt x="4720" y="760"/>
                  </a:cubicBezTo>
                  <a:cubicBezTo>
                    <a:pt x="3310" y="516"/>
                    <a:pt x="1926" y="272"/>
                    <a:pt x="516" y="55"/>
                  </a:cubicBezTo>
                  <a:cubicBezTo>
                    <a:pt x="407" y="28"/>
                    <a:pt x="299" y="28"/>
                    <a:pt x="190" y="0"/>
                  </a:cubicBezTo>
                  <a:lnTo>
                    <a:pt x="28" y="0"/>
                  </a:lnTo>
                  <a:cubicBezTo>
                    <a:pt x="28" y="0"/>
                    <a:pt x="1" y="28"/>
                    <a:pt x="1" y="28"/>
                  </a:cubicBezTo>
                  <a:cubicBezTo>
                    <a:pt x="1" y="28"/>
                    <a:pt x="28" y="28"/>
                    <a:pt x="28"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a:off x="1278975" y="4733775"/>
              <a:ext cx="772783" cy="138350"/>
            </a:xfrm>
            <a:custGeom>
              <a:avLst/>
              <a:gdLst/>
              <a:ahLst/>
              <a:cxnLst/>
              <a:rect l="l" t="t" r="r" b="b"/>
              <a:pathLst>
                <a:path w="32089" h="5534" extrusionOk="0">
                  <a:moveTo>
                    <a:pt x="55" y="55"/>
                  </a:moveTo>
                  <a:cubicBezTo>
                    <a:pt x="136" y="82"/>
                    <a:pt x="218" y="109"/>
                    <a:pt x="326" y="136"/>
                  </a:cubicBezTo>
                  <a:cubicBezTo>
                    <a:pt x="652" y="218"/>
                    <a:pt x="1004" y="245"/>
                    <a:pt x="1330" y="326"/>
                  </a:cubicBezTo>
                  <a:cubicBezTo>
                    <a:pt x="5154" y="1031"/>
                    <a:pt x="8979" y="1736"/>
                    <a:pt x="12830" y="2387"/>
                  </a:cubicBezTo>
                  <a:cubicBezTo>
                    <a:pt x="18608" y="3364"/>
                    <a:pt x="24358" y="4340"/>
                    <a:pt x="30135" y="5235"/>
                  </a:cubicBezTo>
                  <a:lnTo>
                    <a:pt x="32061" y="5534"/>
                  </a:lnTo>
                  <a:cubicBezTo>
                    <a:pt x="32088" y="5534"/>
                    <a:pt x="32088" y="5452"/>
                    <a:pt x="32061" y="5452"/>
                  </a:cubicBezTo>
                  <a:lnTo>
                    <a:pt x="30461" y="5181"/>
                  </a:lnTo>
                  <a:cubicBezTo>
                    <a:pt x="25660" y="4367"/>
                    <a:pt x="20859" y="3608"/>
                    <a:pt x="16058" y="2794"/>
                  </a:cubicBezTo>
                  <a:cubicBezTo>
                    <a:pt x="11772" y="2062"/>
                    <a:pt x="7514" y="1302"/>
                    <a:pt x="3255" y="543"/>
                  </a:cubicBezTo>
                  <a:cubicBezTo>
                    <a:pt x="2306" y="380"/>
                    <a:pt x="1357" y="163"/>
                    <a:pt x="380" y="28"/>
                  </a:cubicBezTo>
                  <a:cubicBezTo>
                    <a:pt x="272" y="28"/>
                    <a:pt x="163" y="28"/>
                    <a:pt x="55" y="1"/>
                  </a:cubicBezTo>
                  <a:cubicBezTo>
                    <a:pt x="28" y="1"/>
                    <a:pt x="28" y="1"/>
                    <a:pt x="28" y="1"/>
                  </a:cubicBezTo>
                  <a:cubicBezTo>
                    <a:pt x="1" y="55"/>
                    <a:pt x="28" y="82"/>
                    <a:pt x="55" y="5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a:off x="2084575" y="4180425"/>
              <a:ext cx="502895" cy="589198"/>
            </a:xfrm>
            <a:custGeom>
              <a:avLst/>
              <a:gdLst/>
              <a:ahLst/>
              <a:cxnLst/>
              <a:rect l="l" t="t" r="r" b="b"/>
              <a:pathLst>
                <a:path w="23599" h="26800" extrusionOk="0">
                  <a:moveTo>
                    <a:pt x="55" y="26799"/>
                  </a:moveTo>
                  <a:cubicBezTo>
                    <a:pt x="136" y="26745"/>
                    <a:pt x="190" y="26664"/>
                    <a:pt x="272" y="26609"/>
                  </a:cubicBezTo>
                  <a:cubicBezTo>
                    <a:pt x="434" y="26447"/>
                    <a:pt x="706" y="26148"/>
                    <a:pt x="1031" y="25768"/>
                  </a:cubicBezTo>
                  <a:cubicBezTo>
                    <a:pt x="2604" y="24005"/>
                    <a:pt x="5913" y="20262"/>
                    <a:pt x="9521" y="16139"/>
                  </a:cubicBezTo>
                  <a:cubicBezTo>
                    <a:pt x="12966" y="12261"/>
                    <a:pt x="16681" y="8029"/>
                    <a:pt x="19394" y="4883"/>
                  </a:cubicBezTo>
                  <a:cubicBezTo>
                    <a:pt x="21889" y="2035"/>
                    <a:pt x="23598" y="55"/>
                    <a:pt x="23598" y="55"/>
                  </a:cubicBezTo>
                  <a:cubicBezTo>
                    <a:pt x="23598" y="55"/>
                    <a:pt x="23598" y="28"/>
                    <a:pt x="23598" y="28"/>
                  </a:cubicBezTo>
                  <a:cubicBezTo>
                    <a:pt x="23598" y="1"/>
                    <a:pt x="23571" y="1"/>
                    <a:pt x="23571" y="28"/>
                  </a:cubicBezTo>
                  <a:cubicBezTo>
                    <a:pt x="23571" y="28"/>
                    <a:pt x="21835" y="1954"/>
                    <a:pt x="19313" y="4802"/>
                  </a:cubicBezTo>
                  <a:cubicBezTo>
                    <a:pt x="16546" y="7921"/>
                    <a:pt x="12830" y="12125"/>
                    <a:pt x="9385" y="16031"/>
                  </a:cubicBezTo>
                  <a:cubicBezTo>
                    <a:pt x="5778" y="20127"/>
                    <a:pt x="2469" y="23897"/>
                    <a:pt x="923" y="25660"/>
                  </a:cubicBezTo>
                  <a:cubicBezTo>
                    <a:pt x="570" y="26040"/>
                    <a:pt x="326" y="26338"/>
                    <a:pt x="163" y="26528"/>
                  </a:cubicBezTo>
                  <a:cubicBezTo>
                    <a:pt x="109" y="26609"/>
                    <a:pt x="55" y="26691"/>
                    <a:pt x="0" y="26772"/>
                  </a:cubicBezTo>
                  <a:cubicBezTo>
                    <a:pt x="0" y="26772"/>
                    <a:pt x="27" y="26799"/>
                    <a:pt x="27" y="26799"/>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2086301" y="4210258"/>
              <a:ext cx="503470" cy="589770"/>
            </a:xfrm>
            <a:custGeom>
              <a:avLst/>
              <a:gdLst/>
              <a:ahLst/>
              <a:cxnLst/>
              <a:rect l="l" t="t" r="r" b="b"/>
              <a:pathLst>
                <a:path w="23626" h="26826" extrusionOk="0">
                  <a:moveTo>
                    <a:pt x="82" y="26771"/>
                  </a:moveTo>
                  <a:cubicBezTo>
                    <a:pt x="163" y="26717"/>
                    <a:pt x="218" y="26663"/>
                    <a:pt x="299" y="26581"/>
                  </a:cubicBezTo>
                  <a:cubicBezTo>
                    <a:pt x="462" y="26419"/>
                    <a:pt x="706" y="26120"/>
                    <a:pt x="1059" y="25740"/>
                  </a:cubicBezTo>
                  <a:cubicBezTo>
                    <a:pt x="2632" y="23977"/>
                    <a:pt x="5941" y="20234"/>
                    <a:pt x="9521" y="16139"/>
                  </a:cubicBezTo>
                  <a:cubicBezTo>
                    <a:pt x="12966" y="12233"/>
                    <a:pt x="16655" y="8002"/>
                    <a:pt x="19394" y="4882"/>
                  </a:cubicBezTo>
                  <a:cubicBezTo>
                    <a:pt x="21890" y="2007"/>
                    <a:pt x="23598" y="27"/>
                    <a:pt x="23598" y="27"/>
                  </a:cubicBezTo>
                  <a:cubicBezTo>
                    <a:pt x="23626" y="27"/>
                    <a:pt x="23626" y="0"/>
                    <a:pt x="23598" y="0"/>
                  </a:cubicBezTo>
                  <a:cubicBezTo>
                    <a:pt x="23598" y="0"/>
                    <a:pt x="23571" y="0"/>
                    <a:pt x="23571" y="0"/>
                  </a:cubicBezTo>
                  <a:cubicBezTo>
                    <a:pt x="23571" y="0"/>
                    <a:pt x="21835" y="1953"/>
                    <a:pt x="19313" y="4801"/>
                  </a:cubicBezTo>
                  <a:cubicBezTo>
                    <a:pt x="16546" y="7920"/>
                    <a:pt x="12830" y="12124"/>
                    <a:pt x="9413" y="16003"/>
                  </a:cubicBezTo>
                  <a:cubicBezTo>
                    <a:pt x="5778" y="20126"/>
                    <a:pt x="2496" y="23869"/>
                    <a:pt x="923" y="25659"/>
                  </a:cubicBezTo>
                  <a:cubicBezTo>
                    <a:pt x="597" y="26039"/>
                    <a:pt x="326" y="26337"/>
                    <a:pt x="191" y="26527"/>
                  </a:cubicBezTo>
                  <a:cubicBezTo>
                    <a:pt x="109" y="26581"/>
                    <a:pt x="55" y="26663"/>
                    <a:pt x="28" y="26744"/>
                  </a:cubicBezTo>
                  <a:cubicBezTo>
                    <a:pt x="1" y="26771"/>
                    <a:pt x="1" y="26771"/>
                    <a:pt x="28" y="26771"/>
                  </a:cubicBezTo>
                  <a:cubicBezTo>
                    <a:pt x="28" y="26825"/>
                    <a:pt x="82" y="26825"/>
                    <a:pt x="82" y="2677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2088624" y="4235891"/>
              <a:ext cx="502873" cy="589176"/>
            </a:xfrm>
            <a:custGeom>
              <a:avLst/>
              <a:gdLst/>
              <a:ahLst/>
              <a:cxnLst/>
              <a:rect l="l" t="t" r="r" b="b"/>
              <a:pathLst>
                <a:path w="23598" h="26799" extrusionOk="0">
                  <a:moveTo>
                    <a:pt x="54" y="26772"/>
                  </a:moveTo>
                  <a:cubicBezTo>
                    <a:pt x="136" y="26717"/>
                    <a:pt x="190" y="26663"/>
                    <a:pt x="271" y="26582"/>
                  </a:cubicBezTo>
                  <a:cubicBezTo>
                    <a:pt x="434" y="26419"/>
                    <a:pt x="678" y="26121"/>
                    <a:pt x="1031" y="25741"/>
                  </a:cubicBezTo>
                  <a:cubicBezTo>
                    <a:pt x="2604" y="23978"/>
                    <a:pt x="5913" y="20235"/>
                    <a:pt x="9494" y="16139"/>
                  </a:cubicBezTo>
                  <a:cubicBezTo>
                    <a:pt x="12938" y="12233"/>
                    <a:pt x="16627" y="8002"/>
                    <a:pt x="19367" y="4883"/>
                  </a:cubicBezTo>
                  <a:cubicBezTo>
                    <a:pt x="21916" y="2007"/>
                    <a:pt x="23598" y="27"/>
                    <a:pt x="23598" y="27"/>
                  </a:cubicBezTo>
                  <a:cubicBezTo>
                    <a:pt x="23598" y="27"/>
                    <a:pt x="23598" y="0"/>
                    <a:pt x="23598" y="0"/>
                  </a:cubicBezTo>
                  <a:lnTo>
                    <a:pt x="23571" y="0"/>
                  </a:lnTo>
                  <a:cubicBezTo>
                    <a:pt x="23571" y="0"/>
                    <a:pt x="21835" y="1953"/>
                    <a:pt x="19312" y="4801"/>
                  </a:cubicBezTo>
                  <a:cubicBezTo>
                    <a:pt x="16546" y="7920"/>
                    <a:pt x="12830" y="12125"/>
                    <a:pt x="9385" y="16003"/>
                  </a:cubicBezTo>
                  <a:cubicBezTo>
                    <a:pt x="5778" y="20099"/>
                    <a:pt x="2496" y="23869"/>
                    <a:pt x="922" y="25659"/>
                  </a:cubicBezTo>
                  <a:cubicBezTo>
                    <a:pt x="570" y="26039"/>
                    <a:pt x="326" y="26338"/>
                    <a:pt x="190" y="26500"/>
                  </a:cubicBezTo>
                  <a:cubicBezTo>
                    <a:pt x="109" y="26582"/>
                    <a:pt x="54" y="26663"/>
                    <a:pt x="27" y="26744"/>
                  </a:cubicBezTo>
                  <a:cubicBezTo>
                    <a:pt x="0" y="26744"/>
                    <a:pt x="0" y="26772"/>
                    <a:pt x="27" y="26772"/>
                  </a:cubicBezTo>
                  <a:cubicBezTo>
                    <a:pt x="27" y="26772"/>
                    <a:pt x="27" y="26799"/>
                    <a:pt x="54" y="26772"/>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a:off x="2089775" y="4258557"/>
              <a:ext cx="502895" cy="589176"/>
            </a:xfrm>
            <a:custGeom>
              <a:avLst/>
              <a:gdLst/>
              <a:ahLst/>
              <a:cxnLst/>
              <a:rect l="l" t="t" r="r" b="b"/>
              <a:pathLst>
                <a:path w="23599" h="26799" extrusionOk="0">
                  <a:moveTo>
                    <a:pt x="82" y="26771"/>
                  </a:moveTo>
                  <a:cubicBezTo>
                    <a:pt x="136" y="26717"/>
                    <a:pt x="217" y="26663"/>
                    <a:pt x="272" y="26581"/>
                  </a:cubicBezTo>
                  <a:cubicBezTo>
                    <a:pt x="462" y="26419"/>
                    <a:pt x="706" y="26120"/>
                    <a:pt x="1058" y="25741"/>
                  </a:cubicBezTo>
                  <a:cubicBezTo>
                    <a:pt x="2604" y="23977"/>
                    <a:pt x="5913" y="20234"/>
                    <a:pt x="9521" y="16112"/>
                  </a:cubicBezTo>
                  <a:cubicBezTo>
                    <a:pt x="12966" y="12233"/>
                    <a:pt x="16654" y="8002"/>
                    <a:pt x="19394" y="4882"/>
                  </a:cubicBezTo>
                  <a:cubicBezTo>
                    <a:pt x="21889" y="2007"/>
                    <a:pt x="23598" y="27"/>
                    <a:pt x="23598" y="27"/>
                  </a:cubicBezTo>
                  <a:cubicBezTo>
                    <a:pt x="23598" y="27"/>
                    <a:pt x="23598" y="0"/>
                    <a:pt x="23598" y="0"/>
                  </a:cubicBezTo>
                  <a:cubicBezTo>
                    <a:pt x="23598" y="0"/>
                    <a:pt x="23571" y="0"/>
                    <a:pt x="23571" y="0"/>
                  </a:cubicBezTo>
                  <a:cubicBezTo>
                    <a:pt x="23571" y="0"/>
                    <a:pt x="21835" y="1953"/>
                    <a:pt x="19313" y="4801"/>
                  </a:cubicBezTo>
                  <a:cubicBezTo>
                    <a:pt x="16546" y="7920"/>
                    <a:pt x="12830" y="12097"/>
                    <a:pt x="9385" y="16003"/>
                  </a:cubicBezTo>
                  <a:cubicBezTo>
                    <a:pt x="5778" y="20099"/>
                    <a:pt x="2469" y="23869"/>
                    <a:pt x="923" y="25632"/>
                  </a:cubicBezTo>
                  <a:cubicBezTo>
                    <a:pt x="597" y="26039"/>
                    <a:pt x="326" y="26310"/>
                    <a:pt x="190" y="26500"/>
                  </a:cubicBezTo>
                  <a:cubicBezTo>
                    <a:pt x="136" y="26581"/>
                    <a:pt x="82" y="26663"/>
                    <a:pt x="28" y="26744"/>
                  </a:cubicBezTo>
                  <a:cubicBezTo>
                    <a:pt x="0" y="26771"/>
                    <a:pt x="28" y="26798"/>
                    <a:pt x="55" y="2677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a:off x="1264750" y="3992625"/>
              <a:ext cx="1389450" cy="756775"/>
            </a:xfrm>
            <a:custGeom>
              <a:avLst/>
              <a:gdLst/>
              <a:ahLst/>
              <a:cxnLst/>
              <a:rect l="l" t="t" r="r" b="b"/>
              <a:pathLst>
                <a:path w="55578" h="30271" extrusionOk="0">
                  <a:moveTo>
                    <a:pt x="25334" y="0"/>
                  </a:moveTo>
                  <a:lnTo>
                    <a:pt x="1" y="24303"/>
                  </a:lnTo>
                  <a:lnTo>
                    <a:pt x="32332" y="30270"/>
                  </a:lnTo>
                  <a:lnTo>
                    <a:pt x="55577" y="387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a:off x="1185425" y="3916000"/>
              <a:ext cx="1388750" cy="779825"/>
            </a:xfrm>
            <a:custGeom>
              <a:avLst/>
              <a:gdLst/>
              <a:ahLst/>
              <a:cxnLst/>
              <a:rect l="l" t="t" r="r" b="b"/>
              <a:pathLst>
                <a:path w="55550" h="31193" extrusionOk="0">
                  <a:moveTo>
                    <a:pt x="23978" y="0"/>
                  </a:moveTo>
                  <a:lnTo>
                    <a:pt x="570" y="17902"/>
                  </a:lnTo>
                  <a:lnTo>
                    <a:pt x="0" y="24791"/>
                  </a:lnTo>
                  <a:lnTo>
                    <a:pt x="33064" y="31193"/>
                  </a:lnTo>
                  <a:lnTo>
                    <a:pt x="55550" y="4666"/>
                  </a:ln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a:off x="1210500" y="3861075"/>
              <a:ext cx="1350800" cy="804250"/>
            </a:xfrm>
            <a:custGeom>
              <a:avLst/>
              <a:gdLst/>
              <a:ahLst/>
              <a:cxnLst/>
              <a:rect l="l" t="t" r="r" b="b"/>
              <a:pathLst>
                <a:path w="54032" h="32170" extrusionOk="0">
                  <a:moveTo>
                    <a:pt x="1086" y="20804"/>
                  </a:moveTo>
                  <a:cubicBezTo>
                    <a:pt x="1655" y="22486"/>
                    <a:pt x="1547" y="24873"/>
                    <a:pt x="1" y="26473"/>
                  </a:cubicBezTo>
                  <a:lnTo>
                    <a:pt x="32007" y="32169"/>
                  </a:lnTo>
                  <a:lnTo>
                    <a:pt x="53408" y="6673"/>
                  </a:lnTo>
                  <a:cubicBezTo>
                    <a:pt x="53408" y="6673"/>
                    <a:pt x="51861" y="3038"/>
                    <a:pt x="54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a:off x="1269217" y="4400825"/>
              <a:ext cx="730264" cy="135650"/>
            </a:xfrm>
            <a:custGeom>
              <a:avLst/>
              <a:gdLst/>
              <a:ahLst/>
              <a:cxnLst/>
              <a:rect l="l" t="t" r="r" b="b"/>
              <a:pathLst>
                <a:path w="31085" h="5426" extrusionOk="0">
                  <a:moveTo>
                    <a:pt x="1" y="28"/>
                  </a:moveTo>
                  <a:cubicBezTo>
                    <a:pt x="950" y="164"/>
                    <a:pt x="1899" y="299"/>
                    <a:pt x="2822" y="489"/>
                  </a:cubicBezTo>
                  <a:cubicBezTo>
                    <a:pt x="5019" y="896"/>
                    <a:pt x="7188" y="1357"/>
                    <a:pt x="9385" y="1737"/>
                  </a:cubicBezTo>
                  <a:cubicBezTo>
                    <a:pt x="13725" y="2523"/>
                    <a:pt x="18038" y="3283"/>
                    <a:pt x="22378" y="4015"/>
                  </a:cubicBezTo>
                  <a:cubicBezTo>
                    <a:pt x="25253" y="4503"/>
                    <a:pt x="28155" y="4964"/>
                    <a:pt x="31057" y="5426"/>
                  </a:cubicBezTo>
                  <a:lnTo>
                    <a:pt x="31085" y="5426"/>
                  </a:lnTo>
                  <a:lnTo>
                    <a:pt x="31085" y="5398"/>
                  </a:lnTo>
                  <a:cubicBezTo>
                    <a:pt x="28915" y="5046"/>
                    <a:pt x="26745" y="4693"/>
                    <a:pt x="24575" y="4313"/>
                  </a:cubicBezTo>
                  <a:cubicBezTo>
                    <a:pt x="19503" y="3473"/>
                    <a:pt x="14458" y="2578"/>
                    <a:pt x="9413" y="1710"/>
                  </a:cubicBezTo>
                  <a:cubicBezTo>
                    <a:pt x="7216" y="1330"/>
                    <a:pt x="5046" y="842"/>
                    <a:pt x="2849" y="462"/>
                  </a:cubicBezTo>
                  <a:cubicBezTo>
                    <a:pt x="1899" y="272"/>
                    <a:pt x="977" y="109"/>
                    <a:pt x="28" y="1"/>
                  </a:cubicBezTo>
                  <a:cubicBezTo>
                    <a:pt x="1" y="1"/>
                    <a:pt x="1" y="1"/>
                    <a:pt x="1"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a:off x="1262216" y="4416425"/>
              <a:ext cx="693311" cy="137000"/>
            </a:xfrm>
            <a:custGeom>
              <a:avLst/>
              <a:gdLst/>
              <a:ahLst/>
              <a:cxnLst/>
              <a:rect l="l" t="t" r="r" b="b"/>
              <a:pathLst>
                <a:path w="29512" h="5480" extrusionOk="0">
                  <a:moveTo>
                    <a:pt x="27" y="28"/>
                  </a:moveTo>
                  <a:cubicBezTo>
                    <a:pt x="109" y="55"/>
                    <a:pt x="217" y="82"/>
                    <a:pt x="299" y="109"/>
                  </a:cubicBezTo>
                  <a:cubicBezTo>
                    <a:pt x="1194" y="326"/>
                    <a:pt x="2089" y="435"/>
                    <a:pt x="2957" y="597"/>
                  </a:cubicBezTo>
                  <a:cubicBezTo>
                    <a:pt x="8246" y="1574"/>
                    <a:pt x="13562" y="2523"/>
                    <a:pt x="18878" y="3500"/>
                  </a:cubicBezTo>
                  <a:cubicBezTo>
                    <a:pt x="21699" y="4015"/>
                    <a:pt x="24520" y="4585"/>
                    <a:pt x="27341" y="5100"/>
                  </a:cubicBezTo>
                  <a:cubicBezTo>
                    <a:pt x="28073" y="5236"/>
                    <a:pt x="28779" y="5344"/>
                    <a:pt x="29484" y="5480"/>
                  </a:cubicBezTo>
                  <a:cubicBezTo>
                    <a:pt x="29484" y="5480"/>
                    <a:pt x="29484" y="5480"/>
                    <a:pt x="29511" y="5480"/>
                  </a:cubicBezTo>
                  <a:cubicBezTo>
                    <a:pt x="29511" y="5480"/>
                    <a:pt x="29511" y="5480"/>
                    <a:pt x="29511" y="5452"/>
                  </a:cubicBezTo>
                  <a:cubicBezTo>
                    <a:pt x="28724" y="5290"/>
                    <a:pt x="27938" y="5127"/>
                    <a:pt x="27151" y="4964"/>
                  </a:cubicBezTo>
                  <a:cubicBezTo>
                    <a:pt x="24032" y="4313"/>
                    <a:pt x="20886" y="3744"/>
                    <a:pt x="17739" y="3147"/>
                  </a:cubicBezTo>
                  <a:cubicBezTo>
                    <a:pt x="12450" y="2171"/>
                    <a:pt x="7134" y="1221"/>
                    <a:pt x="1818" y="272"/>
                  </a:cubicBezTo>
                  <a:cubicBezTo>
                    <a:pt x="1329" y="190"/>
                    <a:pt x="868" y="82"/>
                    <a:pt x="380" y="28"/>
                  </a:cubicBezTo>
                  <a:cubicBezTo>
                    <a:pt x="271" y="1"/>
                    <a:pt x="163" y="1"/>
                    <a:pt x="27" y="1"/>
                  </a:cubicBezTo>
                  <a:lnTo>
                    <a:pt x="0" y="1"/>
                  </a:lnTo>
                  <a:cubicBezTo>
                    <a:pt x="0" y="1"/>
                    <a:pt x="0" y="1"/>
                    <a:pt x="27"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a:off x="1273681" y="4451000"/>
              <a:ext cx="734728" cy="141750"/>
            </a:xfrm>
            <a:custGeom>
              <a:avLst/>
              <a:gdLst/>
              <a:ahLst/>
              <a:cxnLst/>
              <a:rect l="l" t="t" r="r" b="b"/>
              <a:pathLst>
                <a:path w="31275" h="5670" extrusionOk="0">
                  <a:moveTo>
                    <a:pt x="28" y="28"/>
                  </a:moveTo>
                  <a:cubicBezTo>
                    <a:pt x="163" y="55"/>
                    <a:pt x="299" y="82"/>
                    <a:pt x="462" y="109"/>
                  </a:cubicBezTo>
                  <a:cubicBezTo>
                    <a:pt x="1764" y="381"/>
                    <a:pt x="3093" y="598"/>
                    <a:pt x="4395" y="842"/>
                  </a:cubicBezTo>
                  <a:cubicBezTo>
                    <a:pt x="10226" y="1872"/>
                    <a:pt x="16031" y="2957"/>
                    <a:pt x="21862" y="4015"/>
                  </a:cubicBezTo>
                  <a:cubicBezTo>
                    <a:pt x="24358" y="4476"/>
                    <a:pt x="26853" y="4937"/>
                    <a:pt x="29349" y="5371"/>
                  </a:cubicBezTo>
                  <a:cubicBezTo>
                    <a:pt x="29972" y="5453"/>
                    <a:pt x="30596" y="5561"/>
                    <a:pt x="31220" y="5670"/>
                  </a:cubicBezTo>
                  <a:cubicBezTo>
                    <a:pt x="31247" y="5670"/>
                    <a:pt x="31274" y="5643"/>
                    <a:pt x="31274" y="5643"/>
                  </a:cubicBezTo>
                  <a:cubicBezTo>
                    <a:pt x="31274" y="5616"/>
                    <a:pt x="31274" y="5588"/>
                    <a:pt x="31247" y="5588"/>
                  </a:cubicBezTo>
                  <a:cubicBezTo>
                    <a:pt x="30732" y="5480"/>
                    <a:pt x="30244" y="5371"/>
                    <a:pt x="29755" y="5290"/>
                  </a:cubicBezTo>
                  <a:cubicBezTo>
                    <a:pt x="27748" y="4910"/>
                    <a:pt x="25768" y="4558"/>
                    <a:pt x="23761" y="4178"/>
                  </a:cubicBezTo>
                  <a:lnTo>
                    <a:pt x="12532" y="2144"/>
                  </a:lnTo>
                  <a:cubicBezTo>
                    <a:pt x="9195" y="1547"/>
                    <a:pt x="5886" y="950"/>
                    <a:pt x="2523" y="408"/>
                  </a:cubicBezTo>
                  <a:cubicBezTo>
                    <a:pt x="1791" y="272"/>
                    <a:pt x="1031" y="109"/>
                    <a:pt x="272" y="28"/>
                  </a:cubicBezTo>
                  <a:cubicBezTo>
                    <a:pt x="190" y="28"/>
                    <a:pt x="109" y="28"/>
                    <a:pt x="28" y="1"/>
                  </a:cubicBezTo>
                  <a:lnTo>
                    <a:pt x="0" y="1"/>
                  </a:lnTo>
                  <a:cubicBezTo>
                    <a:pt x="0" y="1"/>
                    <a:pt x="28" y="28"/>
                    <a:pt x="28"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a:off x="1252655" y="4465925"/>
              <a:ext cx="725801" cy="136325"/>
            </a:xfrm>
            <a:custGeom>
              <a:avLst/>
              <a:gdLst/>
              <a:ahLst/>
              <a:cxnLst/>
              <a:rect l="l" t="t" r="r" b="b"/>
              <a:pathLst>
                <a:path w="30895" h="5453" extrusionOk="0">
                  <a:moveTo>
                    <a:pt x="0" y="55"/>
                  </a:moveTo>
                  <a:cubicBezTo>
                    <a:pt x="109" y="82"/>
                    <a:pt x="217" y="109"/>
                    <a:pt x="353" y="136"/>
                  </a:cubicBezTo>
                  <a:cubicBezTo>
                    <a:pt x="597" y="163"/>
                    <a:pt x="841" y="218"/>
                    <a:pt x="1112" y="245"/>
                  </a:cubicBezTo>
                  <a:cubicBezTo>
                    <a:pt x="4340" y="814"/>
                    <a:pt x="7568" y="1411"/>
                    <a:pt x="10823" y="2008"/>
                  </a:cubicBezTo>
                  <a:cubicBezTo>
                    <a:pt x="14403" y="2659"/>
                    <a:pt x="18011" y="3337"/>
                    <a:pt x="21591" y="3961"/>
                  </a:cubicBezTo>
                  <a:cubicBezTo>
                    <a:pt x="24059" y="4395"/>
                    <a:pt x="26528" y="4829"/>
                    <a:pt x="29023" y="5208"/>
                  </a:cubicBezTo>
                  <a:cubicBezTo>
                    <a:pt x="29647" y="5290"/>
                    <a:pt x="30271" y="5371"/>
                    <a:pt x="30867" y="5453"/>
                  </a:cubicBezTo>
                  <a:cubicBezTo>
                    <a:pt x="30894" y="5453"/>
                    <a:pt x="30894" y="5453"/>
                    <a:pt x="30894" y="5425"/>
                  </a:cubicBezTo>
                  <a:cubicBezTo>
                    <a:pt x="30894" y="5425"/>
                    <a:pt x="30894" y="5425"/>
                    <a:pt x="30894" y="5425"/>
                  </a:cubicBezTo>
                  <a:cubicBezTo>
                    <a:pt x="30081" y="5290"/>
                    <a:pt x="29267" y="5127"/>
                    <a:pt x="28426" y="4991"/>
                  </a:cubicBezTo>
                  <a:cubicBezTo>
                    <a:pt x="25144" y="4422"/>
                    <a:pt x="21835" y="3852"/>
                    <a:pt x="18553" y="3256"/>
                  </a:cubicBezTo>
                  <a:cubicBezTo>
                    <a:pt x="14457" y="2496"/>
                    <a:pt x="10362" y="1737"/>
                    <a:pt x="6239" y="1004"/>
                  </a:cubicBezTo>
                  <a:cubicBezTo>
                    <a:pt x="4394" y="679"/>
                    <a:pt x="2523" y="326"/>
                    <a:pt x="678" y="55"/>
                  </a:cubicBezTo>
                  <a:lnTo>
                    <a:pt x="55" y="1"/>
                  </a:lnTo>
                  <a:cubicBezTo>
                    <a:pt x="28" y="1"/>
                    <a:pt x="28" y="1"/>
                    <a:pt x="28" y="1"/>
                  </a:cubicBezTo>
                  <a:cubicBezTo>
                    <a:pt x="0" y="1"/>
                    <a:pt x="0" y="28"/>
                    <a:pt x="0" y="5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a:off x="1254558" y="4486275"/>
              <a:ext cx="760852" cy="145125"/>
            </a:xfrm>
            <a:custGeom>
              <a:avLst/>
              <a:gdLst/>
              <a:ahLst/>
              <a:cxnLst/>
              <a:rect l="l" t="t" r="r" b="b"/>
              <a:pathLst>
                <a:path w="32387" h="5805" extrusionOk="0">
                  <a:moveTo>
                    <a:pt x="28" y="27"/>
                  </a:moveTo>
                  <a:cubicBezTo>
                    <a:pt x="82" y="55"/>
                    <a:pt x="109" y="82"/>
                    <a:pt x="164" y="82"/>
                  </a:cubicBezTo>
                  <a:cubicBezTo>
                    <a:pt x="625" y="190"/>
                    <a:pt x="1086" y="272"/>
                    <a:pt x="1574" y="326"/>
                  </a:cubicBezTo>
                  <a:cubicBezTo>
                    <a:pt x="6239" y="1112"/>
                    <a:pt x="10877" y="2008"/>
                    <a:pt x="15543" y="2848"/>
                  </a:cubicBezTo>
                  <a:cubicBezTo>
                    <a:pt x="19449" y="3581"/>
                    <a:pt x="23409" y="4177"/>
                    <a:pt x="27342" y="4883"/>
                  </a:cubicBezTo>
                  <a:cubicBezTo>
                    <a:pt x="29023" y="5154"/>
                    <a:pt x="30732" y="5452"/>
                    <a:pt x="32387" y="5805"/>
                  </a:cubicBezTo>
                  <a:lnTo>
                    <a:pt x="32387" y="5805"/>
                  </a:lnTo>
                  <a:lnTo>
                    <a:pt x="32387" y="5805"/>
                  </a:lnTo>
                  <a:cubicBezTo>
                    <a:pt x="30732" y="5425"/>
                    <a:pt x="29050" y="5073"/>
                    <a:pt x="27369" y="4774"/>
                  </a:cubicBezTo>
                  <a:cubicBezTo>
                    <a:pt x="23436" y="4069"/>
                    <a:pt x="19476" y="3445"/>
                    <a:pt x="15570" y="2740"/>
                  </a:cubicBezTo>
                  <a:cubicBezTo>
                    <a:pt x="11935" y="2089"/>
                    <a:pt x="8328" y="1384"/>
                    <a:pt x="4720" y="760"/>
                  </a:cubicBezTo>
                  <a:cubicBezTo>
                    <a:pt x="3310" y="516"/>
                    <a:pt x="1899" y="299"/>
                    <a:pt x="516" y="55"/>
                  </a:cubicBezTo>
                  <a:cubicBezTo>
                    <a:pt x="408" y="27"/>
                    <a:pt x="272" y="27"/>
                    <a:pt x="164" y="0"/>
                  </a:cubicBezTo>
                  <a:lnTo>
                    <a:pt x="28" y="0"/>
                  </a:lnTo>
                  <a:cubicBezTo>
                    <a:pt x="1" y="0"/>
                    <a:pt x="1" y="27"/>
                    <a:pt x="1" y="27"/>
                  </a:cubicBezTo>
                  <a:cubicBezTo>
                    <a:pt x="1" y="27"/>
                    <a:pt x="1" y="27"/>
                    <a:pt x="28" y="2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a:off x="1234800" y="4503225"/>
              <a:ext cx="753217" cy="137675"/>
            </a:xfrm>
            <a:custGeom>
              <a:avLst/>
              <a:gdLst/>
              <a:ahLst/>
              <a:cxnLst/>
              <a:rect l="l" t="t" r="r" b="b"/>
              <a:pathLst>
                <a:path w="32062" h="5507" extrusionOk="0">
                  <a:moveTo>
                    <a:pt x="28" y="28"/>
                  </a:moveTo>
                  <a:cubicBezTo>
                    <a:pt x="109" y="55"/>
                    <a:pt x="191" y="82"/>
                    <a:pt x="272" y="109"/>
                  </a:cubicBezTo>
                  <a:cubicBezTo>
                    <a:pt x="625" y="190"/>
                    <a:pt x="950" y="245"/>
                    <a:pt x="1303" y="299"/>
                  </a:cubicBezTo>
                  <a:cubicBezTo>
                    <a:pt x="5127" y="1031"/>
                    <a:pt x="8952" y="1709"/>
                    <a:pt x="12803" y="2360"/>
                  </a:cubicBezTo>
                  <a:cubicBezTo>
                    <a:pt x="18554" y="3364"/>
                    <a:pt x="24331" y="4340"/>
                    <a:pt x="30081" y="5235"/>
                  </a:cubicBezTo>
                  <a:cubicBezTo>
                    <a:pt x="30732" y="5317"/>
                    <a:pt x="31383" y="5425"/>
                    <a:pt x="32007" y="5507"/>
                  </a:cubicBezTo>
                  <a:cubicBezTo>
                    <a:pt x="32034" y="5507"/>
                    <a:pt x="32034" y="5507"/>
                    <a:pt x="32061" y="5479"/>
                  </a:cubicBezTo>
                  <a:cubicBezTo>
                    <a:pt x="32061" y="5479"/>
                    <a:pt x="32034" y="5452"/>
                    <a:pt x="32034" y="5452"/>
                  </a:cubicBezTo>
                  <a:cubicBezTo>
                    <a:pt x="31492" y="5344"/>
                    <a:pt x="30949" y="5262"/>
                    <a:pt x="30434" y="5154"/>
                  </a:cubicBezTo>
                  <a:cubicBezTo>
                    <a:pt x="25633" y="4340"/>
                    <a:pt x="20805" y="3581"/>
                    <a:pt x="16004" y="2767"/>
                  </a:cubicBezTo>
                  <a:cubicBezTo>
                    <a:pt x="11746" y="2035"/>
                    <a:pt x="7487" y="1302"/>
                    <a:pt x="3229" y="543"/>
                  </a:cubicBezTo>
                  <a:cubicBezTo>
                    <a:pt x="2279" y="380"/>
                    <a:pt x="1303" y="163"/>
                    <a:pt x="354" y="28"/>
                  </a:cubicBezTo>
                  <a:cubicBezTo>
                    <a:pt x="245" y="28"/>
                    <a:pt x="137" y="0"/>
                    <a:pt x="1" y="0"/>
                  </a:cubicBezTo>
                  <a:cubicBezTo>
                    <a:pt x="1" y="0"/>
                    <a:pt x="1" y="0"/>
                    <a:pt x="1"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a:off x="2020150" y="3966850"/>
              <a:ext cx="508086" cy="574123"/>
            </a:xfrm>
            <a:custGeom>
              <a:avLst/>
              <a:gdLst/>
              <a:ahLst/>
              <a:cxnLst/>
              <a:rect l="l" t="t" r="r" b="b"/>
              <a:pathLst>
                <a:path w="23599" h="26800" extrusionOk="0">
                  <a:moveTo>
                    <a:pt x="55" y="26772"/>
                  </a:moveTo>
                  <a:cubicBezTo>
                    <a:pt x="136" y="26718"/>
                    <a:pt x="190" y="26663"/>
                    <a:pt x="272" y="26582"/>
                  </a:cubicBezTo>
                  <a:cubicBezTo>
                    <a:pt x="435" y="26419"/>
                    <a:pt x="679" y="26121"/>
                    <a:pt x="1031" y="25741"/>
                  </a:cubicBezTo>
                  <a:cubicBezTo>
                    <a:pt x="2604" y="23978"/>
                    <a:pt x="5914" y="20235"/>
                    <a:pt x="9494" y="16139"/>
                  </a:cubicBezTo>
                  <a:cubicBezTo>
                    <a:pt x="12939" y="12234"/>
                    <a:pt x="16627" y="8029"/>
                    <a:pt x="19367" y="4883"/>
                  </a:cubicBezTo>
                  <a:cubicBezTo>
                    <a:pt x="21862" y="2008"/>
                    <a:pt x="23571" y="28"/>
                    <a:pt x="23571" y="28"/>
                  </a:cubicBezTo>
                  <a:cubicBezTo>
                    <a:pt x="23598" y="28"/>
                    <a:pt x="23598" y="28"/>
                    <a:pt x="23571" y="1"/>
                  </a:cubicBezTo>
                  <a:cubicBezTo>
                    <a:pt x="23571" y="1"/>
                    <a:pt x="23544" y="1"/>
                    <a:pt x="23544" y="1"/>
                  </a:cubicBezTo>
                  <a:cubicBezTo>
                    <a:pt x="23544" y="1"/>
                    <a:pt x="21808" y="1954"/>
                    <a:pt x="19286" y="4802"/>
                  </a:cubicBezTo>
                  <a:cubicBezTo>
                    <a:pt x="16546" y="7921"/>
                    <a:pt x="12803" y="12125"/>
                    <a:pt x="9385" y="16004"/>
                  </a:cubicBezTo>
                  <a:cubicBezTo>
                    <a:pt x="5778" y="20127"/>
                    <a:pt x="2469" y="23870"/>
                    <a:pt x="923" y="25660"/>
                  </a:cubicBezTo>
                  <a:cubicBezTo>
                    <a:pt x="570" y="26040"/>
                    <a:pt x="326" y="26338"/>
                    <a:pt x="163" y="26528"/>
                  </a:cubicBezTo>
                  <a:cubicBezTo>
                    <a:pt x="109" y="26582"/>
                    <a:pt x="55" y="26663"/>
                    <a:pt x="1" y="26772"/>
                  </a:cubicBezTo>
                  <a:cubicBezTo>
                    <a:pt x="1" y="26772"/>
                    <a:pt x="1" y="26772"/>
                    <a:pt x="1" y="26799"/>
                  </a:cubicBezTo>
                  <a:cubicBezTo>
                    <a:pt x="1" y="26799"/>
                    <a:pt x="55" y="26799"/>
                    <a:pt x="55" y="26772"/>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a:off x="2021894" y="3995320"/>
              <a:ext cx="508086" cy="574123"/>
            </a:xfrm>
            <a:custGeom>
              <a:avLst/>
              <a:gdLst/>
              <a:ahLst/>
              <a:cxnLst/>
              <a:rect l="l" t="t" r="r" b="b"/>
              <a:pathLst>
                <a:path w="23599" h="26800" extrusionOk="0">
                  <a:moveTo>
                    <a:pt x="55" y="26799"/>
                  </a:moveTo>
                  <a:cubicBezTo>
                    <a:pt x="137" y="26745"/>
                    <a:pt x="218" y="26663"/>
                    <a:pt x="272" y="26609"/>
                  </a:cubicBezTo>
                  <a:cubicBezTo>
                    <a:pt x="462" y="26446"/>
                    <a:pt x="706" y="26148"/>
                    <a:pt x="1032" y="25768"/>
                  </a:cubicBezTo>
                  <a:cubicBezTo>
                    <a:pt x="2605" y="24005"/>
                    <a:pt x="5914" y="20262"/>
                    <a:pt x="9521" y="16139"/>
                  </a:cubicBezTo>
                  <a:cubicBezTo>
                    <a:pt x="12939" y="12234"/>
                    <a:pt x="16628" y="8029"/>
                    <a:pt x="19394" y="4883"/>
                  </a:cubicBezTo>
                  <a:cubicBezTo>
                    <a:pt x="21890" y="2035"/>
                    <a:pt x="23599" y="55"/>
                    <a:pt x="23599" y="55"/>
                  </a:cubicBezTo>
                  <a:cubicBezTo>
                    <a:pt x="23599" y="55"/>
                    <a:pt x="23599" y="28"/>
                    <a:pt x="23599" y="28"/>
                  </a:cubicBezTo>
                  <a:cubicBezTo>
                    <a:pt x="23572" y="1"/>
                    <a:pt x="23572" y="1"/>
                    <a:pt x="23572" y="28"/>
                  </a:cubicBezTo>
                  <a:cubicBezTo>
                    <a:pt x="23572" y="28"/>
                    <a:pt x="21836" y="1954"/>
                    <a:pt x="19286" y="4802"/>
                  </a:cubicBezTo>
                  <a:cubicBezTo>
                    <a:pt x="16519" y="7921"/>
                    <a:pt x="12803" y="12125"/>
                    <a:pt x="9386" y="16031"/>
                  </a:cubicBezTo>
                  <a:cubicBezTo>
                    <a:pt x="5778" y="20127"/>
                    <a:pt x="2469" y="23870"/>
                    <a:pt x="896" y="25660"/>
                  </a:cubicBezTo>
                  <a:cubicBezTo>
                    <a:pt x="571" y="26040"/>
                    <a:pt x="299" y="26338"/>
                    <a:pt x="164" y="26528"/>
                  </a:cubicBezTo>
                  <a:cubicBezTo>
                    <a:pt x="109" y="26609"/>
                    <a:pt x="55" y="26691"/>
                    <a:pt x="1" y="26772"/>
                  </a:cubicBezTo>
                  <a:cubicBezTo>
                    <a:pt x="1" y="26772"/>
                    <a:pt x="1" y="26772"/>
                    <a:pt x="1" y="26799"/>
                  </a:cubicBezTo>
                  <a:cubicBezTo>
                    <a:pt x="1" y="26799"/>
                    <a:pt x="55" y="26799"/>
                    <a:pt x="55" y="26799"/>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a:off x="2024241" y="4020319"/>
              <a:ext cx="507505" cy="574680"/>
            </a:xfrm>
            <a:custGeom>
              <a:avLst/>
              <a:gdLst/>
              <a:ahLst/>
              <a:cxnLst/>
              <a:rect l="l" t="t" r="r" b="b"/>
              <a:pathLst>
                <a:path w="23572" h="26826" extrusionOk="0">
                  <a:moveTo>
                    <a:pt x="28" y="26798"/>
                  </a:moveTo>
                  <a:cubicBezTo>
                    <a:pt x="109" y="26717"/>
                    <a:pt x="190" y="26663"/>
                    <a:pt x="245" y="26609"/>
                  </a:cubicBezTo>
                  <a:cubicBezTo>
                    <a:pt x="434" y="26419"/>
                    <a:pt x="679" y="26120"/>
                    <a:pt x="1031" y="25741"/>
                  </a:cubicBezTo>
                  <a:cubicBezTo>
                    <a:pt x="2577" y="23978"/>
                    <a:pt x="5886" y="20234"/>
                    <a:pt x="9494" y="16139"/>
                  </a:cubicBezTo>
                  <a:cubicBezTo>
                    <a:pt x="12911" y="12233"/>
                    <a:pt x="16600" y="8029"/>
                    <a:pt x="19367" y="4882"/>
                  </a:cubicBezTo>
                  <a:cubicBezTo>
                    <a:pt x="21862" y="2007"/>
                    <a:pt x="23571" y="54"/>
                    <a:pt x="23571" y="54"/>
                  </a:cubicBezTo>
                  <a:cubicBezTo>
                    <a:pt x="23571" y="27"/>
                    <a:pt x="23571" y="27"/>
                    <a:pt x="23571" y="27"/>
                  </a:cubicBezTo>
                  <a:cubicBezTo>
                    <a:pt x="23571" y="0"/>
                    <a:pt x="23544" y="0"/>
                    <a:pt x="23544" y="27"/>
                  </a:cubicBezTo>
                  <a:cubicBezTo>
                    <a:pt x="23544" y="27"/>
                    <a:pt x="21808" y="1953"/>
                    <a:pt x="19285" y="4801"/>
                  </a:cubicBezTo>
                  <a:cubicBezTo>
                    <a:pt x="16519" y="7920"/>
                    <a:pt x="12803" y="12124"/>
                    <a:pt x="9358" y="16003"/>
                  </a:cubicBezTo>
                  <a:cubicBezTo>
                    <a:pt x="5751" y="20126"/>
                    <a:pt x="2442" y="23869"/>
                    <a:pt x="895" y="25659"/>
                  </a:cubicBezTo>
                  <a:cubicBezTo>
                    <a:pt x="570" y="26039"/>
                    <a:pt x="299" y="26337"/>
                    <a:pt x="163" y="26527"/>
                  </a:cubicBezTo>
                  <a:cubicBezTo>
                    <a:pt x="109" y="26609"/>
                    <a:pt x="55" y="26690"/>
                    <a:pt x="0" y="26771"/>
                  </a:cubicBezTo>
                  <a:cubicBezTo>
                    <a:pt x="0" y="26771"/>
                    <a:pt x="0" y="26771"/>
                    <a:pt x="0" y="26798"/>
                  </a:cubicBezTo>
                  <a:cubicBezTo>
                    <a:pt x="0" y="26826"/>
                    <a:pt x="28" y="26798"/>
                    <a:pt x="28" y="2679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a:off x="2025404" y="4042962"/>
              <a:ext cx="508086" cy="573545"/>
            </a:xfrm>
            <a:custGeom>
              <a:avLst/>
              <a:gdLst/>
              <a:ahLst/>
              <a:cxnLst/>
              <a:rect l="l" t="t" r="r" b="b"/>
              <a:pathLst>
                <a:path w="23599" h="26773" extrusionOk="0">
                  <a:moveTo>
                    <a:pt x="55" y="26772"/>
                  </a:moveTo>
                  <a:cubicBezTo>
                    <a:pt x="136" y="26718"/>
                    <a:pt x="218" y="26637"/>
                    <a:pt x="272" y="26582"/>
                  </a:cubicBezTo>
                  <a:cubicBezTo>
                    <a:pt x="435" y="26420"/>
                    <a:pt x="706" y="26121"/>
                    <a:pt x="1031" y="25714"/>
                  </a:cubicBezTo>
                  <a:cubicBezTo>
                    <a:pt x="2605" y="23978"/>
                    <a:pt x="5914" y="20208"/>
                    <a:pt x="9521" y="16112"/>
                  </a:cubicBezTo>
                  <a:cubicBezTo>
                    <a:pt x="12966" y="12207"/>
                    <a:pt x="16655" y="8002"/>
                    <a:pt x="19394" y="4856"/>
                  </a:cubicBezTo>
                  <a:cubicBezTo>
                    <a:pt x="21890" y="1981"/>
                    <a:pt x="23598" y="28"/>
                    <a:pt x="23598" y="28"/>
                  </a:cubicBezTo>
                  <a:cubicBezTo>
                    <a:pt x="23598" y="1"/>
                    <a:pt x="23598" y="1"/>
                    <a:pt x="23598" y="1"/>
                  </a:cubicBezTo>
                  <a:lnTo>
                    <a:pt x="23571" y="1"/>
                  </a:lnTo>
                  <a:cubicBezTo>
                    <a:pt x="23571" y="1"/>
                    <a:pt x="21835" y="1927"/>
                    <a:pt x="19313" y="4775"/>
                  </a:cubicBezTo>
                  <a:cubicBezTo>
                    <a:pt x="16546" y="7894"/>
                    <a:pt x="12830" y="12098"/>
                    <a:pt x="9386" y="16004"/>
                  </a:cubicBezTo>
                  <a:cubicBezTo>
                    <a:pt x="5778" y="20100"/>
                    <a:pt x="2496" y="23843"/>
                    <a:pt x="923" y="25633"/>
                  </a:cubicBezTo>
                  <a:cubicBezTo>
                    <a:pt x="570" y="26013"/>
                    <a:pt x="326" y="26311"/>
                    <a:pt x="191" y="26501"/>
                  </a:cubicBezTo>
                  <a:cubicBezTo>
                    <a:pt x="109" y="26582"/>
                    <a:pt x="55" y="26664"/>
                    <a:pt x="28" y="26745"/>
                  </a:cubicBezTo>
                  <a:cubicBezTo>
                    <a:pt x="1" y="26745"/>
                    <a:pt x="1" y="26745"/>
                    <a:pt x="28" y="26772"/>
                  </a:cubicBezTo>
                  <a:cubicBezTo>
                    <a:pt x="28" y="26772"/>
                    <a:pt x="55" y="26772"/>
                    <a:pt x="55" y="26772"/>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3"/>
            <p:cNvSpPr/>
            <p:nvPr/>
          </p:nvSpPr>
          <p:spPr>
            <a:xfrm>
              <a:off x="1199650" y="3761400"/>
              <a:ext cx="1389450" cy="758125"/>
            </a:xfrm>
            <a:custGeom>
              <a:avLst/>
              <a:gdLst/>
              <a:ahLst/>
              <a:cxnLst/>
              <a:rect l="l" t="t" r="r" b="b"/>
              <a:pathLst>
                <a:path w="55578" h="30325" extrusionOk="0">
                  <a:moveTo>
                    <a:pt x="25334" y="0"/>
                  </a:moveTo>
                  <a:lnTo>
                    <a:pt x="1" y="24357"/>
                  </a:lnTo>
                  <a:lnTo>
                    <a:pt x="32332" y="30324"/>
                  </a:lnTo>
                  <a:lnTo>
                    <a:pt x="55577" y="3906"/>
                  </a:lnTo>
                  <a:close/>
                </a:path>
              </a:pathLst>
            </a:custGeom>
            <a:solidFill>
              <a:srgbClr val="2438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3"/>
            <p:cNvSpPr/>
            <p:nvPr/>
          </p:nvSpPr>
          <p:spPr>
            <a:xfrm>
              <a:off x="1679075" y="4532375"/>
              <a:ext cx="67150" cy="179725"/>
            </a:xfrm>
            <a:custGeom>
              <a:avLst/>
              <a:gdLst/>
              <a:ahLst/>
              <a:cxnLst/>
              <a:rect l="l" t="t" r="r" b="b"/>
              <a:pathLst>
                <a:path w="2686" h="7189" extrusionOk="0">
                  <a:moveTo>
                    <a:pt x="0" y="1"/>
                  </a:moveTo>
                  <a:lnTo>
                    <a:pt x="407" y="6944"/>
                  </a:lnTo>
                  <a:lnTo>
                    <a:pt x="1438" y="5697"/>
                  </a:lnTo>
                  <a:lnTo>
                    <a:pt x="2685" y="7189"/>
                  </a:lnTo>
                  <a:lnTo>
                    <a:pt x="2252" y="516"/>
                  </a:lnTo>
                  <a:close/>
                </a:path>
              </a:pathLst>
            </a:custGeom>
            <a:solidFill>
              <a:srgbClr val="C82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a:off x="1369175" y="3822425"/>
              <a:ext cx="1151425" cy="646925"/>
            </a:xfrm>
            <a:custGeom>
              <a:avLst/>
              <a:gdLst/>
              <a:ahLst/>
              <a:cxnLst/>
              <a:rect l="l" t="t" r="r" b="b"/>
              <a:pathLst>
                <a:path w="46057" h="25877" extrusionOk="0">
                  <a:moveTo>
                    <a:pt x="19882" y="0"/>
                  </a:moveTo>
                  <a:lnTo>
                    <a:pt x="462" y="14837"/>
                  </a:lnTo>
                  <a:lnTo>
                    <a:pt x="1" y="20560"/>
                  </a:lnTo>
                  <a:lnTo>
                    <a:pt x="27423" y="25876"/>
                  </a:lnTo>
                  <a:lnTo>
                    <a:pt x="46057" y="3852"/>
                  </a:lnTo>
                  <a:close/>
                </a:path>
              </a:pathLst>
            </a:custGeom>
            <a:solidFill>
              <a:srgbClr val="46B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a:off x="1390200" y="3776300"/>
              <a:ext cx="1120250" cy="667275"/>
            </a:xfrm>
            <a:custGeom>
              <a:avLst/>
              <a:gdLst/>
              <a:ahLst/>
              <a:cxnLst/>
              <a:rect l="l" t="t" r="r" b="b"/>
              <a:pathLst>
                <a:path w="44810" h="26691" extrusionOk="0">
                  <a:moveTo>
                    <a:pt x="896" y="17251"/>
                  </a:moveTo>
                  <a:cubicBezTo>
                    <a:pt x="1357" y="18662"/>
                    <a:pt x="1275" y="20642"/>
                    <a:pt x="0" y="21971"/>
                  </a:cubicBezTo>
                  <a:lnTo>
                    <a:pt x="26555" y="26691"/>
                  </a:lnTo>
                  <a:lnTo>
                    <a:pt x="44294" y="5534"/>
                  </a:lnTo>
                  <a:cubicBezTo>
                    <a:pt x="44294" y="5534"/>
                    <a:pt x="43019" y="2550"/>
                    <a:pt x="44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a:off x="1421745" y="4224525"/>
              <a:ext cx="622627" cy="112600"/>
            </a:xfrm>
            <a:custGeom>
              <a:avLst/>
              <a:gdLst/>
              <a:ahLst/>
              <a:cxnLst/>
              <a:rect l="l" t="t" r="r" b="b"/>
              <a:pathLst>
                <a:path w="25795" h="4504" extrusionOk="0">
                  <a:moveTo>
                    <a:pt x="27" y="28"/>
                  </a:moveTo>
                  <a:cubicBezTo>
                    <a:pt x="814" y="136"/>
                    <a:pt x="1573" y="245"/>
                    <a:pt x="2360" y="407"/>
                  </a:cubicBezTo>
                  <a:cubicBezTo>
                    <a:pt x="4177" y="733"/>
                    <a:pt x="5994" y="1140"/>
                    <a:pt x="7812" y="1438"/>
                  </a:cubicBezTo>
                  <a:cubicBezTo>
                    <a:pt x="11392" y="2089"/>
                    <a:pt x="14972" y="2740"/>
                    <a:pt x="18580" y="3337"/>
                  </a:cubicBezTo>
                  <a:cubicBezTo>
                    <a:pt x="20967" y="3744"/>
                    <a:pt x="23381" y="4123"/>
                    <a:pt x="25768" y="4503"/>
                  </a:cubicBezTo>
                  <a:cubicBezTo>
                    <a:pt x="25768" y="4503"/>
                    <a:pt x="25795" y="4503"/>
                    <a:pt x="25795" y="4476"/>
                  </a:cubicBezTo>
                  <a:cubicBezTo>
                    <a:pt x="25795" y="4476"/>
                    <a:pt x="25795" y="4476"/>
                    <a:pt x="25795" y="4476"/>
                  </a:cubicBezTo>
                  <a:cubicBezTo>
                    <a:pt x="23978" y="4178"/>
                    <a:pt x="22187" y="3879"/>
                    <a:pt x="20397" y="3554"/>
                  </a:cubicBezTo>
                  <a:cubicBezTo>
                    <a:pt x="16193" y="2849"/>
                    <a:pt x="12016" y="2116"/>
                    <a:pt x="7812" y="1384"/>
                  </a:cubicBezTo>
                  <a:cubicBezTo>
                    <a:pt x="5994" y="1086"/>
                    <a:pt x="4177" y="679"/>
                    <a:pt x="2360" y="380"/>
                  </a:cubicBezTo>
                  <a:cubicBezTo>
                    <a:pt x="1600" y="245"/>
                    <a:pt x="814" y="109"/>
                    <a:pt x="27" y="1"/>
                  </a:cubicBezTo>
                  <a:cubicBezTo>
                    <a:pt x="0" y="1"/>
                    <a:pt x="0" y="1"/>
                    <a:pt x="0"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a:off x="1415831" y="4237400"/>
              <a:ext cx="590572" cy="113950"/>
            </a:xfrm>
            <a:custGeom>
              <a:avLst/>
              <a:gdLst/>
              <a:ahLst/>
              <a:cxnLst/>
              <a:rect l="l" t="t" r="r" b="b"/>
              <a:pathLst>
                <a:path w="24467" h="4558" extrusionOk="0">
                  <a:moveTo>
                    <a:pt x="28" y="1"/>
                  </a:moveTo>
                  <a:cubicBezTo>
                    <a:pt x="82" y="28"/>
                    <a:pt x="164" y="82"/>
                    <a:pt x="245" y="82"/>
                  </a:cubicBezTo>
                  <a:cubicBezTo>
                    <a:pt x="977" y="272"/>
                    <a:pt x="1710" y="381"/>
                    <a:pt x="2442" y="516"/>
                  </a:cubicBezTo>
                  <a:cubicBezTo>
                    <a:pt x="6863" y="1303"/>
                    <a:pt x="11257" y="2117"/>
                    <a:pt x="15651" y="2930"/>
                  </a:cubicBezTo>
                  <a:cubicBezTo>
                    <a:pt x="18011" y="3337"/>
                    <a:pt x="20344" y="3798"/>
                    <a:pt x="22677" y="4232"/>
                  </a:cubicBezTo>
                  <a:cubicBezTo>
                    <a:pt x="23273" y="4341"/>
                    <a:pt x="23870" y="4449"/>
                    <a:pt x="24440" y="4558"/>
                  </a:cubicBezTo>
                  <a:lnTo>
                    <a:pt x="24467" y="4558"/>
                  </a:lnTo>
                  <a:cubicBezTo>
                    <a:pt x="24467" y="4531"/>
                    <a:pt x="24467" y="4531"/>
                    <a:pt x="24467" y="4531"/>
                  </a:cubicBezTo>
                  <a:cubicBezTo>
                    <a:pt x="23816" y="4395"/>
                    <a:pt x="23165" y="4232"/>
                    <a:pt x="22514" y="4097"/>
                  </a:cubicBezTo>
                  <a:cubicBezTo>
                    <a:pt x="19937" y="3554"/>
                    <a:pt x="17333" y="3093"/>
                    <a:pt x="14729" y="2605"/>
                  </a:cubicBezTo>
                  <a:cubicBezTo>
                    <a:pt x="10308" y="1791"/>
                    <a:pt x="5914" y="1005"/>
                    <a:pt x="1493" y="218"/>
                  </a:cubicBezTo>
                  <a:cubicBezTo>
                    <a:pt x="1113" y="164"/>
                    <a:pt x="706" y="55"/>
                    <a:pt x="326" y="28"/>
                  </a:cubicBezTo>
                  <a:lnTo>
                    <a:pt x="28" y="28"/>
                  </a:lnTo>
                  <a:cubicBezTo>
                    <a:pt x="28" y="1"/>
                    <a:pt x="1" y="1"/>
                    <a:pt x="1" y="28"/>
                  </a:cubicBezTo>
                  <a:cubicBezTo>
                    <a:pt x="1" y="28"/>
                    <a:pt x="1" y="1"/>
                    <a:pt x="2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a:off x="1425655" y="4265900"/>
              <a:ext cx="626585" cy="118000"/>
            </a:xfrm>
            <a:custGeom>
              <a:avLst/>
              <a:gdLst/>
              <a:ahLst/>
              <a:cxnLst/>
              <a:rect l="l" t="t" r="r" b="b"/>
              <a:pathLst>
                <a:path w="25959" h="4720" extrusionOk="0">
                  <a:moveTo>
                    <a:pt x="28" y="27"/>
                  </a:moveTo>
                  <a:lnTo>
                    <a:pt x="381" y="109"/>
                  </a:lnTo>
                  <a:cubicBezTo>
                    <a:pt x="1466" y="326"/>
                    <a:pt x="2550" y="515"/>
                    <a:pt x="3635" y="705"/>
                  </a:cubicBezTo>
                  <a:cubicBezTo>
                    <a:pt x="8463" y="1573"/>
                    <a:pt x="13292" y="2468"/>
                    <a:pt x="18120" y="3363"/>
                  </a:cubicBezTo>
                  <a:cubicBezTo>
                    <a:pt x="20208" y="3716"/>
                    <a:pt x="22270" y="4123"/>
                    <a:pt x="24331" y="4448"/>
                  </a:cubicBezTo>
                  <a:cubicBezTo>
                    <a:pt x="24873" y="4557"/>
                    <a:pt x="25389" y="4638"/>
                    <a:pt x="25904" y="4720"/>
                  </a:cubicBezTo>
                  <a:cubicBezTo>
                    <a:pt x="25931" y="4720"/>
                    <a:pt x="25931" y="4693"/>
                    <a:pt x="25958" y="4665"/>
                  </a:cubicBezTo>
                  <a:cubicBezTo>
                    <a:pt x="25958" y="4638"/>
                    <a:pt x="25931" y="4638"/>
                    <a:pt x="25931" y="4638"/>
                  </a:cubicBezTo>
                  <a:cubicBezTo>
                    <a:pt x="25497" y="4557"/>
                    <a:pt x="25090" y="4448"/>
                    <a:pt x="24684" y="4367"/>
                  </a:cubicBezTo>
                  <a:cubicBezTo>
                    <a:pt x="23029" y="4069"/>
                    <a:pt x="21374" y="3770"/>
                    <a:pt x="19720" y="3472"/>
                  </a:cubicBezTo>
                  <a:cubicBezTo>
                    <a:pt x="16601" y="2902"/>
                    <a:pt x="13509" y="2333"/>
                    <a:pt x="10389" y="1763"/>
                  </a:cubicBezTo>
                  <a:cubicBezTo>
                    <a:pt x="7623" y="1275"/>
                    <a:pt x="4883" y="787"/>
                    <a:pt x="2116" y="298"/>
                  </a:cubicBezTo>
                  <a:cubicBezTo>
                    <a:pt x="1493" y="217"/>
                    <a:pt x="869" y="81"/>
                    <a:pt x="245" y="0"/>
                  </a:cubicBezTo>
                  <a:lnTo>
                    <a:pt x="28" y="0"/>
                  </a:lnTo>
                  <a:cubicBezTo>
                    <a:pt x="28" y="0"/>
                    <a:pt x="1" y="0"/>
                    <a:pt x="1" y="0"/>
                  </a:cubicBezTo>
                  <a:cubicBezTo>
                    <a:pt x="1" y="0"/>
                    <a:pt x="1" y="27"/>
                    <a:pt x="28" y="2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a:off x="1407987" y="4278100"/>
              <a:ext cx="618065" cy="113275"/>
            </a:xfrm>
            <a:custGeom>
              <a:avLst/>
              <a:gdLst/>
              <a:ahLst/>
              <a:cxnLst/>
              <a:rect l="l" t="t" r="r" b="b"/>
              <a:pathLst>
                <a:path w="25606" h="4531" extrusionOk="0">
                  <a:moveTo>
                    <a:pt x="0" y="55"/>
                  </a:moveTo>
                  <a:lnTo>
                    <a:pt x="272" y="109"/>
                  </a:lnTo>
                  <a:cubicBezTo>
                    <a:pt x="462" y="163"/>
                    <a:pt x="679" y="190"/>
                    <a:pt x="896" y="244"/>
                  </a:cubicBezTo>
                  <a:cubicBezTo>
                    <a:pt x="3581" y="706"/>
                    <a:pt x="6266" y="1194"/>
                    <a:pt x="8924" y="1682"/>
                  </a:cubicBezTo>
                  <a:cubicBezTo>
                    <a:pt x="11935" y="2225"/>
                    <a:pt x="14891" y="2794"/>
                    <a:pt x="17902" y="3309"/>
                  </a:cubicBezTo>
                  <a:cubicBezTo>
                    <a:pt x="19937" y="3662"/>
                    <a:pt x="21971" y="4015"/>
                    <a:pt x="24032" y="4313"/>
                  </a:cubicBezTo>
                  <a:cubicBezTo>
                    <a:pt x="24548" y="4394"/>
                    <a:pt x="25063" y="4476"/>
                    <a:pt x="25578" y="4530"/>
                  </a:cubicBezTo>
                  <a:cubicBezTo>
                    <a:pt x="25578" y="4530"/>
                    <a:pt x="25605" y="4530"/>
                    <a:pt x="25605" y="4530"/>
                  </a:cubicBezTo>
                  <a:cubicBezTo>
                    <a:pt x="25605" y="4503"/>
                    <a:pt x="25605" y="4503"/>
                    <a:pt x="25605" y="4503"/>
                  </a:cubicBezTo>
                  <a:lnTo>
                    <a:pt x="23571" y="4150"/>
                  </a:lnTo>
                  <a:cubicBezTo>
                    <a:pt x="20832" y="3689"/>
                    <a:pt x="18092" y="3201"/>
                    <a:pt x="15380" y="2713"/>
                  </a:cubicBezTo>
                  <a:cubicBezTo>
                    <a:pt x="11962" y="2089"/>
                    <a:pt x="8572" y="1465"/>
                    <a:pt x="5154" y="841"/>
                  </a:cubicBezTo>
                  <a:cubicBezTo>
                    <a:pt x="3608" y="570"/>
                    <a:pt x="2089" y="272"/>
                    <a:pt x="543" y="55"/>
                  </a:cubicBezTo>
                  <a:lnTo>
                    <a:pt x="28" y="0"/>
                  </a:lnTo>
                  <a:cubicBezTo>
                    <a:pt x="28" y="0"/>
                    <a:pt x="0" y="0"/>
                    <a:pt x="0" y="27"/>
                  </a:cubicBezTo>
                  <a:cubicBezTo>
                    <a:pt x="0" y="27"/>
                    <a:pt x="0" y="55"/>
                    <a:pt x="0" y="5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a:off x="1408638" y="4295050"/>
              <a:ext cx="648840" cy="120725"/>
            </a:xfrm>
            <a:custGeom>
              <a:avLst/>
              <a:gdLst/>
              <a:ahLst/>
              <a:cxnLst/>
              <a:rect l="l" t="t" r="r" b="b"/>
              <a:pathLst>
                <a:path w="26881" h="4829" extrusionOk="0">
                  <a:moveTo>
                    <a:pt x="28" y="28"/>
                  </a:moveTo>
                  <a:cubicBezTo>
                    <a:pt x="82" y="55"/>
                    <a:pt x="109" y="82"/>
                    <a:pt x="163" y="82"/>
                  </a:cubicBezTo>
                  <a:cubicBezTo>
                    <a:pt x="543" y="190"/>
                    <a:pt x="923" y="245"/>
                    <a:pt x="1330" y="299"/>
                  </a:cubicBezTo>
                  <a:cubicBezTo>
                    <a:pt x="5181" y="977"/>
                    <a:pt x="9060" y="1682"/>
                    <a:pt x="12912" y="2387"/>
                  </a:cubicBezTo>
                  <a:cubicBezTo>
                    <a:pt x="16628" y="3065"/>
                    <a:pt x="20371" y="3635"/>
                    <a:pt x="24087" y="4313"/>
                  </a:cubicBezTo>
                  <a:cubicBezTo>
                    <a:pt x="25036" y="4476"/>
                    <a:pt x="25958" y="4639"/>
                    <a:pt x="26880" y="4828"/>
                  </a:cubicBezTo>
                  <a:lnTo>
                    <a:pt x="26880" y="4828"/>
                  </a:lnTo>
                  <a:cubicBezTo>
                    <a:pt x="25497" y="4503"/>
                    <a:pt x="24114" y="4232"/>
                    <a:pt x="22703" y="3961"/>
                  </a:cubicBezTo>
                  <a:cubicBezTo>
                    <a:pt x="19476" y="3337"/>
                    <a:pt x="16166" y="2848"/>
                    <a:pt x="12939" y="2252"/>
                  </a:cubicBezTo>
                  <a:cubicBezTo>
                    <a:pt x="9928" y="1709"/>
                    <a:pt x="6917" y="1140"/>
                    <a:pt x="3906" y="624"/>
                  </a:cubicBezTo>
                  <a:cubicBezTo>
                    <a:pt x="2767" y="407"/>
                    <a:pt x="1601" y="217"/>
                    <a:pt x="435" y="28"/>
                  </a:cubicBezTo>
                  <a:cubicBezTo>
                    <a:pt x="353" y="28"/>
                    <a:pt x="245" y="0"/>
                    <a:pt x="163" y="0"/>
                  </a:cubicBezTo>
                  <a:cubicBezTo>
                    <a:pt x="109" y="0"/>
                    <a:pt x="82" y="0"/>
                    <a:pt x="28" y="0"/>
                  </a:cubicBezTo>
                  <a:cubicBezTo>
                    <a:pt x="28" y="0"/>
                    <a:pt x="1" y="28"/>
                    <a:pt x="1" y="28"/>
                  </a:cubicBezTo>
                  <a:cubicBezTo>
                    <a:pt x="28" y="28"/>
                    <a:pt x="28" y="28"/>
                    <a:pt x="28"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a:off x="1392925" y="4309300"/>
              <a:ext cx="641647" cy="114600"/>
            </a:xfrm>
            <a:custGeom>
              <a:avLst/>
              <a:gdLst/>
              <a:ahLst/>
              <a:cxnLst/>
              <a:rect l="l" t="t" r="r" b="b"/>
              <a:pathLst>
                <a:path w="26583" h="4584" extrusionOk="0">
                  <a:moveTo>
                    <a:pt x="1" y="27"/>
                  </a:moveTo>
                  <a:cubicBezTo>
                    <a:pt x="82" y="54"/>
                    <a:pt x="136" y="81"/>
                    <a:pt x="218" y="109"/>
                  </a:cubicBezTo>
                  <a:cubicBezTo>
                    <a:pt x="489" y="190"/>
                    <a:pt x="760" y="217"/>
                    <a:pt x="1058" y="271"/>
                  </a:cubicBezTo>
                  <a:cubicBezTo>
                    <a:pt x="4232" y="868"/>
                    <a:pt x="7405" y="1438"/>
                    <a:pt x="10606" y="1980"/>
                  </a:cubicBezTo>
                  <a:cubicBezTo>
                    <a:pt x="15380" y="2794"/>
                    <a:pt x="20154" y="3608"/>
                    <a:pt x="24927" y="4340"/>
                  </a:cubicBezTo>
                  <a:cubicBezTo>
                    <a:pt x="25470" y="4421"/>
                    <a:pt x="26012" y="4503"/>
                    <a:pt x="26528" y="4584"/>
                  </a:cubicBezTo>
                  <a:cubicBezTo>
                    <a:pt x="26555" y="4584"/>
                    <a:pt x="26582" y="4584"/>
                    <a:pt x="26582" y="4557"/>
                  </a:cubicBezTo>
                  <a:cubicBezTo>
                    <a:pt x="26582" y="4530"/>
                    <a:pt x="26555" y="4530"/>
                    <a:pt x="26555" y="4530"/>
                  </a:cubicBezTo>
                  <a:lnTo>
                    <a:pt x="25226" y="4286"/>
                  </a:lnTo>
                  <a:cubicBezTo>
                    <a:pt x="21239" y="3608"/>
                    <a:pt x="17251" y="2957"/>
                    <a:pt x="13264" y="2278"/>
                  </a:cubicBezTo>
                  <a:cubicBezTo>
                    <a:pt x="9738" y="1682"/>
                    <a:pt x="6185" y="1058"/>
                    <a:pt x="2659" y="434"/>
                  </a:cubicBezTo>
                  <a:cubicBezTo>
                    <a:pt x="1872" y="298"/>
                    <a:pt x="1086" y="109"/>
                    <a:pt x="299" y="27"/>
                  </a:cubicBezTo>
                  <a:cubicBezTo>
                    <a:pt x="190" y="27"/>
                    <a:pt x="109" y="27"/>
                    <a:pt x="28" y="0"/>
                  </a:cubicBezTo>
                  <a:cubicBezTo>
                    <a:pt x="1" y="0"/>
                    <a:pt x="1" y="0"/>
                    <a:pt x="1" y="2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a:off x="2062200" y="3847500"/>
              <a:ext cx="422529" cy="491326"/>
            </a:xfrm>
            <a:custGeom>
              <a:avLst/>
              <a:gdLst/>
              <a:ahLst/>
              <a:cxnLst/>
              <a:rect l="l" t="t" r="r" b="b"/>
              <a:pathLst>
                <a:path w="19557" h="22242" extrusionOk="0">
                  <a:moveTo>
                    <a:pt x="27" y="22215"/>
                  </a:moveTo>
                  <a:cubicBezTo>
                    <a:pt x="82" y="22188"/>
                    <a:pt x="163" y="22133"/>
                    <a:pt x="217" y="22079"/>
                  </a:cubicBezTo>
                  <a:cubicBezTo>
                    <a:pt x="353" y="21944"/>
                    <a:pt x="543" y="21699"/>
                    <a:pt x="841" y="21374"/>
                  </a:cubicBezTo>
                  <a:cubicBezTo>
                    <a:pt x="2143" y="19909"/>
                    <a:pt x="4883" y="16790"/>
                    <a:pt x="7893" y="13400"/>
                  </a:cubicBezTo>
                  <a:cubicBezTo>
                    <a:pt x="10741" y="10172"/>
                    <a:pt x="13779" y="6673"/>
                    <a:pt x="16058" y="4069"/>
                  </a:cubicBezTo>
                  <a:cubicBezTo>
                    <a:pt x="18146" y="1682"/>
                    <a:pt x="19557" y="28"/>
                    <a:pt x="19557" y="28"/>
                  </a:cubicBezTo>
                  <a:cubicBezTo>
                    <a:pt x="19557" y="28"/>
                    <a:pt x="19557" y="28"/>
                    <a:pt x="19557" y="0"/>
                  </a:cubicBezTo>
                  <a:cubicBezTo>
                    <a:pt x="19557" y="0"/>
                    <a:pt x="19529" y="0"/>
                    <a:pt x="19529" y="0"/>
                  </a:cubicBezTo>
                  <a:cubicBezTo>
                    <a:pt x="19529" y="0"/>
                    <a:pt x="18092" y="1628"/>
                    <a:pt x="15976" y="3988"/>
                  </a:cubicBezTo>
                  <a:cubicBezTo>
                    <a:pt x="13698" y="6564"/>
                    <a:pt x="10606" y="10036"/>
                    <a:pt x="7758" y="13291"/>
                  </a:cubicBezTo>
                  <a:cubicBezTo>
                    <a:pt x="4747" y="16682"/>
                    <a:pt x="2035" y="19801"/>
                    <a:pt x="733" y="21265"/>
                  </a:cubicBezTo>
                  <a:cubicBezTo>
                    <a:pt x="461" y="21591"/>
                    <a:pt x="244" y="21835"/>
                    <a:pt x="136" y="21998"/>
                  </a:cubicBezTo>
                  <a:cubicBezTo>
                    <a:pt x="82" y="22052"/>
                    <a:pt x="27" y="22133"/>
                    <a:pt x="0" y="22188"/>
                  </a:cubicBezTo>
                  <a:cubicBezTo>
                    <a:pt x="0" y="22215"/>
                    <a:pt x="0" y="22215"/>
                    <a:pt x="0" y="22215"/>
                  </a:cubicBezTo>
                  <a:cubicBezTo>
                    <a:pt x="0" y="22242"/>
                    <a:pt x="27" y="22215"/>
                    <a:pt x="27" y="2221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a:off x="2063367" y="3872065"/>
              <a:ext cx="423112" cy="491326"/>
            </a:xfrm>
            <a:custGeom>
              <a:avLst/>
              <a:gdLst/>
              <a:ahLst/>
              <a:cxnLst/>
              <a:rect l="l" t="t" r="r" b="b"/>
              <a:pathLst>
                <a:path w="19584" h="22242" extrusionOk="0">
                  <a:moveTo>
                    <a:pt x="55" y="22215"/>
                  </a:moveTo>
                  <a:cubicBezTo>
                    <a:pt x="109" y="22188"/>
                    <a:pt x="163" y="22133"/>
                    <a:pt x="245" y="22079"/>
                  </a:cubicBezTo>
                  <a:cubicBezTo>
                    <a:pt x="380" y="21944"/>
                    <a:pt x="570" y="21699"/>
                    <a:pt x="868" y="21374"/>
                  </a:cubicBezTo>
                  <a:cubicBezTo>
                    <a:pt x="2170" y="19909"/>
                    <a:pt x="4937" y="16790"/>
                    <a:pt x="7921" y="13400"/>
                  </a:cubicBezTo>
                  <a:cubicBezTo>
                    <a:pt x="10769" y="10172"/>
                    <a:pt x="13807" y="6673"/>
                    <a:pt x="16085" y="4069"/>
                  </a:cubicBezTo>
                  <a:cubicBezTo>
                    <a:pt x="18173" y="1682"/>
                    <a:pt x="19584" y="28"/>
                    <a:pt x="19584" y="28"/>
                  </a:cubicBezTo>
                  <a:cubicBezTo>
                    <a:pt x="19584" y="28"/>
                    <a:pt x="19584" y="28"/>
                    <a:pt x="19584" y="0"/>
                  </a:cubicBezTo>
                  <a:cubicBezTo>
                    <a:pt x="19557" y="0"/>
                    <a:pt x="19557" y="0"/>
                    <a:pt x="19557" y="0"/>
                  </a:cubicBezTo>
                  <a:cubicBezTo>
                    <a:pt x="19557" y="0"/>
                    <a:pt x="18092" y="1628"/>
                    <a:pt x="16004" y="3988"/>
                  </a:cubicBezTo>
                  <a:cubicBezTo>
                    <a:pt x="13698" y="6564"/>
                    <a:pt x="10633" y="10036"/>
                    <a:pt x="7785" y="13264"/>
                  </a:cubicBezTo>
                  <a:cubicBezTo>
                    <a:pt x="4774" y="16654"/>
                    <a:pt x="2035" y="19801"/>
                    <a:pt x="760" y="21266"/>
                  </a:cubicBezTo>
                  <a:cubicBezTo>
                    <a:pt x="489" y="21591"/>
                    <a:pt x="272" y="21835"/>
                    <a:pt x="136" y="21998"/>
                  </a:cubicBezTo>
                  <a:cubicBezTo>
                    <a:pt x="109" y="22052"/>
                    <a:pt x="55" y="22133"/>
                    <a:pt x="28" y="22188"/>
                  </a:cubicBezTo>
                  <a:cubicBezTo>
                    <a:pt x="0" y="22215"/>
                    <a:pt x="0" y="22215"/>
                    <a:pt x="28" y="22215"/>
                  </a:cubicBezTo>
                  <a:cubicBezTo>
                    <a:pt x="28" y="22242"/>
                    <a:pt x="28" y="22242"/>
                    <a:pt x="55" y="2221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a:off x="2065117" y="3893626"/>
              <a:ext cx="423134" cy="490751"/>
            </a:xfrm>
            <a:custGeom>
              <a:avLst/>
              <a:gdLst/>
              <a:ahLst/>
              <a:cxnLst/>
              <a:rect l="l" t="t" r="r" b="b"/>
              <a:pathLst>
                <a:path w="19585" h="22216" extrusionOk="0">
                  <a:moveTo>
                    <a:pt x="28" y="22215"/>
                  </a:moveTo>
                  <a:cubicBezTo>
                    <a:pt x="109" y="22161"/>
                    <a:pt x="164" y="22107"/>
                    <a:pt x="218" y="22053"/>
                  </a:cubicBezTo>
                  <a:cubicBezTo>
                    <a:pt x="353" y="21917"/>
                    <a:pt x="570" y="21673"/>
                    <a:pt x="869" y="21347"/>
                  </a:cubicBezTo>
                  <a:cubicBezTo>
                    <a:pt x="2171" y="19910"/>
                    <a:pt x="4910" y="16791"/>
                    <a:pt x="7894" y="13400"/>
                  </a:cubicBezTo>
                  <a:cubicBezTo>
                    <a:pt x="10742" y="10145"/>
                    <a:pt x="13807" y="6646"/>
                    <a:pt x="16085" y="4042"/>
                  </a:cubicBezTo>
                  <a:cubicBezTo>
                    <a:pt x="18147" y="1683"/>
                    <a:pt x="19557" y="28"/>
                    <a:pt x="19557" y="28"/>
                  </a:cubicBezTo>
                  <a:cubicBezTo>
                    <a:pt x="19584" y="28"/>
                    <a:pt x="19584" y="1"/>
                    <a:pt x="19557" y="1"/>
                  </a:cubicBezTo>
                  <a:cubicBezTo>
                    <a:pt x="19557" y="1"/>
                    <a:pt x="19530" y="1"/>
                    <a:pt x="19530" y="1"/>
                  </a:cubicBezTo>
                  <a:cubicBezTo>
                    <a:pt x="19530" y="1"/>
                    <a:pt x="18092" y="1601"/>
                    <a:pt x="16004" y="3961"/>
                  </a:cubicBezTo>
                  <a:cubicBezTo>
                    <a:pt x="13698" y="6565"/>
                    <a:pt x="10606" y="10037"/>
                    <a:pt x="7758" y="13264"/>
                  </a:cubicBezTo>
                  <a:cubicBezTo>
                    <a:pt x="4775" y="16655"/>
                    <a:pt x="2035" y="19774"/>
                    <a:pt x="760" y="21266"/>
                  </a:cubicBezTo>
                  <a:cubicBezTo>
                    <a:pt x="462" y="21591"/>
                    <a:pt x="245" y="21808"/>
                    <a:pt x="136" y="21971"/>
                  </a:cubicBezTo>
                  <a:cubicBezTo>
                    <a:pt x="82" y="22053"/>
                    <a:pt x="55" y="22107"/>
                    <a:pt x="1" y="22188"/>
                  </a:cubicBezTo>
                  <a:cubicBezTo>
                    <a:pt x="1" y="22188"/>
                    <a:pt x="1" y="22215"/>
                    <a:pt x="1" y="22215"/>
                  </a:cubicBezTo>
                  <a:cubicBezTo>
                    <a:pt x="28" y="22215"/>
                    <a:pt x="28" y="22215"/>
                    <a:pt x="28" y="2221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a:off x="2066305" y="3912205"/>
              <a:ext cx="423112" cy="491348"/>
            </a:xfrm>
            <a:custGeom>
              <a:avLst/>
              <a:gdLst/>
              <a:ahLst/>
              <a:cxnLst/>
              <a:rect l="l" t="t" r="r" b="b"/>
              <a:pathLst>
                <a:path w="19584" h="22243" extrusionOk="0">
                  <a:moveTo>
                    <a:pt x="54" y="22215"/>
                  </a:moveTo>
                  <a:cubicBezTo>
                    <a:pt x="109" y="22188"/>
                    <a:pt x="163" y="22134"/>
                    <a:pt x="217" y="22080"/>
                  </a:cubicBezTo>
                  <a:cubicBezTo>
                    <a:pt x="380" y="21944"/>
                    <a:pt x="570" y="21700"/>
                    <a:pt x="868" y="21374"/>
                  </a:cubicBezTo>
                  <a:cubicBezTo>
                    <a:pt x="2170" y="19910"/>
                    <a:pt x="4937" y="16790"/>
                    <a:pt x="7893" y="13400"/>
                  </a:cubicBezTo>
                  <a:cubicBezTo>
                    <a:pt x="10741" y="10172"/>
                    <a:pt x="13806" y="6673"/>
                    <a:pt x="16085" y="4069"/>
                  </a:cubicBezTo>
                  <a:cubicBezTo>
                    <a:pt x="18146" y="1682"/>
                    <a:pt x="19584" y="28"/>
                    <a:pt x="19584" y="28"/>
                  </a:cubicBezTo>
                  <a:cubicBezTo>
                    <a:pt x="19584" y="28"/>
                    <a:pt x="19584" y="28"/>
                    <a:pt x="19584" y="1"/>
                  </a:cubicBezTo>
                  <a:cubicBezTo>
                    <a:pt x="19556" y="1"/>
                    <a:pt x="19556" y="1"/>
                    <a:pt x="19529" y="1"/>
                  </a:cubicBezTo>
                  <a:cubicBezTo>
                    <a:pt x="19529" y="1"/>
                    <a:pt x="18092" y="1628"/>
                    <a:pt x="16003" y="3988"/>
                  </a:cubicBezTo>
                  <a:cubicBezTo>
                    <a:pt x="13698" y="6565"/>
                    <a:pt x="10606" y="10037"/>
                    <a:pt x="7785" y="13264"/>
                  </a:cubicBezTo>
                  <a:cubicBezTo>
                    <a:pt x="4774" y="16655"/>
                    <a:pt x="2034" y="19801"/>
                    <a:pt x="760" y="21266"/>
                  </a:cubicBezTo>
                  <a:cubicBezTo>
                    <a:pt x="488" y="21591"/>
                    <a:pt x="271" y="21835"/>
                    <a:pt x="136" y="21998"/>
                  </a:cubicBezTo>
                  <a:cubicBezTo>
                    <a:pt x="81" y="22052"/>
                    <a:pt x="54" y="22134"/>
                    <a:pt x="27" y="22188"/>
                  </a:cubicBezTo>
                  <a:cubicBezTo>
                    <a:pt x="0" y="22215"/>
                    <a:pt x="0" y="22215"/>
                    <a:pt x="27" y="22215"/>
                  </a:cubicBezTo>
                  <a:cubicBezTo>
                    <a:pt x="27" y="22242"/>
                    <a:pt x="27" y="22242"/>
                    <a:pt x="54" y="2221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a:off x="1381375" y="3694250"/>
              <a:ext cx="1152125" cy="627950"/>
            </a:xfrm>
            <a:custGeom>
              <a:avLst/>
              <a:gdLst/>
              <a:ahLst/>
              <a:cxnLst/>
              <a:rect l="l" t="t" r="r" b="b"/>
              <a:pathLst>
                <a:path w="46085" h="25118" extrusionOk="0">
                  <a:moveTo>
                    <a:pt x="21022" y="1"/>
                  </a:moveTo>
                  <a:lnTo>
                    <a:pt x="1" y="20181"/>
                  </a:lnTo>
                  <a:lnTo>
                    <a:pt x="26826" y="25117"/>
                  </a:lnTo>
                  <a:lnTo>
                    <a:pt x="46084" y="3229"/>
                  </a:lnTo>
                  <a:close/>
                </a:path>
              </a:pathLst>
            </a:custGeom>
            <a:solidFill>
              <a:srgbClr val="46B2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a:off x="2243250" y="4052975"/>
              <a:ext cx="65800" cy="73925"/>
            </a:xfrm>
            <a:custGeom>
              <a:avLst/>
              <a:gdLst/>
              <a:ahLst/>
              <a:cxnLst/>
              <a:rect l="l" t="t" r="r" b="b"/>
              <a:pathLst>
                <a:path w="2632" h="2957" extrusionOk="0">
                  <a:moveTo>
                    <a:pt x="2631" y="0"/>
                  </a:moveTo>
                  <a:lnTo>
                    <a:pt x="0" y="2957"/>
                  </a:lnTo>
                  <a:lnTo>
                    <a:pt x="1926" y="2957"/>
                  </a:lnTo>
                  <a:close/>
                </a:path>
              </a:pathLst>
            </a:custGeom>
            <a:solidFill>
              <a:srgbClr val="C82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a:off x="1322400" y="3658325"/>
              <a:ext cx="1150750" cy="746600"/>
            </a:xfrm>
            <a:custGeom>
              <a:avLst/>
              <a:gdLst/>
              <a:ahLst/>
              <a:cxnLst/>
              <a:rect l="l" t="t" r="r" b="b"/>
              <a:pathLst>
                <a:path w="46030" h="29864" extrusionOk="0">
                  <a:moveTo>
                    <a:pt x="26039" y="0"/>
                  </a:moveTo>
                  <a:lnTo>
                    <a:pt x="45514" y="12776"/>
                  </a:lnTo>
                  <a:lnTo>
                    <a:pt x="46029" y="18987"/>
                  </a:lnTo>
                  <a:lnTo>
                    <a:pt x="18743" y="29864"/>
                  </a:lnTo>
                  <a:lnTo>
                    <a:pt x="0" y="9114"/>
                  </a:lnTo>
                  <a:close/>
                </a:path>
              </a:pathLst>
            </a:custGeom>
            <a:solidFill>
              <a:srgbClr val="C82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a:off x="1331200" y="3726800"/>
              <a:ext cx="1120250" cy="649650"/>
            </a:xfrm>
            <a:custGeom>
              <a:avLst/>
              <a:gdLst/>
              <a:ahLst/>
              <a:cxnLst/>
              <a:rect l="l" t="t" r="r" b="b"/>
              <a:pathLst>
                <a:path w="44810" h="25986" extrusionOk="0">
                  <a:moveTo>
                    <a:pt x="43914" y="10877"/>
                  </a:moveTo>
                  <a:cubicBezTo>
                    <a:pt x="43426" y="12505"/>
                    <a:pt x="43535" y="14675"/>
                    <a:pt x="44809" y="15895"/>
                  </a:cubicBezTo>
                  <a:lnTo>
                    <a:pt x="18418" y="25985"/>
                  </a:lnTo>
                  <a:lnTo>
                    <a:pt x="570" y="6022"/>
                  </a:lnTo>
                  <a:cubicBezTo>
                    <a:pt x="570" y="6022"/>
                    <a:pt x="1818" y="246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a:off x="1799827" y="4012950"/>
              <a:ext cx="611094" cy="243475"/>
            </a:xfrm>
            <a:custGeom>
              <a:avLst/>
              <a:gdLst/>
              <a:ahLst/>
              <a:cxnLst/>
              <a:rect l="l" t="t" r="r" b="b"/>
              <a:pathLst>
                <a:path w="25687" h="9739" extrusionOk="0">
                  <a:moveTo>
                    <a:pt x="25660" y="55"/>
                  </a:moveTo>
                  <a:cubicBezTo>
                    <a:pt x="24873" y="299"/>
                    <a:pt x="24086" y="598"/>
                    <a:pt x="23327" y="896"/>
                  </a:cubicBezTo>
                  <a:cubicBezTo>
                    <a:pt x="21510" y="1601"/>
                    <a:pt x="19719" y="2361"/>
                    <a:pt x="17902" y="3039"/>
                  </a:cubicBezTo>
                  <a:cubicBezTo>
                    <a:pt x="13725" y="4612"/>
                    <a:pt x="9548" y="6185"/>
                    <a:pt x="5398" y="7731"/>
                  </a:cubicBezTo>
                  <a:cubicBezTo>
                    <a:pt x="3608" y="8409"/>
                    <a:pt x="1818" y="9060"/>
                    <a:pt x="28" y="9711"/>
                  </a:cubicBezTo>
                  <a:cubicBezTo>
                    <a:pt x="0" y="9711"/>
                    <a:pt x="0" y="9738"/>
                    <a:pt x="28" y="9738"/>
                  </a:cubicBezTo>
                  <a:cubicBezTo>
                    <a:pt x="28" y="9738"/>
                    <a:pt x="28" y="9738"/>
                    <a:pt x="55" y="9738"/>
                  </a:cubicBezTo>
                  <a:cubicBezTo>
                    <a:pt x="2442" y="8898"/>
                    <a:pt x="4828" y="8030"/>
                    <a:pt x="7215" y="7135"/>
                  </a:cubicBezTo>
                  <a:cubicBezTo>
                    <a:pt x="10796" y="5805"/>
                    <a:pt x="14349" y="4422"/>
                    <a:pt x="17929" y="3066"/>
                  </a:cubicBezTo>
                  <a:cubicBezTo>
                    <a:pt x="19719" y="2388"/>
                    <a:pt x="21537" y="1628"/>
                    <a:pt x="23327" y="923"/>
                  </a:cubicBezTo>
                  <a:cubicBezTo>
                    <a:pt x="24114" y="625"/>
                    <a:pt x="24873" y="326"/>
                    <a:pt x="25660" y="55"/>
                  </a:cubicBezTo>
                  <a:cubicBezTo>
                    <a:pt x="25687" y="82"/>
                    <a:pt x="25687" y="1"/>
                    <a:pt x="25660"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a:off x="1837250" y="4027200"/>
              <a:ext cx="579477" cy="238025"/>
            </a:xfrm>
            <a:custGeom>
              <a:avLst/>
              <a:gdLst/>
              <a:ahLst/>
              <a:cxnLst/>
              <a:rect l="l" t="t" r="r" b="b"/>
              <a:pathLst>
                <a:path w="24358" h="9521" extrusionOk="0">
                  <a:moveTo>
                    <a:pt x="24331" y="1"/>
                  </a:moveTo>
                  <a:cubicBezTo>
                    <a:pt x="24222" y="28"/>
                    <a:pt x="24114" y="55"/>
                    <a:pt x="24005" y="82"/>
                  </a:cubicBezTo>
                  <a:cubicBezTo>
                    <a:pt x="23625" y="218"/>
                    <a:pt x="23246" y="380"/>
                    <a:pt x="22839" y="543"/>
                  </a:cubicBezTo>
                  <a:cubicBezTo>
                    <a:pt x="18472" y="2225"/>
                    <a:pt x="14078" y="3879"/>
                    <a:pt x="9684" y="5588"/>
                  </a:cubicBezTo>
                  <a:cubicBezTo>
                    <a:pt x="7107" y="6619"/>
                    <a:pt x="4503" y="7622"/>
                    <a:pt x="1926" y="8680"/>
                  </a:cubicBezTo>
                  <a:cubicBezTo>
                    <a:pt x="1303" y="8951"/>
                    <a:pt x="652" y="9223"/>
                    <a:pt x="28" y="9494"/>
                  </a:cubicBezTo>
                  <a:cubicBezTo>
                    <a:pt x="1" y="9521"/>
                    <a:pt x="1" y="9521"/>
                    <a:pt x="28" y="9521"/>
                  </a:cubicBezTo>
                  <a:cubicBezTo>
                    <a:pt x="28" y="9521"/>
                    <a:pt x="28" y="9521"/>
                    <a:pt x="28" y="9521"/>
                  </a:cubicBezTo>
                  <a:cubicBezTo>
                    <a:pt x="624" y="9304"/>
                    <a:pt x="1221" y="9087"/>
                    <a:pt x="1791" y="8843"/>
                  </a:cubicBezTo>
                  <a:cubicBezTo>
                    <a:pt x="4123" y="7948"/>
                    <a:pt x="6456" y="6998"/>
                    <a:pt x="8789" y="6103"/>
                  </a:cubicBezTo>
                  <a:cubicBezTo>
                    <a:pt x="13183" y="4395"/>
                    <a:pt x="17550" y="2713"/>
                    <a:pt x="21917" y="1004"/>
                  </a:cubicBezTo>
                  <a:cubicBezTo>
                    <a:pt x="22649" y="733"/>
                    <a:pt x="23408" y="489"/>
                    <a:pt x="24114" y="163"/>
                  </a:cubicBezTo>
                  <a:cubicBezTo>
                    <a:pt x="24195" y="109"/>
                    <a:pt x="24276" y="82"/>
                    <a:pt x="24358" y="28"/>
                  </a:cubicBezTo>
                  <a:cubicBezTo>
                    <a:pt x="24358" y="28"/>
                    <a:pt x="24358" y="1"/>
                    <a:pt x="24358" y="1"/>
                  </a:cubicBezTo>
                  <a:cubicBezTo>
                    <a:pt x="24331" y="1"/>
                    <a:pt x="24331" y="1"/>
                    <a:pt x="2433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a:off x="1792738" y="4061100"/>
              <a:ext cx="613663" cy="248900"/>
            </a:xfrm>
            <a:custGeom>
              <a:avLst/>
              <a:gdLst/>
              <a:ahLst/>
              <a:cxnLst/>
              <a:rect l="l" t="t" r="r" b="b"/>
              <a:pathLst>
                <a:path w="25795" h="9956" extrusionOk="0">
                  <a:moveTo>
                    <a:pt x="25795" y="1"/>
                  </a:moveTo>
                  <a:cubicBezTo>
                    <a:pt x="25713" y="1"/>
                    <a:pt x="25659" y="28"/>
                    <a:pt x="25578" y="55"/>
                  </a:cubicBezTo>
                  <a:cubicBezTo>
                    <a:pt x="24954" y="245"/>
                    <a:pt x="24330" y="516"/>
                    <a:pt x="23706" y="733"/>
                  </a:cubicBezTo>
                  <a:cubicBezTo>
                    <a:pt x="20967" y="1737"/>
                    <a:pt x="18200" y="2822"/>
                    <a:pt x="15461" y="3879"/>
                  </a:cubicBezTo>
                  <a:cubicBezTo>
                    <a:pt x="12369" y="5046"/>
                    <a:pt x="9276" y="6239"/>
                    <a:pt x="6184" y="7460"/>
                  </a:cubicBezTo>
                  <a:cubicBezTo>
                    <a:pt x="4557" y="8084"/>
                    <a:pt x="2902" y="8707"/>
                    <a:pt x="1248" y="9358"/>
                  </a:cubicBezTo>
                  <a:cubicBezTo>
                    <a:pt x="841" y="9521"/>
                    <a:pt x="434" y="9711"/>
                    <a:pt x="27" y="9874"/>
                  </a:cubicBezTo>
                  <a:cubicBezTo>
                    <a:pt x="27" y="9874"/>
                    <a:pt x="0" y="9901"/>
                    <a:pt x="0" y="9928"/>
                  </a:cubicBezTo>
                  <a:cubicBezTo>
                    <a:pt x="27" y="9928"/>
                    <a:pt x="27" y="9955"/>
                    <a:pt x="54" y="9955"/>
                  </a:cubicBezTo>
                  <a:cubicBezTo>
                    <a:pt x="570" y="9765"/>
                    <a:pt x="1112" y="9575"/>
                    <a:pt x="1627" y="9386"/>
                  </a:cubicBezTo>
                  <a:cubicBezTo>
                    <a:pt x="3689" y="8626"/>
                    <a:pt x="5750" y="7812"/>
                    <a:pt x="7812" y="6999"/>
                  </a:cubicBezTo>
                  <a:cubicBezTo>
                    <a:pt x="12613" y="5154"/>
                    <a:pt x="17414" y="3283"/>
                    <a:pt x="22214" y="1411"/>
                  </a:cubicBezTo>
                  <a:cubicBezTo>
                    <a:pt x="23299" y="1004"/>
                    <a:pt x="24384" y="625"/>
                    <a:pt x="25469" y="163"/>
                  </a:cubicBezTo>
                  <a:cubicBezTo>
                    <a:pt x="25578" y="109"/>
                    <a:pt x="25686" y="55"/>
                    <a:pt x="25795" y="1"/>
                  </a:cubicBezTo>
                  <a:cubicBezTo>
                    <a:pt x="25795" y="1"/>
                    <a:pt x="25795" y="1"/>
                    <a:pt x="25795" y="1"/>
                  </a:cubicBezTo>
                  <a:cubicBezTo>
                    <a:pt x="25795" y="1"/>
                    <a:pt x="25795" y="1"/>
                    <a:pt x="25795"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a:off x="1818527" y="4071275"/>
              <a:ext cx="606597" cy="242775"/>
            </a:xfrm>
            <a:custGeom>
              <a:avLst/>
              <a:gdLst/>
              <a:ahLst/>
              <a:cxnLst/>
              <a:rect l="l" t="t" r="r" b="b"/>
              <a:pathLst>
                <a:path w="25498" h="9711" extrusionOk="0">
                  <a:moveTo>
                    <a:pt x="25470" y="1"/>
                  </a:moveTo>
                  <a:cubicBezTo>
                    <a:pt x="25308" y="55"/>
                    <a:pt x="25118" y="109"/>
                    <a:pt x="24955" y="163"/>
                  </a:cubicBezTo>
                  <a:cubicBezTo>
                    <a:pt x="23409" y="679"/>
                    <a:pt x="21890" y="1303"/>
                    <a:pt x="20344" y="1872"/>
                  </a:cubicBezTo>
                  <a:cubicBezTo>
                    <a:pt x="16953" y="3174"/>
                    <a:pt x="13563" y="4503"/>
                    <a:pt x="10172" y="5805"/>
                  </a:cubicBezTo>
                  <a:cubicBezTo>
                    <a:pt x="7460" y="6836"/>
                    <a:pt x="4748" y="7894"/>
                    <a:pt x="2035" y="8897"/>
                  </a:cubicBezTo>
                  <a:lnTo>
                    <a:pt x="1" y="9657"/>
                  </a:lnTo>
                  <a:cubicBezTo>
                    <a:pt x="1" y="9684"/>
                    <a:pt x="1" y="9684"/>
                    <a:pt x="1" y="9684"/>
                  </a:cubicBezTo>
                  <a:cubicBezTo>
                    <a:pt x="28" y="9711"/>
                    <a:pt x="28" y="9711"/>
                    <a:pt x="28" y="9684"/>
                  </a:cubicBezTo>
                  <a:cubicBezTo>
                    <a:pt x="543" y="9521"/>
                    <a:pt x="1059" y="9358"/>
                    <a:pt x="1574" y="9168"/>
                  </a:cubicBezTo>
                  <a:cubicBezTo>
                    <a:pt x="3636" y="8436"/>
                    <a:pt x="5670" y="7677"/>
                    <a:pt x="7704" y="6917"/>
                  </a:cubicBezTo>
                  <a:cubicBezTo>
                    <a:pt x="10688" y="5778"/>
                    <a:pt x="13644" y="4639"/>
                    <a:pt x="16601" y="3472"/>
                  </a:cubicBezTo>
                  <a:cubicBezTo>
                    <a:pt x="19286" y="2442"/>
                    <a:pt x="21944" y="1411"/>
                    <a:pt x="24602" y="380"/>
                  </a:cubicBezTo>
                  <a:cubicBezTo>
                    <a:pt x="24819" y="326"/>
                    <a:pt x="25036" y="245"/>
                    <a:pt x="25226" y="163"/>
                  </a:cubicBezTo>
                  <a:cubicBezTo>
                    <a:pt x="25308" y="109"/>
                    <a:pt x="25416" y="82"/>
                    <a:pt x="25497" y="28"/>
                  </a:cubicBezTo>
                  <a:cubicBezTo>
                    <a:pt x="25497" y="28"/>
                    <a:pt x="25497" y="1"/>
                    <a:pt x="25497" y="1"/>
                  </a:cubicBezTo>
                  <a:cubicBezTo>
                    <a:pt x="25470" y="1"/>
                    <a:pt x="25470" y="1"/>
                    <a:pt x="2547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a:off x="1787575" y="4089575"/>
              <a:ext cx="636264" cy="256350"/>
            </a:xfrm>
            <a:custGeom>
              <a:avLst/>
              <a:gdLst/>
              <a:ahLst/>
              <a:cxnLst/>
              <a:rect l="l" t="t" r="r" b="b"/>
              <a:pathLst>
                <a:path w="26745" h="10254" extrusionOk="0">
                  <a:moveTo>
                    <a:pt x="26690" y="28"/>
                  </a:moveTo>
                  <a:cubicBezTo>
                    <a:pt x="26663" y="28"/>
                    <a:pt x="26609" y="28"/>
                    <a:pt x="26581" y="28"/>
                  </a:cubicBezTo>
                  <a:cubicBezTo>
                    <a:pt x="26473" y="55"/>
                    <a:pt x="26392" y="82"/>
                    <a:pt x="26310" y="137"/>
                  </a:cubicBezTo>
                  <a:cubicBezTo>
                    <a:pt x="25144" y="543"/>
                    <a:pt x="23978" y="977"/>
                    <a:pt x="22838" y="1411"/>
                  </a:cubicBezTo>
                  <a:cubicBezTo>
                    <a:pt x="19828" y="2551"/>
                    <a:pt x="16844" y="3717"/>
                    <a:pt x="13860" y="4883"/>
                  </a:cubicBezTo>
                  <a:cubicBezTo>
                    <a:pt x="10633" y="6131"/>
                    <a:pt x="7351" y="7297"/>
                    <a:pt x="4123" y="8572"/>
                  </a:cubicBezTo>
                  <a:cubicBezTo>
                    <a:pt x="2740" y="9087"/>
                    <a:pt x="1356" y="9684"/>
                    <a:pt x="0" y="10254"/>
                  </a:cubicBezTo>
                  <a:lnTo>
                    <a:pt x="0" y="10254"/>
                  </a:lnTo>
                  <a:lnTo>
                    <a:pt x="0" y="10254"/>
                  </a:lnTo>
                  <a:cubicBezTo>
                    <a:pt x="922" y="9874"/>
                    <a:pt x="1844" y="9521"/>
                    <a:pt x="2767" y="9169"/>
                  </a:cubicBezTo>
                  <a:cubicBezTo>
                    <a:pt x="6483" y="7731"/>
                    <a:pt x="10226" y="6429"/>
                    <a:pt x="13915" y="4992"/>
                  </a:cubicBezTo>
                  <a:cubicBezTo>
                    <a:pt x="17739" y="3500"/>
                    <a:pt x="21591" y="2008"/>
                    <a:pt x="25442" y="543"/>
                  </a:cubicBezTo>
                  <a:cubicBezTo>
                    <a:pt x="25849" y="435"/>
                    <a:pt x="26229" y="272"/>
                    <a:pt x="26609" y="109"/>
                  </a:cubicBezTo>
                  <a:cubicBezTo>
                    <a:pt x="26636" y="82"/>
                    <a:pt x="26690" y="55"/>
                    <a:pt x="26717" y="28"/>
                  </a:cubicBezTo>
                  <a:cubicBezTo>
                    <a:pt x="26744" y="28"/>
                    <a:pt x="26744" y="1"/>
                    <a:pt x="2671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a:off x="1810152" y="4102475"/>
              <a:ext cx="631101" cy="248875"/>
            </a:xfrm>
            <a:custGeom>
              <a:avLst/>
              <a:gdLst/>
              <a:ahLst/>
              <a:cxnLst/>
              <a:rect l="l" t="t" r="r" b="b"/>
              <a:pathLst>
                <a:path w="26528" h="9955" extrusionOk="0">
                  <a:moveTo>
                    <a:pt x="26446" y="0"/>
                  </a:moveTo>
                  <a:cubicBezTo>
                    <a:pt x="26365" y="27"/>
                    <a:pt x="26256" y="55"/>
                    <a:pt x="26175" y="82"/>
                  </a:cubicBezTo>
                  <a:cubicBezTo>
                    <a:pt x="25361" y="326"/>
                    <a:pt x="24575" y="678"/>
                    <a:pt x="23788" y="977"/>
                  </a:cubicBezTo>
                  <a:cubicBezTo>
                    <a:pt x="20289" y="2333"/>
                    <a:pt x="16763" y="3662"/>
                    <a:pt x="13237" y="4964"/>
                  </a:cubicBezTo>
                  <a:cubicBezTo>
                    <a:pt x="9277" y="6456"/>
                    <a:pt x="5317" y="7866"/>
                    <a:pt x="1357" y="9385"/>
                  </a:cubicBezTo>
                  <a:cubicBezTo>
                    <a:pt x="923" y="9548"/>
                    <a:pt x="461" y="9711"/>
                    <a:pt x="28" y="9873"/>
                  </a:cubicBezTo>
                  <a:cubicBezTo>
                    <a:pt x="28" y="9900"/>
                    <a:pt x="0" y="9900"/>
                    <a:pt x="0" y="9928"/>
                  </a:cubicBezTo>
                  <a:cubicBezTo>
                    <a:pt x="28" y="9955"/>
                    <a:pt x="28" y="9955"/>
                    <a:pt x="55" y="9955"/>
                  </a:cubicBezTo>
                  <a:cubicBezTo>
                    <a:pt x="597" y="9765"/>
                    <a:pt x="1112" y="9575"/>
                    <a:pt x="1655" y="9385"/>
                  </a:cubicBezTo>
                  <a:cubicBezTo>
                    <a:pt x="6429" y="7703"/>
                    <a:pt x="11175" y="5913"/>
                    <a:pt x="15949" y="4150"/>
                  </a:cubicBezTo>
                  <a:cubicBezTo>
                    <a:pt x="19096" y="2930"/>
                    <a:pt x="22269" y="1736"/>
                    <a:pt x="25415" y="489"/>
                  </a:cubicBezTo>
                  <a:cubicBezTo>
                    <a:pt x="25687" y="380"/>
                    <a:pt x="25985" y="299"/>
                    <a:pt x="26256" y="163"/>
                  </a:cubicBezTo>
                  <a:cubicBezTo>
                    <a:pt x="26311" y="109"/>
                    <a:pt x="26392" y="82"/>
                    <a:pt x="26446" y="55"/>
                  </a:cubicBezTo>
                  <a:cubicBezTo>
                    <a:pt x="26528" y="0"/>
                    <a:pt x="26473" y="27"/>
                    <a:pt x="26446" y="27"/>
                  </a:cubicBezTo>
                  <a:cubicBezTo>
                    <a:pt x="26446" y="0"/>
                    <a:pt x="26446" y="0"/>
                    <a:pt x="2644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a:off x="1290525" y="3732225"/>
              <a:ext cx="492325" cy="520125"/>
            </a:xfrm>
            <a:custGeom>
              <a:avLst/>
              <a:gdLst/>
              <a:ahLst/>
              <a:cxnLst/>
              <a:rect l="l" t="t" r="r" b="b"/>
              <a:pathLst>
                <a:path w="19693" h="20805" extrusionOk="0">
                  <a:moveTo>
                    <a:pt x="19692" y="20805"/>
                  </a:moveTo>
                  <a:cubicBezTo>
                    <a:pt x="19638" y="20750"/>
                    <a:pt x="19611" y="20669"/>
                    <a:pt x="19557" y="20615"/>
                  </a:cubicBezTo>
                  <a:cubicBezTo>
                    <a:pt x="19421" y="20452"/>
                    <a:pt x="19204" y="20235"/>
                    <a:pt x="18933" y="19937"/>
                  </a:cubicBezTo>
                  <a:cubicBezTo>
                    <a:pt x="17658" y="18553"/>
                    <a:pt x="14891" y="15624"/>
                    <a:pt x="11881" y="12451"/>
                  </a:cubicBezTo>
                  <a:cubicBezTo>
                    <a:pt x="9033" y="9413"/>
                    <a:pt x="5913" y="6158"/>
                    <a:pt x="3608" y="3717"/>
                  </a:cubicBezTo>
                  <a:cubicBezTo>
                    <a:pt x="1492" y="1520"/>
                    <a:pt x="55" y="1"/>
                    <a:pt x="55" y="1"/>
                  </a:cubicBezTo>
                  <a:cubicBezTo>
                    <a:pt x="27" y="1"/>
                    <a:pt x="27" y="1"/>
                    <a:pt x="27" y="1"/>
                  </a:cubicBezTo>
                  <a:cubicBezTo>
                    <a:pt x="0" y="1"/>
                    <a:pt x="0" y="1"/>
                    <a:pt x="27" y="28"/>
                  </a:cubicBezTo>
                  <a:cubicBezTo>
                    <a:pt x="27" y="28"/>
                    <a:pt x="1438" y="1574"/>
                    <a:pt x="3526" y="3798"/>
                  </a:cubicBezTo>
                  <a:cubicBezTo>
                    <a:pt x="5805" y="6239"/>
                    <a:pt x="8897" y="9521"/>
                    <a:pt x="11745" y="12559"/>
                  </a:cubicBezTo>
                  <a:cubicBezTo>
                    <a:pt x="14756" y="15733"/>
                    <a:pt x="17522" y="18662"/>
                    <a:pt x="18824" y="20018"/>
                  </a:cubicBezTo>
                  <a:cubicBezTo>
                    <a:pt x="19123" y="20316"/>
                    <a:pt x="19312" y="20533"/>
                    <a:pt x="19475" y="20669"/>
                  </a:cubicBezTo>
                  <a:cubicBezTo>
                    <a:pt x="19529" y="20723"/>
                    <a:pt x="19584" y="20778"/>
                    <a:pt x="19638" y="20805"/>
                  </a:cubicBezTo>
                  <a:cubicBezTo>
                    <a:pt x="19665" y="20805"/>
                    <a:pt x="19665" y="20805"/>
                    <a:pt x="19692" y="20805"/>
                  </a:cubicBezTo>
                  <a:cubicBezTo>
                    <a:pt x="19692" y="20805"/>
                    <a:pt x="19692" y="20805"/>
                    <a:pt x="19692" y="2080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a:off x="1289175" y="3762750"/>
              <a:ext cx="491625" cy="520800"/>
            </a:xfrm>
            <a:custGeom>
              <a:avLst/>
              <a:gdLst/>
              <a:ahLst/>
              <a:cxnLst/>
              <a:rect l="l" t="t" r="r" b="b"/>
              <a:pathLst>
                <a:path w="19665" h="20832" extrusionOk="0">
                  <a:moveTo>
                    <a:pt x="19665" y="20831"/>
                  </a:moveTo>
                  <a:cubicBezTo>
                    <a:pt x="19638" y="20750"/>
                    <a:pt x="19583" y="20696"/>
                    <a:pt x="19529" y="20641"/>
                  </a:cubicBezTo>
                  <a:cubicBezTo>
                    <a:pt x="19421" y="20479"/>
                    <a:pt x="19204" y="20262"/>
                    <a:pt x="18932" y="19963"/>
                  </a:cubicBezTo>
                  <a:cubicBezTo>
                    <a:pt x="17631" y="18580"/>
                    <a:pt x="14891" y="15651"/>
                    <a:pt x="11880" y="12450"/>
                  </a:cubicBezTo>
                  <a:cubicBezTo>
                    <a:pt x="9005" y="9439"/>
                    <a:pt x="5913" y="6157"/>
                    <a:pt x="3607" y="3743"/>
                  </a:cubicBezTo>
                  <a:cubicBezTo>
                    <a:pt x="1492" y="1546"/>
                    <a:pt x="27" y="27"/>
                    <a:pt x="27" y="27"/>
                  </a:cubicBezTo>
                  <a:cubicBezTo>
                    <a:pt x="27" y="0"/>
                    <a:pt x="27" y="0"/>
                    <a:pt x="0" y="27"/>
                  </a:cubicBezTo>
                  <a:cubicBezTo>
                    <a:pt x="0" y="27"/>
                    <a:pt x="0" y="27"/>
                    <a:pt x="0" y="27"/>
                  </a:cubicBezTo>
                  <a:cubicBezTo>
                    <a:pt x="0" y="27"/>
                    <a:pt x="1438" y="1573"/>
                    <a:pt x="3526" y="3825"/>
                  </a:cubicBezTo>
                  <a:cubicBezTo>
                    <a:pt x="5805" y="6266"/>
                    <a:pt x="8897" y="9548"/>
                    <a:pt x="11745" y="12559"/>
                  </a:cubicBezTo>
                  <a:cubicBezTo>
                    <a:pt x="14755" y="15759"/>
                    <a:pt x="17495" y="18661"/>
                    <a:pt x="18824" y="20018"/>
                  </a:cubicBezTo>
                  <a:cubicBezTo>
                    <a:pt x="19122" y="20316"/>
                    <a:pt x="19312" y="20560"/>
                    <a:pt x="19475" y="20696"/>
                  </a:cubicBezTo>
                  <a:cubicBezTo>
                    <a:pt x="19529" y="20750"/>
                    <a:pt x="19583" y="20777"/>
                    <a:pt x="19638" y="20831"/>
                  </a:cubicBezTo>
                  <a:cubicBezTo>
                    <a:pt x="19638" y="20831"/>
                    <a:pt x="19665" y="20831"/>
                    <a:pt x="19665" y="20831"/>
                  </a:cubicBezTo>
                  <a:cubicBezTo>
                    <a:pt x="19665" y="20831"/>
                    <a:pt x="19665" y="20831"/>
                    <a:pt x="19665" y="2083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a:off x="1287800" y="3789875"/>
              <a:ext cx="492325" cy="521475"/>
            </a:xfrm>
            <a:custGeom>
              <a:avLst/>
              <a:gdLst/>
              <a:ahLst/>
              <a:cxnLst/>
              <a:rect l="l" t="t" r="r" b="b"/>
              <a:pathLst>
                <a:path w="19693" h="20859" extrusionOk="0">
                  <a:moveTo>
                    <a:pt x="19666" y="20831"/>
                  </a:moveTo>
                  <a:cubicBezTo>
                    <a:pt x="19611" y="20750"/>
                    <a:pt x="19584" y="20696"/>
                    <a:pt x="19530" y="20641"/>
                  </a:cubicBezTo>
                  <a:cubicBezTo>
                    <a:pt x="19421" y="20479"/>
                    <a:pt x="19204" y="20262"/>
                    <a:pt x="18906" y="19963"/>
                  </a:cubicBezTo>
                  <a:cubicBezTo>
                    <a:pt x="17631" y="18580"/>
                    <a:pt x="14865" y="15651"/>
                    <a:pt x="11854" y="12450"/>
                  </a:cubicBezTo>
                  <a:cubicBezTo>
                    <a:pt x="9006" y="9439"/>
                    <a:pt x="5887" y="6184"/>
                    <a:pt x="3581" y="3743"/>
                  </a:cubicBezTo>
                  <a:cubicBezTo>
                    <a:pt x="1465" y="1546"/>
                    <a:pt x="28" y="27"/>
                    <a:pt x="28" y="27"/>
                  </a:cubicBezTo>
                  <a:cubicBezTo>
                    <a:pt x="28" y="0"/>
                    <a:pt x="1" y="0"/>
                    <a:pt x="1" y="27"/>
                  </a:cubicBezTo>
                  <a:cubicBezTo>
                    <a:pt x="1" y="27"/>
                    <a:pt x="1" y="27"/>
                    <a:pt x="1" y="54"/>
                  </a:cubicBezTo>
                  <a:cubicBezTo>
                    <a:pt x="1" y="54"/>
                    <a:pt x="1411" y="1573"/>
                    <a:pt x="3500" y="3825"/>
                  </a:cubicBezTo>
                  <a:cubicBezTo>
                    <a:pt x="5805" y="6266"/>
                    <a:pt x="8870" y="9548"/>
                    <a:pt x="11745" y="12586"/>
                  </a:cubicBezTo>
                  <a:cubicBezTo>
                    <a:pt x="14756" y="15759"/>
                    <a:pt x="17496" y="18689"/>
                    <a:pt x="18825" y="20045"/>
                  </a:cubicBezTo>
                  <a:cubicBezTo>
                    <a:pt x="19096" y="20343"/>
                    <a:pt x="19313" y="20587"/>
                    <a:pt x="19449" y="20696"/>
                  </a:cubicBezTo>
                  <a:cubicBezTo>
                    <a:pt x="19503" y="20750"/>
                    <a:pt x="19557" y="20804"/>
                    <a:pt x="19638" y="20858"/>
                  </a:cubicBezTo>
                  <a:cubicBezTo>
                    <a:pt x="19638" y="20858"/>
                    <a:pt x="19693" y="20831"/>
                    <a:pt x="19666" y="2083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a:off x="1286450" y="3813600"/>
              <a:ext cx="491650" cy="520800"/>
            </a:xfrm>
            <a:custGeom>
              <a:avLst/>
              <a:gdLst/>
              <a:ahLst/>
              <a:cxnLst/>
              <a:rect l="l" t="t" r="r" b="b"/>
              <a:pathLst>
                <a:path w="19666" h="20832" extrusionOk="0">
                  <a:moveTo>
                    <a:pt x="19665" y="20805"/>
                  </a:moveTo>
                  <a:cubicBezTo>
                    <a:pt x="19638" y="20750"/>
                    <a:pt x="19584" y="20669"/>
                    <a:pt x="19530" y="20615"/>
                  </a:cubicBezTo>
                  <a:cubicBezTo>
                    <a:pt x="19421" y="20479"/>
                    <a:pt x="19204" y="20262"/>
                    <a:pt x="18906" y="19937"/>
                  </a:cubicBezTo>
                  <a:cubicBezTo>
                    <a:pt x="17631" y="18553"/>
                    <a:pt x="14864" y="15624"/>
                    <a:pt x="11854" y="12450"/>
                  </a:cubicBezTo>
                  <a:cubicBezTo>
                    <a:pt x="9006" y="9413"/>
                    <a:pt x="5886" y="6158"/>
                    <a:pt x="3581" y="3744"/>
                  </a:cubicBezTo>
                  <a:cubicBezTo>
                    <a:pt x="1465" y="1519"/>
                    <a:pt x="28" y="1"/>
                    <a:pt x="28" y="1"/>
                  </a:cubicBezTo>
                  <a:cubicBezTo>
                    <a:pt x="28" y="1"/>
                    <a:pt x="1" y="1"/>
                    <a:pt x="1" y="1"/>
                  </a:cubicBezTo>
                  <a:cubicBezTo>
                    <a:pt x="1" y="1"/>
                    <a:pt x="1" y="28"/>
                    <a:pt x="1" y="28"/>
                  </a:cubicBezTo>
                  <a:cubicBezTo>
                    <a:pt x="1" y="28"/>
                    <a:pt x="1411" y="1574"/>
                    <a:pt x="3499" y="3825"/>
                  </a:cubicBezTo>
                  <a:cubicBezTo>
                    <a:pt x="5778" y="6266"/>
                    <a:pt x="8870" y="9548"/>
                    <a:pt x="11718" y="12559"/>
                  </a:cubicBezTo>
                  <a:cubicBezTo>
                    <a:pt x="14729" y="15759"/>
                    <a:pt x="17495" y="18662"/>
                    <a:pt x="18797" y="20018"/>
                  </a:cubicBezTo>
                  <a:cubicBezTo>
                    <a:pt x="19096" y="20316"/>
                    <a:pt x="19286" y="20560"/>
                    <a:pt x="19448" y="20696"/>
                  </a:cubicBezTo>
                  <a:cubicBezTo>
                    <a:pt x="19503" y="20750"/>
                    <a:pt x="19557" y="20777"/>
                    <a:pt x="19611" y="20832"/>
                  </a:cubicBezTo>
                  <a:cubicBezTo>
                    <a:pt x="19638" y="20832"/>
                    <a:pt x="19638" y="20832"/>
                    <a:pt x="19665" y="20832"/>
                  </a:cubicBezTo>
                  <a:cubicBezTo>
                    <a:pt x="19665" y="20832"/>
                    <a:pt x="19665" y="20832"/>
                    <a:pt x="19665" y="2080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a:off x="1308825" y="3524725"/>
              <a:ext cx="1150750" cy="718125"/>
            </a:xfrm>
            <a:custGeom>
              <a:avLst/>
              <a:gdLst/>
              <a:ahLst/>
              <a:cxnLst/>
              <a:rect l="l" t="t" r="r" b="b"/>
              <a:pathLst>
                <a:path w="46030" h="28725" extrusionOk="0">
                  <a:moveTo>
                    <a:pt x="24955" y="1"/>
                  </a:moveTo>
                  <a:lnTo>
                    <a:pt x="46030" y="18309"/>
                  </a:lnTo>
                  <a:lnTo>
                    <a:pt x="19367" y="28725"/>
                  </a:lnTo>
                  <a:lnTo>
                    <a:pt x="1" y="8192"/>
                  </a:lnTo>
                  <a:close/>
                </a:path>
              </a:pathLst>
            </a:custGeom>
            <a:solidFill>
              <a:srgbClr val="C82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a:off x="1241025" y="3530825"/>
              <a:ext cx="1151425" cy="646950"/>
            </a:xfrm>
            <a:custGeom>
              <a:avLst/>
              <a:gdLst/>
              <a:ahLst/>
              <a:cxnLst/>
              <a:rect l="l" t="t" r="r" b="b"/>
              <a:pathLst>
                <a:path w="46057" h="25878" extrusionOk="0">
                  <a:moveTo>
                    <a:pt x="19909" y="1"/>
                  </a:moveTo>
                  <a:lnTo>
                    <a:pt x="488" y="14865"/>
                  </a:lnTo>
                  <a:lnTo>
                    <a:pt x="0" y="20561"/>
                  </a:lnTo>
                  <a:lnTo>
                    <a:pt x="27422" y="25877"/>
                  </a:lnTo>
                  <a:lnTo>
                    <a:pt x="46057" y="388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a:off x="1262050" y="3485400"/>
              <a:ext cx="1120225" cy="667275"/>
            </a:xfrm>
            <a:custGeom>
              <a:avLst/>
              <a:gdLst/>
              <a:ahLst/>
              <a:cxnLst/>
              <a:rect l="l" t="t" r="r" b="b"/>
              <a:pathLst>
                <a:path w="44809" h="26691" extrusionOk="0">
                  <a:moveTo>
                    <a:pt x="868" y="17251"/>
                  </a:moveTo>
                  <a:cubicBezTo>
                    <a:pt x="1356" y="18662"/>
                    <a:pt x="1248" y="20642"/>
                    <a:pt x="0" y="21971"/>
                  </a:cubicBezTo>
                  <a:lnTo>
                    <a:pt x="26527" y="26690"/>
                  </a:lnTo>
                  <a:lnTo>
                    <a:pt x="44266" y="5561"/>
                  </a:lnTo>
                  <a:cubicBezTo>
                    <a:pt x="44266" y="5561"/>
                    <a:pt x="43019" y="2550"/>
                    <a:pt x="44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a:off x="1320570" y="3933625"/>
              <a:ext cx="595565" cy="112600"/>
            </a:xfrm>
            <a:custGeom>
              <a:avLst/>
              <a:gdLst/>
              <a:ahLst/>
              <a:cxnLst/>
              <a:rect l="l" t="t" r="r" b="b"/>
              <a:pathLst>
                <a:path w="25796" h="4504" extrusionOk="0">
                  <a:moveTo>
                    <a:pt x="1" y="28"/>
                  </a:moveTo>
                  <a:cubicBezTo>
                    <a:pt x="787" y="136"/>
                    <a:pt x="1574" y="245"/>
                    <a:pt x="2360" y="407"/>
                  </a:cubicBezTo>
                  <a:cubicBezTo>
                    <a:pt x="4178" y="733"/>
                    <a:pt x="5995" y="1140"/>
                    <a:pt x="7812" y="1438"/>
                  </a:cubicBezTo>
                  <a:cubicBezTo>
                    <a:pt x="11393" y="2089"/>
                    <a:pt x="14973" y="2740"/>
                    <a:pt x="18580" y="3337"/>
                  </a:cubicBezTo>
                  <a:cubicBezTo>
                    <a:pt x="20967" y="3744"/>
                    <a:pt x="23381" y="4123"/>
                    <a:pt x="25768" y="4503"/>
                  </a:cubicBezTo>
                  <a:cubicBezTo>
                    <a:pt x="25768" y="4503"/>
                    <a:pt x="25795" y="4503"/>
                    <a:pt x="25795" y="4476"/>
                  </a:cubicBezTo>
                  <a:cubicBezTo>
                    <a:pt x="25795" y="4449"/>
                    <a:pt x="25795" y="4449"/>
                    <a:pt x="25768" y="4449"/>
                  </a:cubicBezTo>
                  <a:cubicBezTo>
                    <a:pt x="23978" y="4150"/>
                    <a:pt x="22188" y="3852"/>
                    <a:pt x="20398" y="3554"/>
                  </a:cubicBezTo>
                  <a:cubicBezTo>
                    <a:pt x="16193" y="2848"/>
                    <a:pt x="12016" y="2116"/>
                    <a:pt x="7812" y="1384"/>
                  </a:cubicBezTo>
                  <a:cubicBezTo>
                    <a:pt x="5995" y="1085"/>
                    <a:pt x="4178" y="679"/>
                    <a:pt x="2360" y="380"/>
                  </a:cubicBezTo>
                  <a:cubicBezTo>
                    <a:pt x="1601" y="217"/>
                    <a:pt x="814" y="109"/>
                    <a:pt x="28" y="0"/>
                  </a:cubicBezTo>
                  <a:cubicBezTo>
                    <a:pt x="1" y="0"/>
                    <a:pt x="1" y="0"/>
                    <a:pt x="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a:off x="1315559" y="3946500"/>
              <a:ext cx="564882" cy="113950"/>
            </a:xfrm>
            <a:custGeom>
              <a:avLst/>
              <a:gdLst/>
              <a:ahLst/>
              <a:cxnLst/>
              <a:rect l="l" t="t" r="r" b="b"/>
              <a:pathLst>
                <a:path w="24467" h="4558" extrusionOk="0">
                  <a:moveTo>
                    <a:pt x="1" y="1"/>
                  </a:moveTo>
                  <a:cubicBezTo>
                    <a:pt x="82" y="28"/>
                    <a:pt x="163" y="82"/>
                    <a:pt x="245" y="82"/>
                  </a:cubicBezTo>
                  <a:cubicBezTo>
                    <a:pt x="977" y="272"/>
                    <a:pt x="1709" y="381"/>
                    <a:pt x="2442" y="516"/>
                  </a:cubicBezTo>
                  <a:cubicBezTo>
                    <a:pt x="6836" y="1303"/>
                    <a:pt x="11257" y="2116"/>
                    <a:pt x="15651" y="2930"/>
                  </a:cubicBezTo>
                  <a:cubicBezTo>
                    <a:pt x="17984" y="3337"/>
                    <a:pt x="20343" y="3798"/>
                    <a:pt x="22676" y="4232"/>
                  </a:cubicBezTo>
                  <a:cubicBezTo>
                    <a:pt x="23273" y="4341"/>
                    <a:pt x="23842" y="4449"/>
                    <a:pt x="24439" y="4558"/>
                  </a:cubicBezTo>
                  <a:lnTo>
                    <a:pt x="24466" y="4558"/>
                  </a:lnTo>
                  <a:cubicBezTo>
                    <a:pt x="24466" y="4530"/>
                    <a:pt x="24466" y="4530"/>
                    <a:pt x="24466" y="4530"/>
                  </a:cubicBezTo>
                  <a:cubicBezTo>
                    <a:pt x="23815" y="4395"/>
                    <a:pt x="23164" y="4232"/>
                    <a:pt x="22513" y="4097"/>
                  </a:cubicBezTo>
                  <a:cubicBezTo>
                    <a:pt x="19937" y="3554"/>
                    <a:pt x="17306" y="3093"/>
                    <a:pt x="14729" y="2605"/>
                  </a:cubicBezTo>
                  <a:cubicBezTo>
                    <a:pt x="10308" y="1791"/>
                    <a:pt x="5914" y="1004"/>
                    <a:pt x="1519" y="218"/>
                  </a:cubicBezTo>
                  <a:cubicBezTo>
                    <a:pt x="1113" y="164"/>
                    <a:pt x="733" y="55"/>
                    <a:pt x="326" y="28"/>
                  </a:cubicBezTo>
                  <a:cubicBezTo>
                    <a:pt x="245" y="28"/>
                    <a:pt x="136" y="28"/>
                    <a:pt x="28" y="1"/>
                  </a:cubicBezTo>
                  <a:cubicBezTo>
                    <a:pt x="28" y="1"/>
                    <a:pt x="28" y="1"/>
                    <a:pt x="28"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a:off x="1324333" y="3975000"/>
              <a:ext cx="599305" cy="118000"/>
            </a:xfrm>
            <a:custGeom>
              <a:avLst/>
              <a:gdLst/>
              <a:ahLst/>
              <a:cxnLst/>
              <a:rect l="l" t="t" r="r" b="b"/>
              <a:pathLst>
                <a:path w="25958" h="4720" extrusionOk="0">
                  <a:moveTo>
                    <a:pt x="27" y="27"/>
                  </a:moveTo>
                  <a:cubicBezTo>
                    <a:pt x="163" y="54"/>
                    <a:pt x="272" y="81"/>
                    <a:pt x="380" y="109"/>
                  </a:cubicBezTo>
                  <a:cubicBezTo>
                    <a:pt x="1465" y="326"/>
                    <a:pt x="2577" y="515"/>
                    <a:pt x="3662" y="705"/>
                  </a:cubicBezTo>
                  <a:cubicBezTo>
                    <a:pt x="8490" y="1573"/>
                    <a:pt x="13318" y="2468"/>
                    <a:pt x="18146" y="3363"/>
                  </a:cubicBezTo>
                  <a:cubicBezTo>
                    <a:pt x="20208" y="3716"/>
                    <a:pt x="22269" y="4123"/>
                    <a:pt x="24358" y="4448"/>
                  </a:cubicBezTo>
                  <a:cubicBezTo>
                    <a:pt x="24873" y="4557"/>
                    <a:pt x="25388" y="4638"/>
                    <a:pt x="25904" y="4720"/>
                  </a:cubicBezTo>
                  <a:cubicBezTo>
                    <a:pt x="25931" y="4720"/>
                    <a:pt x="25958" y="4692"/>
                    <a:pt x="25958" y="4665"/>
                  </a:cubicBezTo>
                  <a:cubicBezTo>
                    <a:pt x="25958" y="4638"/>
                    <a:pt x="25958" y="4638"/>
                    <a:pt x="25931" y="4638"/>
                  </a:cubicBezTo>
                  <a:cubicBezTo>
                    <a:pt x="25524" y="4557"/>
                    <a:pt x="25090" y="4448"/>
                    <a:pt x="24683" y="4367"/>
                  </a:cubicBezTo>
                  <a:cubicBezTo>
                    <a:pt x="23028" y="4069"/>
                    <a:pt x="21374" y="3770"/>
                    <a:pt x="19719" y="3472"/>
                  </a:cubicBezTo>
                  <a:cubicBezTo>
                    <a:pt x="16627" y="2902"/>
                    <a:pt x="13508" y="2333"/>
                    <a:pt x="10416" y="1763"/>
                  </a:cubicBezTo>
                  <a:cubicBezTo>
                    <a:pt x="7649" y="1275"/>
                    <a:pt x="4883" y="787"/>
                    <a:pt x="2116" y="326"/>
                  </a:cubicBezTo>
                  <a:cubicBezTo>
                    <a:pt x="1492" y="217"/>
                    <a:pt x="868" y="81"/>
                    <a:pt x="244" y="0"/>
                  </a:cubicBezTo>
                  <a:lnTo>
                    <a:pt x="27" y="0"/>
                  </a:lnTo>
                  <a:cubicBezTo>
                    <a:pt x="27" y="0"/>
                    <a:pt x="27" y="0"/>
                    <a:pt x="0" y="0"/>
                  </a:cubicBezTo>
                  <a:cubicBezTo>
                    <a:pt x="27" y="0"/>
                    <a:pt x="27" y="27"/>
                    <a:pt x="27" y="2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a:off x="1307409" y="3987875"/>
              <a:ext cx="591802" cy="113275"/>
            </a:xfrm>
            <a:custGeom>
              <a:avLst/>
              <a:gdLst/>
              <a:ahLst/>
              <a:cxnLst/>
              <a:rect l="l" t="t" r="r" b="b"/>
              <a:pathLst>
                <a:path w="25633" h="4531" extrusionOk="0">
                  <a:moveTo>
                    <a:pt x="1" y="27"/>
                  </a:moveTo>
                  <a:lnTo>
                    <a:pt x="272" y="109"/>
                  </a:lnTo>
                  <a:cubicBezTo>
                    <a:pt x="489" y="136"/>
                    <a:pt x="679" y="163"/>
                    <a:pt x="896" y="217"/>
                  </a:cubicBezTo>
                  <a:cubicBezTo>
                    <a:pt x="3581" y="678"/>
                    <a:pt x="6267" y="1167"/>
                    <a:pt x="8952" y="1655"/>
                  </a:cubicBezTo>
                  <a:cubicBezTo>
                    <a:pt x="11935" y="2225"/>
                    <a:pt x="14919" y="2767"/>
                    <a:pt x="17903" y="3282"/>
                  </a:cubicBezTo>
                  <a:cubicBezTo>
                    <a:pt x="19937" y="3635"/>
                    <a:pt x="21998" y="4015"/>
                    <a:pt x="24060" y="4313"/>
                  </a:cubicBezTo>
                  <a:lnTo>
                    <a:pt x="25606" y="4503"/>
                  </a:lnTo>
                  <a:cubicBezTo>
                    <a:pt x="25606" y="4530"/>
                    <a:pt x="25633" y="4503"/>
                    <a:pt x="25633" y="4503"/>
                  </a:cubicBezTo>
                  <a:cubicBezTo>
                    <a:pt x="25633" y="4476"/>
                    <a:pt x="25606" y="4476"/>
                    <a:pt x="25606" y="4476"/>
                  </a:cubicBezTo>
                  <a:lnTo>
                    <a:pt x="23572" y="4123"/>
                  </a:lnTo>
                  <a:cubicBezTo>
                    <a:pt x="20832" y="3662"/>
                    <a:pt x="18120" y="3174"/>
                    <a:pt x="15380" y="2686"/>
                  </a:cubicBezTo>
                  <a:cubicBezTo>
                    <a:pt x="11963" y="2062"/>
                    <a:pt x="8572" y="1438"/>
                    <a:pt x="5154" y="841"/>
                  </a:cubicBezTo>
                  <a:cubicBezTo>
                    <a:pt x="3636" y="570"/>
                    <a:pt x="2117" y="244"/>
                    <a:pt x="543" y="55"/>
                  </a:cubicBezTo>
                  <a:cubicBezTo>
                    <a:pt x="381" y="27"/>
                    <a:pt x="218" y="0"/>
                    <a:pt x="28" y="0"/>
                  </a:cubicBezTo>
                  <a:cubicBezTo>
                    <a:pt x="28" y="0"/>
                    <a:pt x="1" y="0"/>
                    <a:pt x="1" y="0"/>
                  </a:cubicBezTo>
                  <a:cubicBezTo>
                    <a:pt x="1" y="0"/>
                    <a:pt x="1" y="27"/>
                    <a:pt x="1" y="2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a:off x="1308679" y="4004150"/>
              <a:ext cx="620592" cy="120725"/>
            </a:xfrm>
            <a:custGeom>
              <a:avLst/>
              <a:gdLst/>
              <a:ahLst/>
              <a:cxnLst/>
              <a:rect l="l" t="t" r="r" b="b"/>
              <a:pathLst>
                <a:path w="26880" h="4829" extrusionOk="0">
                  <a:moveTo>
                    <a:pt x="27" y="27"/>
                  </a:moveTo>
                  <a:cubicBezTo>
                    <a:pt x="54" y="55"/>
                    <a:pt x="109" y="82"/>
                    <a:pt x="163" y="82"/>
                  </a:cubicBezTo>
                  <a:cubicBezTo>
                    <a:pt x="543" y="190"/>
                    <a:pt x="922" y="244"/>
                    <a:pt x="1302" y="299"/>
                  </a:cubicBezTo>
                  <a:cubicBezTo>
                    <a:pt x="5181" y="977"/>
                    <a:pt x="9032" y="1682"/>
                    <a:pt x="12884" y="2387"/>
                  </a:cubicBezTo>
                  <a:cubicBezTo>
                    <a:pt x="16627" y="3065"/>
                    <a:pt x="20343" y="3635"/>
                    <a:pt x="24086" y="4313"/>
                  </a:cubicBezTo>
                  <a:cubicBezTo>
                    <a:pt x="25008" y="4476"/>
                    <a:pt x="25958" y="4639"/>
                    <a:pt x="26880" y="4828"/>
                  </a:cubicBezTo>
                  <a:lnTo>
                    <a:pt x="26880" y="4828"/>
                  </a:lnTo>
                  <a:lnTo>
                    <a:pt x="26880" y="4828"/>
                  </a:lnTo>
                  <a:cubicBezTo>
                    <a:pt x="25497" y="4503"/>
                    <a:pt x="24086" y="4232"/>
                    <a:pt x="22703" y="3960"/>
                  </a:cubicBezTo>
                  <a:cubicBezTo>
                    <a:pt x="19448" y="3337"/>
                    <a:pt x="16166" y="2848"/>
                    <a:pt x="12911" y="2252"/>
                  </a:cubicBezTo>
                  <a:cubicBezTo>
                    <a:pt x="9900" y="1709"/>
                    <a:pt x="6917" y="1140"/>
                    <a:pt x="3906" y="624"/>
                  </a:cubicBezTo>
                  <a:cubicBezTo>
                    <a:pt x="2740" y="407"/>
                    <a:pt x="1573" y="217"/>
                    <a:pt x="407" y="27"/>
                  </a:cubicBezTo>
                  <a:cubicBezTo>
                    <a:pt x="326" y="27"/>
                    <a:pt x="244" y="0"/>
                    <a:pt x="136" y="0"/>
                  </a:cubicBezTo>
                  <a:cubicBezTo>
                    <a:pt x="109" y="0"/>
                    <a:pt x="54" y="0"/>
                    <a:pt x="27" y="0"/>
                  </a:cubicBezTo>
                  <a:cubicBezTo>
                    <a:pt x="0" y="0"/>
                    <a:pt x="0" y="27"/>
                    <a:pt x="0" y="27"/>
                  </a:cubicBezTo>
                  <a:cubicBezTo>
                    <a:pt x="0" y="27"/>
                    <a:pt x="27" y="27"/>
                    <a:pt x="27" y="2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a:off x="1293025" y="4018375"/>
              <a:ext cx="613712" cy="114625"/>
            </a:xfrm>
            <a:custGeom>
              <a:avLst/>
              <a:gdLst/>
              <a:ahLst/>
              <a:cxnLst/>
              <a:rect l="l" t="t" r="r" b="b"/>
              <a:pathLst>
                <a:path w="26582" h="4585" extrusionOk="0">
                  <a:moveTo>
                    <a:pt x="27" y="28"/>
                  </a:moveTo>
                  <a:cubicBezTo>
                    <a:pt x="81" y="55"/>
                    <a:pt x="163" y="82"/>
                    <a:pt x="217" y="109"/>
                  </a:cubicBezTo>
                  <a:cubicBezTo>
                    <a:pt x="488" y="191"/>
                    <a:pt x="787" y="218"/>
                    <a:pt x="1058" y="272"/>
                  </a:cubicBezTo>
                  <a:cubicBezTo>
                    <a:pt x="4231" y="869"/>
                    <a:pt x="7405" y="1439"/>
                    <a:pt x="10606" y="1981"/>
                  </a:cubicBezTo>
                  <a:cubicBezTo>
                    <a:pt x="15379" y="2795"/>
                    <a:pt x="20153" y="3608"/>
                    <a:pt x="24954" y="4341"/>
                  </a:cubicBezTo>
                  <a:cubicBezTo>
                    <a:pt x="25469" y="4422"/>
                    <a:pt x="26012" y="4503"/>
                    <a:pt x="26554" y="4585"/>
                  </a:cubicBezTo>
                  <a:cubicBezTo>
                    <a:pt x="26581" y="4585"/>
                    <a:pt x="26581" y="4585"/>
                    <a:pt x="26581" y="4558"/>
                  </a:cubicBezTo>
                  <a:cubicBezTo>
                    <a:pt x="26581" y="4531"/>
                    <a:pt x="26581" y="4531"/>
                    <a:pt x="26554" y="4531"/>
                  </a:cubicBezTo>
                  <a:cubicBezTo>
                    <a:pt x="26120" y="4449"/>
                    <a:pt x="25686" y="4341"/>
                    <a:pt x="25225" y="4287"/>
                  </a:cubicBezTo>
                  <a:cubicBezTo>
                    <a:pt x="21265" y="3608"/>
                    <a:pt x="17278" y="2957"/>
                    <a:pt x="13291" y="2279"/>
                  </a:cubicBezTo>
                  <a:cubicBezTo>
                    <a:pt x="9738" y="1683"/>
                    <a:pt x="6211" y="1059"/>
                    <a:pt x="2685" y="435"/>
                  </a:cubicBezTo>
                  <a:cubicBezTo>
                    <a:pt x="1872" y="299"/>
                    <a:pt x="1085" y="109"/>
                    <a:pt x="298" y="28"/>
                  </a:cubicBezTo>
                  <a:cubicBezTo>
                    <a:pt x="217" y="28"/>
                    <a:pt x="136" y="28"/>
                    <a:pt x="27" y="1"/>
                  </a:cubicBezTo>
                  <a:cubicBezTo>
                    <a:pt x="27" y="1"/>
                    <a:pt x="27" y="1"/>
                    <a:pt x="0"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a:off x="1933350" y="3483375"/>
              <a:ext cx="489625" cy="556050"/>
            </a:xfrm>
            <a:custGeom>
              <a:avLst/>
              <a:gdLst/>
              <a:ahLst/>
              <a:cxnLst/>
              <a:rect l="l" t="t" r="r" b="b"/>
              <a:pathLst>
                <a:path w="19585" h="22242" extrusionOk="0">
                  <a:moveTo>
                    <a:pt x="28" y="22215"/>
                  </a:moveTo>
                  <a:cubicBezTo>
                    <a:pt x="109" y="22188"/>
                    <a:pt x="163" y="22133"/>
                    <a:pt x="218" y="22079"/>
                  </a:cubicBezTo>
                  <a:cubicBezTo>
                    <a:pt x="380" y="21943"/>
                    <a:pt x="570" y="21699"/>
                    <a:pt x="869" y="21374"/>
                  </a:cubicBezTo>
                  <a:cubicBezTo>
                    <a:pt x="2171" y="19909"/>
                    <a:pt x="4910" y="16790"/>
                    <a:pt x="7894" y="13399"/>
                  </a:cubicBezTo>
                  <a:cubicBezTo>
                    <a:pt x="10742" y="10172"/>
                    <a:pt x="13807" y="6673"/>
                    <a:pt x="16085" y="4069"/>
                  </a:cubicBezTo>
                  <a:cubicBezTo>
                    <a:pt x="18147" y="1682"/>
                    <a:pt x="19557" y="27"/>
                    <a:pt x="19557" y="27"/>
                  </a:cubicBezTo>
                  <a:cubicBezTo>
                    <a:pt x="19584" y="27"/>
                    <a:pt x="19584" y="27"/>
                    <a:pt x="19557" y="0"/>
                  </a:cubicBezTo>
                  <a:cubicBezTo>
                    <a:pt x="19557" y="0"/>
                    <a:pt x="19557" y="0"/>
                    <a:pt x="19530" y="0"/>
                  </a:cubicBezTo>
                  <a:cubicBezTo>
                    <a:pt x="19530" y="0"/>
                    <a:pt x="18092" y="1628"/>
                    <a:pt x="16004" y="3987"/>
                  </a:cubicBezTo>
                  <a:cubicBezTo>
                    <a:pt x="13698" y="6564"/>
                    <a:pt x="10606" y="10036"/>
                    <a:pt x="7758" y="13264"/>
                  </a:cubicBezTo>
                  <a:cubicBezTo>
                    <a:pt x="4774" y="16654"/>
                    <a:pt x="2035" y="19801"/>
                    <a:pt x="760" y="21265"/>
                  </a:cubicBezTo>
                  <a:cubicBezTo>
                    <a:pt x="462" y="21618"/>
                    <a:pt x="245" y="21835"/>
                    <a:pt x="136" y="21998"/>
                  </a:cubicBezTo>
                  <a:cubicBezTo>
                    <a:pt x="82" y="22052"/>
                    <a:pt x="55" y="22133"/>
                    <a:pt x="1" y="22188"/>
                  </a:cubicBezTo>
                  <a:lnTo>
                    <a:pt x="1" y="22215"/>
                  </a:lnTo>
                  <a:cubicBezTo>
                    <a:pt x="28" y="22242"/>
                    <a:pt x="28" y="22242"/>
                    <a:pt x="28" y="2221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a:off x="1935400" y="3511175"/>
              <a:ext cx="489600" cy="556050"/>
            </a:xfrm>
            <a:custGeom>
              <a:avLst/>
              <a:gdLst/>
              <a:ahLst/>
              <a:cxnLst/>
              <a:rect l="l" t="t" r="r" b="b"/>
              <a:pathLst>
                <a:path w="19584" h="22242" extrusionOk="0">
                  <a:moveTo>
                    <a:pt x="27" y="22215"/>
                  </a:moveTo>
                  <a:cubicBezTo>
                    <a:pt x="109" y="22188"/>
                    <a:pt x="163" y="22133"/>
                    <a:pt x="217" y="22079"/>
                  </a:cubicBezTo>
                  <a:cubicBezTo>
                    <a:pt x="353" y="21943"/>
                    <a:pt x="570" y="21699"/>
                    <a:pt x="868" y="21374"/>
                  </a:cubicBezTo>
                  <a:cubicBezTo>
                    <a:pt x="2170" y="19909"/>
                    <a:pt x="4937" y="16790"/>
                    <a:pt x="7893" y="13399"/>
                  </a:cubicBezTo>
                  <a:cubicBezTo>
                    <a:pt x="10741" y="10172"/>
                    <a:pt x="13806" y="6673"/>
                    <a:pt x="16085" y="4069"/>
                  </a:cubicBezTo>
                  <a:cubicBezTo>
                    <a:pt x="18146" y="1682"/>
                    <a:pt x="19556" y="27"/>
                    <a:pt x="19556" y="27"/>
                  </a:cubicBezTo>
                  <a:cubicBezTo>
                    <a:pt x="19583" y="27"/>
                    <a:pt x="19556" y="0"/>
                    <a:pt x="19529" y="0"/>
                  </a:cubicBezTo>
                  <a:cubicBezTo>
                    <a:pt x="19529" y="0"/>
                    <a:pt x="18092" y="1628"/>
                    <a:pt x="16003" y="3988"/>
                  </a:cubicBezTo>
                  <a:cubicBezTo>
                    <a:pt x="13698" y="6564"/>
                    <a:pt x="10605" y="10036"/>
                    <a:pt x="7757" y="13264"/>
                  </a:cubicBezTo>
                  <a:cubicBezTo>
                    <a:pt x="4774" y="16654"/>
                    <a:pt x="2034" y="19801"/>
                    <a:pt x="760" y="21265"/>
                  </a:cubicBezTo>
                  <a:cubicBezTo>
                    <a:pt x="461" y="21591"/>
                    <a:pt x="244" y="21835"/>
                    <a:pt x="136" y="21998"/>
                  </a:cubicBezTo>
                  <a:cubicBezTo>
                    <a:pt x="81" y="22052"/>
                    <a:pt x="54" y="22133"/>
                    <a:pt x="0" y="22188"/>
                  </a:cubicBezTo>
                  <a:lnTo>
                    <a:pt x="0" y="22215"/>
                  </a:lnTo>
                  <a:cubicBezTo>
                    <a:pt x="27" y="22242"/>
                    <a:pt x="27" y="22242"/>
                    <a:pt x="27" y="2221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a:off x="1937425" y="3535575"/>
              <a:ext cx="488925" cy="555400"/>
            </a:xfrm>
            <a:custGeom>
              <a:avLst/>
              <a:gdLst/>
              <a:ahLst/>
              <a:cxnLst/>
              <a:rect l="l" t="t" r="r" b="b"/>
              <a:pathLst>
                <a:path w="19557" h="22216" extrusionOk="0">
                  <a:moveTo>
                    <a:pt x="28" y="22215"/>
                  </a:moveTo>
                  <a:cubicBezTo>
                    <a:pt x="82" y="22161"/>
                    <a:pt x="163" y="22107"/>
                    <a:pt x="217" y="22052"/>
                  </a:cubicBezTo>
                  <a:cubicBezTo>
                    <a:pt x="353" y="21917"/>
                    <a:pt x="543" y="21673"/>
                    <a:pt x="841" y="21347"/>
                  </a:cubicBezTo>
                  <a:cubicBezTo>
                    <a:pt x="2143" y="19910"/>
                    <a:pt x="4883" y="16790"/>
                    <a:pt x="7893" y="13400"/>
                  </a:cubicBezTo>
                  <a:cubicBezTo>
                    <a:pt x="10741" y="10145"/>
                    <a:pt x="13779" y="6646"/>
                    <a:pt x="16058" y="4042"/>
                  </a:cubicBezTo>
                  <a:cubicBezTo>
                    <a:pt x="18146" y="1682"/>
                    <a:pt x="19557" y="28"/>
                    <a:pt x="19557" y="28"/>
                  </a:cubicBezTo>
                  <a:cubicBezTo>
                    <a:pt x="19557" y="28"/>
                    <a:pt x="19557" y="1"/>
                    <a:pt x="19557" y="1"/>
                  </a:cubicBezTo>
                  <a:cubicBezTo>
                    <a:pt x="19557" y="1"/>
                    <a:pt x="19530" y="1"/>
                    <a:pt x="19530" y="1"/>
                  </a:cubicBezTo>
                  <a:cubicBezTo>
                    <a:pt x="19530" y="1"/>
                    <a:pt x="18092" y="1601"/>
                    <a:pt x="15976" y="3961"/>
                  </a:cubicBezTo>
                  <a:cubicBezTo>
                    <a:pt x="13698" y="6565"/>
                    <a:pt x="10606" y="10037"/>
                    <a:pt x="7758" y="13264"/>
                  </a:cubicBezTo>
                  <a:cubicBezTo>
                    <a:pt x="4747" y="16655"/>
                    <a:pt x="2035" y="19801"/>
                    <a:pt x="733" y="21266"/>
                  </a:cubicBezTo>
                  <a:cubicBezTo>
                    <a:pt x="462" y="21618"/>
                    <a:pt x="245" y="21835"/>
                    <a:pt x="136" y="21998"/>
                  </a:cubicBezTo>
                  <a:cubicBezTo>
                    <a:pt x="82" y="22052"/>
                    <a:pt x="28" y="22107"/>
                    <a:pt x="0" y="22188"/>
                  </a:cubicBezTo>
                  <a:lnTo>
                    <a:pt x="0" y="22215"/>
                  </a:lnTo>
                  <a:cubicBezTo>
                    <a:pt x="0" y="22215"/>
                    <a:pt x="28" y="22215"/>
                    <a:pt x="28" y="2221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a:off x="1938100" y="3556600"/>
              <a:ext cx="489600" cy="556075"/>
            </a:xfrm>
            <a:custGeom>
              <a:avLst/>
              <a:gdLst/>
              <a:ahLst/>
              <a:cxnLst/>
              <a:rect l="l" t="t" r="r" b="b"/>
              <a:pathLst>
                <a:path w="19584" h="22243" extrusionOk="0">
                  <a:moveTo>
                    <a:pt x="55" y="22215"/>
                  </a:moveTo>
                  <a:cubicBezTo>
                    <a:pt x="109" y="22188"/>
                    <a:pt x="190" y="22134"/>
                    <a:pt x="245" y="22079"/>
                  </a:cubicBezTo>
                  <a:cubicBezTo>
                    <a:pt x="380" y="21944"/>
                    <a:pt x="570" y="21700"/>
                    <a:pt x="869" y="21374"/>
                  </a:cubicBezTo>
                  <a:cubicBezTo>
                    <a:pt x="2170" y="19910"/>
                    <a:pt x="4937" y="16790"/>
                    <a:pt x="7921" y="13400"/>
                  </a:cubicBezTo>
                  <a:cubicBezTo>
                    <a:pt x="10769" y="10172"/>
                    <a:pt x="13834" y="6673"/>
                    <a:pt x="16085" y="4069"/>
                  </a:cubicBezTo>
                  <a:cubicBezTo>
                    <a:pt x="18174" y="1682"/>
                    <a:pt x="19584" y="28"/>
                    <a:pt x="19584" y="28"/>
                  </a:cubicBezTo>
                  <a:cubicBezTo>
                    <a:pt x="19584" y="28"/>
                    <a:pt x="19584" y="28"/>
                    <a:pt x="19584" y="1"/>
                  </a:cubicBezTo>
                  <a:cubicBezTo>
                    <a:pt x="19557" y="1"/>
                    <a:pt x="19557" y="1"/>
                    <a:pt x="19557" y="1"/>
                  </a:cubicBezTo>
                  <a:cubicBezTo>
                    <a:pt x="19557" y="1"/>
                    <a:pt x="18092" y="1628"/>
                    <a:pt x="16004" y="3988"/>
                  </a:cubicBezTo>
                  <a:cubicBezTo>
                    <a:pt x="13698" y="6565"/>
                    <a:pt x="10633" y="10036"/>
                    <a:pt x="7785" y="13291"/>
                  </a:cubicBezTo>
                  <a:cubicBezTo>
                    <a:pt x="4774" y="16682"/>
                    <a:pt x="2035" y="19801"/>
                    <a:pt x="760" y="21266"/>
                  </a:cubicBezTo>
                  <a:cubicBezTo>
                    <a:pt x="489" y="21591"/>
                    <a:pt x="272" y="21835"/>
                    <a:pt x="136" y="21998"/>
                  </a:cubicBezTo>
                  <a:cubicBezTo>
                    <a:pt x="82" y="22052"/>
                    <a:pt x="55" y="22134"/>
                    <a:pt x="28" y="22188"/>
                  </a:cubicBezTo>
                  <a:cubicBezTo>
                    <a:pt x="1" y="22215"/>
                    <a:pt x="1" y="22215"/>
                    <a:pt x="28" y="22215"/>
                  </a:cubicBezTo>
                  <a:cubicBezTo>
                    <a:pt x="28" y="22242"/>
                    <a:pt x="55" y="22242"/>
                    <a:pt x="55" y="2221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a:off x="1252550" y="3403350"/>
              <a:ext cx="1152100" cy="627950"/>
            </a:xfrm>
            <a:custGeom>
              <a:avLst/>
              <a:gdLst/>
              <a:ahLst/>
              <a:cxnLst/>
              <a:rect l="l" t="t" r="r" b="b"/>
              <a:pathLst>
                <a:path w="46084" h="25118" extrusionOk="0">
                  <a:moveTo>
                    <a:pt x="21021" y="1"/>
                  </a:moveTo>
                  <a:lnTo>
                    <a:pt x="0" y="20181"/>
                  </a:lnTo>
                  <a:lnTo>
                    <a:pt x="26826" y="25117"/>
                  </a:lnTo>
                  <a:lnTo>
                    <a:pt x="46084" y="322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a:off x="1738750" y="4061100"/>
              <a:ext cx="105800" cy="57000"/>
            </a:xfrm>
            <a:custGeom>
              <a:avLst/>
              <a:gdLst/>
              <a:ahLst/>
              <a:cxnLst/>
              <a:rect l="l" t="t" r="r" b="b"/>
              <a:pathLst>
                <a:path w="4232" h="2280" extrusionOk="0">
                  <a:moveTo>
                    <a:pt x="4231" y="733"/>
                  </a:moveTo>
                  <a:lnTo>
                    <a:pt x="0" y="1"/>
                  </a:lnTo>
                  <a:lnTo>
                    <a:pt x="2713" y="2279"/>
                  </a:lnTo>
                  <a:close/>
                </a:path>
              </a:pathLst>
            </a:custGeom>
            <a:solidFill>
              <a:srgbClr val="C82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a:off x="1339350" y="3442675"/>
              <a:ext cx="991400" cy="531650"/>
            </a:xfrm>
            <a:custGeom>
              <a:avLst/>
              <a:gdLst/>
              <a:ahLst/>
              <a:cxnLst/>
              <a:rect l="l" t="t" r="r" b="b"/>
              <a:pathLst>
                <a:path w="39656" h="21266" extrusionOk="0">
                  <a:moveTo>
                    <a:pt x="17739" y="28"/>
                  </a:moveTo>
                  <a:cubicBezTo>
                    <a:pt x="17739" y="28"/>
                    <a:pt x="17305" y="381"/>
                    <a:pt x="16627" y="1032"/>
                  </a:cubicBezTo>
                  <a:cubicBezTo>
                    <a:pt x="16410" y="1249"/>
                    <a:pt x="16193" y="1466"/>
                    <a:pt x="15922" y="1710"/>
                  </a:cubicBezTo>
                  <a:cubicBezTo>
                    <a:pt x="13698" y="3907"/>
                    <a:pt x="9765" y="7758"/>
                    <a:pt x="6374" y="11094"/>
                  </a:cubicBezTo>
                  <a:cubicBezTo>
                    <a:pt x="2902" y="14485"/>
                    <a:pt x="27" y="17360"/>
                    <a:pt x="27" y="17360"/>
                  </a:cubicBezTo>
                  <a:cubicBezTo>
                    <a:pt x="0" y="17360"/>
                    <a:pt x="0" y="17387"/>
                    <a:pt x="0" y="17414"/>
                  </a:cubicBezTo>
                  <a:cubicBezTo>
                    <a:pt x="0" y="17441"/>
                    <a:pt x="27" y="17469"/>
                    <a:pt x="54" y="17469"/>
                  </a:cubicBezTo>
                  <a:lnTo>
                    <a:pt x="22757" y="21266"/>
                  </a:lnTo>
                  <a:cubicBezTo>
                    <a:pt x="22757" y="21266"/>
                    <a:pt x="22784" y="21266"/>
                    <a:pt x="22811" y="21239"/>
                  </a:cubicBezTo>
                  <a:cubicBezTo>
                    <a:pt x="22811" y="21239"/>
                    <a:pt x="28236" y="15326"/>
                    <a:pt x="32901" y="10227"/>
                  </a:cubicBezTo>
                  <a:cubicBezTo>
                    <a:pt x="36482" y="6294"/>
                    <a:pt x="39628" y="2849"/>
                    <a:pt x="39628" y="2849"/>
                  </a:cubicBezTo>
                  <a:cubicBezTo>
                    <a:pt x="39655" y="2822"/>
                    <a:pt x="39655" y="2795"/>
                    <a:pt x="39628" y="2767"/>
                  </a:cubicBezTo>
                  <a:cubicBezTo>
                    <a:pt x="39628" y="2740"/>
                    <a:pt x="39601" y="2713"/>
                    <a:pt x="39547" y="2713"/>
                  </a:cubicBezTo>
                  <a:cubicBezTo>
                    <a:pt x="39547" y="2713"/>
                    <a:pt x="25442" y="896"/>
                    <a:pt x="19909" y="218"/>
                  </a:cubicBezTo>
                  <a:cubicBezTo>
                    <a:pt x="19285" y="164"/>
                    <a:pt x="18743" y="82"/>
                    <a:pt x="18390" y="55"/>
                  </a:cubicBezTo>
                  <a:cubicBezTo>
                    <a:pt x="17956" y="1"/>
                    <a:pt x="17712" y="1"/>
                    <a:pt x="17712" y="1"/>
                  </a:cubicBezTo>
                  <a:close/>
                  <a:moveTo>
                    <a:pt x="17739" y="82"/>
                  </a:moveTo>
                  <a:cubicBezTo>
                    <a:pt x="17739" y="82"/>
                    <a:pt x="17956" y="109"/>
                    <a:pt x="18363" y="191"/>
                  </a:cubicBezTo>
                  <a:cubicBezTo>
                    <a:pt x="18797" y="245"/>
                    <a:pt x="19258" y="299"/>
                    <a:pt x="19909" y="381"/>
                  </a:cubicBezTo>
                  <a:cubicBezTo>
                    <a:pt x="25063" y="1059"/>
                    <a:pt x="37757" y="2659"/>
                    <a:pt x="39384" y="2849"/>
                  </a:cubicBezTo>
                  <a:cubicBezTo>
                    <a:pt x="38787" y="3500"/>
                    <a:pt x="35939" y="6619"/>
                    <a:pt x="32766" y="10091"/>
                  </a:cubicBezTo>
                  <a:cubicBezTo>
                    <a:pt x="28263" y="15000"/>
                    <a:pt x="23137" y="20696"/>
                    <a:pt x="22730" y="21130"/>
                  </a:cubicBezTo>
                  <a:lnTo>
                    <a:pt x="217" y="17360"/>
                  </a:lnTo>
                  <a:cubicBezTo>
                    <a:pt x="733" y="16818"/>
                    <a:pt x="3391" y="14241"/>
                    <a:pt x="6483" y="11203"/>
                  </a:cubicBezTo>
                  <a:cubicBezTo>
                    <a:pt x="9873" y="7867"/>
                    <a:pt x="13806" y="4015"/>
                    <a:pt x="16003" y="1818"/>
                  </a:cubicBezTo>
                  <a:cubicBezTo>
                    <a:pt x="16274" y="1547"/>
                    <a:pt x="16519" y="1330"/>
                    <a:pt x="16708" y="1113"/>
                  </a:cubicBezTo>
                  <a:cubicBezTo>
                    <a:pt x="17359" y="435"/>
                    <a:pt x="17739" y="28"/>
                    <a:pt x="17739"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a:off x="1386800" y="3468450"/>
              <a:ext cx="896475" cy="480125"/>
            </a:xfrm>
            <a:custGeom>
              <a:avLst/>
              <a:gdLst/>
              <a:ahLst/>
              <a:cxnLst/>
              <a:rect l="l" t="t" r="r" b="b"/>
              <a:pathLst>
                <a:path w="35859" h="19205" extrusionOk="0">
                  <a:moveTo>
                    <a:pt x="16031" y="28"/>
                  </a:moveTo>
                  <a:cubicBezTo>
                    <a:pt x="16031" y="28"/>
                    <a:pt x="15651" y="353"/>
                    <a:pt x="15027" y="923"/>
                  </a:cubicBezTo>
                  <a:cubicBezTo>
                    <a:pt x="14838" y="1113"/>
                    <a:pt x="14621" y="1330"/>
                    <a:pt x="14404" y="1547"/>
                  </a:cubicBezTo>
                  <a:cubicBezTo>
                    <a:pt x="12396" y="3527"/>
                    <a:pt x="8843" y="6971"/>
                    <a:pt x="5778" y="10009"/>
                  </a:cubicBezTo>
                  <a:cubicBezTo>
                    <a:pt x="2659" y="13047"/>
                    <a:pt x="28" y="15651"/>
                    <a:pt x="28" y="15651"/>
                  </a:cubicBezTo>
                  <a:cubicBezTo>
                    <a:pt x="28" y="15678"/>
                    <a:pt x="1" y="15705"/>
                    <a:pt x="28" y="15732"/>
                  </a:cubicBezTo>
                  <a:cubicBezTo>
                    <a:pt x="28" y="15759"/>
                    <a:pt x="55" y="15759"/>
                    <a:pt x="82" y="15787"/>
                  </a:cubicBezTo>
                  <a:lnTo>
                    <a:pt x="20561" y="19177"/>
                  </a:lnTo>
                  <a:cubicBezTo>
                    <a:pt x="20588" y="19204"/>
                    <a:pt x="20615" y="19177"/>
                    <a:pt x="20615" y="19177"/>
                  </a:cubicBezTo>
                  <a:cubicBezTo>
                    <a:pt x="20615" y="19177"/>
                    <a:pt x="25524" y="13861"/>
                    <a:pt x="29756" y="9223"/>
                  </a:cubicBezTo>
                  <a:cubicBezTo>
                    <a:pt x="32983" y="5697"/>
                    <a:pt x="35804" y="2577"/>
                    <a:pt x="35804" y="2577"/>
                  </a:cubicBezTo>
                  <a:cubicBezTo>
                    <a:pt x="35859" y="2523"/>
                    <a:pt x="35831" y="2442"/>
                    <a:pt x="35750" y="2442"/>
                  </a:cubicBezTo>
                  <a:cubicBezTo>
                    <a:pt x="35750" y="2442"/>
                    <a:pt x="23002" y="814"/>
                    <a:pt x="18011" y="190"/>
                  </a:cubicBezTo>
                  <a:cubicBezTo>
                    <a:pt x="17441" y="136"/>
                    <a:pt x="16980" y="82"/>
                    <a:pt x="16628" y="28"/>
                  </a:cubicBezTo>
                  <a:cubicBezTo>
                    <a:pt x="16302" y="1"/>
                    <a:pt x="16031" y="1"/>
                    <a:pt x="16031" y="1"/>
                  </a:cubicBezTo>
                  <a:close/>
                  <a:moveTo>
                    <a:pt x="16031" y="82"/>
                  </a:moveTo>
                  <a:cubicBezTo>
                    <a:pt x="16031" y="82"/>
                    <a:pt x="16248" y="109"/>
                    <a:pt x="16628" y="163"/>
                  </a:cubicBezTo>
                  <a:cubicBezTo>
                    <a:pt x="17008" y="245"/>
                    <a:pt x="17414" y="272"/>
                    <a:pt x="17984" y="353"/>
                  </a:cubicBezTo>
                  <a:cubicBezTo>
                    <a:pt x="22649" y="977"/>
                    <a:pt x="34041" y="2387"/>
                    <a:pt x="35560" y="2577"/>
                  </a:cubicBezTo>
                  <a:cubicBezTo>
                    <a:pt x="34991" y="3201"/>
                    <a:pt x="32441" y="5968"/>
                    <a:pt x="29593" y="9087"/>
                  </a:cubicBezTo>
                  <a:cubicBezTo>
                    <a:pt x="25552" y="13535"/>
                    <a:pt x="20913" y="18635"/>
                    <a:pt x="20561" y="19069"/>
                  </a:cubicBezTo>
                  <a:lnTo>
                    <a:pt x="218" y="15678"/>
                  </a:lnTo>
                  <a:cubicBezTo>
                    <a:pt x="733" y="15163"/>
                    <a:pt x="3120" y="12857"/>
                    <a:pt x="5887" y="10118"/>
                  </a:cubicBezTo>
                  <a:cubicBezTo>
                    <a:pt x="8952" y="7107"/>
                    <a:pt x="12505" y="3635"/>
                    <a:pt x="14485" y="1655"/>
                  </a:cubicBezTo>
                  <a:cubicBezTo>
                    <a:pt x="14729" y="1411"/>
                    <a:pt x="14946" y="1221"/>
                    <a:pt x="15136" y="1031"/>
                  </a:cubicBezTo>
                  <a:cubicBezTo>
                    <a:pt x="15706" y="407"/>
                    <a:pt x="16031" y="55"/>
                    <a:pt x="16031" y="5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a:off x="1576675" y="3527450"/>
              <a:ext cx="467900" cy="353975"/>
            </a:xfrm>
            <a:custGeom>
              <a:avLst/>
              <a:gdLst/>
              <a:ahLst/>
              <a:cxnLst/>
              <a:rect l="l" t="t" r="r" b="b"/>
              <a:pathLst>
                <a:path w="18716" h="14159" extrusionOk="0">
                  <a:moveTo>
                    <a:pt x="16166" y="190"/>
                  </a:moveTo>
                  <a:lnTo>
                    <a:pt x="16166" y="163"/>
                  </a:lnTo>
                  <a:cubicBezTo>
                    <a:pt x="16166" y="163"/>
                    <a:pt x="16058" y="136"/>
                    <a:pt x="16004" y="109"/>
                  </a:cubicBezTo>
                  <a:cubicBezTo>
                    <a:pt x="15732" y="27"/>
                    <a:pt x="15434" y="0"/>
                    <a:pt x="15136" y="27"/>
                  </a:cubicBezTo>
                  <a:cubicBezTo>
                    <a:pt x="14837" y="27"/>
                    <a:pt x="14566" y="109"/>
                    <a:pt x="14295" y="217"/>
                  </a:cubicBezTo>
                  <a:cubicBezTo>
                    <a:pt x="12857" y="760"/>
                    <a:pt x="11745" y="2279"/>
                    <a:pt x="10497" y="2414"/>
                  </a:cubicBezTo>
                  <a:cubicBezTo>
                    <a:pt x="9711" y="2496"/>
                    <a:pt x="8843" y="2007"/>
                    <a:pt x="8029" y="1953"/>
                  </a:cubicBezTo>
                  <a:cubicBezTo>
                    <a:pt x="7649" y="1899"/>
                    <a:pt x="7270" y="1953"/>
                    <a:pt x="6944" y="2143"/>
                  </a:cubicBezTo>
                  <a:cubicBezTo>
                    <a:pt x="6646" y="2360"/>
                    <a:pt x="6429" y="2658"/>
                    <a:pt x="6320" y="2984"/>
                  </a:cubicBezTo>
                  <a:cubicBezTo>
                    <a:pt x="6212" y="3309"/>
                    <a:pt x="6076" y="3608"/>
                    <a:pt x="5886" y="3879"/>
                  </a:cubicBezTo>
                  <a:cubicBezTo>
                    <a:pt x="5778" y="4015"/>
                    <a:pt x="5669" y="4123"/>
                    <a:pt x="5534" y="4205"/>
                  </a:cubicBezTo>
                  <a:cubicBezTo>
                    <a:pt x="4829" y="4584"/>
                    <a:pt x="3716" y="4584"/>
                    <a:pt x="2876" y="4937"/>
                  </a:cubicBezTo>
                  <a:cubicBezTo>
                    <a:pt x="2496" y="5072"/>
                    <a:pt x="2170" y="5371"/>
                    <a:pt x="1953" y="5723"/>
                  </a:cubicBezTo>
                  <a:cubicBezTo>
                    <a:pt x="1872" y="5886"/>
                    <a:pt x="1845" y="6103"/>
                    <a:pt x="1899" y="6293"/>
                  </a:cubicBezTo>
                  <a:cubicBezTo>
                    <a:pt x="2035" y="6619"/>
                    <a:pt x="2225" y="6917"/>
                    <a:pt x="2469" y="7188"/>
                  </a:cubicBezTo>
                  <a:cubicBezTo>
                    <a:pt x="2713" y="7432"/>
                    <a:pt x="2821" y="7785"/>
                    <a:pt x="2767" y="8110"/>
                  </a:cubicBezTo>
                  <a:cubicBezTo>
                    <a:pt x="2659" y="8490"/>
                    <a:pt x="2252" y="8788"/>
                    <a:pt x="1764" y="9087"/>
                  </a:cubicBezTo>
                  <a:cubicBezTo>
                    <a:pt x="1113" y="9521"/>
                    <a:pt x="353" y="9982"/>
                    <a:pt x="136" y="10606"/>
                  </a:cubicBezTo>
                  <a:cubicBezTo>
                    <a:pt x="1" y="11013"/>
                    <a:pt x="55" y="11528"/>
                    <a:pt x="543" y="12125"/>
                  </a:cubicBezTo>
                  <a:cubicBezTo>
                    <a:pt x="868" y="12586"/>
                    <a:pt x="1384" y="12857"/>
                    <a:pt x="1953" y="12884"/>
                  </a:cubicBezTo>
                  <a:cubicBezTo>
                    <a:pt x="3120" y="12938"/>
                    <a:pt x="4503" y="12206"/>
                    <a:pt x="5615" y="12450"/>
                  </a:cubicBezTo>
                  <a:cubicBezTo>
                    <a:pt x="5805" y="12477"/>
                    <a:pt x="5968" y="12559"/>
                    <a:pt x="6103" y="12694"/>
                  </a:cubicBezTo>
                  <a:cubicBezTo>
                    <a:pt x="6320" y="12857"/>
                    <a:pt x="6510" y="13074"/>
                    <a:pt x="6727" y="13264"/>
                  </a:cubicBezTo>
                  <a:cubicBezTo>
                    <a:pt x="7107" y="13535"/>
                    <a:pt x="7514" y="13752"/>
                    <a:pt x="7948" y="13915"/>
                  </a:cubicBezTo>
                  <a:cubicBezTo>
                    <a:pt x="8409" y="14078"/>
                    <a:pt x="8870" y="14159"/>
                    <a:pt x="9331" y="14132"/>
                  </a:cubicBezTo>
                  <a:cubicBezTo>
                    <a:pt x="9711" y="14105"/>
                    <a:pt x="10036" y="13942"/>
                    <a:pt x="10335" y="13725"/>
                  </a:cubicBezTo>
                  <a:cubicBezTo>
                    <a:pt x="10959" y="13264"/>
                    <a:pt x="11393" y="12504"/>
                    <a:pt x="12125" y="12152"/>
                  </a:cubicBezTo>
                  <a:cubicBezTo>
                    <a:pt x="12776" y="11853"/>
                    <a:pt x="13617" y="12233"/>
                    <a:pt x="14295" y="12125"/>
                  </a:cubicBezTo>
                  <a:cubicBezTo>
                    <a:pt x="14512" y="12098"/>
                    <a:pt x="14702" y="12016"/>
                    <a:pt x="14837" y="11908"/>
                  </a:cubicBezTo>
                  <a:cubicBezTo>
                    <a:pt x="15163" y="11691"/>
                    <a:pt x="15434" y="11392"/>
                    <a:pt x="15597" y="11067"/>
                  </a:cubicBezTo>
                  <a:cubicBezTo>
                    <a:pt x="16004" y="10280"/>
                    <a:pt x="15570" y="9548"/>
                    <a:pt x="16085" y="8544"/>
                  </a:cubicBezTo>
                  <a:cubicBezTo>
                    <a:pt x="16248" y="8246"/>
                    <a:pt x="16438" y="8029"/>
                    <a:pt x="16682" y="7839"/>
                  </a:cubicBezTo>
                  <a:cubicBezTo>
                    <a:pt x="17333" y="7324"/>
                    <a:pt x="18146" y="7134"/>
                    <a:pt x="18499" y="6483"/>
                  </a:cubicBezTo>
                  <a:cubicBezTo>
                    <a:pt x="18716" y="6076"/>
                    <a:pt x="18689" y="5588"/>
                    <a:pt x="18391" y="5235"/>
                  </a:cubicBezTo>
                  <a:cubicBezTo>
                    <a:pt x="17984" y="4801"/>
                    <a:pt x="17523" y="4449"/>
                    <a:pt x="17007" y="4150"/>
                  </a:cubicBezTo>
                  <a:cubicBezTo>
                    <a:pt x="16682" y="3960"/>
                    <a:pt x="16410" y="3689"/>
                    <a:pt x="16221" y="3364"/>
                  </a:cubicBezTo>
                  <a:cubicBezTo>
                    <a:pt x="16166" y="3228"/>
                    <a:pt x="16275" y="3038"/>
                    <a:pt x="16410" y="2794"/>
                  </a:cubicBezTo>
                  <a:cubicBezTo>
                    <a:pt x="16709" y="2333"/>
                    <a:pt x="16953" y="1845"/>
                    <a:pt x="17089" y="1329"/>
                  </a:cubicBezTo>
                  <a:cubicBezTo>
                    <a:pt x="17170" y="923"/>
                    <a:pt x="16980" y="516"/>
                    <a:pt x="16627" y="326"/>
                  </a:cubicBezTo>
                  <a:cubicBezTo>
                    <a:pt x="16492" y="244"/>
                    <a:pt x="16329" y="190"/>
                    <a:pt x="16166" y="163"/>
                  </a:cubicBezTo>
                  <a:close/>
                  <a:moveTo>
                    <a:pt x="16139" y="272"/>
                  </a:moveTo>
                  <a:cubicBezTo>
                    <a:pt x="16275" y="326"/>
                    <a:pt x="16410" y="380"/>
                    <a:pt x="16546" y="461"/>
                  </a:cubicBezTo>
                  <a:cubicBezTo>
                    <a:pt x="16817" y="624"/>
                    <a:pt x="16980" y="977"/>
                    <a:pt x="16926" y="1302"/>
                  </a:cubicBezTo>
                  <a:cubicBezTo>
                    <a:pt x="16763" y="1790"/>
                    <a:pt x="16546" y="2279"/>
                    <a:pt x="16248" y="2713"/>
                  </a:cubicBezTo>
                  <a:cubicBezTo>
                    <a:pt x="16112" y="2930"/>
                    <a:pt x="16031" y="3174"/>
                    <a:pt x="16085" y="3445"/>
                  </a:cubicBezTo>
                  <a:cubicBezTo>
                    <a:pt x="16275" y="3798"/>
                    <a:pt x="16573" y="4069"/>
                    <a:pt x="16926" y="4286"/>
                  </a:cubicBezTo>
                  <a:cubicBezTo>
                    <a:pt x="17414" y="4557"/>
                    <a:pt x="17875" y="4910"/>
                    <a:pt x="18282" y="5317"/>
                  </a:cubicBezTo>
                  <a:cubicBezTo>
                    <a:pt x="18526" y="5615"/>
                    <a:pt x="18580" y="6049"/>
                    <a:pt x="18363" y="6402"/>
                  </a:cubicBezTo>
                  <a:cubicBezTo>
                    <a:pt x="18038" y="7053"/>
                    <a:pt x="17251" y="7242"/>
                    <a:pt x="16627" y="7731"/>
                  </a:cubicBezTo>
                  <a:cubicBezTo>
                    <a:pt x="16356" y="7920"/>
                    <a:pt x="16139" y="8165"/>
                    <a:pt x="15976" y="8463"/>
                  </a:cubicBezTo>
                  <a:cubicBezTo>
                    <a:pt x="15543" y="9331"/>
                    <a:pt x="15787" y="10009"/>
                    <a:pt x="15624" y="10660"/>
                  </a:cubicBezTo>
                  <a:cubicBezTo>
                    <a:pt x="15488" y="11121"/>
                    <a:pt x="15190" y="11528"/>
                    <a:pt x="14783" y="11799"/>
                  </a:cubicBezTo>
                  <a:cubicBezTo>
                    <a:pt x="14647" y="11908"/>
                    <a:pt x="14458" y="11962"/>
                    <a:pt x="14295" y="11989"/>
                  </a:cubicBezTo>
                  <a:cubicBezTo>
                    <a:pt x="13590" y="12098"/>
                    <a:pt x="12749" y="11718"/>
                    <a:pt x="12071" y="12016"/>
                  </a:cubicBezTo>
                  <a:cubicBezTo>
                    <a:pt x="11311" y="12369"/>
                    <a:pt x="10877" y="13128"/>
                    <a:pt x="10226" y="13589"/>
                  </a:cubicBezTo>
                  <a:cubicBezTo>
                    <a:pt x="9982" y="13806"/>
                    <a:pt x="9657" y="13915"/>
                    <a:pt x="9331" y="13969"/>
                  </a:cubicBezTo>
                  <a:cubicBezTo>
                    <a:pt x="8897" y="13969"/>
                    <a:pt x="8436" y="13888"/>
                    <a:pt x="8029" y="13725"/>
                  </a:cubicBezTo>
                  <a:cubicBezTo>
                    <a:pt x="7622" y="13589"/>
                    <a:pt x="7215" y="13372"/>
                    <a:pt x="6863" y="13128"/>
                  </a:cubicBezTo>
                  <a:cubicBezTo>
                    <a:pt x="6592" y="12911"/>
                    <a:pt x="6375" y="12640"/>
                    <a:pt x="6103" y="12450"/>
                  </a:cubicBezTo>
                  <a:cubicBezTo>
                    <a:pt x="5968" y="12342"/>
                    <a:pt x="5832" y="12287"/>
                    <a:pt x="5669" y="12260"/>
                  </a:cubicBezTo>
                  <a:cubicBezTo>
                    <a:pt x="4557" y="12016"/>
                    <a:pt x="3147" y="12776"/>
                    <a:pt x="1981" y="12721"/>
                  </a:cubicBezTo>
                  <a:cubicBezTo>
                    <a:pt x="1465" y="12694"/>
                    <a:pt x="977" y="12450"/>
                    <a:pt x="651" y="12043"/>
                  </a:cubicBezTo>
                  <a:cubicBezTo>
                    <a:pt x="218" y="11474"/>
                    <a:pt x="136" y="11013"/>
                    <a:pt x="272" y="10633"/>
                  </a:cubicBezTo>
                  <a:cubicBezTo>
                    <a:pt x="489" y="10036"/>
                    <a:pt x="1221" y="9602"/>
                    <a:pt x="1845" y="9195"/>
                  </a:cubicBezTo>
                  <a:cubicBezTo>
                    <a:pt x="2333" y="8843"/>
                    <a:pt x="2794" y="8517"/>
                    <a:pt x="2903" y="8137"/>
                  </a:cubicBezTo>
                  <a:cubicBezTo>
                    <a:pt x="2957" y="7758"/>
                    <a:pt x="2821" y="7378"/>
                    <a:pt x="2550" y="7107"/>
                  </a:cubicBezTo>
                  <a:cubicBezTo>
                    <a:pt x="2333" y="6863"/>
                    <a:pt x="2143" y="6564"/>
                    <a:pt x="2008" y="6239"/>
                  </a:cubicBezTo>
                  <a:cubicBezTo>
                    <a:pt x="1953" y="6076"/>
                    <a:pt x="1981" y="5913"/>
                    <a:pt x="2062" y="5778"/>
                  </a:cubicBezTo>
                  <a:cubicBezTo>
                    <a:pt x="2252" y="5452"/>
                    <a:pt x="2550" y="5208"/>
                    <a:pt x="2930" y="5072"/>
                  </a:cubicBezTo>
                  <a:cubicBezTo>
                    <a:pt x="3771" y="4720"/>
                    <a:pt x="4883" y="4720"/>
                    <a:pt x="5588" y="4340"/>
                  </a:cubicBezTo>
                  <a:cubicBezTo>
                    <a:pt x="5751" y="4259"/>
                    <a:pt x="5886" y="4123"/>
                    <a:pt x="5995" y="3988"/>
                  </a:cubicBezTo>
                  <a:cubicBezTo>
                    <a:pt x="6185" y="3716"/>
                    <a:pt x="6348" y="3391"/>
                    <a:pt x="6456" y="3065"/>
                  </a:cubicBezTo>
                  <a:cubicBezTo>
                    <a:pt x="6537" y="2740"/>
                    <a:pt x="6727" y="2496"/>
                    <a:pt x="6998" y="2306"/>
                  </a:cubicBezTo>
                  <a:cubicBezTo>
                    <a:pt x="7297" y="2143"/>
                    <a:pt x="7649" y="2062"/>
                    <a:pt x="8002" y="2116"/>
                  </a:cubicBezTo>
                  <a:cubicBezTo>
                    <a:pt x="8816" y="2197"/>
                    <a:pt x="9711" y="2631"/>
                    <a:pt x="10497" y="2550"/>
                  </a:cubicBezTo>
                  <a:cubicBezTo>
                    <a:pt x="11772" y="2414"/>
                    <a:pt x="12884" y="895"/>
                    <a:pt x="14322" y="326"/>
                  </a:cubicBezTo>
                  <a:cubicBezTo>
                    <a:pt x="14566" y="217"/>
                    <a:pt x="14837" y="163"/>
                    <a:pt x="15136" y="136"/>
                  </a:cubicBezTo>
                  <a:cubicBezTo>
                    <a:pt x="15407" y="109"/>
                    <a:pt x="15678" y="136"/>
                    <a:pt x="15949" y="190"/>
                  </a:cubicBezTo>
                  <a:cubicBezTo>
                    <a:pt x="16004" y="190"/>
                    <a:pt x="16058" y="244"/>
                    <a:pt x="16139" y="244"/>
                  </a:cubicBezTo>
                  <a:cubicBezTo>
                    <a:pt x="16193" y="244"/>
                    <a:pt x="16139" y="244"/>
                    <a:pt x="16139" y="21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a:off x="1717050" y="3618300"/>
              <a:ext cx="50200" cy="88175"/>
            </a:xfrm>
            <a:custGeom>
              <a:avLst/>
              <a:gdLst/>
              <a:ahLst/>
              <a:cxnLst/>
              <a:rect l="l" t="t" r="r" b="b"/>
              <a:pathLst>
                <a:path w="2008" h="3527" extrusionOk="0">
                  <a:moveTo>
                    <a:pt x="1980" y="1"/>
                  </a:moveTo>
                  <a:lnTo>
                    <a:pt x="1926" y="1"/>
                  </a:lnTo>
                  <a:cubicBezTo>
                    <a:pt x="1899" y="1"/>
                    <a:pt x="1872" y="28"/>
                    <a:pt x="1872" y="55"/>
                  </a:cubicBezTo>
                  <a:cubicBezTo>
                    <a:pt x="1628" y="326"/>
                    <a:pt x="1411" y="625"/>
                    <a:pt x="1248" y="950"/>
                  </a:cubicBezTo>
                  <a:cubicBezTo>
                    <a:pt x="895" y="1574"/>
                    <a:pt x="570" y="2334"/>
                    <a:pt x="244" y="2930"/>
                  </a:cubicBezTo>
                  <a:cubicBezTo>
                    <a:pt x="190" y="3039"/>
                    <a:pt x="136" y="3147"/>
                    <a:pt x="82" y="3256"/>
                  </a:cubicBezTo>
                  <a:cubicBezTo>
                    <a:pt x="54" y="3310"/>
                    <a:pt x="27" y="3364"/>
                    <a:pt x="0" y="3419"/>
                  </a:cubicBezTo>
                  <a:cubicBezTo>
                    <a:pt x="0" y="3446"/>
                    <a:pt x="0" y="3473"/>
                    <a:pt x="27" y="3500"/>
                  </a:cubicBezTo>
                  <a:cubicBezTo>
                    <a:pt x="54" y="3527"/>
                    <a:pt x="82" y="3500"/>
                    <a:pt x="109" y="3473"/>
                  </a:cubicBezTo>
                  <a:cubicBezTo>
                    <a:pt x="163" y="3446"/>
                    <a:pt x="190" y="3419"/>
                    <a:pt x="217" y="3364"/>
                  </a:cubicBezTo>
                  <a:cubicBezTo>
                    <a:pt x="271" y="3310"/>
                    <a:pt x="326" y="3229"/>
                    <a:pt x="353" y="3147"/>
                  </a:cubicBezTo>
                  <a:cubicBezTo>
                    <a:pt x="624" y="2713"/>
                    <a:pt x="868" y="2171"/>
                    <a:pt x="1112" y="1628"/>
                  </a:cubicBezTo>
                  <a:cubicBezTo>
                    <a:pt x="1275" y="1276"/>
                    <a:pt x="1438" y="923"/>
                    <a:pt x="1628" y="598"/>
                  </a:cubicBezTo>
                  <a:cubicBezTo>
                    <a:pt x="1736" y="435"/>
                    <a:pt x="1845" y="245"/>
                    <a:pt x="1980" y="82"/>
                  </a:cubicBezTo>
                  <a:cubicBezTo>
                    <a:pt x="1980" y="82"/>
                    <a:pt x="2007" y="82"/>
                    <a:pt x="2007" y="55"/>
                  </a:cubicBezTo>
                  <a:lnTo>
                    <a:pt x="2007" y="1"/>
                  </a:lnTo>
                  <a:lnTo>
                    <a:pt x="2007" y="1"/>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a:off x="1712300" y="3616275"/>
              <a:ext cx="94275" cy="93600"/>
            </a:xfrm>
            <a:custGeom>
              <a:avLst/>
              <a:gdLst/>
              <a:ahLst/>
              <a:cxnLst/>
              <a:rect l="l" t="t" r="r" b="b"/>
              <a:pathLst>
                <a:path w="3771" h="3744" extrusionOk="0">
                  <a:moveTo>
                    <a:pt x="1682" y="1302"/>
                  </a:moveTo>
                  <a:cubicBezTo>
                    <a:pt x="1492" y="1275"/>
                    <a:pt x="1275" y="1330"/>
                    <a:pt x="1112" y="1411"/>
                  </a:cubicBezTo>
                  <a:cubicBezTo>
                    <a:pt x="1058" y="1411"/>
                    <a:pt x="1031" y="1438"/>
                    <a:pt x="1031" y="1465"/>
                  </a:cubicBezTo>
                  <a:cubicBezTo>
                    <a:pt x="1004" y="1547"/>
                    <a:pt x="1058" y="1655"/>
                    <a:pt x="1167" y="1628"/>
                  </a:cubicBezTo>
                  <a:lnTo>
                    <a:pt x="1411" y="1574"/>
                  </a:lnTo>
                  <a:lnTo>
                    <a:pt x="1682" y="1519"/>
                  </a:lnTo>
                  <a:cubicBezTo>
                    <a:pt x="2007" y="1574"/>
                    <a:pt x="2306" y="1682"/>
                    <a:pt x="2604" y="1845"/>
                  </a:cubicBezTo>
                  <a:cubicBezTo>
                    <a:pt x="3065" y="2089"/>
                    <a:pt x="3418" y="2523"/>
                    <a:pt x="3228" y="2930"/>
                  </a:cubicBezTo>
                  <a:cubicBezTo>
                    <a:pt x="3065" y="3283"/>
                    <a:pt x="2631" y="3418"/>
                    <a:pt x="2143" y="3445"/>
                  </a:cubicBezTo>
                  <a:cubicBezTo>
                    <a:pt x="1682" y="3472"/>
                    <a:pt x="1194" y="3418"/>
                    <a:pt x="733" y="3337"/>
                  </a:cubicBezTo>
                  <a:cubicBezTo>
                    <a:pt x="570" y="3310"/>
                    <a:pt x="434" y="3283"/>
                    <a:pt x="299" y="3283"/>
                  </a:cubicBezTo>
                  <a:lnTo>
                    <a:pt x="109" y="3283"/>
                  </a:lnTo>
                  <a:cubicBezTo>
                    <a:pt x="82" y="3255"/>
                    <a:pt x="27" y="3283"/>
                    <a:pt x="0" y="3337"/>
                  </a:cubicBezTo>
                  <a:cubicBezTo>
                    <a:pt x="0" y="3391"/>
                    <a:pt x="27" y="3445"/>
                    <a:pt x="82" y="3445"/>
                  </a:cubicBezTo>
                  <a:cubicBezTo>
                    <a:pt x="136" y="3472"/>
                    <a:pt x="190" y="3500"/>
                    <a:pt x="244" y="3527"/>
                  </a:cubicBezTo>
                  <a:cubicBezTo>
                    <a:pt x="407" y="3554"/>
                    <a:pt x="543" y="3581"/>
                    <a:pt x="678" y="3608"/>
                  </a:cubicBezTo>
                  <a:cubicBezTo>
                    <a:pt x="1167" y="3716"/>
                    <a:pt x="1682" y="3744"/>
                    <a:pt x="2170" y="3716"/>
                  </a:cubicBezTo>
                  <a:cubicBezTo>
                    <a:pt x="2767" y="3662"/>
                    <a:pt x="3282" y="3472"/>
                    <a:pt x="3445" y="3038"/>
                  </a:cubicBezTo>
                  <a:cubicBezTo>
                    <a:pt x="3635" y="2632"/>
                    <a:pt x="3418" y="2143"/>
                    <a:pt x="2984" y="1818"/>
                  </a:cubicBezTo>
                  <a:cubicBezTo>
                    <a:pt x="2794" y="1682"/>
                    <a:pt x="2577" y="1547"/>
                    <a:pt x="2360" y="1465"/>
                  </a:cubicBezTo>
                  <a:cubicBezTo>
                    <a:pt x="2658" y="1438"/>
                    <a:pt x="2957" y="1384"/>
                    <a:pt x="3228" y="1275"/>
                  </a:cubicBezTo>
                  <a:cubicBezTo>
                    <a:pt x="3445" y="1221"/>
                    <a:pt x="3608" y="1058"/>
                    <a:pt x="3689" y="841"/>
                  </a:cubicBezTo>
                  <a:cubicBezTo>
                    <a:pt x="3771" y="516"/>
                    <a:pt x="3445" y="272"/>
                    <a:pt x="3011" y="163"/>
                  </a:cubicBezTo>
                  <a:cubicBezTo>
                    <a:pt x="2577" y="28"/>
                    <a:pt x="2143" y="1"/>
                    <a:pt x="1709" y="55"/>
                  </a:cubicBezTo>
                  <a:cubicBezTo>
                    <a:pt x="1682" y="55"/>
                    <a:pt x="1628" y="55"/>
                    <a:pt x="1601" y="82"/>
                  </a:cubicBezTo>
                  <a:cubicBezTo>
                    <a:pt x="1601" y="82"/>
                    <a:pt x="1573" y="109"/>
                    <a:pt x="1573" y="136"/>
                  </a:cubicBezTo>
                  <a:lnTo>
                    <a:pt x="1573" y="136"/>
                  </a:lnTo>
                  <a:lnTo>
                    <a:pt x="1573" y="136"/>
                  </a:lnTo>
                  <a:cubicBezTo>
                    <a:pt x="1573" y="136"/>
                    <a:pt x="1601" y="163"/>
                    <a:pt x="1628" y="163"/>
                  </a:cubicBezTo>
                  <a:cubicBezTo>
                    <a:pt x="1655" y="163"/>
                    <a:pt x="1682" y="163"/>
                    <a:pt x="1709" y="163"/>
                  </a:cubicBezTo>
                  <a:cubicBezTo>
                    <a:pt x="2143" y="136"/>
                    <a:pt x="2550" y="163"/>
                    <a:pt x="2957" y="299"/>
                  </a:cubicBezTo>
                  <a:cubicBezTo>
                    <a:pt x="3309" y="407"/>
                    <a:pt x="3581" y="543"/>
                    <a:pt x="3499" y="814"/>
                  </a:cubicBezTo>
                  <a:cubicBezTo>
                    <a:pt x="3472" y="977"/>
                    <a:pt x="3228" y="1085"/>
                    <a:pt x="2984" y="1140"/>
                  </a:cubicBezTo>
                  <a:cubicBezTo>
                    <a:pt x="2631" y="1221"/>
                    <a:pt x="2252" y="1275"/>
                    <a:pt x="1872" y="1275"/>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a:off x="1801125" y="3637300"/>
              <a:ext cx="56300" cy="82750"/>
            </a:xfrm>
            <a:custGeom>
              <a:avLst/>
              <a:gdLst/>
              <a:ahLst/>
              <a:cxnLst/>
              <a:rect l="l" t="t" r="r" b="b"/>
              <a:pathLst>
                <a:path w="2252" h="3310" extrusionOk="0">
                  <a:moveTo>
                    <a:pt x="1330" y="326"/>
                  </a:moveTo>
                  <a:cubicBezTo>
                    <a:pt x="950" y="760"/>
                    <a:pt x="624" y="1248"/>
                    <a:pt x="380" y="1763"/>
                  </a:cubicBezTo>
                  <a:cubicBezTo>
                    <a:pt x="218" y="2062"/>
                    <a:pt x="109" y="2387"/>
                    <a:pt x="28" y="2713"/>
                  </a:cubicBezTo>
                  <a:cubicBezTo>
                    <a:pt x="1" y="2903"/>
                    <a:pt x="55" y="3065"/>
                    <a:pt x="163" y="3201"/>
                  </a:cubicBezTo>
                  <a:cubicBezTo>
                    <a:pt x="299" y="3309"/>
                    <a:pt x="516" y="3282"/>
                    <a:pt x="733" y="3120"/>
                  </a:cubicBezTo>
                  <a:cubicBezTo>
                    <a:pt x="1248" y="2686"/>
                    <a:pt x="1655" y="2143"/>
                    <a:pt x="1953" y="1519"/>
                  </a:cubicBezTo>
                  <a:cubicBezTo>
                    <a:pt x="2170" y="1167"/>
                    <a:pt x="2252" y="760"/>
                    <a:pt x="2198" y="353"/>
                  </a:cubicBezTo>
                  <a:cubicBezTo>
                    <a:pt x="2143" y="163"/>
                    <a:pt x="1953" y="27"/>
                    <a:pt x="1764" y="27"/>
                  </a:cubicBezTo>
                  <a:cubicBezTo>
                    <a:pt x="1682" y="0"/>
                    <a:pt x="1601" y="27"/>
                    <a:pt x="1519" y="82"/>
                  </a:cubicBezTo>
                  <a:cubicBezTo>
                    <a:pt x="1438" y="136"/>
                    <a:pt x="1384" y="190"/>
                    <a:pt x="1330" y="272"/>
                  </a:cubicBezTo>
                  <a:cubicBezTo>
                    <a:pt x="1302" y="299"/>
                    <a:pt x="1302" y="326"/>
                    <a:pt x="1330" y="326"/>
                  </a:cubicBezTo>
                  <a:close/>
                  <a:moveTo>
                    <a:pt x="1628" y="190"/>
                  </a:moveTo>
                  <a:cubicBezTo>
                    <a:pt x="1601" y="217"/>
                    <a:pt x="1574" y="244"/>
                    <a:pt x="1547" y="244"/>
                  </a:cubicBezTo>
                  <a:cubicBezTo>
                    <a:pt x="1140" y="733"/>
                    <a:pt x="814" y="1275"/>
                    <a:pt x="543" y="1845"/>
                  </a:cubicBezTo>
                  <a:cubicBezTo>
                    <a:pt x="380" y="2116"/>
                    <a:pt x="299" y="2442"/>
                    <a:pt x="245" y="2740"/>
                  </a:cubicBezTo>
                  <a:cubicBezTo>
                    <a:pt x="190" y="2848"/>
                    <a:pt x="218" y="2957"/>
                    <a:pt x="299" y="3065"/>
                  </a:cubicBezTo>
                  <a:cubicBezTo>
                    <a:pt x="326" y="3065"/>
                    <a:pt x="353" y="3065"/>
                    <a:pt x="380" y="3065"/>
                  </a:cubicBezTo>
                  <a:cubicBezTo>
                    <a:pt x="462" y="3038"/>
                    <a:pt x="543" y="2984"/>
                    <a:pt x="597" y="2930"/>
                  </a:cubicBezTo>
                  <a:cubicBezTo>
                    <a:pt x="1085" y="2523"/>
                    <a:pt x="1492" y="2008"/>
                    <a:pt x="1764" y="1438"/>
                  </a:cubicBezTo>
                  <a:cubicBezTo>
                    <a:pt x="1899" y="1167"/>
                    <a:pt x="2008" y="841"/>
                    <a:pt x="2008" y="543"/>
                  </a:cubicBezTo>
                  <a:cubicBezTo>
                    <a:pt x="2008" y="353"/>
                    <a:pt x="1899" y="190"/>
                    <a:pt x="1709" y="190"/>
                  </a:cubicBezTo>
                  <a:cubicBezTo>
                    <a:pt x="1682" y="190"/>
                    <a:pt x="1655" y="190"/>
                    <a:pt x="1628" y="19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a:off x="1842500" y="3647475"/>
              <a:ext cx="72575" cy="85450"/>
            </a:xfrm>
            <a:custGeom>
              <a:avLst/>
              <a:gdLst/>
              <a:ahLst/>
              <a:cxnLst/>
              <a:rect l="l" t="t" r="r" b="b"/>
              <a:pathLst>
                <a:path w="2903" h="3418" extrusionOk="0">
                  <a:moveTo>
                    <a:pt x="1845" y="299"/>
                  </a:moveTo>
                  <a:cubicBezTo>
                    <a:pt x="1411" y="570"/>
                    <a:pt x="1031" y="895"/>
                    <a:pt x="760" y="1302"/>
                  </a:cubicBezTo>
                  <a:cubicBezTo>
                    <a:pt x="461" y="1709"/>
                    <a:pt x="217" y="2170"/>
                    <a:pt x="81" y="2658"/>
                  </a:cubicBezTo>
                  <a:cubicBezTo>
                    <a:pt x="0" y="2902"/>
                    <a:pt x="54" y="3147"/>
                    <a:pt x="190" y="3364"/>
                  </a:cubicBezTo>
                  <a:cubicBezTo>
                    <a:pt x="244" y="3391"/>
                    <a:pt x="326" y="3418"/>
                    <a:pt x="407" y="3418"/>
                  </a:cubicBezTo>
                  <a:cubicBezTo>
                    <a:pt x="515" y="3391"/>
                    <a:pt x="624" y="3364"/>
                    <a:pt x="705" y="3336"/>
                  </a:cubicBezTo>
                  <a:cubicBezTo>
                    <a:pt x="1194" y="3147"/>
                    <a:pt x="1628" y="2848"/>
                    <a:pt x="1980" y="2468"/>
                  </a:cubicBezTo>
                  <a:cubicBezTo>
                    <a:pt x="2333" y="2116"/>
                    <a:pt x="2604" y="1682"/>
                    <a:pt x="2794" y="1221"/>
                  </a:cubicBezTo>
                  <a:cubicBezTo>
                    <a:pt x="2902" y="895"/>
                    <a:pt x="2875" y="543"/>
                    <a:pt x="2685" y="299"/>
                  </a:cubicBezTo>
                  <a:cubicBezTo>
                    <a:pt x="2550" y="82"/>
                    <a:pt x="2278" y="0"/>
                    <a:pt x="2034" y="109"/>
                  </a:cubicBezTo>
                  <a:cubicBezTo>
                    <a:pt x="1953" y="136"/>
                    <a:pt x="1872" y="190"/>
                    <a:pt x="1817" y="244"/>
                  </a:cubicBezTo>
                  <a:cubicBezTo>
                    <a:pt x="1790" y="271"/>
                    <a:pt x="1790" y="299"/>
                    <a:pt x="1817" y="299"/>
                  </a:cubicBezTo>
                  <a:cubicBezTo>
                    <a:pt x="1817" y="299"/>
                    <a:pt x="1817" y="299"/>
                    <a:pt x="1845" y="299"/>
                  </a:cubicBezTo>
                  <a:close/>
                  <a:moveTo>
                    <a:pt x="2414" y="299"/>
                  </a:moveTo>
                  <a:lnTo>
                    <a:pt x="2387" y="299"/>
                  </a:lnTo>
                  <a:cubicBezTo>
                    <a:pt x="2333" y="299"/>
                    <a:pt x="2251" y="299"/>
                    <a:pt x="2170" y="299"/>
                  </a:cubicBezTo>
                  <a:cubicBezTo>
                    <a:pt x="1763" y="461"/>
                    <a:pt x="1411" y="733"/>
                    <a:pt x="1166" y="1085"/>
                  </a:cubicBezTo>
                  <a:cubicBezTo>
                    <a:pt x="977" y="1329"/>
                    <a:pt x="814" y="1573"/>
                    <a:pt x="678" y="1818"/>
                  </a:cubicBezTo>
                  <a:cubicBezTo>
                    <a:pt x="543" y="2062"/>
                    <a:pt x="434" y="2306"/>
                    <a:pt x="353" y="2577"/>
                  </a:cubicBezTo>
                  <a:cubicBezTo>
                    <a:pt x="271" y="2848"/>
                    <a:pt x="244" y="3065"/>
                    <a:pt x="353" y="3201"/>
                  </a:cubicBezTo>
                  <a:lnTo>
                    <a:pt x="353" y="3201"/>
                  </a:lnTo>
                  <a:cubicBezTo>
                    <a:pt x="380" y="3201"/>
                    <a:pt x="407" y="3201"/>
                    <a:pt x="434" y="3201"/>
                  </a:cubicBezTo>
                  <a:cubicBezTo>
                    <a:pt x="515" y="3174"/>
                    <a:pt x="597" y="3147"/>
                    <a:pt x="651" y="3147"/>
                  </a:cubicBezTo>
                  <a:cubicBezTo>
                    <a:pt x="1085" y="2984"/>
                    <a:pt x="1492" y="2713"/>
                    <a:pt x="1817" y="2360"/>
                  </a:cubicBezTo>
                  <a:cubicBezTo>
                    <a:pt x="2143" y="2007"/>
                    <a:pt x="2414" y="1601"/>
                    <a:pt x="2577" y="1139"/>
                  </a:cubicBezTo>
                  <a:cubicBezTo>
                    <a:pt x="2658" y="895"/>
                    <a:pt x="2631" y="651"/>
                    <a:pt x="2495" y="434"/>
                  </a:cubicBezTo>
                  <a:cubicBezTo>
                    <a:pt x="2468" y="380"/>
                    <a:pt x="2441" y="353"/>
                    <a:pt x="2414" y="299"/>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3"/>
            <p:cNvSpPr/>
            <p:nvPr/>
          </p:nvSpPr>
          <p:spPr>
            <a:xfrm>
              <a:off x="1885900" y="3669175"/>
              <a:ext cx="69850" cy="76650"/>
            </a:xfrm>
            <a:custGeom>
              <a:avLst/>
              <a:gdLst/>
              <a:ahLst/>
              <a:cxnLst/>
              <a:rect l="l" t="t" r="r" b="b"/>
              <a:pathLst>
                <a:path w="2794" h="3066" extrusionOk="0">
                  <a:moveTo>
                    <a:pt x="2740" y="0"/>
                  </a:moveTo>
                  <a:cubicBezTo>
                    <a:pt x="2712" y="0"/>
                    <a:pt x="2712" y="0"/>
                    <a:pt x="2685" y="0"/>
                  </a:cubicBezTo>
                  <a:cubicBezTo>
                    <a:pt x="2658" y="0"/>
                    <a:pt x="2631" y="54"/>
                    <a:pt x="2577" y="82"/>
                  </a:cubicBezTo>
                  <a:cubicBezTo>
                    <a:pt x="2387" y="217"/>
                    <a:pt x="2197" y="353"/>
                    <a:pt x="2034" y="516"/>
                  </a:cubicBezTo>
                  <a:cubicBezTo>
                    <a:pt x="1844" y="678"/>
                    <a:pt x="1682" y="868"/>
                    <a:pt x="1519" y="1031"/>
                  </a:cubicBezTo>
                  <a:cubicBezTo>
                    <a:pt x="1031" y="1573"/>
                    <a:pt x="570" y="2143"/>
                    <a:pt x="163" y="2713"/>
                  </a:cubicBezTo>
                  <a:cubicBezTo>
                    <a:pt x="136" y="2740"/>
                    <a:pt x="109" y="2794"/>
                    <a:pt x="81" y="2821"/>
                  </a:cubicBezTo>
                  <a:cubicBezTo>
                    <a:pt x="81" y="2848"/>
                    <a:pt x="54" y="2875"/>
                    <a:pt x="54" y="2930"/>
                  </a:cubicBezTo>
                  <a:cubicBezTo>
                    <a:pt x="0" y="2957"/>
                    <a:pt x="27" y="3011"/>
                    <a:pt x="54" y="3038"/>
                  </a:cubicBezTo>
                  <a:cubicBezTo>
                    <a:pt x="81" y="3065"/>
                    <a:pt x="136" y="3065"/>
                    <a:pt x="163" y="3038"/>
                  </a:cubicBezTo>
                  <a:cubicBezTo>
                    <a:pt x="217" y="3011"/>
                    <a:pt x="244" y="3011"/>
                    <a:pt x="271" y="2984"/>
                  </a:cubicBezTo>
                  <a:cubicBezTo>
                    <a:pt x="298" y="2957"/>
                    <a:pt x="326" y="2930"/>
                    <a:pt x="353" y="2875"/>
                  </a:cubicBezTo>
                  <a:cubicBezTo>
                    <a:pt x="814" y="2333"/>
                    <a:pt x="1221" y="1736"/>
                    <a:pt x="1682" y="1194"/>
                  </a:cubicBezTo>
                  <a:cubicBezTo>
                    <a:pt x="1844" y="1004"/>
                    <a:pt x="2007" y="841"/>
                    <a:pt x="2170" y="651"/>
                  </a:cubicBezTo>
                  <a:cubicBezTo>
                    <a:pt x="2333" y="488"/>
                    <a:pt x="2495" y="326"/>
                    <a:pt x="2685" y="163"/>
                  </a:cubicBezTo>
                  <a:cubicBezTo>
                    <a:pt x="2712" y="136"/>
                    <a:pt x="2740" y="109"/>
                    <a:pt x="2767" y="82"/>
                  </a:cubicBezTo>
                  <a:cubicBezTo>
                    <a:pt x="2794" y="27"/>
                    <a:pt x="2767" y="54"/>
                    <a:pt x="2767" y="27"/>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3"/>
            <p:cNvSpPr/>
            <p:nvPr/>
          </p:nvSpPr>
          <p:spPr>
            <a:xfrm>
              <a:off x="1919800" y="3690200"/>
              <a:ext cx="71225" cy="73250"/>
            </a:xfrm>
            <a:custGeom>
              <a:avLst/>
              <a:gdLst/>
              <a:ahLst/>
              <a:cxnLst/>
              <a:rect l="l" t="t" r="r" b="b"/>
              <a:pathLst>
                <a:path w="2849" h="2930" extrusionOk="0">
                  <a:moveTo>
                    <a:pt x="2848" y="0"/>
                  </a:moveTo>
                  <a:lnTo>
                    <a:pt x="2685" y="0"/>
                  </a:lnTo>
                  <a:cubicBezTo>
                    <a:pt x="2550" y="27"/>
                    <a:pt x="2414" y="54"/>
                    <a:pt x="2279" y="81"/>
                  </a:cubicBezTo>
                  <a:cubicBezTo>
                    <a:pt x="1845" y="163"/>
                    <a:pt x="1438" y="271"/>
                    <a:pt x="1004" y="353"/>
                  </a:cubicBezTo>
                  <a:cubicBezTo>
                    <a:pt x="733" y="380"/>
                    <a:pt x="488" y="461"/>
                    <a:pt x="244" y="570"/>
                  </a:cubicBezTo>
                  <a:cubicBezTo>
                    <a:pt x="190" y="597"/>
                    <a:pt x="109" y="678"/>
                    <a:pt x="82" y="732"/>
                  </a:cubicBezTo>
                  <a:cubicBezTo>
                    <a:pt x="0" y="949"/>
                    <a:pt x="0" y="1193"/>
                    <a:pt x="82" y="1410"/>
                  </a:cubicBezTo>
                  <a:cubicBezTo>
                    <a:pt x="136" y="1763"/>
                    <a:pt x="217" y="2116"/>
                    <a:pt x="353" y="2468"/>
                  </a:cubicBezTo>
                  <a:cubicBezTo>
                    <a:pt x="380" y="2577"/>
                    <a:pt x="434" y="2685"/>
                    <a:pt x="516" y="2794"/>
                  </a:cubicBezTo>
                  <a:cubicBezTo>
                    <a:pt x="543" y="2821"/>
                    <a:pt x="570" y="2848"/>
                    <a:pt x="597" y="2848"/>
                  </a:cubicBezTo>
                  <a:cubicBezTo>
                    <a:pt x="624" y="2902"/>
                    <a:pt x="705" y="2929"/>
                    <a:pt x="733" y="2902"/>
                  </a:cubicBezTo>
                  <a:cubicBezTo>
                    <a:pt x="787" y="2875"/>
                    <a:pt x="814" y="2794"/>
                    <a:pt x="787" y="2740"/>
                  </a:cubicBezTo>
                  <a:cubicBezTo>
                    <a:pt x="787" y="2712"/>
                    <a:pt x="787" y="2685"/>
                    <a:pt x="787" y="2658"/>
                  </a:cubicBezTo>
                  <a:cubicBezTo>
                    <a:pt x="760" y="2604"/>
                    <a:pt x="733" y="2550"/>
                    <a:pt x="705" y="2468"/>
                  </a:cubicBezTo>
                  <a:cubicBezTo>
                    <a:pt x="651" y="2360"/>
                    <a:pt x="597" y="2224"/>
                    <a:pt x="543" y="2116"/>
                  </a:cubicBezTo>
                  <a:cubicBezTo>
                    <a:pt x="488" y="1872"/>
                    <a:pt x="434" y="1627"/>
                    <a:pt x="380" y="1383"/>
                  </a:cubicBezTo>
                  <a:cubicBezTo>
                    <a:pt x="326" y="1221"/>
                    <a:pt x="299" y="1085"/>
                    <a:pt x="326" y="922"/>
                  </a:cubicBezTo>
                  <a:cubicBezTo>
                    <a:pt x="326" y="895"/>
                    <a:pt x="326" y="895"/>
                    <a:pt x="326" y="868"/>
                  </a:cubicBezTo>
                  <a:cubicBezTo>
                    <a:pt x="326" y="841"/>
                    <a:pt x="326" y="787"/>
                    <a:pt x="353" y="759"/>
                  </a:cubicBezTo>
                  <a:cubicBezTo>
                    <a:pt x="461" y="651"/>
                    <a:pt x="678" y="624"/>
                    <a:pt x="1004" y="543"/>
                  </a:cubicBezTo>
                  <a:cubicBezTo>
                    <a:pt x="1329" y="461"/>
                    <a:pt x="1628" y="407"/>
                    <a:pt x="1926" y="326"/>
                  </a:cubicBezTo>
                  <a:cubicBezTo>
                    <a:pt x="2170" y="244"/>
                    <a:pt x="2414" y="190"/>
                    <a:pt x="2658" y="109"/>
                  </a:cubicBezTo>
                  <a:lnTo>
                    <a:pt x="2848" y="54"/>
                  </a:lnTo>
                  <a:lnTo>
                    <a:pt x="2848" y="54"/>
                  </a:lnTo>
                  <a:cubicBezTo>
                    <a:pt x="2848" y="54"/>
                    <a:pt x="2848" y="0"/>
                    <a:pt x="284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3"/>
            <p:cNvSpPr/>
            <p:nvPr/>
          </p:nvSpPr>
          <p:spPr>
            <a:xfrm>
              <a:off x="1879775" y="3585750"/>
              <a:ext cx="19025" cy="22425"/>
            </a:xfrm>
            <a:custGeom>
              <a:avLst/>
              <a:gdLst/>
              <a:ahLst/>
              <a:cxnLst/>
              <a:rect l="l" t="t" r="r" b="b"/>
              <a:pathLst>
                <a:path w="761" h="897" extrusionOk="0">
                  <a:moveTo>
                    <a:pt x="706" y="28"/>
                  </a:moveTo>
                  <a:lnTo>
                    <a:pt x="679" y="28"/>
                  </a:lnTo>
                  <a:cubicBezTo>
                    <a:pt x="679" y="28"/>
                    <a:pt x="652" y="55"/>
                    <a:pt x="652" y="55"/>
                  </a:cubicBezTo>
                  <a:cubicBezTo>
                    <a:pt x="516" y="164"/>
                    <a:pt x="408" y="272"/>
                    <a:pt x="299" y="408"/>
                  </a:cubicBezTo>
                  <a:cubicBezTo>
                    <a:pt x="191" y="489"/>
                    <a:pt x="109" y="625"/>
                    <a:pt x="28" y="733"/>
                  </a:cubicBezTo>
                  <a:cubicBezTo>
                    <a:pt x="28" y="760"/>
                    <a:pt x="1" y="815"/>
                    <a:pt x="1" y="842"/>
                  </a:cubicBezTo>
                  <a:cubicBezTo>
                    <a:pt x="1" y="842"/>
                    <a:pt x="1" y="869"/>
                    <a:pt x="1" y="896"/>
                  </a:cubicBezTo>
                  <a:cubicBezTo>
                    <a:pt x="1" y="896"/>
                    <a:pt x="28" y="896"/>
                    <a:pt x="55" y="896"/>
                  </a:cubicBezTo>
                  <a:cubicBezTo>
                    <a:pt x="82" y="869"/>
                    <a:pt x="109" y="842"/>
                    <a:pt x="137" y="815"/>
                  </a:cubicBezTo>
                  <a:cubicBezTo>
                    <a:pt x="245" y="679"/>
                    <a:pt x="354" y="516"/>
                    <a:pt x="489" y="354"/>
                  </a:cubicBezTo>
                  <a:cubicBezTo>
                    <a:pt x="571" y="272"/>
                    <a:pt x="652" y="191"/>
                    <a:pt x="733" y="109"/>
                  </a:cubicBezTo>
                  <a:cubicBezTo>
                    <a:pt x="733" y="109"/>
                    <a:pt x="733" y="109"/>
                    <a:pt x="733" y="82"/>
                  </a:cubicBezTo>
                  <a:cubicBezTo>
                    <a:pt x="733" y="55"/>
                    <a:pt x="733" y="82"/>
                    <a:pt x="733" y="82"/>
                  </a:cubicBezTo>
                  <a:cubicBezTo>
                    <a:pt x="760" y="55"/>
                    <a:pt x="760" y="55"/>
                    <a:pt x="733" y="28"/>
                  </a:cubicBezTo>
                  <a:cubicBezTo>
                    <a:pt x="760" y="1"/>
                    <a:pt x="706" y="1"/>
                    <a:pt x="706"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3"/>
            <p:cNvSpPr/>
            <p:nvPr/>
          </p:nvSpPr>
          <p:spPr>
            <a:xfrm>
              <a:off x="1885200" y="3583050"/>
              <a:ext cx="26475" cy="6800"/>
            </a:xfrm>
            <a:custGeom>
              <a:avLst/>
              <a:gdLst/>
              <a:ahLst/>
              <a:cxnLst/>
              <a:rect l="l" t="t" r="r" b="b"/>
              <a:pathLst>
                <a:path w="1059" h="272" extrusionOk="0">
                  <a:moveTo>
                    <a:pt x="1" y="55"/>
                  </a:moveTo>
                  <a:cubicBezTo>
                    <a:pt x="1" y="82"/>
                    <a:pt x="1" y="55"/>
                    <a:pt x="1" y="82"/>
                  </a:cubicBezTo>
                  <a:cubicBezTo>
                    <a:pt x="28" y="109"/>
                    <a:pt x="82" y="82"/>
                    <a:pt x="109" y="82"/>
                  </a:cubicBezTo>
                  <a:cubicBezTo>
                    <a:pt x="354" y="136"/>
                    <a:pt x="598" y="190"/>
                    <a:pt x="842" y="245"/>
                  </a:cubicBezTo>
                  <a:lnTo>
                    <a:pt x="1032" y="272"/>
                  </a:lnTo>
                  <a:cubicBezTo>
                    <a:pt x="1032" y="272"/>
                    <a:pt x="1059" y="272"/>
                    <a:pt x="1059" y="272"/>
                  </a:cubicBezTo>
                  <a:cubicBezTo>
                    <a:pt x="1059" y="272"/>
                    <a:pt x="1059" y="245"/>
                    <a:pt x="1032" y="245"/>
                  </a:cubicBezTo>
                  <a:cubicBezTo>
                    <a:pt x="977" y="217"/>
                    <a:pt x="923" y="190"/>
                    <a:pt x="869" y="163"/>
                  </a:cubicBezTo>
                  <a:cubicBezTo>
                    <a:pt x="733" y="109"/>
                    <a:pt x="570" y="82"/>
                    <a:pt x="435" y="55"/>
                  </a:cubicBezTo>
                  <a:cubicBezTo>
                    <a:pt x="299" y="28"/>
                    <a:pt x="164" y="0"/>
                    <a:pt x="55" y="0"/>
                  </a:cubicBezTo>
                  <a:lnTo>
                    <a:pt x="28" y="0"/>
                  </a:lnTo>
                  <a:cubicBezTo>
                    <a:pt x="1" y="0"/>
                    <a:pt x="28" y="0"/>
                    <a:pt x="28"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3"/>
            <p:cNvSpPr/>
            <p:nvPr/>
          </p:nvSpPr>
          <p:spPr>
            <a:xfrm>
              <a:off x="1890625" y="3588475"/>
              <a:ext cx="23100" cy="23075"/>
            </a:xfrm>
            <a:custGeom>
              <a:avLst/>
              <a:gdLst/>
              <a:ahLst/>
              <a:cxnLst/>
              <a:rect l="l" t="t" r="r" b="b"/>
              <a:pathLst>
                <a:path w="924" h="923" extrusionOk="0">
                  <a:moveTo>
                    <a:pt x="923" y="0"/>
                  </a:moveTo>
                  <a:lnTo>
                    <a:pt x="869" y="0"/>
                  </a:lnTo>
                  <a:cubicBezTo>
                    <a:pt x="869" y="0"/>
                    <a:pt x="842" y="28"/>
                    <a:pt x="815" y="28"/>
                  </a:cubicBezTo>
                  <a:cubicBezTo>
                    <a:pt x="598" y="190"/>
                    <a:pt x="408" y="353"/>
                    <a:pt x="191" y="543"/>
                  </a:cubicBezTo>
                  <a:cubicBezTo>
                    <a:pt x="109" y="624"/>
                    <a:pt x="55" y="733"/>
                    <a:pt x="1" y="868"/>
                  </a:cubicBezTo>
                  <a:lnTo>
                    <a:pt x="1" y="896"/>
                  </a:lnTo>
                  <a:cubicBezTo>
                    <a:pt x="1" y="896"/>
                    <a:pt x="1" y="896"/>
                    <a:pt x="28" y="896"/>
                  </a:cubicBezTo>
                  <a:cubicBezTo>
                    <a:pt x="1" y="923"/>
                    <a:pt x="82" y="923"/>
                    <a:pt x="55" y="896"/>
                  </a:cubicBezTo>
                  <a:lnTo>
                    <a:pt x="82" y="896"/>
                  </a:lnTo>
                  <a:lnTo>
                    <a:pt x="82" y="896"/>
                  </a:lnTo>
                  <a:cubicBezTo>
                    <a:pt x="137" y="787"/>
                    <a:pt x="191" y="706"/>
                    <a:pt x="272" y="624"/>
                  </a:cubicBezTo>
                  <a:cubicBezTo>
                    <a:pt x="462" y="434"/>
                    <a:pt x="706" y="217"/>
                    <a:pt x="869" y="82"/>
                  </a:cubicBezTo>
                  <a:cubicBezTo>
                    <a:pt x="896" y="82"/>
                    <a:pt x="896" y="55"/>
                    <a:pt x="923" y="28"/>
                  </a:cubicBezTo>
                  <a:cubicBezTo>
                    <a:pt x="923" y="28"/>
                    <a:pt x="923" y="0"/>
                    <a:pt x="923"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3"/>
            <p:cNvSpPr/>
            <p:nvPr/>
          </p:nvSpPr>
          <p:spPr>
            <a:xfrm>
              <a:off x="1900125" y="3589150"/>
              <a:ext cx="21725" cy="27825"/>
            </a:xfrm>
            <a:custGeom>
              <a:avLst/>
              <a:gdLst/>
              <a:ahLst/>
              <a:cxnLst/>
              <a:rect l="l" t="t" r="r" b="b"/>
              <a:pathLst>
                <a:path w="869" h="1113" extrusionOk="0">
                  <a:moveTo>
                    <a:pt x="814" y="28"/>
                  </a:moveTo>
                  <a:cubicBezTo>
                    <a:pt x="814" y="28"/>
                    <a:pt x="787" y="55"/>
                    <a:pt x="760" y="55"/>
                  </a:cubicBezTo>
                  <a:cubicBezTo>
                    <a:pt x="652" y="218"/>
                    <a:pt x="543" y="380"/>
                    <a:pt x="435" y="543"/>
                  </a:cubicBezTo>
                  <a:cubicBezTo>
                    <a:pt x="326" y="706"/>
                    <a:pt x="190" y="814"/>
                    <a:pt x="82" y="950"/>
                  </a:cubicBezTo>
                  <a:cubicBezTo>
                    <a:pt x="55" y="950"/>
                    <a:pt x="28" y="977"/>
                    <a:pt x="28" y="1004"/>
                  </a:cubicBezTo>
                  <a:cubicBezTo>
                    <a:pt x="28" y="1031"/>
                    <a:pt x="28" y="1031"/>
                    <a:pt x="28" y="1031"/>
                  </a:cubicBezTo>
                  <a:cubicBezTo>
                    <a:pt x="1" y="1058"/>
                    <a:pt x="1" y="1086"/>
                    <a:pt x="28" y="1086"/>
                  </a:cubicBezTo>
                  <a:cubicBezTo>
                    <a:pt x="28" y="1113"/>
                    <a:pt x="55" y="1113"/>
                    <a:pt x="82" y="1086"/>
                  </a:cubicBezTo>
                  <a:lnTo>
                    <a:pt x="109" y="1086"/>
                  </a:lnTo>
                  <a:cubicBezTo>
                    <a:pt x="136" y="1058"/>
                    <a:pt x="163" y="1031"/>
                    <a:pt x="218" y="1004"/>
                  </a:cubicBezTo>
                  <a:cubicBezTo>
                    <a:pt x="299" y="923"/>
                    <a:pt x="380" y="814"/>
                    <a:pt x="462" y="733"/>
                  </a:cubicBezTo>
                  <a:cubicBezTo>
                    <a:pt x="597" y="543"/>
                    <a:pt x="733" y="326"/>
                    <a:pt x="841" y="109"/>
                  </a:cubicBezTo>
                  <a:cubicBezTo>
                    <a:pt x="841" y="109"/>
                    <a:pt x="841" y="82"/>
                    <a:pt x="869" y="55"/>
                  </a:cubicBezTo>
                  <a:lnTo>
                    <a:pt x="869" y="28"/>
                  </a:lnTo>
                  <a:cubicBezTo>
                    <a:pt x="869" y="28"/>
                    <a:pt x="869" y="28"/>
                    <a:pt x="869" y="28"/>
                  </a:cubicBezTo>
                  <a:cubicBezTo>
                    <a:pt x="869" y="28"/>
                    <a:pt x="814" y="1"/>
                    <a:pt x="814" y="28"/>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3"/>
            <p:cNvSpPr/>
            <p:nvPr/>
          </p:nvSpPr>
          <p:spPr>
            <a:xfrm>
              <a:off x="1897425" y="3600675"/>
              <a:ext cx="19675" cy="4775"/>
            </a:xfrm>
            <a:custGeom>
              <a:avLst/>
              <a:gdLst/>
              <a:ahLst/>
              <a:cxnLst/>
              <a:rect l="l" t="t" r="r" b="b"/>
              <a:pathLst>
                <a:path w="787" h="191" extrusionOk="0">
                  <a:moveTo>
                    <a:pt x="0" y="28"/>
                  </a:moveTo>
                  <a:cubicBezTo>
                    <a:pt x="27" y="55"/>
                    <a:pt x="54" y="82"/>
                    <a:pt x="81" y="82"/>
                  </a:cubicBezTo>
                  <a:cubicBezTo>
                    <a:pt x="163" y="109"/>
                    <a:pt x="271" y="136"/>
                    <a:pt x="353" y="136"/>
                  </a:cubicBezTo>
                  <a:cubicBezTo>
                    <a:pt x="434" y="163"/>
                    <a:pt x="488" y="163"/>
                    <a:pt x="543" y="191"/>
                  </a:cubicBezTo>
                  <a:cubicBezTo>
                    <a:pt x="624" y="191"/>
                    <a:pt x="678" y="191"/>
                    <a:pt x="732" y="191"/>
                  </a:cubicBezTo>
                  <a:cubicBezTo>
                    <a:pt x="787" y="191"/>
                    <a:pt x="787" y="136"/>
                    <a:pt x="732" y="136"/>
                  </a:cubicBezTo>
                  <a:cubicBezTo>
                    <a:pt x="678" y="109"/>
                    <a:pt x="624" y="82"/>
                    <a:pt x="570" y="82"/>
                  </a:cubicBezTo>
                  <a:cubicBezTo>
                    <a:pt x="434" y="55"/>
                    <a:pt x="298" y="28"/>
                    <a:pt x="163" y="1"/>
                  </a:cubicBezTo>
                  <a:cubicBezTo>
                    <a:pt x="136" y="1"/>
                    <a:pt x="81" y="1"/>
                    <a:pt x="54" y="1"/>
                  </a:cubicBezTo>
                  <a:lnTo>
                    <a:pt x="0" y="28"/>
                  </a:lnTo>
                  <a:lnTo>
                    <a:pt x="0"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3"/>
            <p:cNvSpPr/>
            <p:nvPr/>
          </p:nvSpPr>
          <p:spPr>
            <a:xfrm>
              <a:off x="1913700" y="3596600"/>
              <a:ext cx="24425" cy="21725"/>
            </a:xfrm>
            <a:custGeom>
              <a:avLst/>
              <a:gdLst/>
              <a:ahLst/>
              <a:cxnLst/>
              <a:rect l="l" t="t" r="r" b="b"/>
              <a:pathLst>
                <a:path w="977" h="869" extrusionOk="0">
                  <a:moveTo>
                    <a:pt x="244" y="733"/>
                  </a:moveTo>
                  <a:lnTo>
                    <a:pt x="271" y="679"/>
                  </a:lnTo>
                  <a:cubicBezTo>
                    <a:pt x="380" y="516"/>
                    <a:pt x="515" y="354"/>
                    <a:pt x="651" y="191"/>
                  </a:cubicBezTo>
                  <a:cubicBezTo>
                    <a:pt x="732" y="137"/>
                    <a:pt x="841" y="109"/>
                    <a:pt x="922" y="164"/>
                  </a:cubicBezTo>
                  <a:lnTo>
                    <a:pt x="977" y="164"/>
                  </a:lnTo>
                  <a:lnTo>
                    <a:pt x="977" y="164"/>
                  </a:lnTo>
                  <a:cubicBezTo>
                    <a:pt x="977" y="137"/>
                    <a:pt x="949" y="137"/>
                    <a:pt x="949" y="109"/>
                  </a:cubicBezTo>
                  <a:cubicBezTo>
                    <a:pt x="868" y="28"/>
                    <a:pt x="760" y="1"/>
                    <a:pt x="678" y="55"/>
                  </a:cubicBezTo>
                  <a:cubicBezTo>
                    <a:pt x="461" y="137"/>
                    <a:pt x="298" y="462"/>
                    <a:pt x="163" y="598"/>
                  </a:cubicBezTo>
                  <a:cubicBezTo>
                    <a:pt x="163" y="598"/>
                    <a:pt x="54" y="706"/>
                    <a:pt x="27" y="733"/>
                  </a:cubicBezTo>
                  <a:cubicBezTo>
                    <a:pt x="0" y="760"/>
                    <a:pt x="0" y="815"/>
                    <a:pt x="27" y="869"/>
                  </a:cubicBezTo>
                  <a:cubicBezTo>
                    <a:pt x="54" y="869"/>
                    <a:pt x="81" y="869"/>
                    <a:pt x="136" y="869"/>
                  </a:cubicBezTo>
                  <a:cubicBezTo>
                    <a:pt x="190" y="869"/>
                    <a:pt x="326" y="842"/>
                    <a:pt x="353" y="842"/>
                  </a:cubicBezTo>
                  <a:lnTo>
                    <a:pt x="814" y="788"/>
                  </a:lnTo>
                  <a:cubicBezTo>
                    <a:pt x="841" y="788"/>
                    <a:pt x="841" y="733"/>
                    <a:pt x="814" y="733"/>
                  </a:cubicBezTo>
                  <a:lnTo>
                    <a:pt x="353" y="733"/>
                  </a:lnTo>
                  <a:close/>
                  <a:moveTo>
                    <a:pt x="163" y="815"/>
                  </a:moveTo>
                  <a:cubicBezTo>
                    <a:pt x="163" y="842"/>
                    <a:pt x="163" y="842"/>
                    <a:pt x="136" y="842"/>
                  </a:cubicBezTo>
                  <a:lnTo>
                    <a:pt x="136" y="842"/>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3"/>
            <p:cNvSpPr/>
            <p:nvPr/>
          </p:nvSpPr>
          <p:spPr>
            <a:xfrm>
              <a:off x="1923175" y="3605425"/>
              <a:ext cx="11550" cy="3425"/>
            </a:xfrm>
            <a:custGeom>
              <a:avLst/>
              <a:gdLst/>
              <a:ahLst/>
              <a:cxnLst/>
              <a:rect l="l" t="t" r="r" b="b"/>
              <a:pathLst>
                <a:path w="462" h="137" extrusionOk="0">
                  <a:moveTo>
                    <a:pt x="1" y="28"/>
                  </a:moveTo>
                  <a:cubicBezTo>
                    <a:pt x="55" y="55"/>
                    <a:pt x="55" y="55"/>
                    <a:pt x="82" y="82"/>
                  </a:cubicBezTo>
                  <a:cubicBezTo>
                    <a:pt x="109" y="82"/>
                    <a:pt x="109" y="82"/>
                    <a:pt x="136" y="82"/>
                  </a:cubicBezTo>
                  <a:cubicBezTo>
                    <a:pt x="218" y="109"/>
                    <a:pt x="299" y="109"/>
                    <a:pt x="408" y="109"/>
                  </a:cubicBezTo>
                  <a:cubicBezTo>
                    <a:pt x="435" y="136"/>
                    <a:pt x="435" y="109"/>
                    <a:pt x="462" y="82"/>
                  </a:cubicBezTo>
                  <a:cubicBezTo>
                    <a:pt x="435" y="82"/>
                    <a:pt x="435" y="55"/>
                    <a:pt x="408" y="82"/>
                  </a:cubicBezTo>
                  <a:cubicBezTo>
                    <a:pt x="326" y="55"/>
                    <a:pt x="218" y="28"/>
                    <a:pt x="136" y="1"/>
                  </a:cubicBezTo>
                  <a:lnTo>
                    <a:pt x="109" y="1"/>
                  </a:lnTo>
                  <a:cubicBezTo>
                    <a:pt x="55" y="1"/>
                    <a:pt x="28" y="28"/>
                    <a:pt x="1" y="28"/>
                  </a:cubicBezTo>
                  <a:lnTo>
                    <a:pt x="1" y="28"/>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3"/>
            <p:cNvSpPr/>
            <p:nvPr/>
          </p:nvSpPr>
          <p:spPr>
            <a:xfrm>
              <a:off x="1708900" y="3728850"/>
              <a:ext cx="202775" cy="55625"/>
            </a:xfrm>
            <a:custGeom>
              <a:avLst/>
              <a:gdLst/>
              <a:ahLst/>
              <a:cxnLst/>
              <a:rect l="l" t="t" r="r" b="b"/>
              <a:pathLst>
                <a:path w="8111" h="2225" extrusionOk="0">
                  <a:moveTo>
                    <a:pt x="1" y="81"/>
                  </a:moveTo>
                  <a:cubicBezTo>
                    <a:pt x="55" y="109"/>
                    <a:pt x="109" y="136"/>
                    <a:pt x="163" y="163"/>
                  </a:cubicBezTo>
                  <a:cubicBezTo>
                    <a:pt x="380" y="217"/>
                    <a:pt x="597" y="244"/>
                    <a:pt x="842" y="244"/>
                  </a:cubicBezTo>
                  <a:cubicBezTo>
                    <a:pt x="1248" y="298"/>
                    <a:pt x="1709" y="380"/>
                    <a:pt x="2143" y="461"/>
                  </a:cubicBezTo>
                  <a:cubicBezTo>
                    <a:pt x="2794" y="597"/>
                    <a:pt x="3445" y="732"/>
                    <a:pt x="4096" y="895"/>
                  </a:cubicBezTo>
                  <a:cubicBezTo>
                    <a:pt x="5154" y="1166"/>
                    <a:pt x="6212" y="1519"/>
                    <a:pt x="7243" y="1926"/>
                  </a:cubicBezTo>
                  <a:cubicBezTo>
                    <a:pt x="7433" y="2007"/>
                    <a:pt x="7595" y="2089"/>
                    <a:pt x="7785" y="2143"/>
                  </a:cubicBezTo>
                  <a:cubicBezTo>
                    <a:pt x="7867" y="2170"/>
                    <a:pt x="7948" y="2197"/>
                    <a:pt x="8029" y="2224"/>
                  </a:cubicBezTo>
                  <a:cubicBezTo>
                    <a:pt x="8084" y="2224"/>
                    <a:pt x="8111" y="2143"/>
                    <a:pt x="8084" y="2143"/>
                  </a:cubicBezTo>
                  <a:cubicBezTo>
                    <a:pt x="8002" y="2061"/>
                    <a:pt x="7948" y="2007"/>
                    <a:pt x="7867" y="1980"/>
                  </a:cubicBezTo>
                  <a:cubicBezTo>
                    <a:pt x="7704" y="1872"/>
                    <a:pt x="7514" y="1790"/>
                    <a:pt x="7351" y="1709"/>
                  </a:cubicBezTo>
                  <a:cubicBezTo>
                    <a:pt x="6321" y="1275"/>
                    <a:pt x="5236" y="895"/>
                    <a:pt x="4151" y="624"/>
                  </a:cubicBezTo>
                  <a:cubicBezTo>
                    <a:pt x="3500" y="461"/>
                    <a:pt x="2849" y="326"/>
                    <a:pt x="2198" y="217"/>
                  </a:cubicBezTo>
                  <a:cubicBezTo>
                    <a:pt x="1737" y="163"/>
                    <a:pt x="1276" y="109"/>
                    <a:pt x="842" y="54"/>
                  </a:cubicBezTo>
                  <a:cubicBezTo>
                    <a:pt x="625" y="27"/>
                    <a:pt x="408" y="0"/>
                    <a:pt x="163" y="27"/>
                  </a:cubicBezTo>
                  <a:cubicBezTo>
                    <a:pt x="109" y="27"/>
                    <a:pt x="55" y="54"/>
                    <a:pt x="1" y="54"/>
                  </a:cubicBezTo>
                  <a:lnTo>
                    <a:pt x="1" y="54"/>
                  </a:ln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3"/>
            <p:cNvSpPr/>
            <p:nvPr/>
          </p:nvSpPr>
          <p:spPr>
            <a:xfrm>
              <a:off x="1677025" y="3759350"/>
              <a:ext cx="162100" cy="74625"/>
            </a:xfrm>
            <a:custGeom>
              <a:avLst/>
              <a:gdLst/>
              <a:ahLst/>
              <a:cxnLst/>
              <a:rect l="l" t="t" r="r" b="b"/>
              <a:pathLst>
                <a:path w="6484" h="2985" extrusionOk="0">
                  <a:moveTo>
                    <a:pt x="1791" y="516"/>
                  </a:moveTo>
                  <a:lnTo>
                    <a:pt x="1791" y="516"/>
                  </a:lnTo>
                  <a:cubicBezTo>
                    <a:pt x="1655" y="706"/>
                    <a:pt x="1466" y="923"/>
                    <a:pt x="1411" y="1031"/>
                  </a:cubicBezTo>
                  <a:cubicBezTo>
                    <a:pt x="1330" y="1221"/>
                    <a:pt x="1303" y="1411"/>
                    <a:pt x="1330" y="1601"/>
                  </a:cubicBezTo>
                  <a:cubicBezTo>
                    <a:pt x="1357" y="1737"/>
                    <a:pt x="1411" y="1818"/>
                    <a:pt x="1574" y="1737"/>
                  </a:cubicBezTo>
                  <a:lnTo>
                    <a:pt x="1683" y="1682"/>
                  </a:lnTo>
                  <a:cubicBezTo>
                    <a:pt x="1981" y="1411"/>
                    <a:pt x="2252" y="1140"/>
                    <a:pt x="2496" y="814"/>
                  </a:cubicBezTo>
                  <a:cubicBezTo>
                    <a:pt x="2605" y="706"/>
                    <a:pt x="2713" y="625"/>
                    <a:pt x="2822" y="543"/>
                  </a:cubicBezTo>
                  <a:cubicBezTo>
                    <a:pt x="2632" y="896"/>
                    <a:pt x="2469" y="1275"/>
                    <a:pt x="2334" y="1655"/>
                  </a:cubicBezTo>
                  <a:cubicBezTo>
                    <a:pt x="2306" y="1764"/>
                    <a:pt x="2334" y="1845"/>
                    <a:pt x="2388" y="1926"/>
                  </a:cubicBezTo>
                  <a:cubicBezTo>
                    <a:pt x="2442" y="1954"/>
                    <a:pt x="2523" y="1981"/>
                    <a:pt x="2578" y="1954"/>
                  </a:cubicBezTo>
                  <a:cubicBezTo>
                    <a:pt x="2767" y="1926"/>
                    <a:pt x="2930" y="1845"/>
                    <a:pt x="3093" y="1737"/>
                  </a:cubicBezTo>
                  <a:cubicBezTo>
                    <a:pt x="3364" y="1520"/>
                    <a:pt x="3663" y="1221"/>
                    <a:pt x="3880" y="1004"/>
                  </a:cubicBezTo>
                  <a:cubicBezTo>
                    <a:pt x="3852" y="1086"/>
                    <a:pt x="3798" y="1140"/>
                    <a:pt x="3798" y="1140"/>
                  </a:cubicBezTo>
                  <a:cubicBezTo>
                    <a:pt x="3608" y="1384"/>
                    <a:pt x="3473" y="1682"/>
                    <a:pt x="3418" y="1981"/>
                  </a:cubicBezTo>
                  <a:cubicBezTo>
                    <a:pt x="3391" y="2116"/>
                    <a:pt x="3473" y="2279"/>
                    <a:pt x="3608" y="2388"/>
                  </a:cubicBezTo>
                  <a:cubicBezTo>
                    <a:pt x="3744" y="2442"/>
                    <a:pt x="3934" y="2442"/>
                    <a:pt x="4069" y="2333"/>
                  </a:cubicBezTo>
                  <a:cubicBezTo>
                    <a:pt x="4286" y="2171"/>
                    <a:pt x="4476" y="2008"/>
                    <a:pt x="4639" y="1818"/>
                  </a:cubicBezTo>
                  <a:lnTo>
                    <a:pt x="4585" y="1926"/>
                  </a:lnTo>
                  <a:cubicBezTo>
                    <a:pt x="4503" y="2062"/>
                    <a:pt x="4449" y="2198"/>
                    <a:pt x="4395" y="2333"/>
                  </a:cubicBezTo>
                  <a:cubicBezTo>
                    <a:pt x="4341" y="2442"/>
                    <a:pt x="4341" y="2550"/>
                    <a:pt x="4368" y="2659"/>
                  </a:cubicBezTo>
                  <a:cubicBezTo>
                    <a:pt x="4368" y="2767"/>
                    <a:pt x="4422" y="2849"/>
                    <a:pt x="4503" y="2903"/>
                  </a:cubicBezTo>
                  <a:cubicBezTo>
                    <a:pt x="4612" y="2984"/>
                    <a:pt x="4775" y="2957"/>
                    <a:pt x="4883" y="2876"/>
                  </a:cubicBezTo>
                  <a:cubicBezTo>
                    <a:pt x="5290" y="2605"/>
                    <a:pt x="5643" y="2279"/>
                    <a:pt x="5995" y="1954"/>
                  </a:cubicBezTo>
                  <a:cubicBezTo>
                    <a:pt x="5941" y="2035"/>
                    <a:pt x="5914" y="2116"/>
                    <a:pt x="5887" y="2225"/>
                  </a:cubicBezTo>
                  <a:cubicBezTo>
                    <a:pt x="5860" y="2360"/>
                    <a:pt x="5914" y="2523"/>
                    <a:pt x="6022" y="2632"/>
                  </a:cubicBezTo>
                  <a:cubicBezTo>
                    <a:pt x="6049" y="2659"/>
                    <a:pt x="6104" y="2659"/>
                    <a:pt x="6131" y="2632"/>
                  </a:cubicBezTo>
                  <a:cubicBezTo>
                    <a:pt x="6158" y="2605"/>
                    <a:pt x="6158" y="2550"/>
                    <a:pt x="6131" y="2523"/>
                  </a:cubicBezTo>
                  <a:cubicBezTo>
                    <a:pt x="6049" y="2442"/>
                    <a:pt x="6049" y="2333"/>
                    <a:pt x="6049" y="2252"/>
                  </a:cubicBezTo>
                  <a:cubicBezTo>
                    <a:pt x="6104" y="2089"/>
                    <a:pt x="6212" y="1926"/>
                    <a:pt x="6321" y="1818"/>
                  </a:cubicBezTo>
                  <a:cubicBezTo>
                    <a:pt x="6348" y="1764"/>
                    <a:pt x="6456" y="1628"/>
                    <a:pt x="6483" y="1601"/>
                  </a:cubicBezTo>
                  <a:cubicBezTo>
                    <a:pt x="6483" y="1574"/>
                    <a:pt x="6483" y="1547"/>
                    <a:pt x="6483" y="1520"/>
                  </a:cubicBezTo>
                  <a:cubicBezTo>
                    <a:pt x="6456" y="1465"/>
                    <a:pt x="6375" y="1438"/>
                    <a:pt x="6348" y="1465"/>
                  </a:cubicBezTo>
                  <a:cubicBezTo>
                    <a:pt x="5887" y="1655"/>
                    <a:pt x="5209" y="2442"/>
                    <a:pt x="4775" y="2659"/>
                  </a:cubicBezTo>
                  <a:cubicBezTo>
                    <a:pt x="4693" y="2713"/>
                    <a:pt x="4639" y="2740"/>
                    <a:pt x="4612" y="2713"/>
                  </a:cubicBezTo>
                  <a:cubicBezTo>
                    <a:pt x="4585" y="2686"/>
                    <a:pt x="4558" y="2659"/>
                    <a:pt x="4558" y="2605"/>
                  </a:cubicBezTo>
                  <a:cubicBezTo>
                    <a:pt x="4558" y="2550"/>
                    <a:pt x="4558" y="2469"/>
                    <a:pt x="4585" y="2388"/>
                  </a:cubicBezTo>
                  <a:cubicBezTo>
                    <a:pt x="4639" y="2252"/>
                    <a:pt x="4666" y="2143"/>
                    <a:pt x="4748" y="2008"/>
                  </a:cubicBezTo>
                  <a:cubicBezTo>
                    <a:pt x="4775" y="1926"/>
                    <a:pt x="4829" y="1845"/>
                    <a:pt x="4883" y="1764"/>
                  </a:cubicBezTo>
                  <a:cubicBezTo>
                    <a:pt x="4992" y="1574"/>
                    <a:pt x="5127" y="1384"/>
                    <a:pt x="5236" y="1194"/>
                  </a:cubicBezTo>
                  <a:cubicBezTo>
                    <a:pt x="5263" y="1167"/>
                    <a:pt x="5263" y="1140"/>
                    <a:pt x="5236" y="1140"/>
                  </a:cubicBezTo>
                  <a:cubicBezTo>
                    <a:pt x="5236" y="1086"/>
                    <a:pt x="5182" y="1058"/>
                    <a:pt x="5127" y="1086"/>
                  </a:cubicBezTo>
                  <a:cubicBezTo>
                    <a:pt x="5100" y="1113"/>
                    <a:pt x="4992" y="1221"/>
                    <a:pt x="4937" y="1275"/>
                  </a:cubicBezTo>
                  <a:lnTo>
                    <a:pt x="4612" y="1574"/>
                  </a:lnTo>
                  <a:cubicBezTo>
                    <a:pt x="4449" y="1764"/>
                    <a:pt x="4259" y="1954"/>
                    <a:pt x="4042" y="2116"/>
                  </a:cubicBezTo>
                  <a:cubicBezTo>
                    <a:pt x="3907" y="2225"/>
                    <a:pt x="3771" y="2306"/>
                    <a:pt x="3663" y="2225"/>
                  </a:cubicBezTo>
                  <a:cubicBezTo>
                    <a:pt x="3554" y="2143"/>
                    <a:pt x="3554" y="2008"/>
                    <a:pt x="3581" y="1872"/>
                  </a:cubicBezTo>
                  <a:cubicBezTo>
                    <a:pt x="3663" y="1655"/>
                    <a:pt x="3744" y="1438"/>
                    <a:pt x="3880" y="1221"/>
                  </a:cubicBezTo>
                  <a:cubicBezTo>
                    <a:pt x="3988" y="1113"/>
                    <a:pt x="4069" y="977"/>
                    <a:pt x="4151" y="814"/>
                  </a:cubicBezTo>
                  <a:cubicBezTo>
                    <a:pt x="4205" y="787"/>
                    <a:pt x="4205" y="733"/>
                    <a:pt x="4151" y="679"/>
                  </a:cubicBezTo>
                  <a:cubicBezTo>
                    <a:pt x="4124" y="679"/>
                    <a:pt x="4097" y="679"/>
                    <a:pt x="4069" y="679"/>
                  </a:cubicBezTo>
                  <a:cubicBezTo>
                    <a:pt x="4015" y="706"/>
                    <a:pt x="3961" y="787"/>
                    <a:pt x="3907" y="814"/>
                  </a:cubicBezTo>
                  <a:cubicBezTo>
                    <a:pt x="3635" y="1004"/>
                    <a:pt x="3310" y="1384"/>
                    <a:pt x="2984" y="1601"/>
                  </a:cubicBezTo>
                  <a:cubicBezTo>
                    <a:pt x="2849" y="1709"/>
                    <a:pt x="2686" y="1791"/>
                    <a:pt x="2523" y="1818"/>
                  </a:cubicBezTo>
                  <a:cubicBezTo>
                    <a:pt x="2496" y="1818"/>
                    <a:pt x="2469" y="1791"/>
                    <a:pt x="2469" y="1737"/>
                  </a:cubicBezTo>
                  <a:cubicBezTo>
                    <a:pt x="2496" y="1628"/>
                    <a:pt x="2523" y="1520"/>
                    <a:pt x="2551" y="1411"/>
                  </a:cubicBezTo>
                  <a:cubicBezTo>
                    <a:pt x="2713" y="1031"/>
                    <a:pt x="2957" y="543"/>
                    <a:pt x="2957" y="516"/>
                  </a:cubicBezTo>
                  <a:lnTo>
                    <a:pt x="2957" y="435"/>
                  </a:lnTo>
                  <a:cubicBezTo>
                    <a:pt x="2957" y="380"/>
                    <a:pt x="2903" y="353"/>
                    <a:pt x="2876" y="380"/>
                  </a:cubicBezTo>
                  <a:cubicBezTo>
                    <a:pt x="2849" y="408"/>
                    <a:pt x="2795" y="408"/>
                    <a:pt x="2767" y="435"/>
                  </a:cubicBezTo>
                  <a:cubicBezTo>
                    <a:pt x="2632" y="516"/>
                    <a:pt x="2496" y="625"/>
                    <a:pt x="2361" y="760"/>
                  </a:cubicBezTo>
                  <a:cubicBezTo>
                    <a:pt x="2117" y="1058"/>
                    <a:pt x="1845" y="1330"/>
                    <a:pt x="1574" y="1601"/>
                  </a:cubicBezTo>
                  <a:lnTo>
                    <a:pt x="1493" y="1628"/>
                  </a:lnTo>
                  <a:cubicBezTo>
                    <a:pt x="1438" y="1655"/>
                    <a:pt x="1411" y="1601"/>
                    <a:pt x="1411" y="1520"/>
                  </a:cubicBezTo>
                  <a:cubicBezTo>
                    <a:pt x="1438" y="1384"/>
                    <a:pt x="1466" y="1248"/>
                    <a:pt x="1520" y="1113"/>
                  </a:cubicBezTo>
                  <a:cubicBezTo>
                    <a:pt x="1574" y="977"/>
                    <a:pt x="1791" y="733"/>
                    <a:pt x="1927" y="543"/>
                  </a:cubicBezTo>
                  <a:cubicBezTo>
                    <a:pt x="1954" y="489"/>
                    <a:pt x="1981" y="435"/>
                    <a:pt x="2008" y="353"/>
                  </a:cubicBezTo>
                  <a:cubicBezTo>
                    <a:pt x="2008" y="272"/>
                    <a:pt x="1981" y="272"/>
                    <a:pt x="1927" y="272"/>
                  </a:cubicBezTo>
                  <a:cubicBezTo>
                    <a:pt x="1872" y="299"/>
                    <a:pt x="1818" y="326"/>
                    <a:pt x="1791" y="380"/>
                  </a:cubicBezTo>
                  <a:lnTo>
                    <a:pt x="1303" y="706"/>
                  </a:lnTo>
                  <a:cubicBezTo>
                    <a:pt x="1032" y="923"/>
                    <a:pt x="760" y="1113"/>
                    <a:pt x="462" y="1303"/>
                  </a:cubicBezTo>
                  <a:cubicBezTo>
                    <a:pt x="381" y="1357"/>
                    <a:pt x="245" y="1384"/>
                    <a:pt x="136" y="1384"/>
                  </a:cubicBezTo>
                  <a:lnTo>
                    <a:pt x="136" y="1303"/>
                  </a:lnTo>
                  <a:cubicBezTo>
                    <a:pt x="164" y="1058"/>
                    <a:pt x="272" y="869"/>
                    <a:pt x="435" y="706"/>
                  </a:cubicBezTo>
                  <a:cubicBezTo>
                    <a:pt x="652" y="489"/>
                    <a:pt x="896" y="272"/>
                    <a:pt x="1140" y="82"/>
                  </a:cubicBezTo>
                  <a:cubicBezTo>
                    <a:pt x="1167" y="82"/>
                    <a:pt x="1194" y="55"/>
                    <a:pt x="1221" y="28"/>
                  </a:cubicBezTo>
                  <a:cubicBezTo>
                    <a:pt x="1221" y="1"/>
                    <a:pt x="1221" y="28"/>
                    <a:pt x="1221" y="1"/>
                  </a:cubicBezTo>
                  <a:cubicBezTo>
                    <a:pt x="1221" y="1"/>
                    <a:pt x="1221" y="1"/>
                    <a:pt x="1221" y="1"/>
                  </a:cubicBezTo>
                  <a:lnTo>
                    <a:pt x="1194" y="1"/>
                  </a:lnTo>
                  <a:cubicBezTo>
                    <a:pt x="1167" y="1"/>
                    <a:pt x="1140" y="55"/>
                    <a:pt x="1113" y="55"/>
                  </a:cubicBezTo>
                  <a:cubicBezTo>
                    <a:pt x="842" y="245"/>
                    <a:pt x="598" y="435"/>
                    <a:pt x="381" y="679"/>
                  </a:cubicBezTo>
                  <a:cubicBezTo>
                    <a:pt x="191" y="841"/>
                    <a:pt x="82" y="1058"/>
                    <a:pt x="1" y="1303"/>
                  </a:cubicBezTo>
                  <a:cubicBezTo>
                    <a:pt x="1" y="1357"/>
                    <a:pt x="1" y="1411"/>
                    <a:pt x="1" y="1438"/>
                  </a:cubicBezTo>
                  <a:cubicBezTo>
                    <a:pt x="28" y="1492"/>
                    <a:pt x="55" y="1520"/>
                    <a:pt x="82" y="1547"/>
                  </a:cubicBezTo>
                  <a:cubicBezTo>
                    <a:pt x="245" y="1574"/>
                    <a:pt x="408" y="1520"/>
                    <a:pt x="543" y="1438"/>
                  </a:cubicBezTo>
                  <a:cubicBezTo>
                    <a:pt x="842" y="1248"/>
                    <a:pt x="1113" y="1058"/>
                    <a:pt x="1384" y="84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3"/>
            <p:cNvSpPr/>
            <p:nvPr/>
          </p:nvSpPr>
          <p:spPr>
            <a:xfrm>
              <a:off x="1887250" y="3020225"/>
              <a:ext cx="81400" cy="84125"/>
            </a:xfrm>
            <a:custGeom>
              <a:avLst/>
              <a:gdLst/>
              <a:ahLst/>
              <a:cxnLst/>
              <a:rect l="l" t="t" r="r" b="b"/>
              <a:pathLst>
                <a:path w="3256" h="3365" extrusionOk="0">
                  <a:moveTo>
                    <a:pt x="1628" y="1"/>
                  </a:moveTo>
                  <a:lnTo>
                    <a:pt x="2062" y="1248"/>
                  </a:lnTo>
                  <a:lnTo>
                    <a:pt x="3255" y="1682"/>
                  </a:lnTo>
                  <a:lnTo>
                    <a:pt x="2062" y="2143"/>
                  </a:lnTo>
                  <a:lnTo>
                    <a:pt x="1628" y="3364"/>
                  </a:lnTo>
                  <a:lnTo>
                    <a:pt x="1167" y="2143"/>
                  </a:lnTo>
                  <a:lnTo>
                    <a:pt x="0" y="1682"/>
                  </a:lnTo>
                  <a:lnTo>
                    <a:pt x="1167" y="122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3"/>
            <p:cNvSpPr/>
            <p:nvPr/>
          </p:nvSpPr>
          <p:spPr>
            <a:xfrm>
              <a:off x="2618225" y="3761400"/>
              <a:ext cx="107850" cy="110550"/>
            </a:xfrm>
            <a:custGeom>
              <a:avLst/>
              <a:gdLst/>
              <a:ahLst/>
              <a:cxnLst/>
              <a:rect l="l" t="t" r="r" b="b"/>
              <a:pathLst>
                <a:path w="4314" h="4422" extrusionOk="0">
                  <a:moveTo>
                    <a:pt x="2171" y="0"/>
                  </a:moveTo>
                  <a:lnTo>
                    <a:pt x="2740" y="1600"/>
                  </a:lnTo>
                  <a:lnTo>
                    <a:pt x="4313" y="2197"/>
                  </a:lnTo>
                  <a:lnTo>
                    <a:pt x="2740" y="2794"/>
                  </a:lnTo>
                  <a:lnTo>
                    <a:pt x="2171" y="4421"/>
                  </a:lnTo>
                  <a:lnTo>
                    <a:pt x="1574" y="2794"/>
                  </a:lnTo>
                  <a:lnTo>
                    <a:pt x="1" y="2197"/>
                  </a:lnTo>
                  <a:lnTo>
                    <a:pt x="1574" y="16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3"/>
            <p:cNvSpPr/>
            <p:nvPr/>
          </p:nvSpPr>
          <p:spPr>
            <a:xfrm>
              <a:off x="1801800" y="3151100"/>
              <a:ext cx="40725" cy="42075"/>
            </a:xfrm>
            <a:custGeom>
              <a:avLst/>
              <a:gdLst/>
              <a:ahLst/>
              <a:cxnLst/>
              <a:rect l="l" t="t" r="r" b="b"/>
              <a:pathLst>
                <a:path w="1629" h="1683" extrusionOk="0">
                  <a:moveTo>
                    <a:pt x="814" y="1"/>
                  </a:moveTo>
                  <a:lnTo>
                    <a:pt x="1031" y="624"/>
                  </a:lnTo>
                  <a:lnTo>
                    <a:pt x="1628" y="841"/>
                  </a:lnTo>
                  <a:lnTo>
                    <a:pt x="1031" y="1058"/>
                  </a:lnTo>
                  <a:lnTo>
                    <a:pt x="814" y="1682"/>
                  </a:lnTo>
                  <a:lnTo>
                    <a:pt x="597" y="1058"/>
                  </a:lnTo>
                  <a:lnTo>
                    <a:pt x="1" y="841"/>
                  </a:lnTo>
                  <a:lnTo>
                    <a:pt x="597" y="62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3"/>
            <p:cNvSpPr/>
            <p:nvPr/>
          </p:nvSpPr>
          <p:spPr>
            <a:xfrm>
              <a:off x="2476500" y="3528800"/>
              <a:ext cx="54275" cy="55625"/>
            </a:xfrm>
            <a:custGeom>
              <a:avLst/>
              <a:gdLst/>
              <a:ahLst/>
              <a:cxnLst/>
              <a:rect l="l" t="t" r="r" b="b"/>
              <a:pathLst>
                <a:path w="2171" h="2225" extrusionOk="0">
                  <a:moveTo>
                    <a:pt x="1086" y="1"/>
                  </a:moveTo>
                  <a:lnTo>
                    <a:pt x="1384" y="814"/>
                  </a:lnTo>
                  <a:lnTo>
                    <a:pt x="2171" y="1113"/>
                  </a:lnTo>
                  <a:lnTo>
                    <a:pt x="1384" y="1411"/>
                  </a:lnTo>
                  <a:lnTo>
                    <a:pt x="1086" y="2225"/>
                  </a:lnTo>
                  <a:lnTo>
                    <a:pt x="788" y="1411"/>
                  </a:lnTo>
                  <a:lnTo>
                    <a:pt x="1" y="1113"/>
                  </a:lnTo>
                  <a:lnTo>
                    <a:pt x="788" y="8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3"/>
            <p:cNvSpPr/>
            <p:nvPr/>
          </p:nvSpPr>
          <p:spPr>
            <a:xfrm>
              <a:off x="1238300" y="3543050"/>
              <a:ext cx="54275" cy="54950"/>
            </a:xfrm>
            <a:custGeom>
              <a:avLst/>
              <a:gdLst/>
              <a:ahLst/>
              <a:cxnLst/>
              <a:rect l="l" t="t" r="r" b="b"/>
              <a:pathLst>
                <a:path w="2171" h="2198" extrusionOk="0">
                  <a:moveTo>
                    <a:pt x="1086" y="0"/>
                  </a:moveTo>
                  <a:lnTo>
                    <a:pt x="1384" y="787"/>
                  </a:lnTo>
                  <a:lnTo>
                    <a:pt x="2171" y="1085"/>
                  </a:lnTo>
                  <a:lnTo>
                    <a:pt x="1384" y="1383"/>
                  </a:lnTo>
                  <a:lnTo>
                    <a:pt x="1086" y="2197"/>
                  </a:lnTo>
                  <a:lnTo>
                    <a:pt x="787" y="1383"/>
                  </a:lnTo>
                  <a:lnTo>
                    <a:pt x="1" y="1085"/>
                  </a:lnTo>
                  <a:lnTo>
                    <a:pt x="787" y="78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3"/>
            <p:cNvSpPr/>
            <p:nvPr/>
          </p:nvSpPr>
          <p:spPr>
            <a:xfrm>
              <a:off x="1801800" y="2969375"/>
              <a:ext cx="20375" cy="21050"/>
            </a:xfrm>
            <a:custGeom>
              <a:avLst/>
              <a:gdLst/>
              <a:ahLst/>
              <a:cxnLst/>
              <a:rect l="l" t="t" r="r" b="b"/>
              <a:pathLst>
                <a:path w="815" h="842" extrusionOk="0">
                  <a:moveTo>
                    <a:pt x="408" y="0"/>
                  </a:moveTo>
                  <a:lnTo>
                    <a:pt x="516" y="299"/>
                  </a:lnTo>
                  <a:lnTo>
                    <a:pt x="814" y="407"/>
                  </a:lnTo>
                  <a:lnTo>
                    <a:pt x="516" y="516"/>
                  </a:lnTo>
                  <a:lnTo>
                    <a:pt x="408" y="841"/>
                  </a:lnTo>
                  <a:lnTo>
                    <a:pt x="299" y="516"/>
                  </a:lnTo>
                  <a:lnTo>
                    <a:pt x="1" y="407"/>
                  </a:lnTo>
                  <a:lnTo>
                    <a:pt x="299" y="29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3"/>
            <p:cNvSpPr/>
            <p:nvPr/>
          </p:nvSpPr>
          <p:spPr>
            <a:xfrm>
              <a:off x="945375" y="3515250"/>
              <a:ext cx="26475" cy="27150"/>
            </a:xfrm>
            <a:custGeom>
              <a:avLst/>
              <a:gdLst/>
              <a:ahLst/>
              <a:cxnLst/>
              <a:rect l="l" t="t" r="r" b="b"/>
              <a:pathLst>
                <a:path w="1059" h="1086" extrusionOk="0">
                  <a:moveTo>
                    <a:pt x="543" y="0"/>
                  </a:moveTo>
                  <a:lnTo>
                    <a:pt x="678" y="407"/>
                  </a:lnTo>
                  <a:lnTo>
                    <a:pt x="1058" y="543"/>
                  </a:lnTo>
                  <a:lnTo>
                    <a:pt x="678" y="705"/>
                  </a:lnTo>
                  <a:lnTo>
                    <a:pt x="543" y="1085"/>
                  </a:lnTo>
                  <a:lnTo>
                    <a:pt x="380" y="705"/>
                  </a:lnTo>
                  <a:lnTo>
                    <a:pt x="0" y="543"/>
                  </a:lnTo>
                  <a:lnTo>
                    <a:pt x="380" y="4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3"/>
            <p:cNvSpPr/>
            <p:nvPr/>
          </p:nvSpPr>
          <p:spPr>
            <a:xfrm>
              <a:off x="1913000" y="3232475"/>
              <a:ext cx="20375" cy="21050"/>
            </a:xfrm>
            <a:custGeom>
              <a:avLst/>
              <a:gdLst/>
              <a:ahLst/>
              <a:cxnLst/>
              <a:rect l="l" t="t" r="r" b="b"/>
              <a:pathLst>
                <a:path w="815" h="842" extrusionOk="0">
                  <a:moveTo>
                    <a:pt x="408" y="0"/>
                  </a:moveTo>
                  <a:lnTo>
                    <a:pt x="516" y="299"/>
                  </a:lnTo>
                  <a:lnTo>
                    <a:pt x="815" y="434"/>
                  </a:lnTo>
                  <a:lnTo>
                    <a:pt x="516" y="543"/>
                  </a:lnTo>
                  <a:lnTo>
                    <a:pt x="408" y="841"/>
                  </a:lnTo>
                  <a:lnTo>
                    <a:pt x="299" y="543"/>
                  </a:lnTo>
                  <a:lnTo>
                    <a:pt x="1" y="434"/>
                  </a:lnTo>
                  <a:lnTo>
                    <a:pt x="299" y="29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3"/>
            <p:cNvSpPr/>
            <p:nvPr/>
          </p:nvSpPr>
          <p:spPr>
            <a:xfrm>
              <a:off x="2726050" y="3363350"/>
              <a:ext cx="27150" cy="27825"/>
            </a:xfrm>
            <a:custGeom>
              <a:avLst/>
              <a:gdLst/>
              <a:ahLst/>
              <a:cxnLst/>
              <a:rect l="l" t="t" r="r" b="b"/>
              <a:pathLst>
                <a:path w="1086" h="1113" extrusionOk="0">
                  <a:moveTo>
                    <a:pt x="543" y="0"/>
                  </a:moveTo>
                  <a:lnTo>
                    <a:pt x="706" y="407"/>
                  </a:lnTo>
                  <a:lnTo>
                    <a:pt x="1085" y="570"/>
                  </a:lnTo>
                  <a:lnTo>
                    <a:pt x="706" y="706"/>
                  </a:lnTo>
                  <a:lnTo>
                    <a:pt x="543" y="1112"/>
                  </a:lnTo>
                  <a:lnTo>
                    <a:pt x="407" y="706"/>
                  </a:lnTo>
                  <a:lnTo>
                    <a:pt x="0" y="570"/>
                  </a:lnTo>
                  <a:lnTo>
                    <a:pt x="407" y="40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3"/>
            <p:cNvSpPr/>
            <p:nvPr/>
          </p:nvSpPr>
          <p:spPr>
            <a:xfrm>
              <a:off x="1148800" y="3816325"/>
              <a:ext cx="26475" cy="28500"/>
            </a:xfrm>
            <a:custGeom>
              <a:avLst/>
              <a:gdLst/>
              <a:ahLst/>
              <a:cxnLst/>
              <a:rect l="l" t="t" r="r" b="b"/>
              <a:pathLst>
                <a:path w="1059" h="1140" extrusionOk="0">
                  <a:moveTo>
                    <a:pt x="543" y="0"/>
                  </a:moveTo>
                  <a:lnTo>
                    <a:pt x="678" y="407"/>
                  </a:lnTo>
                  <a:lnTo>
                    <a:pt x="1058" y="570"/>
                  </a:lnTo>
                  <a:lnTo>
                    <a:pt x="678" y="705"/>
                  </a:lnTo>
                  <a:lnTo>
                    <a:pt x="543" y="1139"/>
                  </a:lnTo>
                  <a:lnTo>
                    <a:pt x="380" y="732"/>
                  </a:lnTo>
                  <a:lnTo>
                    <a:pt x="0" y="570"/>
                  </a:lnTo>
                  <a:lnTo>
                    <a:pt x="380" y="4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C16F818A-BD8E-8BC9-0075-929DEA160AFC}"/>
              </a:ext>
            </a:extLst>
          </p:cNvPr>
          <p:cNvSpPr/>
          <p:nvPr/>
        </p:nvSpPr>
        <p:spPr>
          <a:xfrm>
            <a:off x="2444817" y="354621"/>
            <a:ext cx="6351310" cy="1440329"/>
          </a:xfrm>
          <a:prstGeom prst="snip2Diag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err="1">
                <a:solidFill>
                  <a:srgbClr val="0070C0"/>
                </a:solidFill>
                <a:latin typeface="#9Slide05 FS Blonde Script" panose="03000503000000000000" charset="0"/>
                <a:cs typeface="#9Slide05 FS Blonde Script" panose="03000503000000000000" charset="0"/>
              </a:rPr>
              <a:t>Hộp</a:t>
            </a:r>
            <a:r>
              <a:rPr lang="en-US" sz="2600" i="1" dirty="0">
                <a:solidFill>
                  <a:srgbClr val="0070C0"/>
                </a:solidFill>
                <a:latin typeface="#9Slide05 FS Blonde Script" panose="03000503000000000000" charset="0"/>
                <a:cs typeface="#9Slide05 FS Blonde Script" panose="03000503000000000000" charset="0"/>
              </a:rPr>
              <a:t> 2: </a:t>
            </a:r>
            <a:r>
              <a:rPr lang="en-US" sz="2600" i="1" dirty="0" err="1">
                <a:solidFill>
                  <a:srgbClr val="0070C0"/>
                </a:solidFill>
                <a:latin typeface="#9Slide05 FS Blonde Script" panose="03000503000000000000" charset="0"/>
                <a:cs typeface="#9Slide05 FS Blonde Script" panose="03000503000000000000" charset="0"/>
              </a:rPr>
              <a:t>Tìm</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các</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câu</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hỏi</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trong</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bài</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thơ</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Ông</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đồ</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Vũ</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Đình</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Liên</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và</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cho</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biết</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tác</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dụng</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biểu</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đạt</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của</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nó</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là</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gì</a:t>
            </a:r>
            <a:r>
              <a:rPr lang="en-US" sz="2600" i="1" dirty="0">
                <a:solidFill>
                  <a:srgbClr val="0070C0"/>
                </a:solidFill>
                <a:latin typeface="#9Slide05 FS Blonde Script" panose="03000503000000000000" charset="0"/>
                <a:cs typeface="#9Slide05 FS Blonde Script" panose="03000503000000000000" charset="0"/>
              </a:rPr>
              <a:t>?</a:t>
            </a:r>
          </a:p>
        </p:txBody>
      </p:sp>
      <p:pic>
        <p:nvPicPr>
          <p:cNvPr id="3" name="Picture 2">
            <a:hlinkClick r:id="rId3" action="ppaction://hlinksldjump"/>
            <a:extLst>
              <a:ext uri="{FF2B5EF4-FFF2-40B4-BE49-F238E27FC236}">
                <a16:creationId xmlns:a16="http://schemas.microsoft.com/office/drawing/2014/main" id="{5BF6F5CF-6EC6-0755-4904-C3F9F6E62F0F}"/>
              </a:ext>
            </a:extLst>
          </p:cNvPr>
          <p:cNvPicPr>
            <a:picLocks noChangeAspect="1"/>
          </p:cNvPicPr>
          <p:nvPr/>
        </p:nvPicPr>
        <p:blipFill>
          <a:blip r:embed="rId4"/>
          <a:stretch>
            <a:fillRect/>
          </a:stretch>
        </p:blipFill>
        <p:spPr>
          <a:xfrm>
            <a:off x="242931" y="354621"/>
            <a:ext cx="2019005" cy="1590593"/>
          </a:xfrm>
          <a:prstGeom prst="rect">
            <a:avLst/>
          </a:prstGeom>
        </p:spPr>
      </p:pic>
      <p:grpSp>
        <p:nvGrpSpPr>
          <p:cNvPr id="6" name="组合 33"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D7F3A94B-29C2-5ED0-2799-70D87CD4F0A9}"/>
              </a:ext>
            </a:extLst>
          </p:cNvPr>
          <p:cNvGrpSpPr/>
          <p:nvPr/>
        </p:nvGrpSpPr>
        <p:grpSpPr>
          <a:xfrm>
            <a:off x="303779" y="2904623"/>
            <a:ext cx="3686679" cy="1287721"/>
            <a:chOff x="816429" y="816430"/>
            <a:chExt cx="2678664" cy="2667000"/>
          </a:xfrm>
        </p:grpSpPr>
        <p:sp>
          <p:nvSpPr>
            <p:cNvPr id="7" name="矩形: 圆角 34">
              <a:extLst>
                <a:ext uri="{FF2B5EF4-FFF2-40B4-BE49-F238E27FC236}">
                  <a16:creationId xmlns:a16="http://schemas.microsoft.com/office/drawing/2014/main" id="{62E64CFD-FC5C-CF52-91B3-175AB2598EBA}"/>
                </a:ext>
              </a:extLst>
            </p:cNvPr>
            <p:cNvSpPr/>
            <p:nvPr/>
          </p:nvSpPr>
          <p:spPr>
            <a:xfrm>
              <a:off x="816429" y="816430"/>
              <a:ext cx="2558532" cy="2558140"/>
            </a:xfrm>
            <a:prstGeom prst="roundRect">
              <a:avLst>
                <a:gd name="adj" fmla="val 990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9" name="矩形: 圆角 35">
              <a:extLst>
                <a:ext uri="{FF2B5EF4-FFF2-40B4-BE49-F238E27FC236}">
                  <a16:creationId xmlns:a16="http://schemas.microsoft.com/office/drawing/2014/main" id="{868AFD75-7146-59A8-9697-54BC1F716190}"/>
                </a:ext>
              </a:extLst>
            </p:cNvPr>
            <p:cNvSpPr/>
            <p:nvPr/>
          </p:nvSpPr>
          <p:spPr>
            <a:xfrm>
              <a:off x="936561" y="925289"/>
              <a:ext cx="2558532" cy="2558141"/>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0" name="TextBox 9">
            <a:extLst>
              <a:ext uri="{FF2B5EF4-FFF2-40B4-BE49-F238E27FC236}">
                <a16:creationId xmlns:a16="http://schemas.microsoft.com/office/drawing/2014/main" id="{3168AACF-E0AD-88E9-6F7F-634840DEA165}"/>
              </a:ext>
            </a:extLst>
          </p:cNvPr>
          <p:cNvSpPr txBox="1"/>
          <p:nvPr/>
        </p:nvSpPr>
        <p:spPr>
          <a:xfrm>
            <a:off x="489587" y="3054887"/>
            <a:ext cx="3500871" cy="999248"/>
          </a:xfrm>
          <a:prstGeom prst="rect">
            <a:avLst/>
          </a:prstGeom>
          <a:noFill/>
        </p:spPr>
        <p:txBody>
          <a:bodyPr wrap="square">
            <a:spAutoFit/>
          </a:bodyPr>
          <a:lstStyle/>
          <a:p>
            <a:pPr algn="just">
              <a:lnSpc>
                <a:spcPct val="115000"/>
              </a:lnSpc>
              <a:spcAft>
                <a:spcPts val="1000"/>
              </a:spcAft>
              <a:tabLst>
                <a:tab pos="90170" algn="l"/>
                <a:tab pos="180340" algn="l"/>
              </a:tabLst>
            </a:pP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Người</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thuê</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viết</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nay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đâu</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a:t>
            </a:r>
          </a:p>
          <a:p>
            <a:pPr algn="just">
              <a:lnSpc>
                <a:spcPct val="115000"/>
              </a:lnSpc>
              <a:spcAft>
                <a:spcPts val="1000"/>
              </a:spcAft>
              <a:tabLst>
                <a:tab pos="90170" algn="l"/>
                <a:tab pos="180340" algn="l"/>
              </a:tabLst>
            </a:pP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Hồn</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ở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đâu</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bây</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giờ</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22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4" name="TextBox 13">
            <a:extLst>
              <a:ext uri="{FF2B5EF4-FFF2-40B4-BE49-F238E27FC236}">
                <a16:creationId xmlns:a16="http://schemas.microsoft.com/office/drawing/2014/main" id="{96A03081-5462-1567-9815-7A44ECC89F65}"/>
              </a:ext>
            </a:extLst>
          </p:cNvPr>
          <p:cNvSpPr txBox="1"/>
          <p:nvPr/>
        </p:nvSpPr>
        <p:spPr>
          <a:xfrm>
            <a:off x="4292867" y="2050182"/>
            <a:ext cx="4503259" cy="871008"/>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tabLst>
                <a:tab pos="90170" algn="l"/>
                <a:tab pos="180340" algn="l"/>
              </a:tabLst>
            </a:pP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Người</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thuê</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viết</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Những</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người</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yêu</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thích</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nét</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đẹp</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văn</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hóa</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xưa</a:t>
            </a:r>
            <a:endParaRPr lang="en-US" sz="22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5" name="TextBox 14">
            <a:extLst>
              <a:ext uri="{FF2B5EF4-FFF2-40B4-BE49-F238E27FC236}">
                <a16:creationId xmlns:a16="http://schemas.microsoft.com/office/drawing/2014/main" id="{CFB896E4-4F92-E0F6-D86A-1C16342EA43F}"/>
              </a:ext>
            </a:extLst>
          </p:cNvPr>
          <p:cNvSpPr txBox="1"/>
          <p:nvPr/>
        </p:nvSpPr>
        <p:spPr>
          <a:xfrm>
            <a:off x="4292867" y="3061255"/>
            <a:ext cx="4503260" cy="871008"/>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tabLst>
                <a:tab pos="90170" algn="l"/>
                <a:tab pos="180340" algn="l"/>
              </a:tabLst>
            </a:pP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Hồn</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Hồn</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của</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ông</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đồ</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hồn</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của</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thời</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đại</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vàng</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son</a:t>
            </a:r>
          </a:p>
        </p:txBody>
      </p:sp>
      <p:sp>
        <p:nvSpPr>
          <p:cNvPr id="21" name="TextBox 20">
            <a:extLst>
              <a:ext uri="{FF2B5EF4-FFF2-40B4-BE49-F238E27FC236}">
                <a16:creationId xmlns:a16="http://schemas.microsoft.com/office/drawing/2014/main" id="{6877ACC3-089C-19B2-3048-3831ACA567CD}"/>
              </a:ext>
            </a:extLst>
          </p:cNvPr>
          <p:cNvSpPr txBox="1"/>
          <p:nvPr/>
        </p:nvSpPr>
        <p:spPr>
          <a:xfrm>
            <a:off x="4292866" y="4072328"/>
            <a:ext cx="4503260" cy="871008"/>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tabLst>
                <a:tab pos="90170" algn="l"/>
                <a:tab pos="180340" algn="l"/>
              </a:tabLst>
            </a:pP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Thể</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hiện</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niềm</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thương</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cảm</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xót</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xa</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với</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những</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quá</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khứ</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vàng</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son</a:t>
            </a:r>
            <a:endParaRPr lang="en-US" sz="22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205476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5"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nip Diagonal Corner Rectangle 3">
            <a:extLst>
              <a:ext uri="{FF2B5EF4-FFF2-40B4-BE49-F238E27FC236}">
                <a16:creationId xmlns:a16="http://schemas.microsoft.com/office/drawing/2014/main" id="{8F2C7249-BE69-41E4-9B02-A58E216D4A43}"/>
              </a:ext>
            </a:extLst>
          </p:cNvPr>
          <p:cNvSpPr/>
          <p:nvPr/>
        </p:nvSpPr>
        <p:spPr>
          <a:xfrm>
            <a:off x="4812633" y="876054"/>
            <a:ext cx="3713986" cy="3454809"/>
          </a:xfrm>
          <a:prstGeom prst="snip2Diag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err="1">
                <a:solidFill>
                  <a:srgbClr val="0070C0"/>
                </a:solidFill>
                <a:latin typeface="#9Slide05 FS Blonde Script" panose="03000503000000000000" charset="0"/>
                <a:cs typeface="#9Slide05 FS Blonde Script" panose="03000503000000000000" charset="0"/>
              </a:rPr>
              <a:t>Hộp</a:t>
            </a:r>
            <a:r>
              <a:rPr lang="en-US" sz="4800" i="1" dirty="0">
                <a:solidFill>
                  <a:srgbClr val="0070C0"/>
                </a:solidFill>
                <a:latin typeface="#9Slide05 FS Blonde Script" panose="03000503000000000000" charset="0"/>
                <a:cs typeface="#9Slide05 FS Blonde Script" panose="03000503000000000000" charset="0"/>
              </a:rPr>
              <a:t> 3: </a:t>
            </a:r>
            <a:r>
              <a:rPr lang="en-US" sz="4800" i="1" dirty="0" err="1">
                <a:solidFill>
                  <a:srgbClr val="0070C0"/>
                </a:solidFill>
                <a:latin typeface="#9Slide05 FS Blonde Script" panose="03000503000000000000" charset="0"/>
                <a:cs typeface="#9Slide05 FS Blonde Script" panose="03000503000000000000" charset="0"/>
              </a:rPr>
              <a:t>Hộp</a:t>
            </a:r>
            <a:r>
              <a:rPr lang="en-US" sz="4800" i="1" dirty="0">
                <a:solidFill>
                  <a:srgbClr val="0070C0"/>
                </a:solidFill>
                <a:latin typeface="#9Slide05 FS Blonde Script" panose="03000503000000000000" charset="0"/>
                <a:cs typeface="#9Slide05 FS Blonde Script" panose="03000503000000000000" charset="0"/>
              </a:rPr>
              <a:t> </a:t>
            </a:r>
            <a:r>
              <a:rPr lang="en-US" sz="4800" i="1" dirty="0" err="1">
                <a:solidFill>
                  <a:srgbClr val="0070C0"/>
                </a:solidFill>
                <a:latin typeface="#9Slide05 FS Blonde Script" panose="03000503000000000000" charset="0"/>
                <a:cs typeface="#9Slide05 FS Blonde Script" panose="03000503000000000000" charset="0"/>
              </a:rPr>
              <a:t>quà</a:t>
            </a:r>
            <a:r>
              <a:rPr lang="en-US" sz="4800" i="1" dirty="0">
                <a:solidFill>
                  <a:srgbClr val="0070C0"/>
                </a:solidFill>
                <a:latin typeface="#9Slide05 FS Blonde Script" panose="03000503000000000000" charset="0"/>
                <a:cs typeface="#9Slide05 FS Blonde Script" panose="03000503000000000000" charset="0"/>
              </a:rPr>
              <a:t> may </a:t>
            </a:r>
            <a:r>
              <a:rPr lang="en-US" sz="4800" i="1" dirty="0" err="1">
                <a:solidFill>
                  <a:srgbClr val="0070C0"/>
                </a:solidFill>
                <a:latin typeface="#9Slide05 FS Blonde Script" panose="03000503000000000000" charset="0"/>
                <a:cs typeface="#9Slide05 FS Blonde Script" panose="03000503000000000000" charset="0"/>
              </a:rPr>
              <a:t>mắn</a:t>
            </a:r>
            <a:endParaRPr lang="en-US" sz="4400" i="1" dirty="0">
              <a:solidFill>
                <a:srgbClr val="FF0000"/>
              </a:solidFill>
              <a:latin typeface="#9Slide05 FS Blonde Script" panose="03000503000000000000" charset="0"/>
              <a:cs typeface="#9Slide05 FS Blonde Script" panose="03000503000000000000" charset="0"/>
            </a:endParaRPr>
          </a:p>
        </p:txBody>
      </p:sp>
      <p:pic>
        <p:nvPicPr>
          <p:cNvPr id="24" name="Picture 23">
            <a:hlinkClick r:id="rId3" action="ppaction://hlinksldjump"/>
            <a:extLst>
              <a:ext uri="{FF2B5EF4-FFF2-40B4-BE49-F238E27FC236}">
                <a16:creationId xmlns:a16="http://schemas.microsoft.com/office/drawing/2014/main" id="{491D94E8-C153-40CD-B10D-2B672EFE2288}"/>
              </a:ext>
            </a:extLst>
          </p:cNvPr>
          <p:cNvPicPr>
            <a:picLocks noChangeAspect="1"/>
          </p:cNvPicPr>
          <p:nvPr/>
        </p:nvPicPr>
        <p:blipFill>
          <a:blip r:embed="rId4"/>
          <a:stretch>
            <a:fillRect/>
          </a:stretch>
        </p:blipFill>
        <p:spPr>
          <a:xfrm>
            <a:off x="343465" y="1189151"/>
            <a:ext cx="3987904" cy="3141712"/>
          </a:xfrm>
          <a:prstGeom prst="rect">
            <a:avLst/>
          </a:prstGeom>
        </p:spPr>
      </p:pic>
      <p:sp>
        <p:nvSpPr>
          <p:cNvPr id="13" name="TextBox 12">
            <a:extLst>
              <a:ext uri="{FF2B5EF4-FFF2-40B4-BE49-F238E27FC236}">
                <a16:creationId xmlns:a16="http://schemas.microsoft.com/office/drawing/2014/main" id="{71F26EC2-9D6D-4A62-9BC5-C8C17947652D}"/>
              </a:ext>
            </a:extLst>
          </p:cNvPr>
          <p:cNvSpPr txBox="1"/>
          <p:nvPr/>
        </p:nvSpPr>
        <p:spPr>
          <a:xfrm>
            <a:off x="2591066" y="-3169910"/>
            <a:ext cx="4572000" cy="646331"/>
          </a:xfrm>
          <a:prstGeom prst="rect">
            <a:avLst/>
          </a:prstGeom>
          <a:noFill/>
        </p:spPr>
        <p:txBody>
          <a:bodyPr wrap="square">
            <a:spAutoFit/>
          </a:bodyPr>
          <a:lstStyle/>
          <a:p>
            <a:pPr defTabSz="914378">
              <a:defRPr/>
            </a:pPr>
            <a:r>
              <a:rPr lang="en-SG" sz="1800" dirty="0" err="1"/>
              <a:t>Giáo</a:t>
            </a:r>
            <a:r>
              <a:rPr lang="en-SG" sz="1800" dirty="0"/>
              <a:t> </a:t>
            </a:r>
            <a:r>
              <a:rPr lang="en-SG" sz="1800" dirty="0" err="1"/>
              <a:t>án</a:t>
            </a:r>
            <a:r>
              <a:rPr lang="en-SG" sz="1800" dirty="0"/>
              <a:t> </a:t>
            </a:r>
            <a:r>
              <a:rPr lang="en-SG" sz="1800" dirty="0" err="1"/>
              <a:t>của</a:t>
            </a:r>
            <a:r>
              <a:rPr lang="en-SG" sz="1800" dirty="0"/>
              <a:t> </a:t>
            </a:r>
            <a:r>
              <a:rPr lang="en-SG" sz="1800" dirty="0" err="1"/>
              <a:t>Hạnh</a:t>
            </a:r>
            <a:r>
              <a:rPr lang="en-SG" sz="1800" dirty="0"/>
              <a:t> </a:t>
            </a:r>
            <a:r>
              <a:rPr lang="en-SG" sz="1800" dirty="0" err="1"/>
              <a:t>Nguyễn</a:t>
            </a:r>
            <a:r>
              <a:rPr lang="en-SG" sz="1800" dirty="0"/>
              <a:t>: </a:t>
            </a:r>
            <a:r>
              <a:rPr lang="en-SG" sz="1800" dirty="0">
                <a:hlinkClick r:id="rId5"/>
              </a:rPr>
              <a:t>https://www.facebook.com/HankNguyenn</a:t>
            </a:r>
            <a:endParaRPr lang="en-SG" sz="1800" dirty="0"/>
          </a:p>
        </p:txBody>
      </p:sp>
    </p:spTree>
    <p:extLst>
      <p:ext uri="{BB962C8B-B14F-4D97-AF65-F5344CB8AC3E}">
        <p14:creationId xmlns:p14="http://schemas.microsoft.com/office/powerpoint/2010/main" val="415284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FF0A4E97-9EF6-EC9D-8BB4-A081E6282B20}"/>
              </a:ext>
            </a:extLst>
          </p:cNvPr>
          <p:cNvSpPr/>
          <p:nvPr/>
        </p:nvSpPr>
        <p:spPr>
          <a:xfrm>
            <a:off x="2406316" y="387701"/>
            <a:ext cx="6351310" cy="2946844"/>
          </a:xfrm>
          <a:prstGeom prst="snip2Diag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err="1">
                <a:solidFill>
                  <a:srgbClr val="0070C0"/>
                </a:solidFill>
                <a:latin typeface="#9Slide05 FS Blonde Script" panose="03000503000000000000" charset="0"/>
                <a:cs typeface="#9Slide05 FS Blonde Script" panose="03000503000000000000" charset="0"/>
              </a:rPr>
              <a:t>Hộp</a:t>
            </a:r>
            <a:r>
              <a:rPr lang="en-US" sz="2600" i="1" dirty="0">
                <a:solidFill>
                  <a:srgbClr val="0070C0"/>
                </a:solidFill>
                <a:latin typeface="#9Slide05 FS Blonde Script" panose="03000503000000000000" charset="0"/>
                <a:cs typeface="#9Slide05 FS Blonde Script" panose="03000503000000000000" charset="0"/>
              </a:rPr>
              <a:t> 4: </a:t>
            </a:r>
            <a:r>
              <a:rPr lang="en-US" altLang="en-US" sz="2800" dirty="0" err="1">
                <a:solidFill>
                  <a:srgbClr val="0070C0"/>
                </a:solidFill>
                <a:latin typeface="#9Slide05 FS Blonde Script" panose="03000503000000000000" pitchFamily="65" charset="0"/>
              </a:rPr>
              <a:t>Đâu</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là</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câu</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thơ</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chứa</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biện</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pháp</a:t>
            </a:r>
            <a:r>
              <a:rPr lang="en-US" altLang="en-US" sz="2800" dirty="0">
                <a:solidFill>
                  <a:srgbClr val="0070C0"/>
                </a:solidFill>
                <a:latin typeface="#9Slide05 FS Blonde Script" panose="03000503000000000000" pitchFamily="65" charset="0"/>
              </a:rPr>
              <a:t> so </a:t>
            </a:r>
            <a:r>
              <a:rPr lang="en-US" altLang="en-US" sz="2800" dirty="0" err="1">
                <a:solidFill>
                  <a:srgbClr val="0070C0"/>
                </a:solidFill>
                <a:latin typeface="#9Slide05 FS Blonde Script" panose="03000503000000000000" pitchFamily="65" charset="0"/>
              </a:rPr>
              <a:t>sánh</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trong</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khổ</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thơ</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sau</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của</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nhà</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thơ</a:t>
            </a:r>
            <a:r>
              <a:rPr lang="en-US" altLang="en-US" sz="2800" dirty="0">
                <a:solidFill>
                  <a:srgbClr val="0070C0"/>
                </a:solidFill>
                <a:latin typeface="#9Slide05 FS Blonde Script" panose="03000503000000000000" pitchFamily="65" charset="0"/>
              </a:rPr>
              <a:t> Minh </a:t>
            </a:r>
            <a:r>
              <a:rPr lang="en-US" altLang="en-US" sz="2800" dirty="0" err="1">
                <a:solidFill>
                  <a:srgbClr val="0070C0"/>
                </a:solidFill>
                <a:latin typeface="#9Slide05 FS Blonde Script" panose="03000503000000000000" pitchFamily="65" charset="0"/>
              </a:rPr>
              <a:t>Huệ</a:t>
            </a:r>
            <a:r>
              <a:rPr lang="en-US" altLang="en-US" sz="2800" dirty="0">
                <a:solidFill>
                  <a:srgbClr val="0070C0"/>
                </a:solidFill>
                <a:latin typeface="#9Slide05 FS Blonde Script" panose="03000503000000000000" pitchFamily="65" charset="0"/>
              </a:rPr>
              <a:t>:</a:t>
            </a:r>
          </a:p>
          <a:p>
            <a:pPr indent="1655763" algn="just"/>
            <a:r>
              <a:rPr lang="en-US" altLang="en-US" sz="2800" dirty="0">
                <a:solidFill>
                  <a:srgbClr val="0070C0"/>
                </a:solidFill>
                <a:latin typeface="#9Slide05 FS Blonde Script" panose="03000503000000000000" pitchFamily="65" charset="0"/>
              </a:rPr>
              <a:t>“Anh </a:t>
            </a:r>
            <a:r>
              <a:rPr lang="en-US" altLang="en-US" sz="2800" dirty="0" err="1">
                <a:solidFill>
                  <a:srgbClr val="0070C0"/>
                </a:solidFill>
                <a:latin typeface="#9Slide05 FS Blonde Script" panose="03000503000000000000" pitchFamily="65" charset="0"/>
              </a:rPr>
              <a:t>đội</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viên</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mơ</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màng</a:t>
            </a:r>
            <a:r>
              <a:rPr lang="en-US" altLang="en-US" sz="2800" dirty="0">
                <a:solidFill>
                  <a:srgbClr val="0070C0"/>
                </a:solidFill>
                <a:latin typeface="#9Slide05 FS Blonde Script" panose="03000503000000000000" pitchFamily="65" charset="0"/>
              </a:rPr>
              <a:t> </a:t>
            </a:r>
          </a:p>
          <a:p>
            <a:pPr indent="1655763" algn="just"/>
            <a:r>
              <a:rPr lang="en-US" altLang="en-US" sz="2800" dirty="0" err="1">
                <a:solidFill>
                  <a:srgbClr val="0070C0"/>
                </a:solidFill>
                <a:latin typeface="#9Slide05 FS Blonde Script" panose="03000503000000000000" pitchFamily="65" charset="0"/>
              </a:rPr>
              <a:t>Như</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nằm</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trong</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giấc</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mộng</a:t>
            </a:r>
            <a:r>
              <a:rPr lang="en-US" altLang="en-US" sz="2800" dirty="0">
                <a:solidFill>
                  <a:srgbClr val="0070C0"/>
                </a:solidFill>
                <a:latin typeface="#9Slide05 FS Blonde Script" panose="03000503000000000000" pitchFamily="65" charset="0"/>
              </a:rPr>
              <a:t> </a:t>
            </a:r>
          </a:p>
          <a:p>
            <a:pPr indent="1655763" algn="just"/>
            <a:r>
              <a:rPr lang="en-US" altLang="en-US" sz="2800" dirty="0" err="1">
                <a:solidFill>
                  <a:srgbClr val="0070C0"/>
                </a:solidFill>
                <a:latin typeface="#9Slide05 FS Blonde Script" panose="03000503000000000000" pitchFamily="65" charset="0"/>
              </a:rPr>
              <a:t>Bóng</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Bác</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cao</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lồng</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lộng</a:t>
            </a:r>
            <a:r>
              <a:rPr lang="en-US" altLang="en-US" sz="2800" dirty="0">
                <a:solidFill>
                  <a:srgbClr val="0070C0"/>
                </a:solidFill>
                <a:latin typeface="#9Slide05 FS Blonde Script" panose="03000503000000000000" pitchFamily="65" charset="0"/>
              </a:rPr>
              <a:t> </a:t>
            </a:r>
          </a:p>
          <a:p>
            <a:pPr indent="1655763" algn="just"/>
            <a:r>
              <a:rPr lang="en-US" altLang="en-US" sz="2800" dirty="0" err="1">
                <a:solidFill>
                  <a:srgbClr val="0070C0"/>
                </a:solidFill>
                <a:latin typeface="#9Slide05 FS Blonde Script" panose="03000503000000000000" pitchFamily="65" charset="0"/>
              </a:rPr>
              <a:t>Ấm</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hơn</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ngọn</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lửa</a:t>
            </a:r>
            <a:r>
              <a:rPr lang="en-US" altLang="en-US" sz="2800" dirty="0">
                <a:solidFill>
                  <a:srgbClr val="0070C0"/>
                </a:solidFill>
                <a:latin typeface="#9Slide05 FS Blonde Script" panose="03000503000000000000" pitchFamily="65" charset="0"/>
              </a:rPr>
              <a:t> </a:t>
            </a:r>
            <a:r>
              <a:rPr lang="en-US" altLang="en-US" sz="2800" dirty="0" err="1">
                <a:solidFill>
                  <a:srgbClr val="0070C0"/>
                </a:solidFill>
                <a:latin typeface="#9Slide05 FS Blonde Script" panose="03000503000000000000" pitchFamily="65" charset="0"/>
              </a:rPr>
              <a:t>hồng</a:t>
            </a:r>
            <a:r>
              <a:rPr lang="en-US" altLang="en-US" sz="2800" dirty="0">
                <a:solidFill>
                  <a:srgbClr val="0070C0"/>
                </a:solidFill>
                <a:latin typeface="#9Slide05 FS Blonde Script" panose="03000503000000000000" pitchFamily="65" charset="0"/>
              </a:rPr>
              <a:t>. ” </a:t>
            </a:r>
            <a:endParaRPr lang="en-US" sz="2600" i="1" dirty="0">
              <a:solidFill>
                <a:srgbClr val="0070C0"/>
              </a:solidFill>
              <a:latin typeface="#9Slide05 FS Blonde Script" panose="03000503000000000000" charset="0"/>
              <a:cs typeface="#9Slide05 FS Blonde Script" panose="03000503000000000000" charset="0"/>
            </a:endParaRPr>
          </a:p>
        </p:txBody>
      </p:sp>
      <p:pic>
        <p:nvPicPr>
          <p:cNvPr id="3" name="Picture 2">
            <a:hlinkClick r:id="rId3" action="ppaction://hlinksldjump"/>
            <a:extLst>
              <a:ext uri="{FF2B5EF4-FFF2-40B4-BE49-F238E27FC236}">
                <a16:creationId xmlns:a16="http://schemas.microsoft.com/office/drawing/2014/main" id="{6AC3B8D0-6161-0A29-FEDA-8FACDC5F142D}"/>
              </a:ext>
            </a:extLst>
          </p:cNvPr>
          <p:cNvPicPr>
            <a:picLocks noChangeAspect="1"/>
          </p:cNvPicPr>
          <p:nvPr/>
        </p:nvPicPr>
        <p:blipFill>
          <a:blip r:embed="rId4"/>
          <a:stretch>
            <a:fillRect/>
          </a:stretch>
        </p:blipFill>
        <p:spPr>
          <a:xfrm>
            <a:off x="233305" y="1204925"/>
            <a:ext cx="2019005" cy="1590593"/>
          </a:xfrm>
          <a:prstGeom prst="rect">
            <a:avLst/>
          </a:prstGeom>
        </p:spPr>
      </p:pic>
      <p:sp>
        <p:nvSpPr>
          <p:cNvPr id="20" name="TextBox 19">
            <a:extLst>
              <a:ext uri="{FF2B5EF4-FFF2-40B4-BE49-F238E27FC236}">
                <a16:creationId xmlns:a16="http://schemas.microsoft.com/office/drawing/2014/main" id="{A0B25148-3233-726D-DFD8-BE38B31D6979}"/>
              </a:ext>
            </a:extLst>
          </p:cNvPr>
          <p:cNvSpPr txBox="1"/>
          <p:nvPr/>
        </p:nvSpPr>
        <p:spPr>
          <a:xfrm>
            <a:off x="913037" y="3847083"/>
            <a:ext cx="7748336" cy="941796"/>
          </a:xfrm>
          <a:prstGeom prst="rect">
            <a:avLst/>
          </a:prstGeom>
          <a:noFill/>
        </p:spPr>
        <p:txBody>
          <a:bodyPr wrap="square">
            <a:spAutoFit/>
          </a:bodyPr>
          <a:lstStyle/>
          <a:p>
            <a:pPr algn="just">
              <a:lnSpc>
                <a:spcPct val="115000"/>
              </a:lnSpc>
              <a:spcAft>
                <a:spcPts val="1000"/>
              </a:spcAft>
              <a:tabLst>
                <a:tab pos="90170" algn="l"/>
                <a:tab pos="180340" algn="l"/>
              </a:tabLst>
            </a:pP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Cả</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2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cặp</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câu</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1-2 (So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sánh</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ngang</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bằng</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và</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2-3 (So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sánh</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không</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ngang</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rPr>
              <a:t>bằng</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rPr>
              <a:t>)</a:t>
            </a:r>
          </a:p>
        </p:txBody>
      </p:sp>
    </p:spTree>
    <p:extLst>
      <p:ext uri="{BB962C8B-B14F-4D97-AF65-F5344CB8AC3E}">
        <p14:creationId xmlns:p14="http://schemas.microsoft.com/office/powerpoint/2010/main" val="63093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77B06CAD-F3C3-39D9-7D42-651F744963AD}"/>
              </a:ext>
            </a:extLst>
          </p:cNvPr>
          <p:cNvSpPr/>
          <p:nvPr/>
        </p:nvSpPr>
        <p:spPr>
          <a:xfrm>
            <a:off x="4812633" y="876054"/>
            <a:ext cx="3713986" cy="3454809"/>
          </a:xfrm>
          <a:prstGeom prst="snip2Diag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err="1">
                <a:solidFill>
                  <a:srgbClr val="0070C0"/>
                </a:solidFill>
                <a:latin typeface="#9Slide05 FS Blonde Script" panose="03000503000000000000" charset="0"/>
                <a:cs typeface="#9Slide05 FS Blonde Script" panose="03000503000000000000" charset="0"/>
              </a:rPr>
              <a:t>Hộp</a:t>
            </a:r>
            <a:r>
              <a:rPr lang="en-US" sz="4800" i="1" dirty="0">
                <a:solidFill>
                  <a:srgbClr val="0070C0"/>
                </a:solidFill>
                <a:latin typeface="#9Slide05 FS Blonde Script" panose="03000503000000000000" charset="0"/>
                <a:cs typeface="#9Slide05 FS Blonde Script" panose="03000503000000000000" charset="0"/>
              </a:rPr>
              <a:t> 5: </a:t>
            </a:r>
            <a:r>
              <a:rPr lang="en-US" sz="4800" i="1" dirty="0" err="1">
                <a:solidFill>
                  <a:srgbClr val="0070C0"/>
                </a:solidFill>
                <a:latin typeface="#9Slide05 FS Blonde Script" panose="03000503000000000000" charset="0"/>
                <a:cs typeface="#9Slide05 FS Blonde Script" panose="03000503000000000000" charset="0"/>
              </a:rPr>
              <a:t>Hộp</a:t>
            </a:r>
            <a:r>
              <a:rPr lang="en-US" sz="4800" i="1" dirty="0">
                <a:solidFill>
                  <a:srgbClr val="0070C0"/>
                </a:solidFill>
                <a:latin typeface="#9Slide05 FS Blonde Script" panose="03000503000000000000" charset="0"/>
                <a:cs typeface="#9Slide05 FS Blonde Script" panose="03000503000000000000" charset="0"/>
              </a:rPr>
              <a:t> </a:t>
            </a:r>
            <a:r>
              <a:rPr lang="en-US" sz="4800" i="1" dirty="0" err="1">
                <a:solidFill>
                  <a:srgbClr val="0070C0"/>
                </a:solidFill>
                <a:latin typeface="#9Slide05 FS Blonde Script" panose="03000503000000000000" charset="0"/>
                <a:cs typeface="#9Slide05 FS Blonde Script" panose="03000503000000000000" charset="0"/>
              </a:rPr>
              <a:t>quà</a:t>
            </a:r>
            <a:r>
              <a:rPr lang="en-US" sz="4800" i="1" dirty="0">
                <a:solidFill>
                  <a:srgbClr val="0070C0"/>
                </a:solidFill>
                <a:latin typeface="#9Slide05 FS Blonde Script" panose="03000503000000000000" charset="0"/>
                <a:cs typeface="#9Slide05 FS Blonde Script" panose="03000503000000000000" charset="0"/>
              </a:rPr>
              <a:t> may </a:t>
            </a:r>
            <a:r>
              <a:rPr lang="en-US" sz="4800" i="1" dirty="0" err="1">
                <a:solidFill>
                  <a:srgbClr val="0070C0"/>
                </a:solidFill>
                <a:latin typeface="#9Slide05 FS Blonde Script" panose="03000503000000000000" charset="0"/>
                <a:cs typeface="#9Slide05 FS Blonde Script" panose="03000503000000000000" charset="0"/>
              </a:rPr>
              <a:t>mắn</a:t>
            </a:r>
            <a:endParaRPr lang="en-US" sz="4400" i="1" dirty="0">
              <a:solidFill>
                <a:srgbClr val="FF0000"/>
              </a:solidFill>
              <a:latin typeface="#9Slide05 FS Blonde Script" panose="03000503000000000000" charset="0"/>
              <a:cs typeface="#9Slide05 FS Blonde Script" panose="03000503000000000000" charset="0"/>
            </a:endParaRPr>
          </a:p>
        </p:txBody>
      </p:sp>
      <p:pic>
        <p:nvPicPr>
          <p:cNvPr id="3" name="Picture 2">
            <a:hlinkClick r:id="rId3" action="ppaction://hlinksldjump"/>
            <a:extLst>
              <a:ext uri="{FF2B5EF4-FFF2-40B4-BE49-F238E27FC236}">
                <a16:creationId xmlns:a16="http://schemas.microsoft.com/office/drawing/2014/main" id="{ED826448-DCAE-8873-036F-7E50C983E693}"/>
              </a:ext>
            </a:extLst>
          </p:cNvPr>
          <p:cNvPicPr>
            <a:picLocks noChangeAspect="1"/>
          </p:cNvPicPr>
          <p:nvPr/>
        </p:nvPicPr>
        <p:blipFill>
          <a:blip r:embed="rId4"/>
          <a:stretch>
            <a:fillRect/>
          </a:stretch>
        </p:blipFill>
        <p:spPr>
          <a:xfrm>
            <a:off x="343465" y="1189151"/>
            <a:ext cx="3987904" cy="3141712"/>
          </a:xfrm>
          <a:prstGeom prst="rect">
            <a:avLst/>
          </a:prstGeom>
        </p:spPr>
      </p:pic>
      <p:sp>
        <p:nvSpPr>
          <p:cNvPr id="13" name="TextBox 12">
            <a:extLst>
              <a:ext uri="{FF2B5EF4-FFF2-40B4-BE49-F238E27FC236}">
                <a16:creationId xmlns:a16="http://schemas.microsoft.com/office/drawing/2014/main" id="{03AC7280-6FA6-6079-DC28-83E150FFC2DC}"/>
              </a:ext>
            </a:extLst>
          </p:cNvPr>
          <p:cNvSpPr txBox="1"/>
          <p:nvPr/>
        </p:nvSpPr>
        <p:spPr>
          <a:xfrm>
            <a:off x="2591066" y="-3169910"/>
            <a:ext cx="4572000" cy="646331"/>
          </a:xfrm>
          <a:prstGeom prst="rect">
            <a:avLst/>
          </a:prstGeom>
          <a:noFill/>
        </p:spPr>
        <p:txBody>
          <a:bodyPr wrap="square">
            <a:spAutoFit/>
          </a:bodyPr>
          <a:lstStyle/>
          <a:p>
            <a:pPr defTabSz="914378">
              <a:defRPr/>
            </a:pPr>
            <a:r>
              <a:rPr lang="en-SG" sz="1800" dirty="0" err="1"/>
              <a:t>Giáo</a:t>
            </a:r>
            <a:r>
              <a:rPr lang="en-SG" sz="1800" dirty="0"/>
              <a:t> </a:t>
            </a:r>
            <a:r>
              <a:rPr lang="en-SG" sz="1800" dirty="0" err="1"/>
              <a:t>án</a:t>
            </a:r>
            <a:r>
              <a:rPr lang="en-SG" sz="1800" dirty="0"/>
              <a:t> </a:t>
            </a:r>
            <a:r>
              <a:rPr lang="en-SG" sz="1800" dirty="0" err="1"/>
              <a:t>của</a:t>
            </a:r>
            <a:r>
              <a:rPr lang="en-SG" sz="1800" dirty="0"/>
              <a:t> </a:t>
            </a:r>
            <a:r>
              <a:rPr lang="en-SG" sz="1800" dirty="0" err="1"/>
              <a:t>Hạnh</a:t>
            </a:r>
            <a:r>
              <a:rPr lang="en-SG" sz="1800" dirty="0"/>
              <a:t> </a:t>
            </a:r>
            <a:r>
              <a:rPr lang="en-SG" sz="1800" dirty="0" err="1"/>
              <a:t>Nguyễn</a:t>
            </a:r>
            <a:r>
              <a:rPr lang="en-SG" sz="1800" dirty="0"/>
              <a:t>: </a:t>
            </a:r>
            <a:r>
              <a:rPr lang="en-SG" sz="1800" dirty="0">
                <a:hlinkClick r:id="rId5"/>
              </a:rPr>
              <a:t>https://www.facebook.com/HankNguyenn</a:t>
            </a:r>
            <a:endParaRPr lang="en-SG" sz="1800" dirty="0"/>
          </a:p>
        </p:txBody>
      </p:sp>
    </p:spTree>
    <p:extLst>
      <p:ext uri="{BB962C8B-B14F-4D97-AF65-F5344CB8AC3E}">
        <p14:creationId xmlns:p14="http://schemas.microsoft.com/office/powerpoint/2010/main" val="67952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nip Diagonal Corner Rectangle 3">
            <a:extLst>
              <a:ext uri="{FF2B5EF4-FFF2-40B4-BE49-F238E27FC236}">
                <a16:creationId xmlns:a16="http://schemas.microsoft.com/office/drawing/2014/main" id="{5E198C28-F9AD-D9AB-C052-5B9169E4F0EE}"/>
              </a:ext>
            </a:extLst>
          </p:cNvPr>
          <p:cNvSpPr/>
          <p:nvPr/>
        </p:nvSpPr>
        <p:spPr>
          <a:xfrm>
            <a:off x="2406316" y="387701"/>
            <a:ext cx="6351310" cy="2509503"/>
          </a:xfrm>
          <a:prstGeom prst="snip2Diag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buClrTx/>
            </a:pPr>
            <a:r>
              <a:rPr lang="en-US" altLang="en-US" sz="2900" dirty="0" err="1">
                <a:solidFill>
                  <a:srgbClr val="0070C0"/>
                </a:solidFill>
                <a:latin typeface="#9Slide05 FS Blonde Script" panose="03000503000000000000" pitchFamily="65" charset="0"/>
              </a:rPr>
              <a:t>Hộp</a:t>
            </a:r>
            <a:r>
              <a:rPr lang="en-US" altLang="en-US" sz="2900" dirty="0">
                <a:solidFill>
                  <a:srgbClr val="0070C0"/>
                </a:solidFill>
                <a:latin typeface="#9Slide05 FS Blonde Script" panose="03000503000000000000" pitchFamily="65" charset="0"/>
              </a:rPr>
              <a:t> 6: </a:t>
            </a:r>
            <a:r>
              <a:rPr lang="en-US" altLang="en-US" sz="2900" dirty="0" err="1">
                <a:solidFill>
                  <a:srgbClr val="0070C0"/>
                </a:solidFill>
                <a:latin typeface="#9Slide05 FS Blonde Script" panose="03000503000000000000" pitchFamily="65" charset="0"/>
              </a:rPr>
              <a:t>Tác</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dụng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của</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phép</a:t>
            </a:r>
            <a:r>
              <a:rPr lang="en-US" altLang="en-US" sz="2900" dirty="0">
                <a:solidFill>
                  <a:srgbClr val="0070C0"/>
                </a:solidFill>
                <a:latin typeface="#9Slide05 FS Blonde Script" panose="03000503000000000000" pitchFamily="65" charset="0"/>
              </a:rPr>
              <a:t> so </a:t>
            </a:r>
            <a:r>
              <a:rPr lang="en-US" altLang="en-US" sz="2900" dirty="0" err="1">
                <a:solidFill>
                  <a:srgbClr val="0070C0"/>
                </a:solidFill>
                <a:latin typeface="#9Slide05 FS Blonde Script" panose="03000503000000000000" pitchFamily="65" charset="0"/>
              </a:rPr>
              <a:t>sánh</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trong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câu</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Dòng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sông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Năm</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Căn</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mênh</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mông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nước</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ầm</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ầm</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đổ</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ra</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biển</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ngày</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đêm</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như</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thác</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cá</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bơi</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hàng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đàn</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đen</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trũi</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nhô</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lên</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hụp</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xuống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như</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người</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bơi</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ếch</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giữa</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những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đầu</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sóng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trắng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là</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gì</a:t>
            </a:r>
            <a:r>
              <a:rPr lang="en-US" altLang="en-US" sz="2900" dirty="0">
                <a:solidFill>
                  <a:srgbClr val="0070C0"/>
                </a:solidFill>
                <a:latin typeface="#9Slide05 FS Blonde Script" panose="03000503000000000000" pitchFamily="65" charset="0"/>
              </a:rPr>
              <a:t>?</a:t>
            </a:r>
          </a:p>
        </p:txBody>
      </p:sp>
      <p:pic>
        <p:nvPicPr>
          <p:cNvPr id="16" name="Picture 15">
            <a:hlinkClick r:id="rId3" action="ppaction://hlinksldjump"/>
            <a:extLst>
              <a:ext uri="{FF2B5EF4-FFF2-40B4-BE49-F238E27FC236}">
                <a16:creationId xmlns:a16="http://schemas.microsoft.com/office/drawing/2014/main" id="{FC1B2CAC-D3E5-EEA0-E88E-4F8F3A8BA5BE}"/>
              </a:ext>
            </a:extLst>
          </p:cNvPr>
          <p:cNvPicPr>
            <a:picLocks noChangeAspect="1"/>
          </p:cNvPicPr>
          <p:nvPr/>
        </p:nvPicPr>
        <p:blipFill>
          <a:blip r:embed="rId4"/>
          <a:stretch>
            <a:fillRect/>
          </a:stretch>
        </p:blipFill>
        <p:spPr>
          <a:xfrm>
            <a:off x="214055" y="847155"/>
            <a:ext cx="2019005" cy="1590593"/>
          </a:xfrm>
          <a:prstGeom prst="rect">
            <a:avLst/>
          </a:prstGeom>
        </p:spPr>
      </p:pic>
      <p:sp>
        <p:nvSpPr>
          <p:cNvPr id="17" name="TextBox 16">
            <a:extLst>
              <a:ext uri="{FF2B5EF4-FFF2-40B4-BE49-F238E27FC236}">
                <a16:creationId xmlns:a16="http://schemas.microsoft.com/office/drawing/2014/main" id="{2005FF8A-6E4D-98E2-4F00-7DF8CDF0C404}"/>
              </a:ext>
            </a:extLst>
          </p:cNvPr>
          <p:cNvSpPr txBox="1"/>
          <p:nvPr/>
        </p:nvSpPr>
        <p:spPr>
          <a:xfrm>
            <a:off x="470274" y="3259942"/>
            <a:ext cx="8202087" cy="517065"/>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tabLst>
                <a:tab pos="90170" algn="l"/>
                <a:tab pos="180340" algn="l"/>
              </a:tabLst>
            </a:pP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Câu</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 so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sánh</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như</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thác</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 ;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như</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người</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bơi</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 </a:t>
            </a:r>
            <a:r>
              <a:rPr lang="en-US" sz="2400" dirty="0" err="1">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ếch</a:t>
            </a:r>
            <a:r>
              <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sym typeface="Wingdings" panose="05000000000000000000" pitchFamily="2" charset="2"/>
              </a:rPr>
              <a:t>”</a:t>
            </a:r>
            <a:endPar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18" name="TextBox 17">
            <a:extLst>
              <a:ext uri="{FF2B5EF4-FFF2-40B4-BE49-F238E27FC236}">
                <a16:creationId xmlns:a16="http://schemas.microsoft.com/office/drawing/2014/main" id="{337F9EF2-AA19-0031-2056-51AEF793961E}"/>
              </a:ext>
            </a:extLst>
          </p:cNvPr>
          <p:cNvSpPr txBox="1"/>
          <p:nvPr/>
        </p:nvSpPr>
        <p:spPr>
          <a:xfrm>
            <a:off x="470274" y="3890837"/>
            <a:ext cx="8202087" cy="941796"/>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tabLst>
                <a:tab pos="90170" algn="l"/>
                <a:tab pos="180340" algn="l"/>
              </a:tabLst>
            </a:pPr>
            <a:r>
              <a:rPr lang="en-US" sz="2400" dirty="0" err="1">
                <a:latin typeface="#9Slide03 Arima Madurai" panose="00000500000000000000" pitchFamily="2" charset="0"/>
                <a:cs typeface="#9Slide03 Arima Madurai" panose="00000500000000000000" pitchFamily="2" charset="0"/>
              </a:rPr>
              <a:t>Tác</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dụng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Giúp</a:t>
            </a:r>
            <a:r>
              <a:rPr lang="vi-VN" sz="2400" dirty="0">
                <a:latin typeface="#9Slide03 Arima Madurai" panose="00000500000000000000" pitchFamily="2" charset="0"/>
                <a:cs typeface="#9Slide03 Arima Madurai" panose="00000500000000000000" pitchFamily="2" charset="0"/>
              </a:rPr>
              <a:t> câu văn trở nên sinh động hơn, người đọc dễ tưởng tượng ra khung cảnh </a:t>
            </a:r>
            <a:r>
              <a:rPr lang="en-US" sz="2400" dirty="0">
                <a:latin typeface="#9Slide03 Arima Madurai" panose="00000500000000000000" pitchFamily="2" charset="0"/>
                <a:cs typeface="#9Slide03 Arima Madurai" panose="00000500000000000000" pitchFamily="2" charset="0"/>
              </a:rPr>
              <a:t>ở </a:t>
            </a:r>
            <a:r>
              <a:rPr lang="en-US" sz="2400" dirty="0" err="1">
                <a:latin typeface="#9Slide03 Arima Madurai" panose="00000500000000000000" pitchFamily="2" charset="0"/>
                <a:cs typeface="#9Slide03 Arima Madurai" panose="00000500000000000000" pitchFamily="2" charset="0"/>
              </a:rPr>
              <a:t>dòng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sông</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Năm</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Căn</a:t>
            </a:r>
            <a:endParaRPr lang="en-US" sz="24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38116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C829C5AF-41D5-BBD4-A0E1-DAB52B592C00}"/>
              </a:ext>
            </a:extLst>
          </p:cNvPr>
          <p:cNvSpPr/>
          <p:nvPr/>
        </p:nvSpPr>
        <p:spPr>
          <a:xfrm>
            <a:off x="4812633" y="876054"/>
            <a:ext cx="3713986" cy="3454809"/>
          </a:xfrm>
          <a:prstGeom prst="snip2Diag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err="1">
                <a:solidFill>
                  <a:srgbClr val="0070C0"/>
                </a:solidFill>
                <a:latin typeface="#9Slide05 FS Blonde Script" panose="03000503000000000000" charset="0"/>
                <a:cs typeface="#9Slide05 FS Blonde Script" panose="03000503000000000000" charset="0"/>
              </a:rPr>
              <a:t>Hộp</a:t>
            </a:r>
            <a:r>
              <a:rPr lang="en-US" sz="4800" i="1" dirty="0">
                <a:solidFill>
                  <a:srgbClr val="0070C0"/>
                </a:solidFill>
                <a:latin typeface="#9Slide05 FS Blonde Script" panose="03000503000000000000" charset="0"/>
                <a:cs typeface="#9Slide05 FS Blonde Script" panose="03000503000000000000" charset="0"/>
              </a:rPr>
              <a:t> 7: </a:t>
            </a:r>
            <a:r>
              <a:rPr lang="en-US" sz="4800" i="1" dirty="0" err="1">
                <a:solidFill>
                  <a:srgbClr val="0070C0"/>
                </a:solidFill>
                <a:latin typeface="#9Slide05 FS Blonde Script" panose="03000503000000000000" charset="0"/>
                <a:cs typeface="#9Slide05 FS Blonde Script" panose="03000503000000000000" charset="0"/>
              </a:rPr>
              <a:t>Hộp</a:t>
            </a:r>
            <a:r>
              <a:rPr lang="en-US" sz="4800" i="1" dirty="0">
                <a:solidFill>
                  <a:srgbClr val="0070C0"/>
                </a:solidFill>
                <a:latin typeface="#9Slide05 FS Blonde Script" panose="03000503000000000000" charset="0"/>
                <a:cs typeface="#9Slide05 FS Blonde Script" panose="03000503000000000000" charset="0"/>
              </a:rPr>
              <a:t> </a:t>
            </a:r>
            <a:r>
              <a:rPr lang="en-US" sz="4800" i="1" dirty="0" err="1">
                <a:solidFill>
                  <a:srgbClr val="0070C0"/>
                </a:solidFill>
                <a:latin typeface="#9Slide05 FS Blonde Script" panose="03000503000000000000" charset="0"/>
                <a:cs typeface="#9Slide05 FS Blonde Script" panose="03000503000000000000" charset="0"/>
              </a:rPr>
              <a:t>quà</a:t>
            </a:r>
            <a:r>
              <a:rPr lang="en-US" sz="4800" i="1" dirty="0">
                <a:solidFill>
                  <a:srgbClr val="0070C0"/>
                </a:solidFill>
                <a:latin typeface="#9Slide05 FS Blonde Script" panose="03000503000000000000" charset="0"/>
                <a:cs typeface="#9Slide05 FS Blonde Script" panose="03000503000000000000" charset="0"/>
              </a:rPr>
              <a:t> may </a:t>
            </a:r>
            <a:r>
              <a:rPr lang="en-US" sz="4800" i="1" dirty="0" err="1">
                <a:solidFill>
                  <a:srgbClr val="0070C0"/>
                </a:solidFill>
                <a:latin typeface="#9Slide05 FS Blonde Script" panose="03000503000000000000" charset="0"/>
                <a:cs typeface="#9Slide05 FS Blonde Script" panose="03000503000000000000" charset="0"/>
              </a:rPr>
              <a:t>mắn</a:t>
            </a:r>
            <a:endParaRPr lang="en-US" sz="4400" i="1" dirty="0">
              <a:solidFill>
                <a:srgbClr val="FF0000"/>
              </a:solidFill>
              <a:latin typeface="#9Slide05 FS Blonde Script" panose="03000503000000000000" charset="0"/>
              <a:cs typeface="#9Slide05 FS Blonde Script" panose="03000503000000000000" charset="0"/>
            </a:endParaRPr>
          </a:p>
        </p:txBody>
      </p:sp>
      <p:pic>
        <p:nvPicPr>
          <p:cNvPr id="3" name="Picture 2">
            <a:hlinkClick r:id="rId3" action="ppaction://hlinksldjump"/>
            <a:extLst>
              <a:ext uri="{FF2B5EF4-FFF2-40B4-BE49-F238E27FC236}">
                <a16:creationId xmlns:a16="http://schemas.microsoft.com/office/drawing/2014/main" id="{CE87C4AD-4218-A5BD-DE33-735F9745A8DF}"/>
              </a:ext>
            </a:extLst>
          </p:cNvPr>
          <p:cNvPicPr>
            <a:picLocks noChangeAspect="1"/>
          </p:cNvPicPr>
          <p:nvPr/>
        </p:nvPicPr>
        <p:blipFill>
          <a:blip r:embed="rId4"/>
          <a:stretch>
            <a:fillRect/>
          </a:stretch>
        </p:blipFill>
        <p:spPr>
          <a:xfrm>
            <a:off x="343465" y="1189151"/>
            <a:ext cx="3987904" cy="3141712"/>
          </a:xfrm>
          <a:prstGeom prst="rect">
            <a:avLst/>
          </a:prstGeom>
        </p:spPr>
      </p:pic>
      <p:sp>
        <p:nvSpPr>
          <p:cNvPr id="13" name="TextBox 12">
            <a:extLst>
              <a:ext uri="{FF2B5EF4-FFF2-40B4-BE49-F238E27FC236}">
                <a16:creationId xmlns:a16="http://schemas.microsoft.com/office/drawing/2014/main" id="{BAB80B3E-16B4-B8F0-EECE-D5F0322A1B82}"/>
              </a:ext>
            </a:extLst>
          </p:cNvPr>
          <p:cNvSpPr txBox="1"/>
          <p:nvPr/>
        </p:nvSpPr>
        <p:spPr>
          <a:xfrm>
            <a:off x="2591066" y="-3169910"/>
            <a:ext cx="4572000" cy="646331"/>
          </a:xfrm>
          <a:prstGeom prst="rect">
            <a:avLst/>
          </a:prstGeom>
          <a:noFill/>
        </p:spPr>
        <p:txBody>
          <a:bodyPr wrap="square">
            <a:spAutoFit/>
          </a:bodyPr>
          <a:lstStyle/>
          <a:p>
            <a:pPr defTabSz="914378">
              <a:defRPr/>
            </a:pPr>
            <a:r>
              <a:rPr lang="en-SG" sz="1800" dirty="0" err="1"/>
              <a:t>Giáo</a:t>
            </a:r>
            <a:r>
              <a:rPr lang="en-SG" sz="1800" dirty="0"/>
              <a:t> </a:t>
            </a:r>
            <a:r>
              <a:rPr lang="en-SG" sz="1800" dirty="0" err="1"/>
              <a:t>án</a:t>
            </a:r>
            <a:r>
              <a:rPr lang="en-SG" sz="1800" dirty="0"/>
              <a:t> </a:t>
            </a:r>
            <a:r>
              <a:rPr lang="en-SG" sz="1800" dirty="0" err="1"/>
              <a:t>của</a:t>
            </a:r>
            <a:r>
              <a:rPr lang="en-SG" sz="1800" dirty="0"/>
              <a:t> </a:t>
            </a:r>
            <a:r>
              <a:rPr lang="en-SG" sz="1800" dirty="0" err="1"/>
              <a:t>Hạnh</a:t>
            </a:r>
            <a:r>
              <a:rPr lang="en-SG" sz="1800" dirty="0"/>
              <a:t> </a:t>
            </a:r>
            <a:r>
              <a:rPr lang="en-SG" sz="1800" dirty="0" err="1"/>
              <a:t>Nguyễn</a:t>
            </a:r>
            <a:r>
              <a:rPr lang="en-SG" sz="1800" dirty="0"/>
              <a:t>: </a:t>
            </a:r>
            <a:r>
              <a:rPr lang="en-SG" sz="1800" dirty="0">
                <a:hlinkClick r:id="rId5"/>
              </a:rPr>
              <a:t>https://www.facebook.com/HankNguyenn</a:t>
            </a:r>
            <a:endParaRPr lang="en-SG" sz="1800" dirty="0"/>
          </a:p>
        </p:txBody>
      </p:sp>
    </p:spTree>
    <p:extLst>
      <p:ext uri="{BB962C8B-B14F-4D97-AF65-F5344CB8AC3E}">
        <p14:creationId xmlns:p14="http://schemas.microsoft.com/office/powerpoint/2010/main" val="79674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50258AE3-F54F-E933-E74D-E6A9F29FF062}"/>
              </a:ext>
            </a:extLst>
          </p:cNvPr>
          <p:cNvSpPr/>
          <p:nvPr/>
        </p:nvSpPr>
        <p:spPr>
          <a:xfrm>
            <a:off x="2417987" y="438824"/>
            <a:ext cx="6351310" cy="2050047"/>
          </a:xfrm>
          <a:prstGeom prst="snip2Diag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buClrTx/>
            </a:pPr>
            <a:r>
              <a:rPr lang="en-US" altLang="en-US" sz="2900" dirty="0" err="1">
                <a:solidFill>
                  <a:srgbClr val="0070C0"/>
                </a:solidFill>
                <a:latin typeface="#9Slide05 FS Blonde Script" panose="03000503000000000000" pitchFamily="65" charset="0"/>
              </a:rPr>
              <a:t>Hộp</a:t>
            </a:r>
            <a:r>
              <a:rPr lang="en-US" altLang="en-US" sz="2900" dirty="0">
                <a:solidFill>
                  <a:srgbClr val="0070C0"/>
                </a:solidFill>
                <a:latin typeface="#9Slide05 FS Blonde Script" panose="03000503000000000000" pitchFamily="65" charset="0"/>
              </a:rPr>
              <a:t> 8: </a:t>
            </a:r>
            <a:r>
              <a:rPr lang="en-US" altLang="en-US" sz="2900" dirty="0" err="1">
                <a:solidFill>
                  <a:srgbClr val="0070C0"/>
                </a:solidFill>
                <a:latin typeface="#9Slide05 FS Blonde Script" panose="03000503000000000000" pitchFamily="65" charset="0"/>
              </a:rPr>
              <a:t>Tìm</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và</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nêu</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tác</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dụng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của</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phép</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tương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phản</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trong</a:t>
            </a:r>
            <a:r>
              <a:rPr lang="en-US" altLang="en-US" sz="2900" dirty="0">
                <a:solidFill>
                  <a:srgbClr val="0070C0"/>
                </a:solidFill>
                <a:latin typeface="#9Slide05 FS Blonde Script" panose="03000503000000000000" pitchFamily="65" charset="0"/>
              </a:rPr>
              <a:t> 2 </a:t>
            </a:r>
            <a:r>
              <a:rPr lang="en-US" altLang="en-US" sz="2900" dirty="0" err="1">
                <a:solidFill>
                  <a:srgbClr val="0070C0"/>
                </a:solidFill>
                <a:latin typeface="#9Slide05 FS Blonde Script" panose="03000503000000000000" pitchFamily="65" charset="0"/>
              </a:rPr>
              <a:t>câu</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thơ</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sau</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của</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nhà</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thơ</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Tố</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Hữu</a:t>
            </a:r>
            <a:r>
              <a:rPr lang="en-US" altLang="en-US" sz="2900" dirty="0">
                <a:solidFill>
                  <a:srgbClr val="0070C0"/>
                </a:solidFill>
                <a:latin typeface="#9Slide05 FS Blonde Script" panose="03000503000000000000" pitchFamily="65" charset="0"/>
              </a:rPr>
              <a:t>:</a:t>
            </a:r>
          </a:p>
          <a:p>
            <a:pPr lvl="0" indent="914400" algn="just" eaLnBrk="0" fontAlgn="base" hangingPunct="0">
              <a:spcBef>
                <a:spcPct val="0"/>
              </a:spcBef>
              <a:spcAft>
                <a:spcPct val="0"/>
              </a:spcAft>
              <a:buClrTx/>
            </a:pPr>
            <a:r>
              <a:rPr lang="en-US" altLang="en-US" sz="2900" dirty="0">
                <a:solidFill>
                  <a:srgbClr val="0070C0"/>
                </a:solidFill>
                <a:latin typeface="#9Slide05 FS Blonde Script" panose="03000503000000000000" pitchFamily="65" charset="0"/>
              </a:rPr>
              <a:t>“O du </a:t>
            </a:r>
            <a:r>
              <a:rPr lang="en-US" altLang="en-US" sz="2900" dirty="0" err="1">
                <a:solidFill>
                  <a:srgbClr val="0070C0"/>
                </a:solidFill>
                <a:latin typeface="#9Slide05 FS Blonde Script" panose="03000503000000000000" pitchFamily="65" charset="0"/>
              </a:rPr>
              <a:t>kích</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nhỏ</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giương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cao</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súng</a:t>
            </a:r>
            <a:endParaRPr lang="en-US" altLang="en-US" sz="2900" dirty="0">
              <a:solidFill>
                <a:srgbClr val="0070C0"/>
              </a:solidFill>
              <a:latin typeface="#9Slide05 FS Blonde Script" panose="03000503000000000000" pitchFamily="65" charset="0"/>
            </a:endParaRPr>
          </a:p>
          <a:p>
            <a:pPr lvl="0" indent="914400" algn="just" eaLnBrk="0" fontAlgn="base" hangingPunct="0">
              <a:spcBef>
                <a:spcPct val="0"/>
              </a:spcBef>
              <a:spcAft>
                <a:spcPct val="0"/>
              </a:spcAft>
              <a:buClrTx/>
            </a:pPr>
            <a:r>
              <a:rPr lang="en-US" altLang="en-US" sz="2900" dirty="0" err="1">
                <a:solidFill>
                  <a:srgbClr val="0070C0"/>
                </a:solidFill>
                <a:latin typeface="#9Slide05 FS Blonde Script" panose="03000503000000000000" pitchFamily="65" charset="0"/>
              </a:rPr>
              <a:t>Thằng</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Mĩ</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lênh</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khênh</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bước</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cúi</a:t>
            </a:r>
            <a:r>
              <a:rPr lang="en-US" altLang="en-US" sz="2900" dirty="0">
                <a:solidFill>
                  <a:srgbClr val="0070C0"/>
                </a:solidFill>
                <a:latin typeface="#9Slide05 FS Blonde Script" panose="03000503000000000000" pitchFamily="65" charset="0"/>
              </a:rPr>
              <a:t> </a:t>
            </a:r>
            <a:r>
              <a:rPr lang="en-US" altLang="en-US" sz="2900" dirty="0" err="1">
                <a:solidFill>
                  <a:srgbClr val="0070C0"/>
                </a:solidFill>
                <a:latin typeface="#9Slide05 FS Blonde Script" panose="03000503000000000000" pitchFamily="65" charset="0"/>
              </a:rPr>
              <a:t>đầu</a:t>
            </a:r>
            <a:r>
              <a:rPr lang="en-US" altLang="en-US" sz="2900" dirty="0">
                <a:solidFill>
                  <a:srgbClr val="0070C0"/>
                </a:solidFill>
                <a:latin typeface="#9Slide05 FS Blonde Script" panose="03000503000000000000" pitchFamily="65" charset="0"/>
              </a:rPr>
              <a:t>”</a:t>
            </a:r>
          </a:p>
        </p:txBody>
      </p:sp>
      <p:pic>
        <p:nvPicPr>
          <p:cNvPr id="3" name="Picture 2">
            <a:hlinkClick r:id="rId3" action="ppaction://hlinksldjump"/>
            <a:extLst>
              <a:ext uri="{FF2B5EF4-FFF2-40B4-BE49-F238E27FC236}">
                <a16:creationId xmlns:a16="http://schemas.microsoft.com/office/drawing/2014/main" id="{63544D34-75CF-1862-1FAE-993A0A37367A}"/>
              </a:ext>
            </a:extLst>
          </p:cNvPr>
          <p:cNvPicPr>
            <a:picLocks noChangeAspect="1"/>
          </p:cNvPicPr>
          <p:nvPr/>
        </p:nvPicPr>
        <p:blipFill>
          <a:blip r:embed="rId4"/>
          <a:stretch>
            <a:fillRect/>
          </a:stretch>
        </p:blipFill>
        <p:spPr>
          <a:xfrm>
            <a:off x="177600" y="668550"/>
            <a:ext cx="2019005" cy="1590593"/>
          </a:xfrm>
          <a:prstGeom prst="rect">
            <a:avLst/>
          </a:prstGeom>
        </p:spPr>
      </p:pic>
      <p:sp>
        <p:nvSpPr>
          <p:cNvPr id="13" name="TextBox 12">
            <a:extLst>
              <a:ext uri="{FF2B5EF4-FFF2-40B4-BE49-F238E27FC236}">
                <a16:creationId xmlns:a16="http://schemas.microsoft.com/office/drawing/2014/main" id="{0241A2AB-2728-D3D1-6F3E-910FD76D3632}"/>
              </a:ext>
            </a:extLst>
          </p:cNvPr>
          <p:cNvSpPr txBox="1"/>
          <p:nvPr/>
        </p:nvSpPr>
        <p:spPr>
          <a:xfrm>
            <a:off x="490206" y="2970983"/>
            <a:ext cx="8202087" cy="830997"/>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9Slide03 Arima Madurai" panose="00000500000000000000" pitchFamily="2" charset="0"/>
                <a:cs typeface="#9Slide03 Arima Madurai" panose="00000500000000000000" pitchFamily="2" charset="0"/>
              </a:rPr>
              <a:t>Chi </a:t>
            </a:r>
            <a:r>
              <a:rPr lang="en-US" sz="2400" b="1" dirty="0" err="1">
                <a:latin typeface="#9Slide03 Arima Madurai" panose="00000500000000000000" pitchFamily="2" charset="0"/>
                <a:cs typeface="#9Slide03 Arima Madurai" panose="00000500000000000000" pitchFamily="2" charset="0"/>
              </a:rPr>
              <a:t>tiết</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tương</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phản</a:t>
            </a:r>
            <a:r>
              <a:rPr lang="en-US" sz="2400" b="1" dirty="0">
                <a:latin typeface="#9Slide03 Arima Madurai" panose="00000500000000000000" pitchFamily="2" charset="0"/>
                <a:cs typeface="#9Slide03 Arima Madurai" panose="00000500000000000000" pitchFamily="2" charset="0"/>
              </a:rPr>
              <a:t>: </a:t>
            </a:r>
            <a:r>
              <a:rPr lang="vi-VN" sz="2400" dirty="0">
                <a:latin typeface="#9Slide03 Arima Madurai" panose="00000500000000000000" pitchFamily="2" charset="0"/>
                <a:cs typeface="#9Slide03 Arima Madurai" panose="00000500000000000000" pitchFamily="2" charset="0"/>
              </a:rPr>
              <a:t>O du kích nhỏ &gt;&lt; thằng Mĩ lênh khênh; giương cao súng &gt;&lt; bước cúi đầu</a:t>
            </a:r>
          </a:p>
        </p:txBody>
      </p:sp>
      <p:sp>
        <p:nvSpPr>
          <p:cNvPr id="15" name="TextBox 14">
            <a:extLst>
              <a:ext uri="{FF2B5EF4-FFF2-40B4-BE49-F238E27FC236}">
                <a16:creationId xmlns:a16="http://schemas.microsoft.com/office/drawing/2014/main" id="{2D1EB4D5-1ADC-A3C1-2803-C1F066E5BA2D}"/>
              </a:ext>
            </a:extLst>
          </p:cNvPr>
          <p:cNvSpPr txBox="1"/>
          <p:nvPr/>
        </p:nvSpPr>
        <p:spPr>
          <a:xfrm>
            <a:off x="490206" y="3977467"/>
            <a:ext cx="8202087" cy="830997"/>
          </a:xfrm>
          <a:prstGeom prst="rect">
            <a:avLst/>
          </a:prstGeom>
          <a:noFill/>
        </p:spPr>
        <p:txBody>
          <a:bodyPr wrap="square">
            <a:spAutoFit/>
          </a:bodyPr>
          <a:lstStyle/>
          <a:p>
            <a:pPr marL="342900" indent="-342900" algn="just">
              <a:buFont typeface="Arial" panose="020B0604020202020204" pitchFamily="34" charset="0"/>
              <a:buChar char="•"/>
            </a:pPr>
            <a:r>
              <a:rPr lang="en-US" sz="2400" b="1" dirty="0" err="1">
                <a:latin typeface="#9Slide03 Arima Madurai" panose="00000500000000000000" pitchFamily="2" charset="0"/>
                <a:cs typeface="#9Slide03 Arima Madurai" panose="00000500000000000000" pitchFamily="2" charset="0"/>
              </a:rPr>
              <a:t>Tác</a:t>
            </a:r>
            <a:r>
              <a:rPr lang="en-US" sz="2400" b="1" dirty="0">
                <a:latin typeface="#9Slide03 Arima Madurai" panose="00000500000000000000" pitchFamily="2" charset="0"/>
                <a:cs typeface="#9Slide03 Arima Madurai" panose="00000500000000000000" pitchFamily="2" charset="0"/>
              </a:rPr>
              <a:t> </a:t>
            </a:r>
            <a:r>
              <a:rPr lang="en-US" sz="2400" b="1" dirty="0" err="1">
                <a:latin typeface="#9Slide03 Arima Madurai" panose="00000500000000000000" pitchFamily="2" charset="0"/>
                <a:cs typeface="#9Slide03 Arima Madurai" panose="00000500000000000000" pitchFamily="2" charset="0"/>
              </a:rPr>
              <a:t>dụng</a:t>
            </a:r>
            <a:r>
              <a:rPr lang="en-US" sz="2400" b="1" dirty="0">
                <a:latin typeface="#9Slide03 Arima Madurai" panose="00000500000000000000" pitchFamily="2" charset="0"/>
                <a:cs typeface="#9Slide03 Arima Madurai" panose="00000500000000000000" pitchFamily="2" charset="0"/>
              </a:rPr>
              <a:t>: </a:t>
            </a:r>
            <a:r>
              <a:rPr lang="vi-VN" sz="2400" dirty="0">
                <a:latin typeface="#9Slide03 Arima Madurai" panose="00000500000000000000" pitchFamily="2" charset="0"/>
                <a:cs typeface="#9Slide03 Arima Madurai" panose="00000500000000000000" pitchFamily="2" charset="0"/>
              </a:rPr>
              <a:t>N</a:t>
            </a:r>
            <a:r>
              <a:rPr lang="en-US" sz="2400" dirty="0" err="1">
                <a:latin typeface="#9Slide03 Arima Madurai" panose="00000500000000000000" pitchFamily="2" charset="0"/>
                <a:cs typeface="#9Slide03 Arima Madurai" panose="00000500000000000000" pitchFamily="2" charset="0"/>
              </a:rPr>
              <a:t>hấn</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mạnh</a:t>
            </a:r>
            <a:r>
              <a:rPr lang="en-US" sz="2400" dirty="0">
                <a:latin typeface="#9Slide03 Arima Madurai" panose="00000500000000000000" pitchFamily="2" charset="0"/>
                <a:cs typeface="#9Slide03 Arima Madurai" panose="00000500000000000000" pitchFamily="2" charset="0"/>
              </a:rPr>
              <a:t> </a:t>
            </a:r>
            <a:r>
              <a:rPr lang="en-US" sz="2400" dirty="0" err="1">
                <a:latin typeface="#9Slide03 Arima Madurai" panose="00000500000000000000" pitchFamily="2" charset="0"/>
                <a:cs typeface="#9Slide03 Arima Madurai" panose="00000500000000000000" pitchFamily="2" charset="0"/>
              </a:rPr>
              <a:t>và</a:t>
            </a:r>
            <a:r>
              <a:rPr lang="en-US" sz="2400" dirty="0">
                <a:latin typeface="#9Slide03 Arima Madurai" panose="00000500000000000000" pitchFamily="2" charset="0"/>
                <a:cs typeface="#9Slide03 Arima Madurai" panose="00000500000000000000" pitchFamily="2" charset="0"/>
              </a:rPr>
              <a:t> n</a:t>
            </a:r>
            <a:r>
              <a:rPr lang="vi-VN" sz="2400" dirty="0">
                <a:latin typeface="#9Slide03 Arima Madurai" panose="00000500000000000000" pitchFamily="2" charset="0"/>
                <a:cs typeface="#9Slide03 Arima Madurai" panose="00000500000000000000" pitchFamily="2" charset="0"/>
              </a:rPr>
              <a:t>gợi ca vẻ đẹp dũng cảm, kiên cường của cô du kích.</a:t>
            </a:r>
          </a:p>
        </p:txBody>
      </p:sp>
    </p:spTree>
    <p:extLst>
      <p:ext uri="{BB962C8B-B14F-4D97-AF65-F5344CB8AC3E}">
        <p14:creationId xmlns:p14="http://schemas.microsoft.com/office/powerpoint/2010/main" val="422297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53;p37">
            <a:extLst>
              <a:ext uri="{FF2B5EF4-FFF2-40B4-BE49-F238E27FC236}">
                <a16:creationId xmlns:a16="http://schemas.microsoft.com/office/drawing/2014/main" id="{4F5085A3-2368-B0EA-48A5-66F545E58D6F}"/>
              </a:ext>
            </a:extLst>
          </p:cNvPr>
          <p:cNvSpPr txBox="1">
            <a:spLocks/>
          </p:cNvSpPr>
          <p:nvPr/>
        </p:nvSpPr>
        <p:spPr>
          <a:xfrm>
            <a:off x="2199547" y="187878"/>
            <a:ext cx="4744906" cy="6005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rgbClr val="FF0000"/>
                </a:solidFill>
                <a:latin typeface="#9Slide07 Dorayaki" pitchFamily="2" charset="0"/>
              </a:rPr>
              <a:t>PHIẾU HỌC TẬP SỐ 1</a:t>
            </a:r>
          </a:p>
        </p:txBody>
      </p:sp>
      <p:graphicFrame>
        <p:nvGraphicFramePr>
          <p:cNvPr id="3" name="Table 2">
            <a:extLst>
              <a:ext uri="{FF2B5EF4-FFF2-40B4-BE49-F238E27FC236}">
                <a16:creationId xmlns:a16="http://schemas.microsoft.com/office/drawing/2014/main" id="{67FCA8A4-7494-26AC-E6C8-3FE7B6017A7A}"/>
              </a:ext>
            </a:extLst>
          </p:cNvPr>
          <p:cNvGraphicFramePr>
            <a:graphicFrameLocks noGrp="1"/>
          </p:cNvGraphicFramePr>
          <p:nvPr>
            <p:extLst>
              <p:ext uri="{D42A27DB-BD31-4B8C-83A1-F6EECF244321}">
                <p14:modId xmlns:p14="http://schemas.microsoft.com/office/powerpoint/2010/main" val="383442190"/>
              </p:ext>
            </p:extLst>
          </p:nvPr>
        </p:nvGraphicFramePr>
        <p:xfrm>
          <a:off x="186744" y="974362"/>
          <a:ext cx="3715405" cy="4002882"/>
        </p:xfrm>
        <a:graphic>
          <a:graphicData uri="http://schemas.openxmlformats.org/drawingml/2006/table">
            <a:tbl>
              <a:tblPr firstRow="1" bandRow="1">
                <a:tableStyleId>{5940675A-B579-460E-94D1-54222C63F5DA}</a:tableStyleId>
              </a:tblPr>
              <a:tblGrid>
                <a:gridCol w="344130">
                  <a:extLst>
                    <a:ext uri="{9D8B030D-6E8A-4147-A177-3AD203B41FA5}">
                      <a16:colId xmlns:a16="http://schemas.microsoft.com/office/drawing/2014/main" val="20000"/>
                    </a:ext>
                  </a:extLst>
                </a:gridCol>
                <a:gridCol w="3039481">
                  <a:extLst>
                    <a:ext uri="{9D8B030D-6E8A-4147-A177-3AD203B41FA5}">
                      <a16:colId xmlns:a16="http://schemas.microsoft.com/office/drawing/2014/main" val="20001"/>
                    </a:ext>
                  </a:extLst>
                </a:gridCol>
                <a:gridCol w="331794">
                  <a:extLst>
                    <a:ext uri="{9D8B030D-6E8A-4147-A177-3AD203B41FA5}">
                      <a16:colId xmlns:a16="http://schemas.microsoft.com/office/drawing/2014/main" val="20002"/>
                    </a:ext>
                  </a:extLst>
                </a:gridCol>
              </a:tblGrid>
              <a:tr h="36744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6645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49363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565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685606">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795303">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60333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4" name="Block Arc 14">
            <a:extLst>
              <a:ext uri="{FF2B5EF4-FFF2-40B4-BE49-F238E27FC236}">
                <a16:creationId xmlns:a16="http://schemas.microsoft.com/office/drawing/2014/main" id="{F0339152-23A6-EA26-AEB1-D58C4BD3B3A1}"/>
              </a:ext>
            </a:extLst>
          </p:cNvPr>
          <p:cNvSpPr>
            <a:spLocks noChangeAspect="1"/>
          </p:cNvSpPr>
          <p:nvPr/>
        </p:nvSpPr>
        <p:spPr>
          <a:xfrm rot="2700000">
            <a:off x="1900459" y="556196"/>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TextBox 8">
            <a:extLst>
              <a:ext uri="{FF2B5EF4-FFF2-40B4-BE49-F238E27FC236}">
                <a16:creationId xmlns:a16="http://schemas.microsoft.com/office/drawing/2014/main" id="{09E51FD8-89C5-4E84-7437-E51962E12D69}"/>
              </a:ext>
            </a:extLst>
          </p:cNvPr>
          <p:cNvSpPr txBox="1"/>
          <p:nvPr/>
        </p:nvSpPr>
        <p:spPr>
          <a:xfrm>
            <a:off x="258385" y="1479710"/>
            <a:ext cx="3579969" cy="3416320"/>
          </a:xfrm>
          <a:prstGeom prst="rect">
            <a:avLst/>
          </a:prstGeom>
          <a:noFill/>
        </p:spPr>
        <p:txBody>
          <a:bodyPr wrap="square">
            <a:spAutoFit/>
          </a:bodyPr>
          <a:lstStyle/>
          <a:p>
            <a:pPr marL="285750" indent="-285750" algn="just">
              <a:buFont typeface="Wingdings" panose="05000000000000000000" pitchFamily="2" charset="2"/>
              <a:buChar char="q"/>
            </a:pPr>
            <a:r>
              <a:rPr lang="en-US" sz="1800" b="1" i="0" dirty="0" err="1">
                <a:solidFill>
                  <a:srgbClr val="333333"/>
                </a:solidFill>
                <a:effectLst/>
                <a:latin typeface="#9Slide03 AmpleSoft" panose="02000000000000000000" pitchFamily="2" charset="0"/>
              </a:rPr>
              <a:t>Khái</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niệm</a:t>
            </a:r>
            <a:r>
              <a:rPr lang="en-US" sz="1800" b="1" i="0" dirty="0">
                <a:solidFill>
                  <a:srgbClr val="333333"/>
                </a:solidFill>
                <a:effectLst/>
                <a:latin typeface="#9Slide03 AmpleSoft" panose="02000000000000000000" pitchFamily="2" charset="0"/>
              </a:rPr>
              <a:t>: </a:t>
            </a:r>
            <a:r>
              <a:rPr lang="vi-VN" sz="1800" b="0" i="0" dirty="0">
                <a:solidFill>
                  <a:srgbClr val="333333"/>
                </a:solidFill>
                <a:effectLst/>
                <a:latin typeface="#9Slide03 AmpleSoft" panose="02000000000000000000" pitchFamily="2" charset="0"/>
              </a:rPr>
              <a:t>Phép tương phản (cũng gọi là đối lập) trong nghệ thuật là việc tạo ra những hành động, những cảnh tượng, những tính cách trái ngược nhau để qua đó làm nổi bật một ý tưởng bộ phận trong tác phẩm hoặc tư tưởng chính của tác phẩm.</a:t>
            </a:r>
            <a:endParaRPr lang="en-US" sz="1800" b="0" i="0" dirty="0">
              <a:solidFill>
                <a:srgbClr val="333333"/>
              </a:solidFill>
              <a:effectLst/>
              <a:latin typeface="#9Slide03 AmpleSoft" panose="02000000000000000000" pitchFamily="2" charset="0"/>
            </a:endParaRPr>
          </a:p>
          <a:p>
            <a:pPr marL="285750" indent="-285750" algn="just">
              <a:buFont typeface="Wingdings" panose="05000000000000000000" pitchFamily="2" charset="2"/>
              <a:buChar char="q"/>
            </a:pPr>
            <a:r>
              <a:rPr lang="en-US" sz="1800" b="1" dirty="0" err="1">
                <a:latin typeface="#9Slide03 AmpleSoft" panose="02000000000000000000" pitchFamily="2" charset="0"/>
              </a:rPr>
              <a:t>Ví</a:t>
            </a:r>
            <a:r>
              <a:rPr lang="en-US" sz="1800" b="1" dirty="0">
                <a:latin typeface="#9Slide03 AmpleSoft" panose="02000000000000000000" pitchFamily="2" charset="0"/>
              </a:rPr>
              <a:t> </a:t>
            </a:r>
            <a:r>
              <a:rPr lang="en-US" sz="1800" b="1" dirty="0" err="1">
                <a:latin typeface="#9Slide03 AmpleSoft" panose="02000000000000000000" pitchFamily="2" charset="0"/>
              </a:rPr>
              <a:t>dụ</a:t>
            </a:r>
            <a:r>
              <a:rPr lang="en-US" sz="1800" b="1" dirty="0">
                <a:latin typeface="#9Slide03 AmpleSoft" panose="02000000000000000000" pitchFamily="2" charset="0"/>
              </a:rPr>
              <a:t>: </a:t>
            </a:r>
            <a:r>
              <a:rPr lang="vi-VN" sz="1800" b="0" i="0" dirty="0">
                <a:solidFill>
                  <a:srgbClr val="333333"/>
                </a:solidFill>
                <a:effectLst/>
                <a:latin typeface="#9Slide03 AmpleSoft" panose="02000000000000000000" pitchFamily="2" charset="0"/>
              </a:rPr>
              <a:t>“Bán anh em xa mua láng giềng gần”. </a:t>
            </a:r>
            <a:r>
              <a:rPr lang="en-US" sz="1800" dirty="0">
                <a:solidFill>
                  <a:srgbClr val="333333"/>
                </a:solidFill>
                <a:latin typeface="#9Slide03 AmpleSoft" panose="02000000000000000000" pitchFamily="2" charset="0"/>
                <a:sym typeface="Wingdings" panose="05000000000000000000" pitchFamily="2" charset="2"/>
              </a:rPr>
              <a:t></a:t>
            </a:r>
            <a:r>
              <a:rPr lang="vi-VN" sz="1800" b="0" i="0" dirty="0">
                <a:solidFill>
                  <a:srgbClr val="333333"/>
                </a:solidFill>
                <a:effectLst/>
                <a:latin typeface="#9Slide03 AmpleSoft" panose="02000000000000000000" pitchFamily="2" charset="0"/>
              </a:rPr>
              <a:t> Cụm từ “Bán – Mua” là cặp từ tương phản được sử dụng.</a:t>
            </a:r>
            <a:endParaRPr lang="en-US" dirty="0">
              <a:latin typeface="#9Slide03 AmpleSoft" panose="02000000000000000000" pitchFamily="2" charset="0"/>
            </a:endParaRPr>
          </a:p>
        </p:txBody>
      </p:sp>
      <p:graphicFrame>
        <p:nvGraphicFramePr>
          <p:cNvPr id="10" name="Table 9">
            <a:extLst>
              <a:ext uri="{FF2B5EF4-FFF2-40B4-BE49-F238E27FC236}">
                <a16:creationId xmlns:a16="http://schemas.microsoft.com/office/drawing/2014/main" id="{A8592435-911E-7E88-A0BA-B2E1B655FED7}"/>
              </a:ext>
            </a:extLst>
          </p:cNvPr>
          <p:cNvGraphicFramePr>
            <a:graphicFrameLocks noGrp="1"/>
          </p:cNvGraphicFramePr>
          <p:nvPr>
            <p:extLst>
              <p:ext uri="{D42A27DB-BD31-4B8C-83A1-F6EECF244321}">
                <p14:modId xmlns:p14="http://schemas.microsoft.com/office/powerpoint/2010/main" val="3756527496"/>
              </p:ext>
            </p:extLst>
          </p:nvPr>
        </p:nvGraphicFramePr>
        <p:xfrm>
          <a:off x="4114801" y="974361"/>
          <a:ext cx="4842456" cy="4002882"/>
        </p:xfrm>
        <a:graphic>
          <a:graphicData uri="http://schemas.openxmlformats.org/drawingml/2006/table">
            <a:tbl>
              <a:tblPr firstRow="1" bandRow="1">
                <a:tableStyleId>{5940675A-B579-460E-94D1-54222C63F5DA}</a:tableStyleId>
              </a:tblPr>
              <a:tblGrid>
                <a:gridCol w="448520">
                  <a:extLst>
                    <a:ext uri="{9D8B030D-6E8A-4147-A177-3AD203B41FA5}">
                      <a16:colId xmlns:a16="http://schemas.microsoft.com/office/drawing/2014/main" val="20000"/>
                    </a:ext>
                  </a:extLst>
                </a:gridCol>
                <a:gridCol w="3961494">
                  <a:extLst>
                    <a:ext uri="{9D8B030D-6E8A-4147-A177-3AD203B41FA5}">
                      <a16:colId xmlns:a16="http://schemas.microsoft.com/office/drawing/2014/main" val="20001"/>
                    </a:ext>
                  </a:extLst>
                </a:gridCol>
                <a:gridCol w="432442">
                  <a:extLst>
                    <a:ext uri="{9D8B030D-6E8A-4147-A177-3AD203B41FA5}">
                      <a16:colId xmlns:a16="http://schemas.microsoft.com/office/drawing/2014/main" val="20002"/>
                    </a:ext>
                  </a:extLst>
                </a:gridCol>
              </a:tblGrid>
              <a:tr h="36744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0"/>
                  </a:ext>
                </a:extLst>
              </a:tr>
              <a:tr h="6645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1"/>
                  </a:ext>
                </a:extLst>
              </a:tr>
              <a:tr h="49363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2"/>
                  </a:ext>
                </a:extLst>
              </a:tr>
              <a:tr h="3565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3"/>
                  </a:ext>
                </a:extLst>
              </a:tr>
              <a:tr h="685606">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4"/>
                  </a:ext>
                </a:extLst>
              </a:tr>
              <a:tr h="795303">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5"/>
                  </a:ext>
                </a:extLst>
              </a:tr>
              <a:tr h="60333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6"/>
                  </a:ext>
                </a:extLst>
              </a:tr>
            </a:tbl>
          </a:graphicData>
        </a:graphic>
      </p:graphicFrame>
      <p:sp>
        <p:nvSpPr>
          <p:cNvPr id="11" name="Block Arc 14">
            <a:extLst>
              <a:ext uri="{FF2B5EF4-FFF2-40B4-BE49-F238E27FC236}">
                <a16:creationId xmlns:a16="http://schemas.microsoft.com/office/drawing/2014/main" id="{3CAE1173-1D3F-630F-FB21-63EB8833E7B6}"/>
              </a:ext>
            </a:extLst>
          </p:cNvPr>
          <p:cNvSpPr>
            <a:spLocks noChangeAspect="1"/>
          </p:cNvSpPr>
          <p:nvPr/>
        </p:nvSpPr>
        <p:spPr>
          <a:xfrm rot="2700000">
            <a:off x="6482452" y="556195"/>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TextBox 11">
            <a:extLst>
              <a:ext uri="{FF2B5EF4-FFF2-40B4-BE49-F238E27FC236}">
                <a16:creationId xmlns:a16="http://schemas.microsoft.com/office/drawing/2014/main" id="{F22BF513-BE40-A9FE-F4F8-E0AC8D388E5F}"/>
              </a:ext>
            </a:extLst>
          </p:cNvPr>
          <p:cNvSpPr txBox="1"/>
          <p:nvPr/>
        </p:nvSpPr>
        <p:spPr>
          <a:xfrm>
            <a:off x="4189751" y="1479709"/>
            <a:ext cx="4673379" cy="3416320"/>
          </a:xfrm>
          <a:prstGeom prst="rect">
            <a:avLst/>
          </a:prstGeom>
          <a:noFill/>
        </p:spPr>
        <p:txBody>
          <a:bodyPr wrap="square">
            <a:spAutoFit/>
          </a:bodyPr>
          <a:lstStyle/>
          <a:p>
            <a:pPr algn="just"/>
            <a:r>
              <a:rPr lang="en-US" sz="1800" b="1" i="0" dirty="0" err="1">
                <a:solidFill>
                  <a:srgbClr val="333333"/>
                </a:solidFill>
                <a:effectLst/>
                <a:latin typeface="#9Slide03 AmpleSoft" panose="02000000000000000000" pitchFamily="2" charset="0"/>
              </a:rPr>
              <a:t>Tìm</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và</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phân</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tích</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tác</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dụng</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của</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phép</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đối</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trong</a:t>
            </a:r>
            <a:r>
              <a:rPr lang="en-US" sz="1800" b="1" i="0" dirty="0">
                <a:solidFill>
                  <a:srgbClr val="333333"/>
                </a:solidFill>
                <a:effectLst/>
                <a:latin typeface="#9Slide03 AmpleSoft" panose="02000000000000000000" pitchFamily="2" charset="0"/>
              </a:rPr>
              <a:t> 2 </a:t>
            </a:r>
            <a:r>
              <a:rPr lang="en-US" sz="1800" b="1" i="0" dirty="0" err="1">
                <a:solidFill>
                  <a:srgbClr val="333333"/>
                </a:solidFill>
                <a:effectLst/>
                <a:latin typeface="#9Slide03 AmpleSoft" panose="02000000000000000000" pitchFamily="2" charset="0"/>
              </a:rPr>
              <a:t>khổ</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đầu</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bài</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thơ</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Mẹ</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Đỗ</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Trung</a:t>
            </a:r>
            <a:r>
              <a:rPr lang="en-US" sz="1800" b="1" i="0" dirty="0">
                <a:solidFill>
                  <a:srgbClr val="333333"/>
                </a:solidFill>
                <a:effectLst/>
                <a:latin typeface="#9Slide03 AmpleSoft" panose="02000000000000000000" pitchFamily="2" charset="0"/>
              </a:rPr>
              <a:t> Lai)</a:t>
            </a:r>
          </a:p>
          <a:p>
            <a:pPr algn="ctr"/>
            <a:r>
              <a:rPr lang="en-US" sz="1800" dirty="0">
                <a:solidFill>
                  <a:srgbClr val="333333"/>
                </a:solidFill>
                <a:latin typeface="#9Slide03 AmpleSoft" panose="02000000000000000000" pitchFamily="2" charset="0"/>
              </a:rPr>
              <a:t>……………………………………………………………………………..</a:t>
            </a:r>
          </a:p>
          <a:p>
            <a:pPr algn="ctr"/>
            <a:r>
              <a:rPr lang="en-US" sz="1800" dirty="0">
                <a:solidFill>
                  <a:srgbClr val="333333"/>
                </a:solidFill>
                <a:latin typeface="#9Slide03 AmpleSoft" panose="02000000000000000000" pitchFamily="2" charset="0"/>
              </a:rPr>
              <a:t>…………………………………………………………………………….. …………………………………………………………………………….. …………………………………………………………………………….. …………………………………………………………………………….. …………………………………………………………………………….. …………………………………………………………………………….. …………………………………………………………………………….. …………………………………………………………………………….. ……………………………………………………………………………..</a:t>
            </a:r>
          </a:p>
        </p:txBody>
      </p:sp>
    </p:spTree>
    <p:extLst>
      <p:ext uri="{BB962C8B-B14F-4D97-AF65-F5344CB8AC3E}">
        <p14:creationId xmlns:p14="http://schemas.microsoft.com/office/powerpoint/2010/main" val="9028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454;p35">
            <a:extLst>
              <a:ext uri="{FF2B5EF4-FFF2-40B4-BE49-F238E27FC236}">
                <a16:creationId xmlns:a16="http://schemas.microsoft.com/office/drawing/2014/main" id="{8A007476-9829-A744-B6AB-0C7A7BE9016A}"/>
              </a:ext>
            </a:extLst>
          </p:cNvPr>
          <p:cNvSpPr/>
          <p:nvPr/>
        </p:nvSpPr>
        <p:spPr>
          <a:xfrm>
            <a:off x="2951602" y="196683"/>
            <a:ext cx="2381771" cy="95197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lvl="0" indent="112713" algn="l" rtl="0">
              <a:spcBef>
                <a:spcPts val="0"/>
              </a:spcBef>
              <a:spcAft>
                <a:spcPts val="0"/>
              </a:spcAft>
              <a:buNone/>
            </a:pPr>
            <a:r>
              <a:rPr lang="en-US" sz="2000" u="sng" dirty="0" err="1">
                <a:latin typeface="#9Slide03 AmpleSoft" panose="02000000000000000000" pitchFamily="2" charset="0"/>
              </a:rPr>
              <a:t>Lưng</a:t>
            </a:r>
            <a:r>
              <a:rPr lang="en-US" sz="2000" u="sng" dirty="0">
                <a:latin typeface="#9Slide03 AmpleSoft" panose="02000000000000000000" pitchFamily="2" charset="0"/>
              </a:rPr>
              <a:t> </a:t>
            </a:r>
            <a:r>
              <a:rPr lang="en-US" sz="2000" u="sng" dirty="0" err="1">
                <a:latin typeface="#9Slide03 AmpleSoft" panose="02000000000000000000" pitchFamily="2" charset="0"/>
              </a:rPr>
              <a:t>mẹ</a:t>
            </a:r>
            <a:r>
              <a:rPr lang="en-US" sz="2000" u="sng" dirty="0">
                <a:latin typeface="#9Slide03 AmpleSoft" panose="02000000000000000000" pitchFamily="2" charset="0"/>
              </a:rPr>
              <a:t> </a:t>
            </a:r>
            <a:r>
              <a:rPr lang="en-US" sz="2000" b="1" dirty="0" err="1">
                <a:latin typeface="#9Slide03 AmpleSoft" panose="02000000000000000000" pitchFamily="2" charset="0"/>
              </a:rPr>
              <a:t>còng</a:t>
            </a:r>
            <a:r>
              <a:rPr lang="en-US" sz="2000" b="1" dirty="0">
                <a:latin typeface="#9Slide03 AmpleSoft" panose="02000000000000000000" pitchFamily="2" charset="0"/>
              </a:rPr>
              <a:t> </a:t>
            </a:r>
            <a:r>
              <a:rPr lang="en-US" sz="2000" b="1" dirty="0" err="1">
                <a:latin typeface="#9Slide03 AmpleSoft" panose="02000000000000000000" pitchFamily="2" charset="0"/>
              </a:rPr>
              <a:t>rồi</a:t>
            </a:r>
            <a:endParaRPr lang="en-US" sz="2000" b="1" dirty="0">
              <a:latin typeface="#9Slide03 AmpleSoft" panose="02000000000000000000" pitchFamily="2" charset="0"/>
            </a:endParaRPr>
          </a:p>
          <a:p>
            <a:pPr lvl="0" indent="112713" algn="l" rtl="0">
              <a:spcBef>
                <a:spcPts val="0"/>
              </a:spcBef>
              <a:spcAft>
                <a:spcPts val="0"/>
              </a:spcAft>
              <a:buNone/>
            </a:pPr>
            <a:r>
              <a:rPr lang="en-US" sz="2000" u="sng" dirty="0" err="1">
                <a:latin typeface="#9Slide03 AmpleSoft" panose="02000000000000000000" pitchFamily="2" charset="0"/>
              </a:rPr>
              <a:t>Cau</a:t>
            </a:r>
            <a:r>
              <a:rPr lang="en-US" sz="2000" dirty="0">
                <a:latin typeface="#9Slide03 AmpleSoft" panose="02000000000000000000" pitchFamily="2" charset="0"/>
              </a:rPr>
              <a:t> </a:t>
            </a:r>
            <a:r>
              <a:rPr lang="en-US" sz="2000" dirty="0" err="1">
                <a:latin typeface="#9Slide03 AmpleSoft" panose="02000000000000000000" pitchFamily="2" charset="0"/>
              </a:rPr>
              <a:t>thì</a:t>
            </a:r>
            <a:r>
              <a:rPr lang="en-US" sz="2000" dirty="0">
                <a:latin typeface="#9Slide03 AmpleSoft" panose="02000000000000000000" pitchFamily="2" charset="0"/>
              </a:rPr>
              <a:t> </a:t>
            </a:r>
            <a:r>
              <a:rPr lang="en-US" sz="2000" b="1" dirty="0" err="1">
                <a:latin typeface="#9Slide03 AmpleSoft" panose="02000000000000000000" pitchFamily="2" charset="0"/>
              </a:rPr>
              <a:t>vẫn</a:t>
            </a:r>
            <a:r>
              <a:rPr lang="en-US" sz="2000" b="1" dirty="0">
                <a:latin typeface="#9Slide03 AmpleSoft" panose="02000000000000000000" pitchFamily="2" charset="0"/>
              </a:rPr>
              <a:t> </a:t>
            </a:r>
            <a:r>
              <a:rPr lang="en-US" sz="2000" b="1" dirty="0" err="1">
                <a:latin typeface="#9Slide03 AmpleSoft" panose="02000000000000000000" pitchFamily="2" charset="0"/>
              </a:rPr>
              <a:t>thẳng</a:t>
            </a:r>
            <a:endParaRPr sz="2000" b="1" dirty="0">
              <a:latin typeface="#9Slide03 AmpleSoft" panose="02000000000000000000" pitchFamily="2" charset="0"/>
            </a:endParaRPr>
          </a:p>
        </p:txBody>
      </p:sp>
      <p:sp>
        <p:nvSpPr>
          <p:cNvPr id="6" name="Google Shape;4454;p35">
            <a:extLst>
              <a:ext uri="{FF2B5EF4-FFF2-40B4-BE49-F238E27FC236}">
                <a16:creationId xmlns:a16="http://schemas.microsoft.com/office/drawing/2014/main" id="{FD70DC0B-B793-CC96-8B7A-64C99B62F8D0}"/>
              </a:ext>
            </a:extLst>
          </p:cNvPr>
          <p:cNvSpPr/>
          <p:nvPr/>
        </p:nvSpPr>
        <p:spPr>
          <a:xfrm>
            <a:off x="2951602" y="1460542"/>
            <a:ext cx="2381771" cy="95197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lvl="0" algn="l" rtl="0">
              <a:spcBef>
                <a:spcPts val="0"/>
              </a:spcBef>
              <a:spcAft>
                <a:spcPts val="0"/>
              </a:spcAft>
              <a:buNone/>
            </a:pPr>
            <a:r>
              <a:rPr lang="en-US" sz="2000" u="sng" dirty="0" err="1">
                <a:latin typeface="#9Slide03 AmpleSoft" panose="02000000000000000000" pitchFamily="2" charset="0"/>
              </a:rPr>
              <a:t>Cau</a:t>
            </a:r>
            <a:r>
              <a:rPr lang="en-US" sz="2000" u="sng" dirty="0">
                <a:latin typeface="#9Slide03 AmpleSoft" panose="02000000000000000000" pitchFamily="2" charset="0"/>
              </a:rPr>
              <a:t> - </a:t>
            </a:r>
            <a:r>
              <a:rPr lang="en-US" sz="2000" u="sng" dirty="0" err="1">
                <a:latin typeface="#9Slide03 AmpleSoft" panose="02000000000000000000" pitchFamily="2" charset="0"/>
              </a:rPr>
              <a:t>ngọn</a:t>
            </a:r>
            <a:r>
              <a:rPr lang="en-US" sz="2000" dirty="0">
                <a:latin typeface="#9Slide03 AmpleSoft" panose="02000000000000000000" pitchFamily="2" charset="0"/>
              </a:rPr>
              <a:t> </a:t>
            </a:r>
            <a:r>
              <a:rPr lang="en-US" sz="2000" b="1" dirty="0" err="1">
                <a:latin typeface="#9Slide03 AmpleSoft" panose="02000000000000000000" pitchFamily="2" charset="0"/>
              </a:rPr>
              <a:t>xanh</a:t>
            </a:r>
            <a:r>
              <a:rPr lang="en-US" sz="2000" b="1" dirty="0">
                <a:latin typeface="#9Slide03 AmpleSoft" panose="02000000000000000000" pitchFamily="2" charset="0"/>
              </a:rPr>
              <a:t> </a:t>
            </a:r>
            <a:r>
              <a:rPr lang="en-US" sz="2000" b="1" dirty="0" err="1">
                <a:latin typeface="#9Slide03 AmpleSoft" panose="02000000000000000000" pitchFamily="2" charset="0"/>
              </a:rPr>
              <a:t>rờn</a:t>
            </a:r>
            <a:endParaRPr lang="en-US" sz="2000" b="1" dirty="0">
              <a:latin typeface="#9Slide03 AmpleSoft" panose="02000000000000000000" pitchFamily="2" charset="0"/>
            </a:endParaRPr>
          </a:p>
          <a:p>
            <a:pPr lvl="0" algn="l" rtl="0">
              <a:spcBef>
                <a:spcPts val="0"/>
              </a:spcBef>
              <a:spcAft>
                <a:spcPts val="0"/>
              </a:spcAft>
              <a:buNone/>
            </a:pPr>
            <a:r>
              <a:rPr lang="en-US" sz="2000" u="sng" dirty="0" err="1">
                <a:latin typeface="#9Slide03 AmpleSoft" panose="02000000000000000000" pitchFamily="2" charset="0"/>
              </a:rPr>
              <a:t>Mẹ</a:t>
            </a:r>
            <a:r>
              <a:rPr lang="en-US" sz="2000" u="sng" dirty="0">
                <a:latin typeface="#9Slide03 AmpleSoft" panose="02000000000000000000" pitchFamily="2" charset="0"/>
              </a:rPr>
              <a:t> - </a:t>
            </a:r>
            <a:r>
              <a:rPr lang="en-US" sz="2000" u="sng" dirty="0" err="1">
                <a:latin typeface="#9Slide03 AmpleSoft" panose="02000000000000000000" pitchFamily="2" charset="0"/>
              </a:rPr>
              <a:t>đầu</a:t>
            </a:r>
            <a:r>
              <a:rPr lang="en-US" sz="2000" dirty="0">
                <a:latin typeface="#9Slide03 AmpleSoft" panose="02000000000000000000" pitchFamily="2" charset="0"/>
              </a:rPr>
              <a:t> </a:t>
            </a:r>
            <a:r>
              <a:rPr lang="en-US" sz="2000" b="1" dirty="0" err="1">
                <a:latin typeface="#9Slide03 AmpleSoft" panose="02000000000000000000" pitchFamily="2" charset="0"/>
              </a:rPr>
              <a:t>bạc</a:t>
            </a:r>
            <a:r>
              <a:rPr lang="en-US" sz="2000" b="1" dirty="0">
                <a:latin typeface="#9Slide03 AmpleSoft" panose="02000000000000000000" pitchFamily="2" charset="0"/>
              </a:rPr>
              <a:t> </a:t>
            </a:r>
            <a:r>
              <a:rPr lang="en-US" sz="2000" b="1" dirty="0" err="1">
                <a:latin typeface="#9Slide03 AmpleSoft" panose="02000000000000000000" pitchFamily="2" charset="0"/>
              </a:rPr>
              <a:t>trắng</a:t>
            </a:r>
            <a:endParaRPr sz="2000" b="1" dirty="0">
              <a:latin typeface="#9Slide03 AmpleSoft" panose="02000000000000000000" pitchFamily="2" charset="0"/>
            </a:endParaRPr>
          </a:p>
        </p:txBody>
      </p:sp>
      <p:sp>
        <p:nvSpPr>
          <p:cNvPr id="7" name="Google Shape;4454;p35">
            <a:extLst>
              <a:ext uri="{FF2B5EF4-FFF2-40B4-BE49-F238E27FC236}">
                <a16:creationId xmlns:a16="http://schemas.microsoft.com/office/drawing/2014/main" id="{BA334E08-83FA-69A5-C4CB-9FF4AF0A0D29}"/>
              </a:ext>
            </a:extLst>
          </p:cNvPr>
          <p:cNvSpPr/>
          <p:nvPr/>
        </p:nvSpPr>
        <p:spPr>
          <a:xfrm>
            <a:off x="2951602" y="2724401"/>
            <a:ext cx="2381771" cy="95197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lvl="0" indent="112713" algn="l" rtl="0">
              <a:spcBef>
                <a:spcPts val="0"/>
              </a:spcBef>
              <a:spcAft>
                <a:spcPts val="0"/>
              </a:spcAft>
              <a:buNone/>
            </a:pPr>
            <a:r>
              <a:rPr lang="en-US" sz="2000" u="sng" dirty="0" err="1">
                <a:latin typeface="#9Slide03 AmpleSoft" panose="02000000000000000000" pitchFamily="2" charset="0"/>
              </a:rPr>
              <a:t>Cau</a:t>
            </a:r>
            <a:r>
              <a:rPr lang="en-US" sz="2000" dirty="0">
                <a:latin typeface="#9Slide03 AmpleSoft" panose="02000000000000000000" pitchFamily="2" charset="0"/>
              </a:rPr>
              <a:t> </a:t>
            </a:r>
            <a:r>
              <a:rPr lang="en-US" sz="2000" dirty="0" err="1">
                <a:latin typeface="#9Slide03 AmpleSoft" panose="02000000000000000000" pitchFamily="2" charset="0"/>
              </a:rPr>
              <a:t>ngày</a:t>
            </a:r>
            <a:r>
              <a:rPr lang="en-US" sz="2000" dirty="0">
                <a:latin typeface="#9Slide03 AmpleSoft" panose="02000000000000000000" pitchFamily="2" charset="0"/>
              </a:rPr>
              <a:t> </a:t>
            </a:r>
            <a:r>
              <a:rPr lang="en-US" sz="2000" dirty="0" err="1">
                <a:latin typeface="#9Slide03 AmpleSoft" panose="02000000000000000000" pitchFamily="2" charset="0"/>
              </a:rPr>
              <a:t>càng</a:t>
            </a:r>
            <a:r>
              <a:rPr lang="en-US" sz="2000" dirty="0">
                <a:latin typeface="#9Slide03 AmpleSoft" panose="02000000000000000000" pitchFamily="2" charset="0"/>
              </a:rPr>
              <a:t> </a:t>
            </a:r>
            <a:r>
              <a:rPr lang="en-US" sz="2000" b="1" dirty="0" err="1">
                <a:latin typeface="#9Slide03 AmpleSoft" panose="02000000000000000000" pitchFamily="2" charset="0"/>
              </a:rPr>
              <a:t>cao</a:t>
            </a:r>
            <a:endParaRPr lang="en-US" sz="2000" b="1" dirty="0">
              <a:latin typeface="#9Slide03 AmpleSoft" panose="02000000000000000000" pitchFamily="2" charset="0"/>
            </a:endParaRPr>
          </a:p>
          <a:p>
            <a:pPr lvl="0" indent="112713" algn="l" rtl="0">
              <a:spcBef>
                <a:spcPts val="0"/>
              </a:spcBef>
              <a:spcAft>
                <a:spcPts val="0"/>
              </a:spcAft>
              <a:buNone/>
            </a:pPr>
            <a:r>
              <a:rPr lang="en-US" sz="2000" u="sng" dirty="0" err="1">
                <a:latin typeface="#9Slide03 AmpleSoft" panose="02000000000000000000" pitchFamily="2" charset="0"/>
              </a:rPr>
              <a:t>Mẹ</a:t>
            </a:r>
            <a:r>
              <a:rPr lang="en-US" sz="2000" dirty="0">
                <a:latin typeface="#9Slide03 AmpleSoft" panose="02000000000000000000" pitchFamily="2" charset="0"/>
              </a:rPr>
              <a:t> </a:t>
            </a:r>
            <a:r>
              <a:rPr lang="en-US" sz="2000" dirty="0" err="1">
                <a:latin typeface="#9Slide03 AmpleSoft" panose="02000000000000000000" pitchFamily="2" charset="0"/>
              </a:rPr>
              <a:t>ngày</a:t>
            </a:r>
            <a:r>
              <a:rPr lang="en-US" sz="2000" dirty="0">
                <a:latin typeface="#9Slide03 AmpleSoft" panose="02000000000000000000" pitchFamily="2" charset="0"/>
              </a:rPr>
              <a:t> </a:t>
            </a:r>
            <a:r>
              <a:rPr lang="en-US" sz="2000" dirty="0" err="1">
                <a:latin typeface="#9Slide03 AmpleSoft" panose="02000000000000000000" pitchFamily="2" charset="0"/>
              </a:rPr>
              <a:t>một</a:t>
            </a:r>
            <a:r>
              <a:rPr lang="en-US" sz="2000" dirty="0">
                <a:latin typeface="#9Slide03 AmpleSoft" panose="02000000000000000000" pitchFamily="2" charset="0"/>
              </a:rPr>
              <a:t> </a:t>
            </a:r>
            <a:r>
              <a:rPr lang="en-US" sz="2000" b="1" dirty="0" err="1">
                <a:latin typeface="#9Slide03 AmpleSoft" panose="02000000000000000000" pitchFamily="2" charset="0"/>
              </a:rPr>
              <a:t>thấp</a:t>
            </a:r>
            <a:endParaRPr sz="2000" b="1" dirty="0">
              <a:latin typeface="#9Slide03 AmpleSoft" panose="02000000000000000000" pitchFamily="2" charset="0"/>
            </a:endParaRPr>
          </a:p>
        </p:txBody>
      </p:sp>
      <p:sp>
        <p:nvSpPr>
          <p:cNvPr id="8" name="Google Shape;4454;p35">
            <a:extLst>
              <a:ext uri="{FF2B5EF4-FFF2-40B4-BE49-F238E27FC236}">
                <a16:creationId xmlns:a16="http://schemas.microsoft.com/office/drawing/2014/main" id="{26957F91-EDCC-BB71-C4F3-84B17452AB98}"/>
              </a:ext>
            </a:extLst>
          </p:cNvPr>
          <p:cNvSpPr/>
          <p:nvPr/>
        </p:nvSpPr>
        <p:spPr>
          <a:xfrm>
            <a:off x="2951602" y="3988260"/>
            <a:ext cx="2381771" cy="95197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lvl="0" indent="112713" algn="l" rtl="0">
              <a:spcBef>
                <a:spcPts val="0"/>
              </a:spcBef>
              <a:spcAft>
                <a:spcPts val="0"/>
              </a:spcAft>
              <a:buNone/>
            </a:pPr>
            <a:r>
              <a:rPr lang="en-US" sz="2000" u="sng" dirty="0" err="1">
                <a:latin typeface="#9Slide03 AmpleSoft" panose="02000000000000000000" pitchFamily="2" charset="0"/>
              </a:rPr>
              <a:t>Cau</a:t>
            </a:r>
            <a:r>
              <a:rPr lang="en-US" sz="2000" dirty="0">
                <a:latin typeface="#9Slide03 AmpleSoft" panose="02000000000000000000" pitchFamily="2" charset="0"/>
              </a:rPr>
              <a:t> </a:t>
            </a:r>
            <a:r>
              <a:rPr lang="en-US" sz="2000" dirty="0" err="1">
                <a:latin typeface="#9Slide03 AmpleSoft" panose="02000000000000000000" pitchFamily="2" charset="0"/>
              </a:rPr>
              <a:t>gần</a:t>
            </a:r>
            <a:r>
              <a:rPr lang="en-US" sz="2000" dirty="0">
                <a:latin typeface="#9Slide03 AmpleSoft" panose="02000000000000000000" pitchFamily="2" charset="0"/>
              </a:rPr>
              <a:t> </a:t>
            </a:r>
            <a:r>
              <a:rPr lang="en-US" sz="2000" dirty="0" err="1">
                <a:latin typeface="#9Slide03 AmpleSoft" panose="02000000000000000000" pitchFamily="2" charset="0"/>
              </a:rPr>
              <a:t>với</a:t>
            </a:r>
            <a:r>
              <a:rPr lang="en-US" sz="2000" dirty="0">
                <a:latin typeface="#9Slide03 AmpleSoft" panose="02000000000000000000" pitchFamily="2" charset="0"/>
              </a:rPr>
              <a:t> </a:t>
            </a:r>
            <a:r>
              <a:rPr lang="en-US" sz="2000" b="1" dirty="0" err="1">
                <a:latin typeface="#9Slide03 AmpleSoft" panose="02000000000000000000" pitchFamily="2" charset="0"/>
              </a:rPr>
              <a:t>giời</a:t>
            </a:r>
            <a:endParaRPr lang="en-US" sz="2000" b="1" dirty="0">
              <a:latin typeface="#9Slide03 AmpleSoft" panose="02000000000000000000" pitchFamily="2" charset="0"/>
            </a:endParaRPr>
          </a:p>
          <a:p>
            <a:pPr lvl="0" indent="112713" algn="l" rtl="0">
              <a:spcBef>
                <a:spcPts val="0"/>
              </a:spcBef>
              <a:spcAft>
                <a:spcPts val="0"/>
              </a:spcAft>
              <a:buNone/>
            </a:pPr>
            <a:r>
              <a:rPr lang="en-US" sz="2000" u="sng" dirty="0" err="1">
                <a:latin typeface="#9Slide03 AmpleSoft" panose="02000000000000000000" pitchFamily="2" charset="0"/>
              </a:rPr>
              <a:t>Mẹ</a:t>
            </a:r>
            <a:r>
              <a:rPr lang="en-US" sz="2000" dirty="0">
                <a:latin typeface="#9Slide03 AmpleSoft" panose="02000000000000000000" pitchFamily="2" charset="0"/>
              </a:rPr>
              <a:t> </a:t>
            </a:r>
            <a:r>
              <a:rPr lang="en-US" sz="2000" dirty="0" err="1">
                <a:latin typeface="#9Slide03 AmpleSoft" panose="02000000000000000000" pitchFamily="2" charset="0"/>
              </a:rPr>
              <a:t>thì</a:t>
            </a:r>
            <a:r>
              <a:rPr lang="en-US" sz="2000" dirty="0">
                <a:latin typeface="#9Slide03 AmpleSoft" panose="02000000000000000000" pitchFamily="2" charset="0"/>
              </a:rPr>
              <a:t> </a:t>
            </a:r>
            <a:r>
              <a:rPr lang="en-US" sz="2000" dirty="0" err="1">
                <a:latin typeface="#9Slide03 AmpleSoft" panose="02000000000000000000" pitchFamily="2" charset="0"/>
              </a:rPr>
              <a:t>gần</a:t>
            </a:r>
            <a:r>
              <a:rPr lang="en-US" sz="2000" dirty="0">
                <a:latin typeface="#9Slide03 AmpleSoft" panose="02000000000000000000" pitchFamily="2" charset="0"/>
              </a:rPr>
              <a:t> </a:t>
            </a:r>
            <a:r>
              <a:rPr lang="en-US" sz="2000" b="1" dirty="0" err="1">
                <a:latin typeface="#9Slide03 AmpleSoft" panose="02000000000000000000" pitchFamily="2" charset="0"/>
              </a:rPr>
              <a:t>đất</a:t>
            </a:r>
            <a:endParaRPr lang="en-US" sz="2000" b="1" dirty="0">
              <a:latin typeface="#9Slide03 AmpleSoft" panose="02000000000000000000" pitchFamily="2" charset="0"/>
            </a:endParaRPr>
          </a:p>
        </p:txBody>
      </p:sp>
      <p:grpSp>
        <p:nvGrpSpPr>
          <p:cNvPr id="9" name="Group 8">
            <a:extLst>
              <a:ext uri="{FF2B5EF4-FFF2-40B4-BE49-F238E27FC236}">
                <a16:creationId xmlns:a16="http://schemas.microsoft.com/office/drawing/2014/main" id="{8B4AEC17-9F9F-2AAC-2FC1-B91EE5779A6B}"/>
              </a:ext>
            </a:extLst>
          </p:cNvPr>
          <p:cNvGrpSpPr/>
          <p:nvPr/>
        </p:nvGrpSpPr>
        <p:grpSpPr>
          <a:xfrm>
            <a:off x="325843" y="626777"/>
            <a:ext cx="2443477" cy="3889946"/>
            <a:chOff x="315904" y="1063295"/>
            <a:chExt cx="1699017" cy="2605400"/>
          </a:xfrm>
        </p:grpSpPr>
        <p:pic>
          <p:nvPicPr>
            <p:cNvPr id="10" name="Picture 9">
              <a:extLst>
                <a:ext uri="{FF2B5EF4-FFF2-40B4-BE49-F238E27FC236}">
                  <a16:creationId xmlns:a16="http://schemas.microsoft.com/office/drawing/2014/main" id="{3ACA58D2-DDF6-10F4-77DC-3B4B3A3DAEAE}"/>
                </a:ext>
              </a:extLst>
            </p:cNvPr>
            <p:cNvPicPr>
              <a:picLocks noChangeAspect="1"/>
            </p:cNvPicPr>
            <p:nvPr/>
          </p:nvPicPr>
          <p:blipFill>
            <a:blip r:embed="rId3"/>
            <a:stretch>
              <a:fillRect/>
            </a:stretch>
          </p:blipFill>
          <p:spPr>
            <a:xfrm>
              <a:off x="315904" y="1063295"/>
              <a:ext cx="1108859" cy="2605400"/>
            </a:xfrm>
            <a:prstGeom prst="rect">
              <a:avLst/>
            </a:prstGeom>
          </p:spPr>
        </p:pic>
        <p:pic>
          <p:nvPicPr>
            <p:cNvPr id="11" name="Picture 10">
              <a:extLst>
                <a:ext uri="{FF2B5EF4-FFF2-40B4-BE49-F238E27FC236}">
                  <a16:creationId xmlns:a16="http://schemas.microsoft.com/office/drawing/2014/main" id="{F10DDCB7-39FE-22E8-9749-E2CBAC188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33" y="2397685"/>
              <a:ext cx="1144588" cy="1144588"/>
            </a:xfrm>
            <a:prstGeom prst="rect">
              <a:avLst/>
            </a:prstGeom>
          </p:spPr>
        </p:pic>
      </p:grpSp>
      <p:sp>
        <p:nvSpPr>
          <p:cNvPr id="13" name="Right Brace 12">
            <a:extLst>
              <a:ext uri="{FF2B5EF4-FFF2-40B4-BE49-F238E27FC236}">
                <a16:creationId xmlns:a16="http://schemas.microsoft.com/office/drawing/2014/main" id="{F30391D2-799F-D028-61B5-F991D8C373E7}"/>
              </a:ext>
            </a:extLst>
          </p:cNvPr>
          <p:cNvSpPr/>
          <p:nvPr/>
        </p:nvSpPr>
        <p:spPr>
          <a:xfrm>
            <a:off x="5607344" y="336427"/>
            <a:ext cx="480018" cy="4500538"/>
          </a:xfrm>
          <a:prstGeom prst="rightBrace">
            <a:avLst>
              <a:gd name="adj1" fmla="val 84697"/>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1797EE5-0A61-6859-9FB8-AA18097D058A}"/>
              </a:ext>
            </a:extLst>
          </p:cNvPr>
          <p:cNvSpPr txBox="1"/>
          <p:nvPr/>
        </p:nvSpPr>
        <p:spPr>
          <a:xfrm>
            <a:off x="6369963" y="518097"/>
            <a:ext cx="2523184" cy="646331"/>
          </a:xfrm>
          <a:prstGeom prst="rect">
            <a:avLst/>
          </a:prstGeom>
          <a:noFill/>
        </p:spPr>
        <p:txBody>
          <a:bodyPr wrap="square">
            <a:spAutoFit/>
          </a:bodyPr>
          <a:lstStyle/>
          <a:p>
            <a:pPr algn="just"/>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Làm</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cho</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lời</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thơ</a:t>
            </a:r>
            <a:r>
              <a:rPr lang="en-US" sz="1800" b="0" i="0" dirty="0">
                <a:solidFill>
                  <a:srgbClr val="333333"/>
                </a:solidFill>
                <a:effectLst/>
                <a:latin typeface="#9Slide03 AmpleSoft" panose="02000000000000000000" pitchFamily="2" charset="0"/>
                <a:sym typeface="Wingdings" panose="05000000000000000000" pitchFamily="2" charset="2"/>
              </a:rPr>
              <a:t> hay </a:t>
            </a:r>
            <a:r>
              <a:rPr lang="en-US" sz="1800" b="0" i="0" dirty="0" err="1">
                <a:solidFill>
                  <a:srgbClr val="333333"/>
                </a:solidFill>
                <a:effectLst/>
                <a:latin typeface="#9Slide03 AmpleSoft" panose="02000000000000000000" pitchFamily="2" charset="0"/>
                <a:sym typeface="Wingdings" panose="05000000000000000000" pitchFamily="2" charset="2"/>
              </a:rPr>
              <a:t>hơn</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sinh</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động</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hơn</a:t>
            </a:r>
            <a:endParaRPr lang="en-US" dirty="0">
              <a:latin typeface="#9Slide03 AmpleSoft" panose="02000000000000000000" pitchFamily="2" charset="0"/>
            </a:endParaRPr>
          </a:p>
        </p:txBody>
      </p:sp>
      <p:sp>
        <p:nvSpPr>
          <p:cNvPr id="15" name="TextBox 14">
            <a:extLst>
              <a:ext uri="{FF2B5EF4-FFF2-40B4-BE49-F238E27FC236}">
                <a16:creationId xmlns:a16="http://schemas.microsoft.com/office/drawing/2014/main" id="{1F90AF59-B95F-20CB-743B-0D5C0CEF498B}"/>
              </a:ext>
            </a:extLst>
          </p:cNvPr>
          <p:cNvSpPr txBox="1"/>
          <p:nvPr/>
        </p:nvSpPr>
        <p:spPr>
          <a:xfrm>
            <a:off x="6365648" y="1409810"/>
            <a:ext cx="2523184" cy="923330"/>
          </a:xfrm>
          <a:prstGeom prst="rect">
            <a:avLst/>
          </a:prstGeom>
          <a:noFill/>
        </p:spPr>
        <p:txBody>
          <a:bodyPr wrap="square">
            <a:spAutoFit/>
          </a:bodyPr>
          <a:lstStyle/>
          <a:p>
            <a:pPr algn="just"/>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Nhấn</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mạnh</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sự</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tương</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phản</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giữa</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hình</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ảnh</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cau</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và</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mẹ</a:t>
            </a:r>
            <a:endParaRPr lang="en-US" dirty="0">
              <a:latin typeface="#9Slide03 AmpleSoft" panose="02000000000000000000" pitchFamily="2" charset="0"/>
            </a:endParaRPr>
          </a:p>
        </p:txBody>
      </p:sp>
      <p:sp>
        <p:nvSpPr>
          <p:cNvPr id="16" name="TextBox 15">
            <a:extLst>
              <a:ext uri="{FF2B5EF4-FFF2-40B4-BE49-F238E27FC236}">
                <a16:creationId xmlns:a16="http://schemas.microsoft.com/office/drawing/2014/main" id="{DAB9792C-57A0-3266-C2D7-ECF38DDC9AFF}"/>
              </a:ext>
            </a:extLst>
          </p:cNvPr>
          <p:cNvSpPr txBox="1"/>
          <p:nvPr/>
        </p:nvSpPr>
        <p:spPr>
          <a:xfrm>
            <a:off x="6365648" y="2580111"/>
            <a:ext cx="2523184" cy="923330"/>
          </a:xfrm>
          <a:prstGeom prst="rect">
            <a:avLst/>
          </a:prstGeom>
          <a:noFill/>
        </p:spPr>
        <p:txBody>
          <a:bodyPr wrap="square">
            <a:spAutoFit/>
          </a:bodyPr>
          <a:lstStyle/>
          <a:p>
            <a:pPr algn="just"/>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Lột</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tả</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rõ</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dấu</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vết</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thời</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gian</a:t>
            </a:r>
            <a:r>
              <a:rPr lang="en-US" sz="1800" b="0" i="0" dirty="0">
                <a:solidFill>
                  <a:srgbClr val="333333"/>
                </a:solidFill>
                <a:effectLst/>
                <a:latin typeface="#9Slide03 AmpleSoft" panose="02000000000000000000" pitchFamily="2" charset="0"/>
                <a:sym typeface="Wingdings" panose="05000000000000000000" pitchFamily="2" charset="2"/>
              </a:rPr>
              <a:t> in </a:t>
            </a:r>
            <a:r>
              <a:rPr lang="en-US" sz="1800" b="0" i="0" dirty="0" err="1">
                <a:solidFill>
                  <a:srgbClr val="333333"/>
                </a:solidFill>
                <a:effectLst/>
                <a:latin typeface="#9Slide03 AmpleSoft" panose="02000000000000000000" pitchFamily="2" charset="0"/>
                <a:sym typeface="Wingdings" panose="05000000000000000000" pitchFamily="2" charset="2"/>
              </a:rPr>
              <a:t>hằn</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lên</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dáng</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hình</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mẹ</a:t>
            </a:r>
            <a:endParaRPr lang="en-US" dirty="0">
              <a:latin typeface="#9Slide03 AmpleSoft" panose="02000000000000000000" pitchFamily="2" charset="0"/>
            </a:endParaRPr>
          </a:p>
        </p:txBody>
      </p:sp>
      <p:sp>
        <p:nvSpPr>
          <p:cNvPr id="17" name="TextBox 16">
            <a:extLst>
              <a:ext uri="{FF2B5EF4-FFF2-40B4-BE49-F238E27FC236}">
                <a16:creationId xmlns:a16="http://schemas.microsoft.com/office/drawing/2014/main" id="{0AF0B77E-5F25-85ED-9F61-6D6BAEAA9C88}"/>
              </a:ext>
            </a:extLst>
          </p:cNvPr>
          <p:cNvSpPr txBox="1"/>
          <p:nvPr/>
        </p:nvSpPr>
        <p:spPr>
          <a:xfrm>
            <a:off x="6365648" y="3750412"/>
            <a:ext cx="2523184" cy="923330"/>
          </a:xfrm>
          <a:prstGeom prst="rect">
            <a:avLst/>
          </a:prstGeom>
          <a:noFill/>
        </p:spPr>
        <p:txBody>
          <a:bodyPr wrap="square">
            <a:spAutoFit/>
          </a:bodyPr>
          <a:lstStyle/>
          <a:p>
            <a:pPr algn="just"/>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Thể</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hiện</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tình</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cảm</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yêu</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thương</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xót</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xa</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của</a:t>
            </a:r>
            <a:r>
              <a:rPr lang="en-US" sz="1800" b="0" i="0" dirty="0">
                <a:solidFill>
                  <a:srgbClr val="333333"/>
                </a:solidFill>
                <a:effectLst/>
                <a:latin typeface="#9Slide03 AmpleSoft" panose="02000000000000000000" pitchFamily="2" charset="0"/>
                <a:sym typeface="Wingdings" panose="05000000000000000000" pitchFamily="2" charset="2"/>
              </a:rPr>
              <a:t> </a:t>
            </a:r>
            <a:r>
              <a:rPr lang="en-US" sz="1800" b="0" i="0" dirty="0" err="1">
                <a:solidFill>
                  <a:srgbClr val="333333"/>
                </a:solidFill>
                <a:effectLst/>
                <a:latin typeface="#9Slide03 AmpleSoft" panose="02000000000000000000" pitchFamily="2" charset="0"/>
                <a:sym typeface="Wingdings" panose="05000000000000000000" pitchFamily="2" charset="2"/>
              </a:rPr>
              <a:t>ngườ</a:t>
            </a:r>
            <a:r>
              <a:rPr lang="en-US" sz="1800" dirty="0" err="1">
                <a:solidFill>
                  <a:srgbClr val="333333"/>
                </a:solidFill>
                <a:latin typeface="#9Slide03 AmpleSoft" panose="02000000000000000000" pitchFamily="2" charset="0"/>
                <a:sym typeface="Wingdings" panose="05000000000000000000" pitchFamily="2" charset="2"/>
              </a:rPr>
              <a:t>i</a:t>
            </a:r>
            <a:r>
              <a:rPr lang="en-US" sz="1800" dirty="0">
                <a:solidFill>
                  <a:srgbClr val="333333"/>
                </a:solidFill>
                <a:latin typeface="#9Slide03 AmpleSoft" panose="02000000000000000000" pitchFamily="2" charset="0"/>
                <a:sym typeface="Wingdings" panose="05000000000000000000" pitchFamily="2" charset="2"/>
              </a:rPr>
              <a:t> con </a:t>
            </a:r>
            <a:r>
              <a:rPr lang="en-US" sz="1800" dirty="0" err="1">
                <a:solidFill>
                  <a:srgbClr val="333333"/>
                </a:solidFill>
                <a:latin typeface="#9Slide03 AmpleSoft" panose="02000000000000000000" pitchFamily="2" charset="0"/>
                <a:sym typeface="Wingdings" panose="05000000000000000000" pitchFamily="2" charset="2"/>
              </a:rPr>
              <a:t>với</a:t>
            </a:r>
            <a:r>
              <a:rPr lang="en-US" sz="1800" dirty="0">
                <a:solidFill>
                  <a:srgbClr val="333333"/>
                </a:solidFill>
                <a:latin typeface="#9Slide03 AmpleSoft" panose="02000000000000000000" pitchFamily="2" charset="0"/>
                <a:sym typeface="Wingdings" panose="05000000000000000000" pitchFamily="2" charset="2"/>
              </a:rPr>
              <a:t> </a:t>
            </a:r>
            <a:r>
              <a:rPr lang="en-US" sz="1800" dirty="0" err="1">
                <a:solidFill>
                  <a:srgbClr val="333333"/>
                </a:solidFill>
                <a:latin typeface="#9Slide03 AmpleSoft" panose="02000000000000000000" pitchFamily="2" charset="0"/>
                <a:sym typeface="Wingdings" panose="05000000000000000000" pitchFamily="2" charset="2"/>
              </a:rPr>
              <a:t>mẹ</a:t>
            </a:r>
            <a:endParaRPr lang="en-US" dirty="0">
              <a:latin typeface="#9Slide03 AmpleSoft" panose="02000000000000000000" pitchFamily="2" charset="0"/>
            </a:endParaRPr>
          </a:p>
        </p:txBody>
      </p:sp>
    </p:spTree>
    <p:extLst>
      <p:ext uri="{BB962C8B-B14F-4D97-AF65-F5344CB8AC3E}">
        <p14:creationId xmlns:p14="http://schemas.microsoft.com/office/powerpoint/2010/main" val="303083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B7DBB6-5C6B-C62F-38D7-8DE40AC3C895}"/>
              </a:ext>
            </a:extLst>
          </p:cNvPr>
          <p:cNvSpPr txBox="1"/>
          <p:nvPr/>
        </p:nvSpPr>
        <p:spPr>
          <a:xfrm>
            <a:off x="457200" y="118870"/>
            <a:ext cx="8229600" cy="461665"/>
          </a:xfrm>
          <a:prstGeom prst="rect">
            <a:avLst/>
          </a:prstGeom>
          <a:noFill/>
        </p:spPr>
        <p:txBody>
          <a:bodyPr wrap="square">
            <a:spAutoFit/>
          </a:bodyPr>
          <a:lstStyle/>
          <a:p>
            <a:pPr algn="ctr"/>
            <a:r>
              <a:rPr lang="en-US" sz="2400" b="1" i="0" dirty="0">
                <a:solidFill>
                  <a:srgbClr val="0070C0"/>
                </a:solidFill>
                <a:effectLst/>
                <a:latin typeface="#9Slide03 AmpleSoft" panose="02000000000000000000" pitchFamily="2" charset="0"/>
                <a:sym typeface="Wingdings" panose="05000000000000000000" pitchFamily="2" charset="2"/>
              </a:rPr>
              <a:t>So </a:t>
            </a:r>
            <a:r>
              <a:rPr lang="en-US" sz="2400" b="1" i="0" dirty="0" err="1">
                <a:solidFill>
                  <a:srgbClr val="0070C0"/>
                </a:solidFill>
                <a:effectLst/>
                <a:latin typeface="#9Slide03 AmpleSoft" panose="02000000000000000000" pitchFamily="2" charset="0"/>
                <a:sym typeface="Wingdings" panose="05000000000000000000" pitchFamily="2" charset="2"/>
              </a:rPr>
              <a:t>sánh</a:t>
            </a:r>
            <a:r>
              <a:rPr lang="en-US" sz="2400" b="1" i="0" dirty="0">
                <a:solidFill>
                  <a:srgbClr val="0070C0"/>
                </a:solidFill>
                <a:effectLst/>
                <a:latin typeface="#9Slide03 AmpleSoft" panose="02000000000000000000" pitchFamily="2" charset="0"/>
                <a:sym typeface="Wingdings" panose="05000000000000000000" pitchFamily="2" charset="2"/>
              </a:rPr>
              <a:t> </a:t>
            </a:r>
            <a:r>
              <a:rPr lang="en-US" sz="2400" b="1" i="0" dirty="0" err="1">
                <a:solidFill>
                  <a:srgbClr val="0070C0"/>
                </a:solidFill>
                <a:effectLst/>
                <a:latin typeface="#9Slide03 AmpleSoft" panose="02000000000000000000" pitchFamily="2" charset="0"/>
                <a:sym typeface="Wingdings" panose="05000000000000000000" pitchFamily="2" charset="2"/>
              </a:rPr>
              <a:t>biện</a:t>
            </a:r>
            <a:r>
              <a:rPr lang="en-US" sz="2400" b="1" i="0" dirty="0">
                <a:solidFill>
                  <a:srgbClr val="0070C0"/>
                </a:solidFill>
                <a:effectLst/>
                <a:latin typeface="#9Slide03 AmpleSoft" panose="02000000000000000000" pitchFamily="2" charset="0"/>
                <a:sym typeface="Wingdings" panose="05000000000000000000" pitchFamily="2" charset="2"/>
              </a:rPr>
              <a:t> </a:t>
            </a:r>
            <a:r>
              <a:rPr lang="en-US" sz="2400" b="1" i="0" dirty="0" err="1">
                <a:solidFill>
                  <a:srgbClr val="0070C0"/>
                </a:solidFill>
                <a:effectLst/>
                <a:latin typeface="#9Slide03 AmpleSoft" panose="02000000000000000000" pitchFamily="2" charset="0"/>
                <a:sym typeface="Wingdings" panose="05000000000000000000" pitchFamily="2" charset="2"/>
              </a:rPr>
              <a:t>pháp</a:t>
            </a:r>
            <a:r>
              <a:rPr lang="en-US" sz="2400" b="1" i="0" dirty="0">
                <a:solidFill>
                  <a:srgbClr val="0070C0"/>
                </a:solidFill>
                <a:effectLst/>
                <a:latin typeface="#9Slide03 AmpleSoft" panose="02000000000000000000" pitchFamily="2" charset="0"/>
                <a:sym typeface="Wingdings" panose="05000000000000000000" pitchFamily="2" charset="2"/>
              </a:rPr>
              <a:t> </a:t>
            </a:r>
            <a:r>
              <a:rPr lang="en-US" sz="2400" b="1" i="0" dirty="0" err="1">
                <a:solidFill>
                  <a:srgbClr val="0070C0"/>
                </a:solidFill>
                <a:effectLst/>
                <a:latin typeface="#9Slide03 AmpleSoft" panose="02000000000000000000" pitchFamily="2" charset="0"/>
                <a:sym typeface="Wingdings" panose="05000000000000000000" pitchFamily="2" charset="2"/>
              </a:rPr>
              <a:t>tu</a:t>
            </a:r>
            <a:r>
              <a:rPr lang="en-US" sz="2400" b="1" i="0" dirty="0">
                <a:solidFill>
                  <a:srgbClr val="0070C0"/>
                </a:solidFill>
                <a:effectLst/>
                <a:latin typeface="#9Slide03 AmpleSoft" panose="02000000000000000000" pitchFamily="2" charset="0"/>
                <a:sym typeface="Wingdings" panose="05000000000000000000" pitchFamily="2" charset="2"/>
              </a:rPr>
              <a:t> </a:t>
            </a:r>
            <a:r>
              <a:rPr lang="en-US" sz="2400" b="1" i="0" dirty="0" err="1">
                <a:solidFill>
                  <a:srgbClr val="0070C0"/>
                </a:solidFill>
                <a:effectLst/>
                <a:latin typeface="#9Slide03 AmpleSoft" panose="02000000000000000000" pitchFamily="2" charset="0"/>
                <a:sym typeface="Wingdings" panose="05000000000000000000" pitchFamily="2" charset="2"/>
              </a:rPr>
              <a:t>từ</a:t>
            </a:r>
            <a:r>
              <a:rPr lang="en-US" sz="2400" b="1" i="0" dirty="0">
                <a:solidFill>
                  <a:srgbClr val="0070C0"/>
                </a:solidFill>
                <a:effectLst/>
                <a:latin typeface="#9Slide03 AmpleSoft" panose="02000000000000000000" pitchFamily="2" charset="0"/>
                <a:sym typeface="Wingdings" panose="05000000000000000000" pitchFamily="2" charset="2"/>
              </a:rPr>
              <a:t> so </a:t>
            </a:r>
            <a:r>
              <a:rPr lang="en-US" sz="2400" b="1" i="0" dirty="0" err="1">
                <a:solidFill>
                  <a:srgbClr val="0070C0"/>
                </a:solidFill>
                <a:effectLst/>
                <a:latin typeface="#9Slide03 AmpleSoft" panose="02000000000000000000" pitchFamily="2" charset="0"/>
                <a:sym typeface="Wingdings" panose="05000000000000000000" pitchFamily="2" charset="2"/>
              </a:rPr>
              <a:t>sánh</a:t>
            </a:r>
            <a:r>
              <a:rPr lang="en-US" sz="2400" b="1" i="0" dirty="0">
                <a:solidFill>
                  <a:srgbClr val="0070C0"/>
                </a:solidFill>
                <a:effectLst/>
                <a:latin typeface="#9Slide03 AmpleSoft" panose="02000000000000000000" pitchFamily="2" charset="0"/>
                <a:sym typeface="Wingdings" panose="05000000000000000000" pitchFamily="2" charset="2"/>
              </a:rPr>
              <a:t> </a:t>
            </a:r>
            <a:r>
              <a:rPr lang="en-US" sz="2400" b="1" i="0" dirty="0" err="1">
                <a:solidFill>
                  <a:srgbClr val="0070C0"/>
                </a:solidFill>
                <a:effectLst/>
                <a:latin typeface="#9Slide03 AmpleSoft" panose="02000000000000000000" pitchFamily="2" charset="0"/>
                <a:sym typeface="Wingdings" panose="05000000000000000000" pitchFamily="2" charset="2"/>
              </a:rPr>
              <a:t>và</a:t>
            </a:r>
            <a:r>
              <a:rPr lang="en-US" sz="2400" b="1" i="0" dirty="0">
                <a:solidFill>
                  <a:srgbClr val="0070C0"/>
                </a:solidFill>
                <a:effectLst/>
                <a:latin typeface="#9Slide03 AmpleSoft" panose="02000000000000000000" pitchFamily="2" charset="0"/>
                <a:sym typeface="Wingdings" panose="05000000000000000000" pitchFamily="2" charset="2"/>
              </a:rPr>
              <a:t> </a:t>
            </a:r>
            <a:r>
              <a:rPr lang="en-US" sz="2400" b="1" i="0" dirty="0" err="1">
                <a:solidFill>
                  <a:srgbClr val="0070C0"/>
                </a:solidFill>
                <a:effectLst/>
                <a:latin typeface="#9Slide03 AmpleSoft" panose="02000000000000000000" pitchFamily="2" charset="0"/>
                <a:sym typeface="Wingdings" panose="05000000000000000000" pitchFamily="2" charset="2"/>
              </a:rPr>
              <a:t>tương</a:t>
            </a:r>
            <a:r>
              <a:rPr lang="en-US" sz="2400" b="1" i="0" dirty="0">
                <a:solidFill>
                  <a:srgbClr val="0070C0"/>
                </a:solidFill>
                <a:effectLst/>
                <a:latin typeface="#9Slide03 AmpleSoft" panose="02000000000000000000" pitchFamily="2" charset="0"/>
                <a:sym typeface="Wingdings" panose="05000000000000000000" pitchFamily="2" charset="2"/>
              </a:rPr>
              <a:t> </a:t>
            </a:r>
            <a:r>
              <a:rPr lang="en-US" sz="2400" b="1" i="0" dirty="0" err="1">
                <a:solidFill>
                  <a:srgbClr val="0070C0"/>
                </a:solidFill>
                <a:effectLst/>
                <a:latin typeface="#9Slide03 AmpleSoft" panose="02000000000000000000" pitchFamily="2" charset="0"/>
                <a:sym typeface="Wingdings" panose="05000000000000000000" pitchFamily="2" charset="2"/>
              </a:rPr>
              <a:t>phản</a:t>
            </a:r>
            <a:endParaRPr lang="en-US" sz="1800" b="1" dirty="0">
              <a:solidFill>
                <a:srgbClr val="0070C0"/>
              </a:solidFill>
              <a:latin typeface="#9Slide03 AmpleSoft" panose="02000000000000000000" pitchFamily="2" charset="0"/>
            </a:endParaRPr>
          </a:p>
        </p:txBody>
      </p:sp>
      <p:grpSp>
        <p:nvGrpSpPr>
          <p:cNvPr id="18" name="Group 17">
            <a:extLst>
              <a:ext uri="{FF2B5EF4-FFF2-40B4-BE49-F238E27FC236}">
                <a16:creationId xmlns:a16="http://schemas.microsoft.com/office/drawing/2014/main" id="{F80813C7-E502-DE43-031A-B7B433BF4262}"/>
              </a:ext>
            </a:extLst>
          </p:cNvPr>
          <p:cNvGrpSpPr/>
          <p:nvPr/>
        </p:nvGrpSpPr>
        <p:grpSpPr>
          <a:xfrm>
            <a:off x="2805512" y="801394"/>
            <a:ext cx="2242868" cy="897790"/>
            <a:chOff x="2760450" y="1094912"/>
            <a:chExt cx="1699404" cy="786726"/>
          </a:xfrm>
        </p:grpSpPr>
        <p:grpSp>
          <p:nvGrpSpPr>
            <p:cNvPr id="4" name="Google Shape;481;p26">
              <a:extLst>
                <a:ext uri="{FF2B5EF4-FFF2-40B4-BE49-F238E27FC236}">
                  <a16:creationId xmlns:a16="http://schemas.microsoft.com/office/drawing/2014/main" id="{74B608B3-72E7-85A0-A947-53B0BFC682C2}"/>
                </a:ext>
              </a:extLst>
            </p:cNvPr>
            <p:cNvGrpSpPr/>
            <p:nvPr/>
          </p:nvGrpSpPr>
          <p:grpSpPr>
            <a:xfrm>
              <a:off x="2947209" y="1094912"/>
              <a:ext cx="1383252" cy="786726"/>
              <a:chOff x="2724312" y="1282500"/>
              <a:chExt cx="1258491" cy="894928"/>
            </a:xfrm>
          </p:grpSpPr>
          <p:sp>
            <p:nvSpPr>
              <p:cNvPr id="7" name="Google Shape;485;p26">
                <a:extLst>
                  <a:ext uri="{FF2B5EF4-FFF2-40B4-BE49-F238E27FC236}">
                    <a16:creationId xmlns:a16="http://schemas.microsoft.com/office/drawing/2014/main" id="{E2143FF9-B27B-B74B-15B7-4CBF283856D0}"/>
                  </a:ext>
                </a:extLst>
              </p:cNvPr>
              <p:cNvSpPr/>
              <p:nvPr/>
            </p:nvSpPr>
            <p:spPr>
              <a:xfrm>
                <a:off x="2760788" y="1299275"/>
                <a:ext cx="1214450" cy="81437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1">
                  <a:lumMod val="20000"/>
                  <a:lumOff val="80000"/>
                </a:schemeClr>
              </a:solidFill>
              <a:ln>
                <a:noFill/>
              </a:ln>
            </p:spPr>
            <p:txBody>
              <a:bodyPr/>
              <a:lstStyle/>
              <a:p>
                <a:endParaRPr lang="en-US" dirty="0"/>
              </a:p>
            </p:txBody>
          </p:sp>
          <p:sp>
            <p:nvSpPr>
              <p:cNvPr id="8" name="Google Shape;486;p26">
                <a:extLst>
                  <a:ext uri="{FF2B5EF4-FFF2-40B4-BE49-F238E27FC236}">
                    <a16:creationId xmlns:a16="http://schemas.microsoft.com/office/drawing/2014/main" id="{8164C5BA-185D-15EC-7E38-11BAE6AF4BD9}"/>
                  </a:ext>
                </a:extLst>
              </p:cNvPr>
              <p:cNvSpPr/>
              <p:nvPr/>
            </p:nvSpPr>
            <p:spPr>
              <a:xfrm>
                <a:off x="2724312" y="1282500"/>
                <a:ext cx="1258491" cy="894928"/>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E755E64A-E6F1-1644-424A-868E8E5E67AC}"/>
                </a:ext>
              </a:extLst>
            </p:cNvPr>
            <p:cNvSpPr txBox="1"/>
            <p:nvPr/>
          </p:nvSpPr>
          <p:spPr>
            <a:xfrm>
              <a:off x="2760450" y="1221547"/>
              <a:ext cx="1699404" cy="461665"/>
            </a:xfrm>
            <a:prstGeom prst="rect">
              <a:avLst/>
            </a:prstGeom>
            <a:noFill/>
          </p:spPr>
          <p:txBody>
            <a:bodyPr wrap="square">
              <a:spAutoFit/>
            </a:bodyPr>
            <a:lstStyle/>
            <a:p>
              <a:pPr algn="ctr"/>
              <a:r>
                <a:rPr lang="en-US" sz="2400" i="0" dirty="0">
                  <a:solidFill>
                    <a:srgbClr val="0070C0"/>
                  </a:solidFill>
                  <a:effectLst/>
                  <a:latin typeface="#9Slide03 AmpleSoft" panose="02000000000000000000" pitchFamily="2" charset="0"/>
                  <a:sym typeface="Wingdings" panose="05000000000000000000" pitchFamily="2" charset="2"/>
                </a:rPr>
                <a:t>So </a:t>
              </a:r>
              <a:r>
                <a:rPr lang="en-US" sz="2400" i="0" dirty="0" err="1">
                  <a:solidFill>
                    <a:srgbClr val="0070C0"/>
                  </a:solidFill>
                  <a:effectLst/>
                  <a:latin typeface="#9Slide03 AmpleSoft" panose="02000000000000000000" pitchFamily="2" charset="0"/>
                  <a:sym typeface="Wingdings" panose="05000000000000000000" pitchFamily="2" charset="2"/>
                </a:rPr>
                <a:t>sánh</a:t>
              </a:r>
              <a:endParaRPr lang="en-US" sz="1800" dirty="0">
                <a:solidFill>
                  <a:srgbClr val="0070C0"/>
                </a:solidFill>
                <a:latin typeface="#9Slide03 AmpleSoft" panose="02000000000000000000" pitchFamily="2" charset="0"/>
              </a:endParaRPr>
            </a:p>
          </p:txBody>
        </p:sp>
      </p:grpSp>
      <p:grpSp>
        <p:nvGrpSpPr>
          <p:cNvPr id="20" name="Group 19">
            <a:extLst>
              <a:ext uri="{FF2B5EF4-FFF2-40B4-BE49-F238E27FC236}">
                <a16:creationId xmlns:a16="http://schemas.microsoft.com/office/drawing/2014/main" id="{0C8E2585-399F-2EA4-D71E-E67F76CBA8AC}"/>
              </a:ext>
            </a:extLst>
          </p:cNvPr>
          <p:cNvGrpSpPr/>
          <p:nvPr/>
        </p:nvGrpSpPr>
        <p:grpSpPr>
          <a:xfrm>
            <a:off x="6055670" y="771482"/>
            <a:ext cx="2242868" cy="1101400"/>
            <a:chOff x="6196048" y="1074252"/>
            <a:chExt cx="1699404" cy="965148"/>
          </a:xfrm>
        </p:grpSpPr>
        <p:grpSp>
          <p:nvGrpSpPr>
            <p:cNvPr id="14" name="Google Shape;481;p26">
              <a:extLst>
                <a:ext uri="{FF2B5EF4-FFF2-40B4-BE49-F238E27FC236}">
                  <a16:creationId xmlns:a16="http://schemas.microsoft.com/office/drawing/2014/main" id="{45AF8446-86BB-2E5C-72B9-56705805BFEA}"/>
                </a:ext>
              </a:extLst>
            </p:cNvPr>
            <p:cNvGrpSpPr/>
            <p:nvPr/>
          </p:nvGrpSpPr>
          <p:grpSpPr>
            <a:xfrm>
              <a:off x="6369020" y="1074252"/>
              <a:ext cx="1383252" cy="786726"/>
              <a:chOff x="2724312" y="1282500"/>
              <a:chExt cx="1258491" cy="894928"/>
            </a:xfrm>
          </p:grpSpPr>
          <p:sp>
            <p:nvSpPr>
              <p:cNvPr id="15" name="Google Shape;485;p26">
                <a:extLst>
                  <a:ext uri="{FF2B5EF4-FFF2-40B4-BE49-F238E27FC236}">
                    <a16:creationId xmlns:a16="http://schemas.microsoft.com/office/drawing/2014/main" id="{DD4A064B-8AE8-9996-9DFC-BD604E1F2CC5}"/>
                  </a:ext>
                </a:extLst>
              </p:cNvPr>
              <p:cNvSpPr/>
              <p:nvPr/>
            </p:nvSpPr>
            <p:spPr>
              <a:xfrm>
                <a:off x="2760788" y="1299275"/>
                <a:ext cx="1214450" cy="814375"/>
              </a:xfrm>
              <a:custGeom>
                <a:avLst/>
                <a:gdLst/>
                <a:ahLst/>
                <a:cxnLst/>
                <a:rect l="l" t="t" r="r" b="b"/>
                <a:pathLst>
                  <a:path w="48578" h="32575" extrusionOk="0">
                    <a:moveTo>
                      <a:pt x="1524" y="4572"/>
                    </a:moveTo>
                    <a:lnTo>
                      <a:pt x="17907" y="5905"/>
                    </a:lnTo>
                    <a:lnTo>
                      <a:pt x="30766" y="6001"/>
                    </a:lnTo>
                    <a:lnTo>
                      <a:pt x="32385" y="0"/>
                    </a:lnTo>
                    <a:lnTo>
                      <a:pt x="38291" y="5810"/>
                    </a:lnTo>
                    <a:lnTo>
                      <a:pt x="44673" y="11335"/>
                    </a:lnTo>
                    <a:lnTo>
                      <a:pt x="48578" y="14383"/>
                    </a:lnTo>
                    <a:lnTo>
                      <a:pt x="41053" y="25622"/>
                    </a:lnTo>
                    <a:lnTo>
                      <a:pt x="34957" y="32575"/>
                    </a:lnTo>
                    <a:lnTo>
                      <a:pt x="33243" y="30480"/>
                    </a:lnTo>
                    <a:lnTo>
                      <a:pt x="31814" y="25527"/>
                    </a:lnTo>
                    <a:lnTo>
                      <a:pt x="0" y="25336"/>
                    </a:lnTo>
                    <a:close/>
                  </a:path>
                </a:pathLst>
              </a:custGeom>
              <a:solidFill>
                <a:schemeClr val="accent1">
                  <a:lumMod val="20000"/>
                  <a:lumOff val="80000"/>
                </a:schemeClr>
              </a:solidFill>
              <a:ln>
                <a:noFill/>
              </a:ln>
            </p:spPr>
            <p:txBody>
              <a:bodyPr/>
              <a:lstStyle/>
              <a:p>
                <a:endParaRPr lang="en-US" dirty="0"/>
              </a:p>
            </p:txBody>
          </p:sp>
          <p:sp>
            <p:nvSpPr>
              <p:cNvPr id="16" name="Google Shape;486;p26">
                <a:extLst>
                  <a:ext uri="{FF2B5EF4-FFF2-40B4-BE49-F238E27FC236}">
                    <a16:creationId xmlns:a16="http://schemas.microsoft.com/office/drawing/2014/main" id="{8A1722AB-7D63-C1CF-5131-4674A12FC791}"/>
                  </a:ext>
                </a:extLst>
              </p:cNvPr>
              <p:cNvSpPr/>
              <p:nvPr/>
            </p:nvSpPr>
            <p:spPr>
              <a:xfrm>
                <a:off x="2724312" y="1282500"/>
                <a:ext cx="1258491" cy="894928"/>
              </a:xfrm>
              <a:custGeom>
                <a:avLst/>
                <a:gdLst/>
                <a:ahLst/>
                <a:cxnLst/>
                <a:rect l="l" t="t" r="r" b="b"/>
                <a:pathLst>
                  <a:path w="34883" h="24804" extrusionOk="0">
                    <a:moveTo>
                      <a:pt x="1310" y="16558"/>
                    </a:moveTo>
                    <a:lnTo>
                      <a:pt x="1441" y="16689"/>
                    </a:lnTo>
                    <a:lnTo>
                      <a:pt x="1506" y="16754"/>
                    </a:lnTo>
                    <a:lnTo>
                      <a:pt x="1637" y="16885"/>
                    </a:lnTo>
                    <a:lnTo>
                      <a:pt x="1833" y="16885"/>
                    </a:lnTo>
                    <a:lnTo>
                      <a:pt x="1768" y="17016"/>
                    </a:lnTo>
                    <a:lnTo>
                      <a:pt x="1506" y="17016"/>
                    </a:lnTo>
                    <a:lnTo>
                      <a:pt x="1310" y="17081"/>
                    </a:lnTo>
                    <a:lnTo>
                      <a:pt x="1310" y="16558"/>
                    </a:lnTo>
                    <a:close/>
                    <a:moveTo>
                      <a:pt x="6153" y="18325"/>
                    </a:moveTo>
                    <a:lnTo>
                      <a:pt x="7592" y="18456"/>
                    </a:lnTo>
                    <a:lnTo>
                      <a:pt x="7265" y="18456"/>
                    </a:lnTo>
                    <a:lnTo>
                      <a:pt x="6153" y="18325"/>
                    </a:lnTo>
                    <a:close/>
                    <a:moveTo>
                      <a:pt x="23626" y="1113"/>
                    </a:moveTo>
                    <a:lnTo>
                      <a:pt x="26047" y="3600"/>
                    </a:lnTo>
                    <a:lnTo>
                      <a:pt x="27291" y="4843"/>
                    </a:lnTo>
                    <a:lnTo>
                      <a:pt x="28600" y="6021"/>
                    </a:lnTo>
                    <a:lnTo>
                      <a:pt x="29909" y="7134"/>
                    </a:lnTo>
                    <a:lnTo>
                      <a:pt x="31283" y="8246"/>
                    </a:lnTo>
                    <a:lnTo>
                      <a:pt x="32657" y="9293"/>
                    </a:lnTo>
                    <a:lnTo>
                      <a:pt x="34097" y="10210"/>
                    </a:lnTo>
                    <a:lnTo>
                      <a:pt x="32657" y="12173"/>
                    </a:lnTo>
                    <a:lnTo>
                      <a:pt x="31217" y="14136"/>
                    </a:lnTo>
                    <a:lnTo>
                      <a:pt x="29778" y="16100"/>
                    </a:lnTo>
                    <a:lnTo>
                      <a:pt x="28272" y="18063"/>
                    </a:lnTo>
                    <a:lnTo>
                      <a:pt x="26702" y="20026"/>
                    </a:lnTo>
                    <a:lnTo>
                      <a:pt x="26047" y="20942"/>
                    </a:lnTo>
                    <a:lnTo>
                      <a:pt x="25720" y="21401"/>
                    </a:lnTo>
                    <a:lnTo>
                      <a:pt x="25327" y="21728"/>
                    </a:lnTo>
                    <a:lnTo>
                      <a:pt x="25066" y="21924"/>
                    </a:lnTo>
                    <a:lnTo>
                      <a:pt x="24935" y="21924"/>
                    </a:lnTo>
                    <a:lnTo>
                      <a:pt x="24869" y="21728"/>
                    </a:lnTo>
                    <a:lnTo>
                      <a:pt x="24738" y="21466"/>
                    </a:lnTo>
                    <a:lnTo>
                      <a:pt x="24673" y="21139"/>
                    </a:lnTo>
                    <a:lnTo>
                      <a:pt x="24608" y="20812"/>
                    </a:lnTo>
                    <a:lnTo>
                      <a:pt x="24542" y="20223"/>
                    </a:lnTo>
                    <a:lnTo>
                      <a:pt x="24150" y="17605"/>
                    </a:lnTo>
                    <a:lnTo>
                      <a:pt x="24215" y="17474"/>
                    </a:lnTo>
                    <a:lnTo>
                      <a:pt x="24215" y="17343"/>
                    </a:lnTo>
                    <a:lnTo>
                      <a:pt x="24084" y="17278"/>
                    </a:lnTo>
                    <a:lnTo>
                      <a:pt x="23953" y="17212"/>
                    </a:lnTo>
                    <a:lnTo>
                      <a:pt x="18325" y="17212"/>
                    </a:lnTo>
                    <a:lnTo>
                      <a:pt x="15511" y="17278"/>
                    </a:lnTo>
                    <a:lnTo>
                      <a:pt x="12697" y="17278"/>
                    </a:lnTo>
                    <a:lnTo>
                      <a:pt x="9883" y="17147"/>
                    </a:lnTo>
                    <a:lnTo>
                      <a:pt x="7069" y="17016"/>
                    </a:lnTo>
                    <a:lnTo>
                      <a:pt x="5825" y="16950"/>
                    </a:lnTo>
                    <a:lnTo>
                      <a:pt x="4517" y="16819"/>
                    </a:lnTo>
                    <a:lnTo>
                      <a:pt x="3273" y="16754"/>
                    </a:lnTo>
                    <a:lnTo>
                      <a:pt x="2619" y="16754"/>
                    </a:lnTo>
                    <a:lnTo>
                      <a:pt x="2030" y="16819"/>
                    </a:lnTo>
                    <a:lnTo>
                      <a:pt x="2030" y="16754"/>
                    </a:lnTo>
                    <a:lnTo>
                      <a:pt x="1964" y="16623"/>
                    </a:lnTo>
                    <a:lnTo>
                      <a:pt x="1833" y="16427"/>
                    </a:lnTo>
                    <a:lnTo>
                      <a:pt x="1768" y="16100"/>
                    </a:lnTo>
                    <a:lnTo>
                      <a:pt x="1768" y="15707"/>
                    </a:lnTo>
                    <a:lnTo>
                      <a:pt x="1768" y="15249"/>
                    </a:lnTo>
                    <a:lnTo>
                      <a:pt x="1899" y="13678"/>
                    </a:lnTo>
                    <a:lnTo>
                      <a:pt x="2030" y="10341"/>
                    </a:lnTo>
                    <a:lnTo>
                      <a:pt x="2291" y="3927"/>
                    </a:lnTo>
                    <a:lnTo>
                      <a:pt x="7461" y="4516"/>
                    </a:lnTo>
                    <a:lnTo>
                      <a:pt x="10079" y="4712"/>
                    </a:lnTo>
                    <a:lnTo>
                      <a:pt x="12631" y="4909"/>
                    </a:lnTo>
                    <a:lnTo>
                      <a:pt x="15249" y="5040"/>
                    </a:lnTo>
                    <a:lnTo>
                      <a:pt x="20419" y="5040"/>
                    </a:lnTo>
                    <a:lnTo>
                      <a:pt x="23037" y="4974"/>
                    </a:lnTo>
                    <a:lnTo>
                      <a:pt x="23168" y="4909"/>
                    </a:lnTo>
                    <a:lnTo>
                      <a:pt x="23299" y="4778"/>
                    </a:lnTo>
                    <a:lnTo>
                      <a:pt x="23364" y="4712"/>
                    </a:lnTo>
                    <a:lnTo>
                      <a:pt x="23495" y="4582"/>
                    </a:lnTo>
                    <a:lnTo>
                      <a:pt x="23626" y="2880"/>
                    </a:lnTo>
                    <a:lnTo>
                      <a:pt x="23626" y="1113"/>
                    </a:lnTo>
                    <a:close/>
                    <a:moveTo>
                      <a:pt x="24411" y="23626"/>
                    </a:moveTo>
                    <a:lnTo>
                      <a:pt x="24608" y="23691"/>
                    </a:lnTo>
                    <a:lnTo>
                      <a:pt x="24738" y="23756"/>
                    </a:lnTo>
                    <a:lnTo>
                      <a:pt x="24542" y="24018"/>
                    </a:lnTo>
                    <a:lnTo>
                      <a:pt x="24411" y="23626"/>
                    </a:lnTo>
                    <a:close/>
                    <a:moveTo>
                      <a:pt x="23364" y="0"/>
                    </a:moveTo>
                    <a:lnTo>
                      <a:pt x="23233" y="66"/>
                    </a:lnTo>
                    <a:lnTo>
                      <a:pt x="23168" y="66"/>
                    </a:lnTo>
                    <a:lnTo>
                      <a:pt x="22317" y="655"/>
                    </a:lnTo>
                    <a:lnTo>
                      <a:pt x="21924" y="917"/>
                    </a:lnTo>
                    <a:lnTo>
                      <a:pt x="21728" y="1113"/>
                    </a:lnTo>
                    <a:lnTo>
                      <a:pt x="21597" y="1244"/>
                    </a:lnTo>
                    <a:lnTo>
                      <a:pt x="21532" y="1440"/>
                    </a:lnTo>
                    <a:lnTo>
                      <a:pt x="21597" y="1506"/>
                    </a:lnTo>
                    <a:lnTo>
                      <a:pt x="21597" y="2945"/>
                    </a:lnTo>
                    <a:lnTo>
                      <a:pt x="21532" y="4320"/>
                    </a:lnTo>
                    <a:lnTo>
                      <a:pt x="16624" y="4254"/>
                    </a:lnTo>
                    <a:lnTo>
                      <a:pt x="11781" y="4058"/>
                    </a:lnTo>
                    <a:lnTo>
                      <a:pt x="9294" y="3927"/>
                    </a:lnTo>
                    <a:lnTo>
                      <a:pt x="6872" y="3731"/>
                    </a:lnTo>
                    <a:lnTo>
                      <a:pt x="4451" y="3534"/>
                    </a:lnTo>
                    <a:lnTo>
                      <a:pt x="2030" y="3273"/>
                    </a:lnTo>
                    <a:lnTo>
                      <a:pt x="1768" y="3273"/>
                    </a:lnTo>
                    <a:lnTo>
                      <a:pt x="1702" y="3338"/>
                    </a:lnTo>
                    <a:lnTo>
                      <a:pt x="983" y="4516"/>
                    </a:lnTo>
                    <a:lnTo>
                      <a:pt x="394" y="5367"/>
                    </a:lnTo>
                    <a:lnTo>
                      <a:pt x="328" y="5432"/>
                    </a:lnTo>
                    <a:lnTo>
                      <a:pt x="263" y="5498"/>
                    </a:lnTo>
                    <a:lnTo>
                      <a:pt x="263" y="5563"/>
                    </a:lnTo>
                    <a:lnTo>
                      <a:pt x="197" y="5694"/>
                    </a:lnTo>
                    <a:lnTo>
                      <a:pt x="197" y="5825"/>
                    </a:lnTo>
                    <a:lnTo>
                      <a:pt x="263" y="5890"/>
                    </a:lnTo>
                    <a:lnTo>
                      <a:pt x="132" y="7461"/>
                    </a:lnTo>
                    <a:lnTo>
                      <a:pt x="132" y="8966"/>
                    </a:lnTo>
                    <a:lnTo>
                      <a:pt x="132" y="12042"/>
                    </a:lnTo>
                    <a:lnTo>
                      <a:pt x="1" y="15249"/>
                    </a:lnTo>
                    <a:lnTo>
                      <a:pt x="1" y="16885"/>
                    </a:lnTo>
                    <a:lnTo>
                      <a:pt x="66" y="18456"/>
                    </a:lnTo>
                    <a:lnTo>
                      <a:pt x="66" y="18652"/>
                    </a:lnTo>
                    <a:lnTo>
                      <a:pt x="66" y="18783"/>
                    </a:lnTo>
                    <a:lnTo>
                      <a:pt x="132" y="18848"/>
                    </a:lnTo>
                    <a:lnTo>
                      <a:pt x="263" y="18914"/>
                    </a:lnTo>
                    <a:lnTo>
                      <a:pt x="394" y="18914"/>
                    </a:lnTo>
                    <a:lnTo>
                      <a:pt x="3208" y="19045"/>
                    </a:lnTo>
                    <a:lnTo>
                      <a:pt x="11781" y="19045"/>
                    </a:lnTo>
                    <a:lnTo>
                      <a:pt x="17474" y="19110"/>
                    </a:lnTo>
                    <a:lnTo>
                      <a:pt x="20092" y="19110"/>
                    </a:lnTo>
                    <a:lnTo>
                      <a:pt x="22775" y="19045"/>
                    </a:lnTo>
                    <a:lnTo>
                      <a:pt x="23037" y="21008"/>
                    </a:lnTo>
                    <a:lnTo>
                      <a:pt x="23430" y="22906"/>
                    </a:lnTo>
                    <a:lnTo>
                      <a:pt x="23495" y="23037"/>
                    </a:lnTo>
                    <a:lnTo>
                      <a:pt x="23561" y="23102"/>
                    </a:lnTo>
                    <a:lnTo>
                      <a:pt x="23691" y="23756"/>
                    </a:lnTo>
                    <a:lnTo>
                      <a:pt x="23757" y="23953"/>
                    </a:lnTo>
                    <a:lnTo>
                      <a:pt x="23888" y="23953"/>
                    </a:lnTo>
                    <a:lnTo>
                      <a:pt x="24215" y="24673"/>
                    </a:lnTo>
                    <a:lnTo>
                      <a:pt x="24280" y="24804"/>
                    </a:lnTo>
                    <a:lnTo>
                      <a:pt x="24542" y="24804"/>
                    </a:lnTo>
                    <a:lnTo>
                      <a:pt x="24608" y="24738"/>
                    </a:lnTo>
                    <a:lnTo>
                      <a:pt x="30628" y="17278"/>
                    </a:lnTo>
                    <a:lnTo>
                      <a:pt x="31872" y="15772"/>
                    </a:lnTo>
                    <a:lnTo>
                      <a:pt x="32526" y="14987"/>
                    </a:lnTo>
                    <a:lnTo>
                      <a:pt x="33115" y="14202"/>
                    </a:lnTo>
                    <a:lnTo>
                      <a:pt x="33639" y="13416"/>
                    </a:lnTo>
                    <a:lnTo>
                      <a:pt x="34097" y="12566"/>
                    </a:lnTo>
                    <a:lnTo>
                      <a:pt x="34490" y="11649"/>
                    </a:lnTo>
                    <a:lnTo>
                      <a:pt x="34751" y="10668"/>
                    </a:lnTo>
                    <a:lnTo>
                      <a:pt x="34751" y="10537"/>
                    </a:lnTo>
                    <a:lnTo>
                      <a:pt x="34686" y="10471"/>
                    </a:lnTo>
                    <a:lnTo>
                      <a:pt x="34817" y="10406"/>
                    </a:lnTo>
                    <a:lnTo>
                      <a:pt x="34882" y="10275"/>
                    </a:lnTo>
                    <a:lnTo>
                      <a:pt x="34882" y="10144"/>
                    </a:lnTo>
                    <a:lnTo>
                      <a:pt x="34751" y="10013"/>
                    </a:lnTo>
                    <a:lnTo>
                      <a:pt x="31806" y="7723"/>
                    </a:lnTo>
                    <a:lnTo>
                      <a:pt x="30367" y="6545"/>
                    </a:lnTo>
                    <a:lnTo>
                      <a:pt x="28927" y="5367"/>
                    </a:lnTo>
                    <a:lnTo>
                      <a:pt x="27553" y="4123"/>
                    </a:lnTo>
                    <a:lnTo>
                      <a:pt x="26178" y="2815"/>
                    </a:lnTo>
                    <a:lnTo>
                      <a:pt x="24869" y="1440"/>
                    </a:lnTo>
                    <a:lnTo>
                      <a:pt x="23561" y="131"/>
                    </a:lnTo>
                    <a:lnTo>
                      <a:pt x="23495" y="66"/>
                    </a:lnTo>
                    <a:lnTo>
                      <a:pt x="23364" y="0"/>
                    </a:ln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2D33B6AA-90FD-F43E-2C7D-159985132F39}"/>
                </a:ext>
              </a:extLst>
            </p:cNvPr>
            <p:cNvSpPr txBox="1"/>
            <p:nvPr/>
          </p:nvSpPr>
          <p:spPr>
            <a:xfrm>
              <a:off x="6196048" y="1208403"/>
              <a:ext cx="1699404" cy="830997"/>
            </a:xfrm>
            <a:prstGeom prst="rect">
              <a:avLst/>
            </a:prstGeom>
            <a:noFill/>
          </p:spPr>
          <p:txBody>
            <a:bodyPr wrap="square">
              <a:spAutoFit/>
            </a:bodyPr>
            <a:lstStyle/>
            <a:p>
              <a:pPr algn="ctr"/>
              <a:r>
                <a:rPr lang="en-US" sz="2400" i="0" dirty="0" err="1">
                  <a:solidFill>
                    <a:srgbClr val="0070C0"/>
                  </a:solidFill>
                  <a:effectLst/>
                  <a:latin typeface="#9Slide03 AmpleSoft" panose="02000000000000000000" pitchFamily="2" charset="0"/>
                  <a:sym typeface="Wingdings" panose="05000000000000000000" pitchFamily="2" charset="2"/>
                </a:rPr>
                <a:t>Tương</a:t>
              </a:r>
              <a:r>
                <a:rPr lang="en-US" sz="2400" i="0" dirty="0">
                  <a:solidFill>
                    <a:srgbClr val="0070C0"/>
                  </a:solidFill>
                  <a:effectLst/>
                  <a:latin typeface="#9Slide03 AmpleSoft" panose="02000000000000000000" pitchFamily="2" charset="0"/>
                  <a:sym typeface="Wingdings" panose="05000000000000000000" pitchFamily="2" charset="2"/>
                </a:rPr>
                <a:t> </a:t>
              </a:r>
              <a:r>
                <a:rPr lang="en-US" sz="2400" i="0" dirty="0" err="1">
                  <a:solidFill>
                    <a:srgbClr val="0070C0"/>
                  </a:solidFill>
                  <a:effectLst/>
                  <a:latin typeface="#9Slide03 AmpleSoft" panose="02000000000000000000" pitchFamily="2" charset="0"/>
                  <a:sym typeface="Wingdings" panose="05000000000000000000" pitchFamily="2" charset="2"/>
                </a:rPr>
                <a:t>phản</a:t>
              </a:r>
              <a:endParaRPr lang="en-US" sz="1800" dirty="0">
                <a:solidFill>
                  <a:srgbClr val="0070C0"/>
                </a:solidFill>
                <a:latin typeface="#9Slide03 AmpleSoft" panose="02000000000000000000" pitchFamily="2" charset="0"/>
              </a:endParaRPr>
            </a:p>
          </p:txBody>
        </p:sp>
      </p:grpSp>
      <p:sp>
        <p:nvSpPr>
          <p:cNvPr id="26" name="Google Shape;431;p48">
            <a:extLst>
              <a:ext uri="{FF2B5EF4-FFF2-40B4-BE49-F238E27FC236}">
                <a16:creationId xmlns:a16="http://schemas.microsoft.com/office/drawing/2014/main" id="{877F6924-C156-9491-B5E4-87E4C1AFDF32}"/>
              </a:ext>
            </a:extLst>
          </p:cNvPr>
          <p:cNvSpPr/>
          <p:nvPr/>
        </p:nvSpPr>
        <p:spPr>
          <a:xfrm>
            <a:off x="327406" y="1936481"/>
            <a:ext cx="1647891" cy="682401"/>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accent1">
              <a:lumMod val="20000"/>
              <a:lumOff val="80000"/>
            </a:schemeClr>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r>
              <a:rPr lang="en-US" sz="2400" dirty="0" err="1">
                <a:solidFill>
                  <a:srgbClr val="0070C0"/>
                </a:solidFill>
                <a:latin typeface="#9Slide03 AmpleSoft" panose="02000000000000000000" pitchFamily="2" charset="0"/>
              </a:rPr>
              <a:t>Đối</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tượng</a:t>
            </a:r>
            <a:endParaRPr sz="2400" dirty="0">
              <a:solidFill>
                <a:srgbClr val="0070C0"/>
              </a:solidFill>
              <a:latin typeface="#9Slide03 AmpleSoft" panose="02000000000000000000" pitchFamily="2" charset="0"/>
            </a:endParaRPr>
          </a:p>
        </p:txBody>
      </p:sp>
      <p:sp>
        <p:nvSpPr>
          <p:cNvPr id="27" name="Google Shape;431;p48">
            <a:extLst>
              <a:ext uri="{FF2B5EF4-FFF2-40B4-BE49-F238E27FC236}">
                <a16:creationId xmlns:a16="http://schemas.microsoft.com/office/drawing/2014/main" id="{CC6BC632-9AF0-2DEA-752F-4DC716C1944D}"/>
              </a:ext>
            </a:extLst>
          </p:cNvPr>
          <p:cNvSpPr/>
          <p:nvPr/>
        </p:nvSpPr>
        <p:spPr>
          <a:xfrm>
            <a:off x="327406" y="3029303"/>
            <a:ext cx="1647891" cy="682401"/>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accent1">
              <a:lumMod val="20000"/>
              <a:lumOff val="80000"/>
            </a:schemeClr>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r>
              <a:rPr lang="en-US" sz="2400" dirty="0" err="1">
                <a:solidFill>
                  <a:srgbClr val="0070C0"/>
                </a:solidFill>
                <a:latin typeface="#9Slide03 AmpleSoft" panose="02000000000000000000" pitchFamily="2" charset="0"/>
              </a:rPr>
              <a:t>Đặc</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điểm</a:t>
            </a:r>
            <a:r>
              <a:rPr lang="en-US" sz="2400" dirty="0">
                <a:solidFill>
                  <a:srgbClr val="0070C0"/>
                </a:solidFill>
                <a:latin typeface="#9Slide03 AmpleSoft" panose="02000000000000000000" pitchFamily="2" charset="0"/>
              </a:rPr>
              <a:t> so </a:t>
            </a:r>
            <a:r>
              <a:rPr lang="en-US" sz="2400" dirty="0" err="1">
                <a:solidFill>
                  <a:srgbClr val="0070C0"/>
                </a:solidFill>
                <a:latin typeface="#9Slide03 AmpleSoft" panose="02000000000000000000" pitchFamily="2" charset="0"/>
              </a:rPr>
              <a:t>sánh</a:t>
            </a:r>
            <a:endParaRPr sz="2400" dirty="0">
              <a:solidFill>
                <a:srgbClr val="0070C0"/>
              </a:solidFill>
              <a:latin typeface="#9Slide03 AmpleSoft" panose="02000000000000000000" pitchFamily="2" charset="0"/>
            </a:endParaRPr>
          </a:p>
        </p:txBody>
      </p:sp>
      <p:sp>
        <p:nvSpPr>
          <p:cNvPr id="28" name="Google Shape;431;p48">
            <a:extLst>
              <a:ext uri="{FF2B5EF4-FFF2-40B4-BE49-F238E27FC236}">
                <a16:creationId xmlns:a16="http://schemas.microsoft.com/office/drawing/2014/main" id="{C26EDB05-A9ED-E559-730E-F65C58AABA7C}"/>
              </a:ext>
            </a:extLst>
          </p:cNvPr>
          <p:cNvSpPr/>
          <p:nvPr/>
        </p:nvSpPr>
        <p:spPr>
          <a:xfrm>
            <a:off x="327406" y="4147714"/>
            <a:ext cx="1647891" cy="682401"/>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accent1">
              <a:lumMod val="20000"/>
              <a:lumOff val="80000"/>
            </a:schemeClr>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r>
              <a:rPr lang="en-US" sz="2400" dirty="0" err="1">
                <a:solidFill>
                  <a:srgbClr val="0070C0"/>
                </a:solidFill>
                <a:latin typeface="#9Slide03 AmpleSoft" panose="02000000000000000000" pitchFamily="2" charset="0"/>
              </a:rPr>
              <a:t>Tác</a:t>
            </a:r>
            <a:r>
              <a:rPr lang="en-US" sz="2400" dirty="0">
                <a:solidFill>
                  <a:srgbClr val="0070C0"/>
                </a:solidFill>
                <a:latin typeface="#9Slide03 AmpleSoft" panose="02000000000000000000" pitchFamily="2" charset="0"/>
              </a:rPr>
              <a:t> </a:t>
            </a:r>
            <a:r>
              <a:rPr lang="en-US" sz="2400" dirty="0" err="1">
                <a:solidFill>
                  <a:srgbClr val="0070C0"/>
                </a:solidFill>
                <a:latin typeface="#9Slide03 AmpleSoft" panose="02000000000000000000" pitchFamily="2" charset="0"/>
              </a:rPr>
              <a:t>dụng</a:t>
            </a:r>
            <a:endParaRPr sz="2400" dirty="0">
              <a:solidFill>
                <a:srgbClr val="0070C0"/>
              </a:solidFill>
              <a:latin typeface="#9Slide03 AmpleSoft" panose="02000000000000000000" pitchFamily="2" charset="0"/>
            </a:endParaRPr>
          </a:p>
        </p:txBody>
      </p:sp>
      <p:sp>
        <p:nvSpPr>
          <p:cNvPr id="29" name="Google Shape;431;p48">
            <a:extLst>
              <a:ext uri="{FF2B5EF4-FFF2-40B4-BE49-F238E27FC236}">
                <a16:creationId xmlns:a16="http://schemas.microsoft.com/office/drawing/2014/main" id="{90B04D43-14CD-91EB-AB05-F5801082CEF9}"/>
              </a:ext>
            </a:extLst>
          </p:cNvPr>
          <p:cNvSpPr/>
          <p:nvPr/>
        </p:nvSpPr>
        <p:spPr>
          <a:xfrm>
            <a:off x="2458788" y="1917656"/>
            <a:ext cx="2832586" cy="790566"/>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tx2">
              <a:lumMod val="20000"/>
              <a:lumOff val="80000"/>
            </a:schemeClr>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endParaRPr sz="2400" dirty="0">
              <a:solidFill>
                <a:srgbClr val="0070C0"/>
              </a:solidFill>
              <a:latin typeface="#9Slide03 AmpleSoft" panose="02000000000000000000" pitchFamily="2" charset="0"/>
            </a:endParaRPr>
          </a:p>
        </p:txBody>
      </p:sp>
      <p:sp>
        <p:nvSpPr>
          <p:cNvPr id="30" name="Google Shape;431;p48">
            <a:extLst>
              <a:ext uri="{FF2B5EF4-FFF2-40B4-BE49-F238E27FC236}">
                <a16:creationId xmlns:a16="http://schemas.microsoft.com/office/drawing/2014/main" id="{68BD4DAE-B48E-C79B-4064-8E125F64EA8F}"/>
              </a:ext>
            </a:extLst>
          </p:cNvPr>
          <p:cNvSpPr/>
          <p:nvPr/>
        </p:nvSpPr>
        <p:spPr>
          <a:xfrm>
            <a:off x="5801440" y="1872882"/>
            <a:ext cx="2832586" cy="790566"/>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tx2">
              <a:lumMod val="20000"/>
              <a:lumOff val="80000"/>
            </a:schemeClr>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endParaRPr sz="2400" dirty="0">
              <a:solidFill>
                <a:srgbClr val="0070C0"/>
              </a:solidFill>
              <a:latin typeface="#9Slide03 AmpleSoft" panose="02000000000000000000" pitchFamily="2" charset="0"/>
            </a:endParaRPr>
          </a:p>
        </p:txBody>
      </p:sp>
      <p:sp>
        <p:nvSpPr>
          <p:cNvPr id="31" name="Google Shape;431;p48">
            <a:extLst>
              <a:ext uri="{FF2B5EF4-FFF2-40B4-BE49-F238E27FC236}">
                <a16:creationId xmlns:a16="http://schemas.microsoft.com/office/drawing/2014/main" id="{18F0B20E-53CC-03D4-1CA6-C179AA84553D}"/>
              </a:ext>
            </a:extLst>
          </p:cNvPr>
          <p:cNvSpPr/>
          <p:nvPr/>
        </p:nvSpPr>
        <p:spPr>
          <a:xfrm>
            <a:off x="2458788" y="2975212"/>
            <a:ext cx="2832586" cy="790566"/>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tx2">
              <a:lumMod val="20000"/>
              <a:lumOff val="80000"/>
            </a:schemeClr>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endParaRPr sz="2400" dirty="0">
              <a:solidFill>
                <a:srgbClr val="0070C0"/>
              </a:solidFill>
              <a:latin typeface="#9Slide03 AmpleSoft" panose="02000000000000000000" pitchFamily="2" charset="0"/>
            </a:endParaRPr>
          </a:p>
        </p:txBody>
      </p:sp>
      <p:sp>
        <p:nvSpPr>
          <p:cNvPr id="32" name="Google Shape;431;p48">
            <a:extLst>
              <a:ext uri="{FF2B5EF4-FFF2-40B4-BE49-F238E27FC236}">
                <a16:creationId xmlns:a16="http://schemas.microsoft.com/office/drawing/2014/main" id="{06D3284A-E52D-ACB7-93D8-F3ECD7319153}"/>
              </a:ext>
            </a:extLst>
          </p:cNvPr>
          <p:cNvSpPr/>
          <p:nvPr/>
        </p:nvSpPr>
        <p:spPr>
          <a:xfrm>
            <a:off x="5801440" y="2943417"/>
            <a:ext cx="2832586" cy="790566"/>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tx2">
              <a:lumMod val="20000"/>
              <a:lumOff val="80000"/>
            </a:schemeClr>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endParaRPr sz="2400" dirty="0">
              <a:solidFill>
                <a:srgbClr val="0070C0"/>
              </a:solidFill>
              <a:latin typeface="#9Slide03 AmpleSoft" panose="02000000000000000000" pitchFamily="2" charset="0"/>
            </a:endParaRPr>
          </a:p>
        </p:txBody>
      </p:sp>
      <p:sp>
        <p:nvSpPr>
          <p:cNvPr id="33" name="Google Shape;431;p48">
            <a:extLst>
              <a:ext uri="{FF2B5EF4-FFF2-40B4-BE49-F238E27FC236}">
                <a16:creationId xmlns:a16="http://schemas.microsoft.com/office/drawing/2014/main" id="{1C7B27FE-FB45-9CE7-318D-A9B5052F7A2B}"/>
              </a:ext>
            </a:extLst>
          </p:cNvPr>
          <p:cNvSpPr/>
          <p:nvPr/>
        </p:nvSpPr>
        <p:spPr>
          <a:xfrm>
            <a:off x="2369140" y="4027240"/>
            <a:ext cx="6264885" cy="867489"/>
          </a:xfrm>
          <a:custGeom>
            <a:avLst/>
            <a:gdLst/>
            <a:ahLst/>
            <a:cxnLst/>
            <a:rect l="l" t="t" r="r" b="b"/>
            <a:pathLst>
              <a:path w="26864" h="23659" extrusionOk="0">
                <a:moveTo>
                  <a:pt x="6056" y="0"/>
                </a:moveTo>
                <a:cubicBezTo>
                  <a:pt x="5845" y="0"/>
                  <a:pt x="5616" y="35"/>
                  <a:pt x="5405" y="88"/>
                </a:cubicBezTo>
                <a:cubicBezTo>
                  <a:pt x="5299" y="141"/>
                  <a:pt x="5158" y="176"/>
                  <a:pt x="5053" y="229"/>
                </a:cubicBezTo>
                <a:cubicBezTo>
                  <a:pt x="5000" y="246"/>
                  <a:pt x="4982" y="246"/>
                  <a:pt x="4947" y="282"/>
                </a:cubicBezTo>
                <a:cubicBezTo>
                  <a:pt x="4806" y="317"/>
                  <a:pt x="4683" y="352"/>
                  <a:pt x="4542" y="352"/>
                </a:cubicBezTo>
                <a:lnTo>
                  <a:pt x="4190" y="352"/>
                </a:lnTo>
                <a:cubicBezTo>
                  <a:pt x="3838" y="352"/>
                  <a:pt x="3486" y="334"/>
                  <a:pt x="3116" y="317"/>
                </a:cubicBezTo>
                <a:lnTo>
                  <a:pt x="2888" y="317"/>
                </a:lnTo>
                <a:cubicBezTo>
                  <a:pt x="2764" y="317"/>
                  <a:pt x="2606" y="299"/>
                  <a:pt x="2483" y="299"/>
                </a:cubicBezTo>
                <a:lnTo>
                  <a:pt x="1163" y="299"/>
                </a:lnTo>
                <a:cubicBezTo>
                  <a:pt x="1127" y="299"/>
                  <a:pt x="1092" y="264"/>
                  <a:pt x="1074" y="264"/>
                </a:cubicBezTo>
                <a:lnTo>
                  <a:pt x="916" y="264"/>
                </a:lnTo>
                <a:cubicBezTo>
                  <a:pt x="775" y="264"/>
                  <a:pt x="652" y="264"/>
                  <a:pt x="494" y="246"/>
                </a:cubicBezTo>
                <a:lnTo>
                  <a:pt x="388" y="246"/>
                </a:lnTo>
                <a:cubicBezTo>
                  <a:pt x="335" y="246"/>
                  <a:pt x="300" y="229"/>
                  <a:pt x="230" y="229"/>
                </a:cubicBezTo>
                <a:cubicBezTo>
                  <a:pt x="212" y="229"/>
                  <a:pt x="212" y="229"/>
                  <a:pt x="194" y="264"/>
                </a:cubicBezTo>
                <a:cubicBezTo>
                  <a:pt x="159" y="352"/>
                  <a:pt x="142" y="423"/>
                  <a:pt x="159" y="511"/>
                </a:cubicBezTo>
                <a:lnTo>
                  <a:pt x="230" y="775"/>
                </a:lnTo>
                <a:cubicBezTo>
                  <a:pt x="230" y="827"/>
                  <a:pt x="247" y="845"/>
                  <a:pt x="247" y="863"/>
                </a:cubicBezTo>
                <a:lnTo>
                  <a:pt x="247" y="915"/>
                </a:lnTo>
                <a:cubicBezTo>
                  <a:pt x="247" y="968"/>
                  <a:pt x="282" y="1021"/>
                  <a:pt x="300" y="1074"/>
                </a:cubicBezTo>
                <a:cubicBezTo>
                  <a:pt x="300" y="1109"/>
                  <a:pt x="318" y="1127"/>
                  <a:pt x="318" y="1179"/>
                </a:cubicBezTo>
                <a:cubicBezTo>
                  <a:pt x="318" y="1197"/>
                  <a:pt x="335" y="1232"/>
                  <a:pt x="335" y="1267"/>
                </a:cubicBezTo>
                <a:cubicBezTo>
                  <a:pt x="406" y="1672"/>
                  <a:pt x="335" y="2112"/>
                  <a:pt x="282" y="2535"/>
                </a:cubicBezTo>
                <a:cubicBezTo>
                  <a:pt x="247" y="2693"/>
                  <a:pt x="212" y="2852"/>
                  <a:pt x="212" y="2993"/>
                </a:cubicBezTo>
                <a:lnTo>
                  <a:pt x="265" y="2993"/>
                </a:lnTo>
                <a:lnTo>
                  <a:pt x="265" y="3116"/>
                </a:lnTo>
                <a:cubicBezTo>
                  <a:pt x="265" y="3221"/>
                  <a:pt x="265" y="3362"/>
                  <a:pt x="282" y="3468"/>
                </a:cubicBezTo>
                <a:cubicBezTo>
                  <a:pt x="318" y="3714"/>
                  <a:pt x="546" y="3838"/>
                  <a:pt x="582" y="4066"/>
                </a:cubicBezTo>
                <a:cubicBezTo>
                  <a:pt x="634" y="4190"/>
                  <a:pt x="564" y="4295"/>
                  <a:pt x="634" y="4418"/>
                </a:cubicBezTo>
                <a:cubicBezTo>
                  <a:pt x="722" y="4542"/>
                  <a:pt x="881" y="4542"/>
                  <a:pt x="916" y="4771"/>
                </a:cubicBezTo>
                <a:lnTo>
                  <a:pt x="916" y="4911"/>
                </a:lnTo>
                <a:cubicBezTo>
                  <a:pt x="916" y="4964"/>
                  <a:pt x="898" y="4982"/>
                  <a:pt x="898" y="5035"/>
                </a:cubicBezTo>
                <a:cubicBezTo>
                  <a:pt x="846" y="5158"/>
                  <a:pt x="810" y="5299"/>
                  <a:pt x="898" y="5439"/>
                </a:cubicBezTo>
                <a:cubicBezTo>
                  <a:pt x="969" y="5527"/>
                  <a:pt x="1057" y="5598"/>
                  <a:pt x="1092" y="5686"/>
                </a:cubicBezTo>
                <a:cubicBezTo>
                  <a:pt x="1092" y="5703"/>
                  <a:pt x="1110" y="5756"/>
                  <a:pt x="1145" y="5774"/>
                </a:cubicBezTo>
                <a:cubicBezTo>
                  <a:pt x="1163" y="5827"/>
                  <a:pt x="1180" y="5862"/>
                  <a:pt x="1180" y="5915"/>
                </a:cubicBezTo>
                <a:cubicBezTo>
                  <a:pt x="1180" y="5932"/>
                  <a:pt x="1180" y="5950"/>
                  <a:pt x="1198" y="5950"/>
                </a:cubicBezTo>
                <a:lnTo>
                  <a:pt x="1198" y="5968"/>
                </a:lnTo>
                <a:cubicBezTo>
                  <a:pt x="1198" y="6020"/>
                  <a:pt x="1127" y="6091"/>
                  <a:pt x="1092" y="6126"/>
                </a:cubicBezTo>
                <a:cubicBezTo>
                  <a:pt x="1022" y="6196"/>
                  <a:pt x="969" y="6267"/>
                  <a:pt x="934" y="6302"/>
                </a:cubicBezTo>
                <a:cubicBezTo>
                  <a:pt x="846" y="6408"/>
                  <a:pt x="758" y="6496"/>
                  <a:pt x="670" y="6584"/>
                </a:cubicBezTo>
                <a:cubicBezTo>
                  <a:pt x="617" y="6654"/>
                  <a:pt x="546" y="6742"/>
                  <a:pt x="476" y="6813"/>
                </a:cubicBezTo>
                <a:lnTo>
                  <a:pt x="370" y="6918"/>
                </a:lnTo>
                <a:lnTo>
                  <a:pt x="300" y="6989"/>
                </a:lnTo>
                <a:cubicBezTo>
                  <a:pt x="177" y="7112"/>
                  <a:pt x="124" y="7165"/>
                  <a:pt x="265" y="7358"/>
                </a:cubicBezTo>
                <a:cubicBezTo>
                  <a:pt x="300" y="7429"/>
                  <a:pt x="388" y="7446"/>
                  <a:pt x="441" y="7517"/>
                </a:cubicBezTo>
                <a:cubicBezTo>
                  <a:pt x="476" y="7622"/>
                  <a:pt x="406" y="7816"/>
                  <a:pt x="388" y="7939"/>
                </a:cubicBezTo>
                <a:cubicBezTo>
                  <a:pt x="353" y="8203"/>
                  <a:pt x="300" y="8467"/>
                  <a:pt x="282" y="8731"/>
                </a:cubicBezTo>
                <a:cubicBezTo>
                  <a:pt x="282" y="8766"/>
                  <a:pt x="282" y="8784"/>
                  <a:pt x="265" y="8837"/>
                </a:cubicBezTo>
                <a:cubicBezTo>
                  <a:pt x="230" y="8943"/>
                  <a:pt x="212" y="9083"/>
                  <a:pt x="194" y="9189"/>
                </a:cubicBezTo>
                <a:cubicBezTo>
                  <a:pt x="142" y="9471"/>
                  <a:pt x="194" y="9735"/>
                  <a:pt x="177" y="10016"/>
                </a:cubicBezTo>
                <a:cubicBezTo>
                  <a:pt x="177" y="10140"/>
                  <a:pt x="106" y="10245"/>
                  <a:pt x="89" y="10351"/>
                </a:cubicBezTo>
                <a:cubicBezTo>
                  <a:pt x="89" y="10439"/>
                  <a:pt x="106" y="10544"/>
                  <a:pt x="177" y="10668"/>
                </a:cubicBezTo>
                <a:cubicBezTo>
                  <a:pt x="194" y="10703"/>
                  <a:pt x="212" y="10720"/>
                  <a:pt x="230" y="10773"/>
                </a:cubicBezTo>
                <a:cubicBezTo>
                  <a:pt x="265" y="10844"/>
                  <a:pt x="300" y="10879"/>
                  <a:pt x="318" y="10932"/>
                </a:cubicBezTo>
                <a:cubicBezTo>
                  <a:pt x="441" y="11073"/>
                  <a:pt x="582" y="11231"/>
                  <a:pt x="705" y="11389"/>
                </a:cubicBezTo>
                <a:cubicBezTo>
                  <a:pt x="881" y="11724"/>
                  <a:pt x="740" y="12182"/>
                  <a:pt x="828" y="12534"/>
                </a:cubicBezTo>
                <a:lnTo>
                  <a:pt x="828" y="12604"/>
                </a:lnTo>
                <a:cubicBezTo>
                  <a:pt x="828" y="12639"/>
                  <a:pt x="828" y="12657"/>
                  <a:pt x="846" y="12710"/>
                </a:cubicBezTo>
                <a:cubicBezTo>
                  <a:pt x="881" y="12903"/>
                  <a:pt x="881" y="13132"/>
                  <a:pt x="881" y="13326"/>
                </a:cubicBezTo>
                <a:cubicBezTo>
                  <a:pt x="881" y="13431"/>
                  <a:pt x="916" y="13537"/>
                  <a:pt x="916" y="13625"/>
                </a:cubicBezTo>
                <a:cubicBezTo>
                  <a:pt x="934" y="13801"/>
                  <a:pt x="810" y="13854"/>
                  <a:pt x="634" y="14012"/>
                </a:cubicBezTo>
                <a:cubicBezTo>
                  <a:pt x="529" y="14100"/>
                  <a:pt x="388" y="14188"/>
                  <a:pt x="318" y="14312"/>
                </a:cubicBezTo>
                <a:cubicBezTo>
                  <a:pt x="282" y="14400"/>
                  <a:pt x="282" y="14470"/>
                  <a:pt x="282" y="14540"/>
                </a:cubicBezTo>
                <a:cubicBezTo>
                  <a:pt x="282" y="14576"/>
                  <a:pt x="300" y="14593"/>
                  <a:pt x="300" y="14646"/>
                </a:cubicBezTo>
                <a:cubicBezTo>
                  <a:pt x="318" y="14681"/>
                  <a:pt x="318" y="14734"/>
                  <a:pt x="318" y="14769"/>
                </a:cubicBezTo>
                <a:cubicBezTo>
                  <a:pt x="370" y="15068"/>
                  <a:pt x="247" y="15368"/>
                  <a:pt x="247" y="15649"/>
                </a:cubicBezTo>
                <a:cubicBezTo>
                  <a:pt x="247" y="15878"/>
                  <a:pt x="159" y="15984"/>
                  <a:pt x="159" y="16230"/>
                </a:cubicBezTo>
                <a:lnTo>
                  <a:pt x="159" y="16477"/>
                </a:lnTo>
                <a:lnTo>
                  <a:pt x="159" y="16582"/>
                </a:lnTo>
                <a:cubicBezTo>
                  <a:pt x="159" y="16670"/>
                  <a:pt x="142" y="16758"/>
                  <a:pt x="124" y="16846"/>
                </a:cubicBezTo>
                <a:cubicBezTo>
                  <a:pt x="89" y="16970"/>
                  <a:pt x="1" y="17040"/>
                  <a:pt x="18" y="17198"/>
                </a:cubicBezTo>
                <a:cubicBezTo>
                  <a:pt x="54" y="17445"/>
                  <a:pt x="370" y="17533"/>
                  <a:pt x="476" y="17709"/>
                </a:cubicBezTo>
                <a:cubicBezTo>
                  <a:pt x="582" y="17885"/>
                  <a:pt x="546" y="18184"/>
                  <a:pt x="564" y="18413"/>
                </a:cubicBezTo>
                <a:lnTo>
                  <a:pt x="546" y="18413"/>
                </a:lnTo>
                <a:lnTo>
                  <a:pt x="546" y="18448"/>
                </a:lnTo>
                <a:lnTo>
                  <a:pt x="546" y="18519"/>
                </a:lnTo>
                <a:lnTo>
                  <a:pt x="564" y="18519"/>
                </a:lnTo>
                <a:cubicBezTo>
                  <a:pt x="599" y="18818"/>
                  <a:pt x="599" y="19064"/>
                  <a:pt x="687" y="19381"/>
                </a:cubicBezTo>
                <a:cubicBezTo>
                  <a:pt x="775" y="19610"/>
                  <a:pt x="758" y="19821"/>
                  <a:pt x="758" y="20085"/>
                </a:cubicBezTo>
                <a:cubicBezTo>
                  <a:pt x="758" y="20138"/>
                  <a:pt x="775" y="20261"/>
                  <a:pt x="775" y="20349"/>
                </a:cubicBezTo>
                <a:lnTo>
                  <a:pt x="775" y="20367"/>
                </a:lnTo>
                <a:lnTo>
                  <a:pt x="775" y="20455"/>
                </a:lnTo>
                <a:lnTo>
                  <a:pt x="775" y="20473"/>
                </a:lnTo>
                <a:cubicBezTo>
                  <a:pt x="740" y="20631"/>
                  <a:pt x="722" y="20543"/>
                  <a:pt x="599" y="20649"/>
                </a:cubicBezTo>
                <a:cubicBezTo>
                  <a:pt x="458" y="20807"/>
                  <a:pt x="370" y="21142"/>
                  <a:pt x="282" y="21335"/>
                </a:cubicBezTo>
                <a:cubicBezTo>
                  <a:pt x="142" y="21617"/>
                  <a:pt x="106" y="21951"/>
                  <a:pt x="71" y="22286"/>
                </a:cubicBezTo>
                <a:lnTo>
                  <a:pt x="71" y="22391"/>
                </a:lnTo>
                <a:cubicBezTo>
                  <a:pt x="71" y="22691"/>
                  <a:pt x="106" y="23008"/>
                  <a:pt x="106" y="23289"/>
                </a:cubicBezTo>
                <a:cubicBezTo>
                  <a:pt x="282" y="23360"/>
                  <a:pt x="494" y="23377"/>
                  <a:pt x="722" y="23377"/>
                </a:cubicBezTo>
                <a:lnTo>
                  <a:pt x="1215" y="23377"/>
                </a:lnTo>
                <a:cubicBezTo>
                  <a:pt x="1339" y="23377"/>
                  <a:pt x="1444" y="23377"/>
                  <a:pt x="1550" y="23395"/>
                </a:cubicBezTo>
                <a:cubicBezTo>
                  <a:pt x="1796" y="23448"/>
                  <a:pt x="1990" y="23465"/>
                  <a:pt x="2236" y="23465"/>
                </a:cubicBezTo>
                <a:lnTo>
                  <a:pt x="2254" y="23465"/>
                </a:lnTo>
                <a:cubicBezTo>
                  <a:pt x="2536" y="23465"/>
                  <a:pt x="2800" y="23430"/>
                  <a:pt x="3064" y="23395"/>
                </a:cubicBezTo>
                <a:lnTo>
                  <a:pt x="3187" y="23395"/>
                </a:lnTo>
                <a:cubicBezTo>
                  <a:pt x="3275" y="23395"/>
                  <a:pt x="3381" y="23377"/>
                  <a:pt x="3486" y="23377"/>
                </a:cubicBezTo>
                <a:lnTo>
                  <a:pt x="3504" y="23377"/>
                </a:lnTo>
                <a:cubicBezTo>
                  <a:pt x="4120" y="23377"/>
                  <a:pt x="4718" y="23307"/>
                  <a:pt x="5334" y="23289"/>
                </a:cubicBezTo>
                <a:cubicBezTo>
                  <a:pt x="5599" y="23289"/>
                  <a:pt x="5880" y="23272"/>
                  <a:pt x="6144" y="23254"/>
                </a:cubicBezTo>
                <a:cubicBezTo>
                  <a:pt x="6267" y="23219"/>
                  <a:pt x="6408" y="23201"/>
                  <a:pt x="6567" y="23201"/>
                </a:cubicBezTo>
                <a:lnTo>
                  <a:pt x="6672" y="23201"/>
                </a:lnTo>
                <a:cubicBezTo>
                  <a:pt x="6796" y="23219"/>
                  <a:pt x="6901" y="23289"/>
                  <a:pt x="7024" y="23342"/>
                </a:cubicBezTo>
                <a:cubicBezTo>
                  <a:pt x="7060" y="23342"/>
                  <a:pt x="7077" y="23360"/>
                  <a:pt x="7112" y="23360"/>
                </a:cubicBezTo>
                <a:cubicBezTo>
                  <a:pt x="7236" y="23377"/>
                  <a:pt x="7341" y="23377"/>
                  <a:pt x="7464" y="23377"/>
                </a:cubicBezTo>
                <a:cubicBezTo>
                  <a:pt x="7676" y="23377"/>
                  <a:pt x="7887" y="23360"/>
                  <a:pt x="8081" y="23342"/>
                </a:cubicBezTo>
                <a:cubicBezTo>
                  <a:pt x="8292" y="23307"/>
                  <a:pt x="8503" y="23289"/>
                  <a:pt x="8697" y="23289"/>
                </a:cubicBezTo>
                <a:lnTo>
                  <a:pt x="8855" y="23289"/>
                </a:lnTo>
                <a:cubicBezTo>
                  <a:pt x="8908" y="23289"/>
                  <a:pt x="8926" y="23307"/>
                  <a:pt x="8961" y="23307"/>
                </a:cubicBezTo>
                <a:cubicBezTo>
                  <a:pt x="9049" y="23342"/>
                  <a:pt x="9119" y="23377"/>
                  <a:pt x="9225" y="23377"/>
                </a:cubicBezTo>
                <a:lnTo>
                  <a:pt x="11566" y="23377"/>
                </a:lnTo>
                <a:cubicBezTo>
                  <a:pt x="11742" y="23360"/>
                  <a:pt x="11830" y="23272"/>
                  <a:pt x="11953" y="23219"/>
                </a:cubicBezTo>
                <a:cubicBezTo>
                  <a:pt x="12200" y="23131"/>
                  <a:pt x="12446" y="23113"/>
                  <a:pt x="12693" y="23113"/>
                </a:cubicBezTo>
                <a:lnTo>
                  <a:pt x="13186" y="23113"/>
                </a:lnTo>
                <a:cubicBezTo>
                  <a:pt x="13344" y="23254"/>
                  <a:pt x="13485" y="23272"/>
                  <a:pt x="13678" y="23307"/>
                </a:cubicBezTo>
                <a:cubicBezTo>
                  <a:pt x="13978" y="23360"/>
                  <a:pt x="14312" y="23377"/>
                  <a:pt x="14629" y="23448"/>
                </a:cubicBezTo>
                <a:lnTo>
                  <a:pt x="14629" y="23465"/>
                </a:lnTo>
                <a:cubicBezTo>
                  <a:pt x="14664" y="23465"/>
                  <a:pt x="14682" y="23483"/>
                  <a:pt x="14735" y="23483"/>
                </a:cubicBezTo>
                <a:cubicBezTo>
                  <a:pt x="14858" y="23518"/>
                  <a:pt x="14999" y="23518"/>
                  <a:pt x="15122" y="23518"/>
                </a:cubicBezTo>
                <a:cubicBezTo>
                  <a:pt x="15509" y="23518"/>
                  <a:pt x="15861" y="23448"/>
                  <a:pt x="16178" y="23307"/>
                </a:cubicBezTo>
                <a:cubicBezTo>
                  <a:pt x="16301" y="23272"/>
                  <a:pt x="16425" y="23254"/>
                  <a:pt x="16565" y="23219"/>
                </a:cubicBezTo>
                <a:lnTo>
                  <a:pt x="16794" y="23219"/>
                </a:lnTo>
                <a:cubicBezTo>
                  <a:pt x="16970" y="23219"/>
                  <a:pt x="17146" y="23254"/>
                  <a:pt x="17322" y="23254"/>
                </a:cubicBezTo>
                <a:lnTo>
                  <a:pt x="17358" y="23254"/>
                </a:lnTo>
                <a:cubicBezTo>
                  <a:pt x="17727" y="23254"/>
                  <a:pt x="18097" y="23201"/>
                  <a:pt x="18467" y="23184"/>
                </a:cubicBezTo>
                <a:lnTo>
                  <a:pt x="18590" y="23184"/>
                </a:lnTo>
                <a:cubicBezTo>
                  <a:pt x="18678" y="23184"/>
                  <a:pt x="18783" y="23166"/>
                  <a:pt x="18871" y="23166"/>
                </a:cubicBezTo>
                <a:cubicBezTo>
                  <a:pt x="19347" y="23113"/>
                  <a:pt x="19875" y="23078"/>
                  <a:pt x="20385" y="23078"/>
                </a:cubicBezTo>
                <a:lnTo>
                  <a:pt x="20561" y="23078"/>
                </a:lnTo>
                <a:cubicBezTo>
                  <a:pt x="20966" y="23078"/>
                  <a:pt x="21336" y="23096"/>
                  <a:pt x="21706" y="23184"/>
                </a:cubicBezTo>
                <a:cubicBezTo>
                  <a:pt x="21899" y="23219"/>
                  <a:pt x="22128" y="23219"/>
                  <a:pt x="22322" y="23272"/>
                </a:cubicBezTo>
                <a:cubicBezTo>
                  <a:pt x="22374" y="23272"/>
                  <a:pt x="22392" y="23272"/>
                  <a:pt x="22427" y="23289"/>
                </a:cubicBezTo>
                <a:cubicBezTo>
                  <a:pt x="22498" y="23289"/>
                  <a:pt x="22568" y="23307"/>
                  <a:pt x="22639" y="23307"/>
                </a:cubicBezTo>
                <a:cubicBezTo>
                  <a:pt x="22744" y="23307"/>
                  <a:pt x="22850" y="23307"/>
                  <a:pt x="22955" y="23289"/>
                </a:cubicBezTo>
                <a:cubicBezTo>
                  <a:pt x="23079" y="23272"/>
                  <a:pt x="23202" y="23254"/>
                  <a:pt x="23307" y="23219"/>
                </a:cubicBezTo>
                <a:cubicBezTo>
                  <a:pt x="23395" y="23254"/>
                  <a:pt x="23466" y="23272"/>
                  <a:pt x="23536" y="23289"/>
                </a:cubicBezTo>
                <a:cubicBezTo>
                  <a:pt x="23712" y="23307"/>
                  <a:pt x="23871" y="23307"/>
                  <a:pt x="24047" y="23342"/>
                </a:cubicBezTo>
                <a:cubicBezTo>
                  <a:pt x="24100" y="23342"/>
                  <a:pt x="24170" y="23360"/>
                  <a:pt x="24240" y="23360"/>
                </a:cubicBezTo>
                <a:cubicBezTo>
                  <a:pt x="24258" y="23360"/>
                  <a:pt x="24311" y="23360"/>
                  <a:pt x="24328" y="23377"/>
                </a:cubicBezTo>
                <a:cubicBezTo>
                  <a:pt x="24522" y="23395"/>
                  <a:pt x="24698" y="23465"/>
                  <a:pt x="24874" y="23553"/>
                </a:cubicBezTo>
                <a:cubicBezTo>
                  <a:pt x="25068" y="23641"/>
                  <a:pt x="25244" y="23659"/>
                  <a:pt x="25455" y="23659"/>
                </a:cubicBezTo>
                <a:lnTo>
                  <a:pt x="26212" y="23659"/>
                </a:lnTo>
                <a:cubicBezTo>
                  <a:pt x="26265" y="23659"/>
                  <a:pt x="26282" y="23659"/>
                  <a:pt x="26335" y="23641"/>
                </a:cubicBezTo>
                <a:lnTo>
                  <a:pt x="26458" y="23571"/>
                </a:lnTo>
                <a:cubicBezTo>
                  <a:pt x="26476" y="23272"/>
                  <a:pt x="26423" y="22937"/>
                  <a:pt x="26353" y="22656"/>
                </a:cubicBezTo>
                <a:cubicBezTo>
                  <a:pt x="26353" y="22603"/>
                  <a:pt x="26335" y="22567"/>
                  <a:pt x="26335" y="22515"/>
                </a:cubicBezTo>
                <a:cubicBezTo>
                  <a:pt x="26335" y="22479"/>
                  <a:pt x="26335" y="22462"/>
                  <a:pt x="26300" y="22409"/>
                </a:cubicBezTo>
                <a:lnTo>
                  <a:pt x="26300" y="22251"/>
                </a:lnTo>
                <a:cubicBezTo>
                  <a:pt x="26300" y="22163"/>
                  <a:pt x="26300" y="22075"/>
                  <a:pt x="26335" y="21987"/>
                </a:cubicBezTo>
                <a:cubicBezTo>
                  <a:pt x="26335" y="21934"/>
                  <a:pt x="26353" y="21863"/>
                  <a:pt x="26353" y="21775"/>
                </a:cubicBezTo>
                <a:cubicBezTo>
                  <a:pt x="26388" y="21423"/>
                  <a:pt x="26476" y="21089"/>
                  <a:pt x="26458" y="20737"/>
                </a:cubicBezTo>
                <a:cubicBezTo>
                  <a:pt x="26458" y="20702"/>
                  <a:pt x="26441" y="20649"/>
                  <a:pt x="26441" y="20614"/>
                </a:cubicBezTo>
                <a:cubicBezTo>
                  <a:pt x="26441" y="20561"/>
                  <a:pt x="26423" y="20543"/>
                  <a:pt x="26423" y="20490"/>
                </a:cubicBezTo>
                <a:cubicBezTo>
                  <a:pt x="26388" y="20437"/>
                  <a:pt x="26353" y="20367"/>
                  <a:pt x="26335" y="20297"/>
                </a:cubicBezTo>
                <a:cubicBezTo>
                  <a:pt x="26282" y="20226"/>
                  <a:pt x="26265" y="20173"/>
                  <a:pt x="26212" y="20085"/>
                </a:cubicBezTo>
                <a:cubicBezTo>
                  <a:pt x="26212" y="20050"/>
                  <a:pt x="26212" y="20050"/>
                  <a:pt x="26194" y="20033"/>
                </a:cubicBezTo>
                <a:cubicBezTo>
                  <a:pt x="26089" y="19821"/>
                  <a:pt x="26089" y="19593"/>
                  <a:pt x="26124" y="19346"/>
                </a:cubicBezTo>
                <a:cubicBezTo>
                  <a:pt x="26159" y="19293"/>
                  <a:pt x="26177" y="19205"/>
                  <a:pt x="26212" y="19135"/>
                </a:cubicBezTo>
                <a:cubicBezTo>
                  <a:pt x="26265" y="19047"/>
                  <a:pt x="26282" y="18959"/>
                  <a:pt x="26300" y="18871"/>
                </a:cubicBezTo>
                <a:lnTo>
                  <a:pt x="26300" y="18818"/>
                </a:lnTo>
                <a:cubicBezTo>
                  <a:pt x="26300" y="18783"/>
                  <a:pt x="26300" y="18712"/>
                  <a:pt x="26282" y="18660"/>
                </a:cubicBezTo>
                <a:cubicBezTo>
                  <a:pt x="26282" y="18624"/>
                  <a:pt x="26265" y="18607"/>
                  <a:pt x="26265" y="18554"/>
                </a:cubicBezTo>
                <a:lnTo>
                  <a:pt x="26318" y="18554"/>
                </a:lnTo>
                <a:cubicBezTo>
                  <a:pt x="26318" y="18536"/>
                  <a:pt x="26282" y="18484"/>
                  <a:pt x="26282" y="18466"/>
                </a:cubicBezTo>
                <a:cubicBezTo>
                  <a:pt x="26265" y="18378"/>
                  <a:pt x="26230" y="18290"/>
                  <a:pt x="26194" y="18202"/>
                </a:cubicBezTo>
                <a:cubicBezTo>
                  <a:pt x="26159" y="18026"/>
                  <a:pt x="26194" y="17850"/>
                  <a:pt x="26159" y="17674"/>
                </a:cubicBezTo>
                <a:cubicBezTo>
                  <a:pt x="26089" y="17375"/>
                  <a:pt x="26018" y="17040"/>
                  <a:pt x="26001" y="16723"/>
                </a:cubicBezTo>
                <a:lnTo>
                  <a:pt x="26001" y="16618"/>
                </a:lnTo>
                <a:lnTo>
                  <a:pt x="26001" y="16600"/>
                </a:lnTo>
                <a:cubicBezTo>
                  <a:pt x="26001" y="16318"/>
                  <a:pt x="26001" y="16054"/>
                  <a:pt x="26089" y="15755"/>
                </a:cubicBezTo>
                <a:cubicBezTo>
                  <a:pt x="26142" y="15614"/>
                  <a:pt x="26194" y="15456"/>
                  <a:pt x="26265" y="15315"/>
                </a:cubicBezTo>
                <a:lnTo>
                  <a:pt x="26265" y="15262"/>
                </a:lnTo>
                <a:cubicBezTo>
                  <a:pt x="26300" y="15174"/>
                  <a:pt x="26335" y="15104"/>
                  <a:pt x="26370" y="15033"/>
                </a:cubicBezTo>
                <a:cubicBezTo>
                  <a:pt x="26406" y="14998"/>
                  <a:pt x="26423" y="14945"/>
                  <a:pt x="26423" y="14928"/>
                </a:cubicBezTo>
                <a:cubicBezTo>
                  <a:pt x="26441" y="14875"/>
                  <a:pt x="26458" y="14822"/>
                  <a:pt x="26494" y="14752"/>
                </a:cubicBezTo>
                <a:cubicBezTo>
                  <a:pt x="26511" y="14716"/>
                  <a:pt x="26529" y="14681"/>
                  <a:pt x="26529" y="14646"/>
                </a:cubicBezTo>
                <a:cubicBezTo>
                  <a:pt x="26687" y="14312"/>
                  <a:pt x="26863" y="13924"/>
                  <a:pt x="26793" y="13590"/>
                </a:cubicBezTo>
                <a:cubicBezTo>
                  <a:pt x="26740" y="13326"/>
                  <a:pt x="26722" y="13079"/>
                  <a:pt x="26687" y="12815"/>
                </a:cubicBezTo>
                <a:cubicBezTo>
                  <a:pt x="26687" y="12780"/>
                  <a:pt x="26652" y="12745"/>
                  <a:pt x="26652" y="12710"/>
                </a:cubicBezTo>
                <a:cubicBezTo>
                  <a:pt x="26652" y="12657"/>
                  <a:pt x="26634" y="12622"/>
                  <a:pt x="26634" y="12551"/>
                </a:cubicBezTo>
                <a:cubicBezTo>
                  <a:pt x="26564" y="12252"/>
                  <a:pt x="26476" y="11988"/>
                  <a:pt x="26476" y="11671"/>
                </a:cubicBezTo>
                <a:cubicBezTo>
                  <a:pt x="26476" y="11460"/>
                  <a:pt x="26388" y="11231"/>
                  <a:pt x="26353" y="11020"/>
                </a:cubicBezTo>
                <a:cubicBezTo>
                  <a:pt x="26353" y="10967"/>
                  <a:pt x="26335" y="10932"/>
                  <a:pt x="26335" y="10879"/>
                </a:cubicBezTo>
                <a:lnTo>
                  <a:pt x="26335" y="10773"/>
                </a:lnTo>
                <a:lnTo>
                  <a:pt x="26265" y="10773"/>
                </a:lnTo>
                <a:lnTo>
                  <a:pt x="26265" y="9611"/>
                </a:lnTo>
                <a:cubicBezTo>
                  <a:pt x="26247" y="9523"/>
                  <a:pt x="26247" y="9435"/>
                  <a:pt x="26247" y="9347"/>
                </a:cubicBezTo>
                <a:lnTo>
                  <a:pt x="26247" y="8943"/>
                </a:lnTo>
                <a:lnTo>
                  <a:pt x="26247" y="8837"/>
                </a:lnTo>
                <a:lnTo>
                  <a:pt x="26247" y="8678"/>
                </a:lnTo>
                <a:cubicBezTo>
                  <a:pt x="26247" y="8573"/>
                  <a:pt x="26212" y="8485"/>
                  <a:pt x="26177" y="8414"/>
                </a:cubicBezTo>
                <a:cubicBezTo>
                  <a:pt x="26089" y="7886"/>
                  <a:pt x="26159" y="7358"/>
                  <a:pt x="26247" y="6830"/>
                </a:cubicBezTo>
                <a:cubicBezTo>
                  <a:pt x="26265" y="6672"/>
                  <a:pt x="26300" y="6513"/>
                  <a:pt x="26353" y="6372"/>
                </a:cubicBezTo>
                <a:cubicBezTo>
                  <a:pt x="26353" y="6337"/>
                  <a:pt x="26370" y="6302"/>
                  <a:pt x="26370" y="6284"/>
                </a:cubicBezTo>
                <a:cubicBezTo>
                  <a:pt x="26511" y="5809"/>
                  <a:pt x="26617" y="5492"/>
                  <a:pt x="26634" y="5070"/>
                </a:cubicBezTo>
                <a:lnTo>
                  <a:pt x="26634" y="5017"/>
                </a:lnTo>
                <a:lnTo>
                  <a:pt x="26634" y="4964"/>
                </a:lnTo>
                <a:lnTo>
                  <a:pt x="26634" y="4876"/>
                </a:lnTo>
                <a:lnTo>
                  <a:pt x="26634" y="3732"/>
                </a:lnTo>
                <a:cubicBezTo>
                  <a:pt x="26634" y="3292"/>
                  <a:pt x="26705" y="2852"/>
                  <a:pt x="26722" y="2376"/>
                </a:cubicBezTo>
                <a:cubicBezTo>
                  <a:pt x="26722" y="2007"/>
                  <a:pt x="26652" y="1637"/>
                  <a:pt x="26634" y="1267"/>
                </a:cubicBezTo>
                <a:lnTo>
                  <a:pt x="26634" y="1197"/>
                </a:lnTo>
                <a:lnTo>
                  <a:pt x="26634" y="1179"/>
                </a:lnTo>
                <a:lnTo>
                  <a:pt x="26634" y="1091"/>
                </a:lnTo>
                <a:cubicBezTo>
                  <a:pt x="26634" y="951"/>
                  <a:pt x="26652" y="827"/>
                  <a:pt x="26617" y="687"/>
                </a:cubicBezTo>
                <a:cubicBezTo>
                  <a:pt x="26564" y="493"/>
                  <a:pt x="26546" y="334"/>
                  <a:pt x="26546" y="123"/>
                </a:cubicBezTo>
                <a:lnTo>
                  <a:pt x="26458" y="211"/>
                </a:lnTo>
                <a:cubicBezTo>
                  <a:pt x="26423" y="246"/>
                  <a:pt x="26388" y="299"/>
                  <a:pt x="26370" y="299"/>
                </a:cubicBezTo>
                <a:cubicBezTo>
                  <a:pt x="26353" y="299"/>
                  <a:pt x="26353" y="299"/>
                  <a:pt x="26335" y="264"/>
                </a:cubicBezTo>
                <a:cubicBezTo>
                  <a:pt x="26282" y="246"/>
                  <a:pt x="26265" y="246"/>
                  <a:pt x="26212" y="246"/>
                </a:cubicBezTo>
                <a:lnTo>
                  <a:pt x="26159" y="246"/>
                </a:lnTo>
                <a:cubicBezTo>
                  <a:pt x="26018" y="246"/>
                  <a:pt x="25913" y="264"/>
                  <a:pt x="25807" y="264"/>
                </a:cubicBezTo>
                <a:lnTo>
                  <a:pt x="25754" y="264"/>
                </a:lnTo>
                <a:cubicBezTo>
                  <a:pt x="25473" y="264"/>
                  <a:pt x="25226" y="246"/>
                  <a:pt x="24945" y="211"/>
                </a:cubicBezTo>
                <a:lnTo>
                  <a:pt x="24804" y="211"/>
                </a:lnTo>
                <a:cubicBezTo>
                  <a:pt x="24663" y="211"/>
                  <a:pt x="24522" y="229"/>
                  <a:pt x="24399" y="246"/>
                </a:cubicBezTo>
                <a:cubicBezTo>
                  <a:pt x="24346" y="246"/>
                  <a:pt x="24328" y="246"/>
                  <a:pt x="24276" y="282"/>
                </a:cubicBezTo>
                <a:lnTo>
                  <a:pt x="22744" y="282"/>
                </a:lnTo>
                <a:cubicBezTo>
                  <a:pt x="22656" y="282"/>
                  <a:pt x="22550" y="282"/>
                  <a:pt x="22462" y="299"/>
                </a:cubicBezTo>
                <a:cubicBezTo>
                  <a:pt x="22410" y="299"/>
                  <a:pt x="22392" y="317"/>
                  <a:pt x="22339" y="317"/>
                </a:cubicBezTo>
                <a:cubicBezTo>
                  <a:pt x="22058" y="370"/>
                  <a:pt x="21794" y="458"/>
                  <a:pt x="21494" y="511"/>
                </a:cubicBezTo>
                <a:cubicBezTo>
                  <a:pt x="21371" y="546"/>
                  <a:pt x="21283" y="546"/>
                  <a:pt x="21195" y="546"/>
                </a:cubicBezTo>
                <a:cubicBezTo>
                  <a:pt x="20966" y="546"/>
                  <a:pt x="20737" y="493"/>
                  <a:pt x="20526" y="475"/>
                </a:cubicBezTo>
                <a:lnTo>
                  <a:pt x="20526" y="458"/>
                </a:lnTo>
                <a:cubicBezTo>
                  <a:pt x="20473" y="458"/>
                  <a:pt x="20456" y="458"/>
                  <a:pt x="20403" y="423"/>
                </a:cubicBezTo>
                <a:lnTo>
                  <a:pt x="20262" y="423"/>
                </a:lnTo>
                <a:cubicBezTo>
                  <a:pt x="20104" y="423"/>
                  <a:pt x="19945" y="405"/>
                  <a:pt x="19787" y="405"/>
                </a:cubicBezTo>
                <a:cubicBezTo>
                  <a:pt x="19699" y="405"/>
                  <a:pt x="19611" y="405"/>
                  <a:pt x="19523" y="423"/>
                </a:cubicBezTo>
                <a:cubicBezTo>
                  <a:pt x="19329" y="458"/>
                  <a:pt x="19153" y="511"/>
                  <a:pt x="18959" y="511"/>
                </a:cubicBezTo>
                <a:lnTo>
                  <a:pt x="18907" y="511"/>
                </a:lnTo>
                <a:cubicBezTo>
                  <a:pt x="18801" y="511"/>
                  <a:pt x="18713" y="511"/>
                  <a:pt x="18607" y="493"/>
                </a:cubicBezTo>
                <a:cubicBezTo>
                  <a:pt x="18555" y="493"/>
                  <a:pt x="18537" y="475"/>
                  <a:pt x="18502" y="475"/>
                </a:cubicBezTo>
                <a:cubicBezTo>
                  <a:pt x="18379" y="440"/>
                  <a:pt x="18273" y="405"/>
                  <a:pt x="18185" y="352"/>
                </a:cubicBezTo>
                <a:cubicBezTo>
                  <a:pt x="18097" y="317"/>
                  <a:pt x="18097" y="282"/>
                  <a:pt x="18009" y="246"/>
                </a:cubicBezTo>
                <a:lnTo>
                  <a:pt x="17938" y="246"/>
                </a:lnTo>
                <a:cubicBezTo>
                  <a:pt x="17815" y="246"/>
                  <a:pt x="17586" y="334"/>
                  <a:pt x="17481" y="352"/>
                </a:cubicBezTo>
                <a:cubicBezTo>
                  <a:pt x="17217" y="423"/>
                  <a:pt x="16953" y="475"/>
                  <a:pt x="16671" y="493"/>
                </a:cubicBezTo>
                <a:lnTo>
                  <a:pt x="16530" y="493"/>
                </a:lnTo>
                <a:cubicBezTo>
                  <a:pt x="16354" y="493"/>
                  <a:pt x="16213" y="511"/>
                  <a:pt x="16037" y="511"/>
                </a:cubicBezTo>
                <a:cubicBezTo>
                  <a:pt x="15632" y="511"/>
                  <a:pt x="15245" y="493"/>
                  <a:pt x="14893" y="405"/>
                </a:cubicBezTo>
                <a:cubicBezTo>
                  <a:pt x="14823" y="387"/>
                  <a:pt x="14770" y="387"/>
                  <a:pt x="14735" y="352"/>
                </a:cubicBezTo>
                <a:cubicBezTo>
                  <a:pt x="14682" y="352"/>
                  <a:pt x="14664" y="334"/>
                  <a:pt x="14629" y="334"/>
                </a:cubicBezTo>
                <a:lnTo>
                  <a:pt x="13344" y="334"/>
                </a:lnTo>
                <a:cubicBezTo>
                  <a:pt x="13238" y="334"/>
                  <a:pt x="13150" y="334"/>
                  <a:pt x="13062" y="317"/>
                </a:cubicBezTo>
                <a:cubicBezTo>
                  <a:pt x="12974" y="299"/>
                  <a:pt x="12904" y="246"/>
                  <a:pt x="12833" y="176"/>
                </a:cubicBezTo>
                <a:lnTo>
                  <a:pt x="12798" y="176"/>
                </a:lnTo>
                <a:cubicBezTo>
                  <a:pt x="12745" y="176"/>
                  <a:pt x="12728" y="158"/>
                  <a:pt x="12693" y="158"/>
                </a:cubicBezTo>
                <a:lnTo>
                  <a:pt x="12622" y="158"/>
                </a:lnTo>
                <a:cubicBezTo>
                  <a:pt x="12393" y="158"/>
                  <a:pt x="12200" y="229"/>
                  <a:pt x="12006" y="264"/>
                </a:cubicBezTo>
                <a:cubicBezTo>
                  <a:pt x="12006" y="299"/>
                  <a:pt x="11918" y="317"/>
                  <a:pt x="11918" y="334"/>
                </a:cubicBezTo>
                <a:cubicBezTo>
                  <a:pt x="11777" y="334"/>
                  <a:pt x="11320" y="352"/>
                  <a:pt x="10862" y="387"/>
                </a:cubicBezTo>
                <a:lnTo>
                  <a:pt x="10756" y="387"/>
                </a:lnTo>
                <a:cubicBezTo>
                  <a:pt x="10175" y="423"/>
                  <a:pt x="9612" y="475"/>
                  <a:pt x="9630" y="599"/>
                </a:cubicBezTo>
                <a:cubicBezTo>
                  <a:pt x="9577" y="616"/>
                  <a:pt x="9524" y="616"/>
                  <a:pt x="9454" y="616"/>
                </a:cubicBezTo>
                <a:cubicBezTo>
                  <a:pt x="9278" y="616"/>
                  <a:pt x="9084" y="563"/>
                  <a:pt x="8926" y="528"/>
                </a:cubicBezTo>
                <a:lnTo>
                  <a:pt x="8820" y="528"/>
                </a:lnTo>
                <a:cubicBezTo>
                  <a:pt x="8204" y="440"/>
                  <a:pt x="7605" y="229"/>
                  <a:pt x="6989" y="123"/>
                </a:cubicBezTo>
                <a:cubicBezTo>
                  <a:pt x="6936" y="123"/>
                  <a:pt x="6919" y="88"/>
                  <a:pt x="6884" y="88"/>
                </a:cubicBezTo>
                <a:cubicBezTo>
                  <a:pt x="6620" y="53"/>
                  <a:pt x="6320" y="0"/>
                  <a:pt x="6056" y="0"/>
                </a:cubicBezTo>
                <a:close/>
              </a:path>
            </a:pathLst>
          </a:custGeom>
          <a:solidFill>
            <a:schemeClr val="tx2">
              <a:lumMod val="20000"/>
              <a:lumOff val="80000"/>
            </a:schemeClr>
          </a:solidFill>
          <a:ln w="38100" cap="flat" cmpd="sng">
            <a:solidFill>
              <a:srgbClr val="FFFFFF"/>
            </a:solidFill>
            <a:prstDash val="solid"/>
            <a:round/>
            <a:headEnd type="none" w="sm" len="sm"/>
            <a:tailEnd type="none" w="sm" len="sm"/>
          </a:ln>
          <a:effectLst>
            <a:outerShdw blurRad="57150" dist="19050" dir="5400000" algn="bl" rotWithShape="0">
              <a:srgbClr val="3F3225">
                <a:alpha val="35000"/>
              </a:srgbClr>
            </a:outerShdw>
          </a:effectLst>
        </p:spPr>
        <p:txBody>
          <a:bodyPr spcFirstLastPara="1" wrap="square" lIns="121900" tIns="121900" rIns="121900" bIns="121900" anchor="ctr" anchorCtr="0">
            <a:noAutofit/>
          </a:bodyPr>
          <a:lstStyle/>
          <a:p>
            <a:pPr algn="ctr"/>
            <a:endParaRPr sz="2400" dirty="0">
              <a:solidFill>
                <a:srgbClr val="0070C0"/>
              </a:solidFill>
              <a:latin typeface="#9Slide03 AmpleSoft" panose="02000000000000000000" pitchFamily="2" charset="0"/>
            </a:endParaRPr>
          </a:p>
        </p:txBody>
      </p:sp>
      <p:sp>
        <p:nvSpPr>
          <p:cNvPr id="37" name="TextBox 36">
            <a:extLst>
              <a:ext uri="{FF2B5EF4-FFF2-40B4-BE49-F238E27FC236}">
                <a16:creationId xmlns:a16="http://schemas.microsoft.com/office/drawing/2014/main" id="{1A3DEFF4-5EDC-C216-88A7-3836B477A48D}"/>
              </a:ext>
            </a:extLst>
          </p:cNvPr>
          <p:cNvSpPr txBox="1"/>
          <p:nvPr/>
        </p:nvSpPr>
        <p:spPr>
          <a:xfrm>
            <a:off x="2565552" y="2080414"/>
            <a:ext cx="2578127" cy="430887"/>
          </a:xfrm>
          <a:prstGeom prst="rect">
            <a:avLst/>
          </a:prstGeom>
          <a:noFill/>
        </p:spPr>
        <p:txBody>
          <a:bodyPr wrap="square">
            <a:spAutoFit/>
          </a:bodyPr>
          <a:lstStyle/>
          <a:p>
            <a:pPr algn="ctr"/>
            <a:r>
              <a:rPr lang="en-US" sz="2200" dirty="0">
                <a:solidFill>
                  <a:schemeClr val="tx1"/>
                </a:solidFill>
                <a:latin typeface="#9Slide03 AmpleSoft" panose="02000000000000000000" pitchFamily="2" charset="0"/>
              </a:rPr>
              <a:t>A </a:t>
            </a:r>
            <a:r>
              <a:rPr lang="en-US" sz="2200" dirty="0" err="1">
                <a:solidFill>
                  <a:schemeClr val="tx1"/>
                </a:solidFill>
                <a:latin typeface="#9Slide03 AmpleSoft" panose="02000000000000000000" pitchFamily="2" charset="0"/>
              </a:rPr>
              <a:t>và</a:t>
            </a:r>
            <a:r>
              <a:rPr lang="en-US" sz="2200" dirty="0">
                <a:solidFill>
                  <a:schemeClr val="tx1"/>
                </a:solidFill>
                <a:latin typeface="#9Slide03 AmpleSoft" panose="02000000000000000000" pitchFamily="2" charset="0"/>
              </a:rPr>
              <a:t> B</a:t>
            </a:r>
            <a:endParaRPr lang="vi-VN" sz="2200" dirty="0">
              <a:solidFill>
                <a:schemeClr val="tx1"/>
              </a:solidFill>
              <a:latin typeface="#9Slide03 AmpleSoft" panose="02000000000000000000" pitchFamily="2" charset="0"/>
            </a:endParaRPr>
          </a:p>
        </p:txBody>
      </p:sp>
      <p:sp>
        <p:nvSpPr>
          <p:cNvPr id="38" name="TextBox 37">
            <a:extLst>
              <a:ext uri="{FF2B5EF4-FFF2-40B4-BE49-F238E27FC236}">
                <a16:creationId xmlns:a16="http://schemas.microsoft.com/office/drawing/2014/main" id="{5F736070-2BF1-E550-BD7F-64CC024B6FD6}"/>
              </a:ext>
            </a:extLst>
          </p:cNvPr>
          <p:cNvSpPr txBox="1"/>
          <p:nvPr/>
        </p:nvSpPr>
        <p:spPr>
          <a:xfrm>
            <a:off x="5893886" y="2106671"/>
            <a:ext cx="2578127" cy="430887"/>
          </a:xfrm>
          <a:prstGeom prst="rect">
            <a:avLst/>
          </a:prstGeom>
          <a:noFill/>
        </p:spPr>
        <p:txBody>
          <a:bodyPr wrap="square">
            <a:spAutoFit/>
          </a:bodyPr>
          <a:lstStyle/>
          <a:p>
            <a:pPr algn="ctr"/>
            <a:r>
              <a:rPr lang="en-US" sz="2200" dirty="0" err="1">
                <a:solidFill>
                  <a:schemeClr val="tx1"/>
                </a:solidFill>
                <a:latin typeface="#9Slide03 AmpleSoft" panose="02000000000000000000" pitchFamily="2" charset="0"/>
              </a:rPr>
              <a:t>Từ</a:t>
            </a:r>
            <a:r>
              <a:rPr lang="en-US" sz="2200" dirty="0">
                <a:solidFill>
                  <a:schemeClr val="tx1"/>
                </a:solidFill>
                <a:latin typeface="#9Slide03 AmpleSoft" panose="02000000000000000000" pitchFamily="2" charset="0"/>
              </a:rPr>
              <a:t> 2 </a:t>
            </a:r>
            <a:r>
              <a:rPr lang="en-US" sz="2200" dirty="0" err="1">
                <a:solidFill>
                  <a:schemeClr val="tx1"/>
                </a:solidFill>
                <a:latin typeface="#9Slide03 AmpleSoft" panose="02000000000000000000" pitchFamily="2" charset="0"/>
              </a:rPr>
              <a:t>sự</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vật</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trở</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lên</a:t>
            </a:r>
            <a:endParaRPr lang="vi-VN" sz="2200" dirty="0">
              <a:solidFill>
                <a:schemeClr val="tx1"/>
              </a:solidFill>
              <a:latin typeface="#9Slide03 AmpleSoft" panose="02000000000000000000" pitchFamily="2" charset="0"/>
            </a:endParaRPr>
          </a:p>
        </p:txBody>
      </p:sp>
      <p:sp>
        <p:nvSpPr>
          <p:cNvPr id="39" name="TextBox 38">
            <a:extLst>
              <a:ext uri="{FF2B5EF4-FFF2-40B4-BE49-F238E27FC236}">
                <a16:creationId xmlns:a16="http://schemas.microsoft.com/office/drawing/2014/main" id="{8F66021E-0468-6FED-A584-37B696B466B7}"/>
              </a:ext>
            </a:extLst>
          </p:cNvPr>
          <p:cNvSpPr txBox="1"/>
          <p:nvPr/>
        </p:nvSpPr>
        <p:spPr>
          <a:xfrm>
            <a:off x="2584298" y="2959482"/>
            <a:ext cx="2578127" cy="769441"/>
          </a:xfrm>
          <a:prstGeom prst="rect">
            <a:avLst/>
          </a:prstGeom>
          <a:noFill/>
        </p:spPr>
        <p:txBody>
          <a:bodyPr wrap="square">
            <a:spAutoFit/>
          </a:bodyPr>
          <a:lstStyle/>
          <a:p>
            <a:pPr algn="ctr"/>
            <a:r>
              <a:rPr lang="en-US" sz="2200" dirty="0" err="1">
                <a:solidFill>
                  <a:schemeClr val="tx1"/>
                </a:solidFill>
                <a:latin typeface="#9Slide03 AmpleSoft" panose="02000000000000000000" pitchFamily="2" charset="0"/>
              </a:rPr>
              <a:t>Dựa</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trên</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nét</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tương</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đồng</a:t>
            </a:r>
            <a:endParaRPr lang="vi-VN" sz="2200" dirty="0">
              <a:solidFill>
                <a:schemeClr val="tx1"/>
              </a:solidFill>
              <a:latin typeface="#9Slide03 AmpleSoft" panose="02000000000000000000" pitchFamily="2" charset="0"/>
            </a:endParaRPr>
          </a:p>
        </p:txBody>
      </p:sp>
      <p:sp>
        <p:nvSpPr>
          <p:cNvPr id="40" name="TextBox 39">
            <a:extLst>
              <a:ext uri="{FF2B5EF4-FFF2-40B4-BE49-F238E27FC236}">
                <a16:creationId xmlns:a16="http://schemas.microsoft.com/office/drawing/2014/main" id="{3354DE29-F7FE-4EC7-DCFF-CCD245B8E331}"/>
              </a:ext>
            </a:extLst>
          </p:cNvPr>
          <p:cNvSpPr txBox="1"/>
          <p:nvPr/>
        </p:nvSpPr>
        <p:spPr>
          <a:xfrm>
            <a:off x="5912632" y="2896092"/>
            <a:ext cx="2578127" cy="769441"/>
          </a:xfrm>
          <a:prstGeom prst="rect">
            <a:avLst/>
          </a:prstGeom>
          <a:noFill/>
        </p:spPr>
        <p:txBody>
          <a:bodyPr wrap="square">
            <a:spAutoFit/>
          </a:bodyPr>
          <a:lstStyle/>
          <a:p>
            <a:pPr algn="ctr"/>
            <a:r>
              <a:rPr lang="en-US" sz="2200" dirty="0" err="1">
                <a:solidFill>
                  <a:schemeClr val="tx1"/>
                </a:solidFill>
                <a:latin typeface="#9Slide03 AmpleSoft" panose="02000000000000000000" pitchFamily="2" charset="0"/>
              </a:rPr>
              <a:t>Dựa</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trên</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nét</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trái</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ngược</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nhau</a:t>
            </a:r>
            <a:endParaRPr lang="vi-VN" sz="2200" dirty="0">
              <a:solidFill>
                <a:schemeClr val="tx1"/>
              </a:solidFill>
              <a:latin typeface="#9Slide03 AmpleSoft" panose="02000000000000000000" pitchFamily="2" charset="0"/>
            </a:endParaRPr>
          </a:p>
        </p:txBody>
      </p:sp>
      <p:sp>
        <p:nvSpPr>
          <p:cNvPr id="41" name="TextBox 40">
            <a:extLst>
              <a:ext uri="{FF2B5EF4-FFF2-40B4-BE49-F238E27FC236}">
                <a16:creationId xmlns:a16="http://schemas.microsoft.com/office/drawing/2014/main" id="{F8730FD7-336A-D910-587D-C5962C9FA004}"/>
              </a:ext>
            </a:extLst>
          </p:cNvPr>
          <p:cNvSpPr txBox="1"/>
          <p:nvPr/>
        </p:nvSpPr>
        <p:spPr>
          <a:xfrm>
            <a:off x="2512579" y="4092283"/>
            <a:ext cx="6013224" cy="769441"/>
          </a:xfrm>
          <a:prstGeom prst="rect">
            <a:avLst/>
          </a:prstGeom>
          <a:noFill/>
        </p:spPr>
        <p:txBody>
          <a:bodyPr wrap="square">
            <a:spAutoFit/>
          </a:bodyPr>
          <a:lstStyle/>
          <a:p>
            <a:pPr algn="ctr"/>
            <a:r>
              <a:rPr lang="en-US" sz="2200" dirty="0" err="1">
                <a:solidFill>
                  <a:schemeClr val="tx1"/>
                </a:solidFill>
                <a:latin typeface="#9Slide03 AmpleSoft" panose="02000000000000000000" pitchFamily="2" charset="0"/>
              </a:rPr>
              <a:t>Làm</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câu</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văn</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sinh</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động</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tăng</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sự</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liên</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tưởng</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nhấn</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mạnh</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đối</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tượng</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thể</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hiện</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tình</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cảm</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của</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tác</a:t>
            </a:r>
            <a:r>
              <a:rPr lang="en-US" sz="2200" dirty="0">
                <a:solidFill>
                  <a:schemeClr val="tx1"/>
                </a:solidFill>
                <a:latin typeface="#9Slide03 AmpleSoft" panose="02000000000000000000" pitchFamily="2" charset="0"/>
              </a:rPr>
              <a:t> </a:t>
            </a:r>
            <a:r>
              <a:rPr lang="en-US" sz="2200" dirty="0" err="1">
                <a:solidFill>
                  <a:schemeClr val="tx1"/>
                </a:solidFill>
                <a:latin typeface="#9Slide03 AmpleSoft" panose="02000000000000000000" pitchFamily="2" charset="0"/>
              </a:rPr>
              <a:t>giả</a:t>
            </a:r>
            <a:endParaRPr lang="vi-VN" sz="2200" dirty="0">
              <a:solidFill>
                <a:schemeClr val="tx1"/>
              </a:solidFill>
              <a:latin typeface="#9Slide03 AmpleSoft" panose="02000000000000000000" pitchFamily="2" charset="0"/>
            </a:endParaRPr>
          </a:p>
        </p:txBody>
      </p:sp>
    </p:spTree>
    <p:extLst>
      <p:ext uri="{BB962C8B-B14F-4D97-AF65-F5344CB8AC3E}">
        <p14:creationId xmlns:p14="http://schemas.microsoft.com/office/powerpoint/2010/main" val="111659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53;p37">
            <a:extLst>
              <a:ext uri="{FF2B5EF4-FFF2-40B4-BE49-F238E27FC236}">
                <a16:creationId xmlns:a16="http://schemas.microsoft.com/office/drawing/2014/main" id="{4F5085A3-2368-B0EA-48A5-66F545E58D6F}"/>
              </a:ext>
            </a:extLst>
          </p:cNvPr>
          <p:cNvSpPr txBox="1">
            <a:spLocks/>
          </p:cNvSpPr>
          <p:nvPr/>
        </p:nvSpPr>
        <p:spPr>
          <a:xfrm>
            <a:off x="2199547" y="187878"/>
            <a:ext cx="4744906" cy="6005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rgbClr val="FF0000"/>
                </a:solidFill>
                <a:latin typeface="#9Slide07 Dorayaki" pitchFamily="2" charset="0"/>
              </a:rPr>
              <a:t>PHIẾU HỌC TẬP SỐ 2</a:t>
            </a:r>
          </a:p>
        </p:txBody>
      </p:sp>
      <p:graphicFrame>
        <p:nvGraphicFramePr>
          <p:cNvPr id="3" name="Table 2">
            <a:extLst>
              <a:ext uri="{FF2B5EF4-FFF2-40B4-BE49-F238E27FC236}">
                <a16:creationId xmlns:a16="http://schemas.microsoft.com/office/drawing/2014/main" id="{67FCA8A4-7494-26AC-E6C8-3FE7B6017A7A}"/>
              </a:ext>
            </a:extLst>
          </p:cNvPr>
          <p:cNvGraphicFramePr>
            <a:graphicFrameLocks noGrp="1"/>
          </p:cNvGraphicFramePr>
          <p:nvPr>
            <p:extLst>
              <p:ext uri="{D42A27DB-BD31-4B8C-83A1-F6EECF244321}">
                <p14:modId xmlns:p14="http://schemas.microsoft.com/office/powerpoint/2010/main" val="3264532864"/>
              </p:ext>
            </p:extLst>
          </p:nvPr>
        </p:nvGraphicFramePr>
        <p:xfrm>
          <a:off x="186743" y="974362"/>
          <a:ext cx="4960981" cy="4002882"/>
        </p:xfrm>
        <a:graphic>
          <a:graphicData uri="http://schemas.openxmlformats.org/drawingml/2006/table">
            <a:tbl>
              <a:tblPr firstRow="1" bandRow="1">
                <a:tableStyleId>{5940675A-B579-460E-94D1-54222C63F5DA}</a:tableStyleId>
              </a:tblPr>
              <a:tblGrid>
                <a:gridCol w="459498">
                  <a:extLst>
                    <a:ext uri="{9D8B030D-6E8A-4147-A177-3AD203B41FA5}">
                      <a16:colId xmlns:a16="http://schemas.microsoft.com/office/drawing/2014/main" val="20000"/>
                    </a:ext>
                  </a:extLst>
                </a:gridCol>
                <a:gridCol w="4058456">
                  <a:extLst>
                    <a:ext uri="{9D8B030D-6E8A-4147-A177-3AD203B41FA5}">
                      <a16:colId xmlns:a16="http://schemas.microsoft.com/office/drawing/2014/main" val="20001"/>
                    </a:ext>
                  </a:extLst>
                </a:gridCol>
                <a:gridCol w="443027">
                  <a:extLst>
                    <a:ext uri="{9D8B030D-6E8A-4147-A177-3AD203B41FA5}">
                      <a16:colId xmlns:a16="http://schemas.microsoft.com/office/drawing/2014/main" val="20002"/>
                    </a:ext>
                  </a:extLst>
                </a:gridCol>
              </a:tblGrid>
              <a:tr h="36744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6645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49363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565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685606">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795303">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r h="60333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4" name="Block Arc 14">
            <a:extLst>
              <a:ext uri="{FF2B5EF4-FFF2-40B4-BE49-F238E27FC236}">
                <a16:creationId xmlns:a16="http://schemas.microsoft.com/office/drawing/2014/main" id="{F0339152-23A6-EA26-AEB1-D58C4BD3B3A1}"/>
              </a:ext>
            </a:extLst>
          </p:cNvPr>
          <p:cNvSpPr>
            <a:spLocks noChangeAspect="1"/>
          </p:cNvSpPr>
          <p:nvPr/>
        </p:nvSpPr>
        <p:spPr>
          <a:xfrm rot="2700000">
            <a:off x="2453063" y="475215"/>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TextBox 8">
            <a:extLst>
              <a:ext uri="{FF2B5EF4-FFF2-40B4-BE49-F238E27FC236}">
                <a16:creationId xmlns:a16="http://schemas.microsoft.com/office/drawing/2014/main" id="{09E51FD8-89C5-4E84-7437-E51962E12D69}"/>
              </a:ext>
            </a:extLst>
          </p:cNvPr>
          <p:cNvSpPr txBox="1"/>
          <p:nvPr/>
        </p:nvSpPr>
        <p:spPr>
          <a:xfrm>
            <a:off x="232318" y="1282257"/>
            <a:ext cx="4851804" cy="3693319"/>
          </a:xfrm>
          <a:prstGeom prst="rect">
            <a:avLst/>
          </a:prstGeom>
          <a:noFill/>
        </p:spPr>
        <p:txBody>
          <a:bodyPr wrap="square">
            <a:spAutoFit/>
          </a:bodyPr>
          <a:lstStyle/>
          <a:p>
            <a:pPr marL="285750" indent="-285750" algn="just">
              <a:buFont typeface="Wingdings" panose="05000000000000000000" pitchFamily="2" charset="2"/>
              <a:buChar char="q"/>
            </a:pPr>
            <a:r>
              <a:rPr lang="en-US" sz="1800" b="1" i="0" dirty="0" err="1">
                <a:solidFill>
                  <a:srgbClr val="333333"/>
                </a:solidFill>
                <a:effectLst/>
                <a:latin typeface="#9Slide03 AmpleSoft" panose="02000000000000000000" pitchFamily="2" charset="0"/>
              </a:rPr>
              <a:t>Khái</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niệm</a:t>
            </a:r>
            <a:r>
              <a:rPr lang="en-US" sz="1800" b="1" i="0" dirty="0">
                <a:solidFill>
                  <a:srgbClr val="333333"/>
                </a:solidFill>
                <a:effectLst/>
                <a:latin typeface="#9Slide03 AmpleSoft" panose="02000000000000000000" pitchFamily="2" charset="0"/>
              </a:rPr>
              <a:t>: </a:t>
            </a:r>
            <a:r>
              <a:rPr lang="vi-VN" sz="1800" b="0" i="0" dirty="0">
                <a:solidFill>
                  <a:srgbClr val="000000"/>
                </a:solidFill>
                <a:effectLst/>
                <a:latin typeface="#9Slide03 AmpleSoft" panose="02000000000000000000" pitchFamily="2" charset="0"/>
              </a:rPr>
              <a:t>Câu hỏi tu từ là những câu hỏi được đặt ra nhưng lại không hướng tới việc tìm kiếm câu trả lời. Hoặc cũng có thể là câu trả lời đã có sẵn ở trong câu hỏi được đặt ra.</a:t>
            </a:r>
            <a:endParaRPr lang="vi-VN" sz="2400" b="0" i="0" dirty="0">
              <a:solidFill>
                <a:srgbClr val="000000"/>
              </a:solidFill>
              <a:effectLst/>
              <a:latin typeface="#9Slide03 AmpleSoft" panose="02000000000000000000" pitchFamily="2" charset="0"/>
            </a:endParaRPr>
          </a:p>
          <a:p>
            <a:pPr marL="285750" indent="-285750" algn="just">
              <a:buFont typeface="Wingdings" panose="05000000000000000000" pitchFamily="2" charset="2"/>
              <a:buChar char="q"/>
            </a:pPr>
            <a:r>
              <a:rPr lang="vi-VN" sz="1800" b="1" i="0" dirty="0">
                <a:solidFill>
                  <a:srgbClr val="000000"/>
                </a:solidFill>
                <a:effectLst/>
                <a:latin typeface="#9Slide03 AmpleSoft" panose="02000000000000000000" pitchFamily="2" charset="0"/>
              </a:rPr>
              <a:t>Tác dụng</a:t>
            </a:r>
            <a:r>
              <a:rPr lang="en-US" sz="1800" b="1" i="0" dirty="0">
                <a:solidFill>
                  <a:srgbClr val="000000"/>
                </a:solidFill>
                <a:effectLst/>
                <a:latin typeface="#9Slide03 AmpleSoft" panose="02000000000000000000" pitchFamily="2" charset="0"/>
              </a:rPr>
              <a:t>: </a:t>
            </a:r>
          </a:p>
          <a:p>
            <a:pPr marL="285750" indent="-285750" algn="just">
              <a:buFontTx/>
              <a:buChar char="-"/>
            </a:pPr>
            <a:r>
              <a:rPr lang="en-US" sz="1800" b="0" i="0" dirty="0">
                <a:solidFill>
                  <a:srgbClr val="000000"/>
                </a:solidFill>
                <a:effectLst/>
                <a:latin typeface="#9Slide03 AmpleSoft" panose="02000000000000000000" pitchFamily="2" charset="0"/>
              </a:rPr>
              <a:t>N</a:t>
            </a:r>
            <a:r>
              <a:rPr lang="vi-VN" sz="1800" b="0" i="0" dirty="0">
                <a:solidFill>
                  <a:srgbClr val="000000"/>
                </a:solidFill>
                <a:effectLst/>
                <a:latin typeface="#9Slide03 AmpleSoft" panose="02000000000000000000" pitchFamily="2" charset="0"/>
              </a:rPr>
              <a:t>hấn mạnh </a:t>
            </a:r>
            <a:r>
              <a:rPr lang="en-US" sz="1800" b="0" i="0" dirty="0" err="1">
                <a:solidFill>
                  <a:srgbClr val="000000"/>
                </a:solidFill>
                <a:effectLst/>
                <a:latin typeface="#9Slide03 AmpleSoft" panose="02000000000000000000" pitchFamily="2" charset="0"/>
              </a:rPr>
              <a:t>tình</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cảm</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cảm</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xúc</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của</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tác</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giả</a:t>
            </a:r>
            <a:r>
              <a:rPr lang="en-US" sz="1800" b="0" i="0" dirty="0">
                <a:solidFill>
                  <a:srgbClr val="000000"/>
                </a:solidFill>
                <a:effectLst/>
                <a:latin typeface="#9Slide03 AmpleSoft" panose="02000000000000000000" pitchFamily="2" charset="0"/>
              </a:rPr>
              <a:t>. VD: “</a:t>
            </a:r>
            <a:r>
              <a:rPr lang="en-US" sz="1800" b="0" i="0" dirty="0" err="1">
                <a:solidFill>
                  <a:srgbClr val="000000"/>
                </a:solidFill>
                <a:effectLst/>
                <a:latin typeface="#9Slide03 AmpleSoft" panose="02000000000000000000" pitchFamily="2" charset="0"/>
              </a:rPr>
              <a:t>Khăn</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thương</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nhớ</a:t>
            </a:r>
            <a:r>
              <a:rPr lang="en-US" sz="1800" b="0" i="0" dirty="0">
                <a:solidFill>
                  <a:srgbClr val="000000"/>
                </a:solidFill>
                <a:effectLst/>
                <a:latin typeface="#9Slide03 AmpleSoft" panose="02000000000000000000" pitchFamily="2" charset="0"/>
              </a:rPr>
              <a:t> ai, </a:t>
            </a:r>
            <a:r>
              <a:rPr lang="en-US" sz="1800" b="0" i="0" dirty="0" err="1">
                <a:solidFill>
                  <a:srgbClr val="000000"/>
                </a:solidFill>
                <a:effectLst/>
                <a:latin typeface="#9Slide03 AmpleSoft" panose="02000000000000000000" pitchFamily="2" charset="0"/>
              </a:rPr>
              <a:t>mà</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rơi</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xuống</a:t>
            </a:r>
            <a:r>
              <a:rPr lang="en-US" sz="1800" b="0" i="0" dirty="0">
                <a:solidFill>
                  <a:srgbClr val="000000"/>
                </a:solidFill>
                <a:effectLst/>
                <a:latin typeface="#9Slide03 AmpleSoft" panose="02000000000000000000" pitchFamily="2" charset="0"/>
              </a:rPr>
              <a:t> </a:t>
            </a:r>
            <a:r>
              <a:rPr lang="en-US" sz="1800" b="0" i="0" dirty="0" err="1">
                <a:solidFill>
                  <a:srgbClr val="000000"/>
                </a:solidFill>
                <a:effectLst/>
                <a:latin typeface="#9Slide03 AmpleSoft" panose="02000000000000000000" pitchFamily="2" charset="0"/>
              </a:rPr>
              <a:t>đất</a:t>
            </a:r>
            <a:r>
              <a:rPr lang="en-US" sz="1800" b="0" i="0" dirty="0">
                <a:solidFill>
                  <a:srgbClr val="000000"/>
                </a:solidFill>
                <a:effectLst/>
                <a:latin typeface="#9Slide03 AmpleSoft" panose="02000000000000000000" pitchFamily="2" charset="0"/>
              </a:rPr>
              <a:t>?” 			        (Ca </a:t>
            </a:r>
            <a:r>
              <a:rPr lang="en-US" sz="1800" b="0" i="0" dirty="0" err="1">
                <a:solidFill>
                  <a:srgbClr val="000000"/>
                </a:solidFill>
                <a:effectLst/>
                <a:latin typeface="#9Slide03 AmpleSoft" panose="02000000000000000000" pitchFamily="2" charset="0"/>
              </a:rPr>
              <a:t>dao</a:t>
            </a:r>
            <a:r>
              <a:rPr lang="en-US" sz="1800" b="0" i="0" dirty="0">
                <a:solidFill>
                  <a:srgbClr val="000000"/>
                </a:solidFill>
                <a:effectLst/>
                <a:latin typeface="#9Slide03 AmpleSoft" panose="02000000000000000000" pitchFamily="2" charset="0"/>
              </a:rPr>
              <a:t>)</a:t>
            </a:r>
          </a:p>
          <a:p>
            <a:pPr marL="285750" indent="-285750" algn="just">
              <a:buFontTx/>
              <a:buChar char="-"/>
            </a:pPr>
            <a:r>
              <a:rPr lang="en-US" sz="1800" dirty="0" err="1">
                <a:latin typeface="#9Slide03 AmpleSoft" panose="02000000000000000000" pitchFamily="2" charset="0"/>
              </a:rPr>
              <a:t>Nhấn</a:t>
            </a:r>
            <a:r>
              <a:rPr lang="en-US" sz="1800" dirty="0">
                <a:latin typeface="#9Slide03 AmpleSoft" panose="02000000000000000000" pitchFamily="2" charset="0"/>
              </a:rPr>
              <a:t> </a:t>
            </a:r>
            <a:r>
              <a:rPr lang="en-US" sz="1800" dirty="0" err="1">
                <a:latin typeface="#9Slide03 AmpleSoft" panose="02000000000000000000" pitchFamily="2" charset="0"/>
              </a:rPr>
              <a:t>mạnh</a:t>
            </a:r>
            <a:r>
              <a:rPr lang="en-US" sz="1800" dirty="0">
                <a:latin typeface="#9Slide03 AmpleSoft" panose="02000000000000000000" pitchFamily="2" charset="0"/>
              </a:rPr>
              <a:t> </a:t>
            </a:r>
            <a:r>
              <a:rPr lang="en-US" sz="1800" dirty="0" err="1">
                <a:latin typeface="#9Slide03 AmpleSoft" panose="02000000000000000000" pitchFamily="2" charset="0"/>
              </a:rPr>
              <a:t>hình</a:t>
            </a:r>
            <a:r>
              <a:rPr lang="en-US" sz="1800" dirty="0">
                <a:latin typeface="#9Slide03 AmpleSoft" panose="02000000000000000000" pitchFamily="2" charset="0"/>
              </a:rPr>
              <a:t> </a:t>
            </a:r>
            <a:r>
              <a:rPr lang="en-US" sz="1800" dirty="0" err="1">
                <a:latin typeface="#9Slide03 AmpleSoft" panose="02000000000000000000" pitchFamily="2" charset="0"/>
              </a:rPr>
              <a:t>ảnh</a:t>
            </a:r>
            <a:r>
              <a:rPr lang="en-US" sz="1800" dirty="0">
                <a:latin typeface="#9Slide03 AmpleSoft" panose="02000000000000000000" pitchFamily="2" charset="0"/>
              </a:rPr>
              <a:t> </a:t>
            </a:r>
            <a:r>
              <a:rPr lang="en-US" sz="1800" dirty="0" err="1">
                <a:latin typeface="#9Slide03 AmpleSoft" panose="02000000000000000000" pitchFamily="2" charset="0"/>
              </a:rPr>
              <a:t>được</a:t>
            </a:r>
            <a:r>
              <a:rPr lang="en-US" sz="1800" dirty="0">
                <a:latin typeface="#9Slide03 AmpleSoft" panose="02000000000000000000" pitchFamily="2" charset="0"/>
              </a:rPr>
              <a:t> </a:t>
            </a:r>
            <a:r>
              <a:rPr lang="en-US" sz="1800" dirty="0" err="1">
                <a:latin typeface="#9Slide03 AmpleSoft" panose="02000000000000000000" pitchFamily="2" charset="0"/>
              </a:rPr>
              <a:t>nói</a:t>
            </a:r>
            <a:r>
              <a:rPr lang="en-US" sz="1800" dirty="0">
                <a:latin typeface="#9Slide03 AmpleSoft" panose="02000000000000000000" pitchFamily="2" charset="0"/>
              </a:rPr>
              <a:t> </a:t>
            </a:r>
            <a:r>
              <a:rPr lang="en-US" sz="1800" dirty="0" err="1">
                <a:latin typeface="#9Slide03 AmpleSoft" panose="02000000000000000000" pitchFamily="2" charset="0"/>
              </a:rPr>
              <a:t>đến</a:t>
            </a:r>
            <a:r>
              <a:rPr lang="en-US" sz="1800" dirty="0">
                <a:latin typeface="#9Slide03 AmpleSoft" panose="02000000000000000000" pitchFamily="2" charset="0"/>
              </a:rPr>
              <a:t> </a:t>
            </a:r>
            <a:r>
              <a:rPr lang="en-US" sz="1800" dirty="0" err="1">
                <a:latin typeface="#9Slide03 AmpleSoft" panose="02000000000000000000" pitchFamily="2" charset="0"/>
              </a:rPr>
              <a:t>trong</a:t>
            </a:r>
            <a:r>
              <a:rPr lang="en-US" sz="1800" dirty="0">
                <a:latin typeface="#9Slide03 AmpleSoft" panose="02000000000000000000" pitchFamily="2" charset="0"/>
              </a:rPr>
              <a:t> </a:t>
            </a:r>
            <a:r>
              <a:rPr lang="en-US" sz="1800" dirty="0" err="1">
                <a:latin typeface="#9Slide03 AmpleSoft" panose="02000000000000000000" pitchFamily="2" charset="0"/>
              </a:rPr>
              <a:t>văn</a:t>
            </a:r>
            <a:r>
              <a:rPr lang="en-US" sz="1800" dirty="0">
                <a:latin typeface="#9Slide03 AmpleSoft" panose="02000000000000000000" pitchFamily="2" charset="0"/>
              </a:rPr>
              <a:t> </a:t>
            </a:r>
            <a:r>
              <a:rPr lang="en-US" sz="1800" dirty="0" err="1">
                <a:latin typeface="#9Slide03 AmpleSoft" panose="02000000000000000000" pitchFamily="2" charset="0"/>
              </a:rPr>
              <a:t>chương</a:t>
            </a:r>
            <a:r>
              <a:rPr lang="en-US" sz="1800" dirty="0">
                <a:latin typeface="#9Slide03 AmpleSoft" panose="02000000000000000000" pitchFamily="2" charset="0"/>
              </a:rPr>
              <a:t>. VD:</a:t>
            </a:r>
          </a:p>
          <a:p>
            <a:pPr indent="857250" algn="just"/>
            <a:r>
              <a:rPr lang="en-US" sz="1800" dirty="0" err="1">
                <a:latin typeface="#9Slide03 AmpleSoft" panose="02000000000000000000" pitchFamily="2" charset="0"/>
              </a:rPr>
              <a:t>Em</a:t>
            </a:r>
            <a:r>
              <a:rPr lang="en-US" sz="1800" dirty="0">
                <a:latin typeface="#9Slide03 AmpleSoft" panose="02000000000000000000" pitchFamily="2" charset="0"/>
              </a:rPr>
              <a:t> </a:t>
            </a:r>
            <a:r>
              <a:rPr lang="en-US" sz="1800" dirty="0" err="1">
                <a:latin typeface="#9Slide03 AmpleSoft" panose="02000000000000000000" pitchFamily="2" charset="0"/>
              </a:rPr>
              <a:t>là</a:t>
            </a:r>
            <a:r>
              <a:rPr lang="en-US" sz="1800" dirty="0">
                <a:latin typeface="#9Slide03 AmpleSoft" panose="02000000000000000000" pitchFamily="2" charset="0"/>
              </a:rPr>
              <a:t> ai? </a:t>
            </a:r>
            <a:r>
              <a:rPr lang="en-US" sz="1800" dirty="0" err="1">
                <a:latin typeface="#9Slide03 AmpleSoft" panose="02000000000000000000" pitchFamily="2" charset="0"/>
              </a:rPr>
              <a:t>Cô</a:t>
            </a:r>
            <a:r>
              <a:rPr lang="en-US" sz="1800" dirty="0">
                <a:latin typeface="#9Slide03 AmpleSoft" panose="02000000000000000000" pitchFamily="2" charset="0"/>
              </a:rPr>
              <a:t> </a:t>
            </a:r>
            <a:r>
              <a:rPr lang="en-US" sz="1800" dirty="0" err="1">
                <a:latin typeface="#9Slide03 AmpleSoft" panose="02000000000000000000" pitchFamily="2" charset="0"/>
              </a:rPr>
              <a:t>gái</a:t>
            </a:r>
            <a:r>
              <a:rPr lang="en-US" sz="1800" dirty="0">
                <a:latin typeface="#9Slide03 AmpleSoft" panose="02000000000000000000" pitchFamily="2" charset="0"/>
              </a:rPr>
              <a:t> hay </a:t>
            </a:r>
            <a:r>
              <a:rPr lang="en-US" sz="1800" dirty="0" err="1">
                <a:latin typeface="#9Slide03 AmpleSoft" panose="02000000000000000000" pitchFamily="2" charset="0"/>
              </a:rPr>
              <a:t>nàng</a:t>
            </a:r>
            <a:r>
              <a:rPr lang="en-US" sz="1800" dirty="0">
                <a:latin typeface="#9Slide03 AmpleSoft" panose="02000000000000000000" pitchFamily="2" charset="0"/>
              </a:rPr>
              <a:t> </a:t>
            </a:r>
            <a:r>
              <a:rPr lang="en-US" sz="1800" dirty="0" err="1">
                <a:latin typeface="#9Slide03 AmpleSoft" panose="02000000000000000000" pitchFamily="2" charset="0"/>
              </a:rPr>
              <a:t>tiên</a:t>
            </a:r>
            <a:r>
              <a:rPr lang="en-US" sz="1800" dirty="0">
                <a:latin typeface="#9Slide03 AmpleSoft" panose="02000000000000000000" pitchFamily="2" charset="0"/>
              </a:rPr>
              <a:t>?</a:t>
            </a:r>
          </a:p>
          <a:p>
            <a:pPr indent="857250" algn="just"/>
            <a:r>
              <a:rPr lang="en-US" sz="1800" dirty="0" err="1">
                <a:latin typeface="#9Slide03 AmpleSoft" panose="02000000000000000000" pitchFamily="2" charset="0"/>
              </a:rPr>
              <a:t>Em</a:t>
            </a:r>
            <a:r>
              <a:rPr lang="en-US" sz="1800" dirty="0">
                <a:latin typeface="#9Slide03 AmpleSoft" panose="02000000000000000000" pitchFamily="2" charset="0"/>
              </a:rPr>
              <a:t> </a:t>
            </a:r>
            <a:r>
              <a:rPr lang="en-US" sz="1800" dirty="0" err="1">
                <a:latin typeface="#9Slide03 AmpleSoft" panose="02000000000000000000" pitchFamily="2" charset="0"/>
              </a:rPr>
              <a:t>có</a:t>
            </a:r>
            <a:r>
              <a:rPr lang="en-US" sz="1800" dirty="0">
                <a:latin typeface="#9Slide03 AmpleSoft" panose="02000000000000000000" pitchFamily="2" charset="0"/>
              </a:rPr>
              <a:t> </a:t>
            </a:r>
            <a:r>
              <a:rPr lang="en-US" sz="1800" dirty="0" err="1">
                <a:latin typeface="#9Slide03 AmpleSoft" panose="02000000000000000000" pitchFamily="2" charset="0"/>
              </a:rPr>
              <a:t>tuổi</a:t>
            </a:r>
            <a:r>
              <a:rPr lang="en-US" sz="1800" dirty="0">
                <a:latin typeface="#9Slide03 AmpleSoft" panose="02000000000000000000" pitchFamily="2" charset="0"/>
              </a:rPr>
              <a:t> hay </a:t>
            </a:r>
            <a:r>
              <a:rPr lang="en-US" sz="1800" dirty="0" err="1">
                <a:latin typeface="#9Slide03 AmpleSoft" panose="02000000000000000000" pitchFamily="2" charset="0"/>
              </a:rPr>
              <a:t>không</a:t>
            </a:r>
            <a:r>
              <a:rPr lang="en-US" sz="1800" dirty="0">
                <a:latin typeface="#9Slide03 AmpleSoft" panose="02000000000000000000" pitchFamily="2" charset="0"/>
              </a:rPr>
              <a:t> </a:t>
            </a:r>
            <a:r>
              <a:rPr lang="en-US" sz="1800" dirty="0" err="1">
                <a:latin typeface="#9Slide03 AmpleSoft" panose="02000000000000000000" pitchFamily="2" charset="0"/>
              </a:rPr>
              <a:t>có</a:t>
            </a:r>
            <a:r>
              <a:rPr lang="en-US" sz="1800" dirty="0">
                <a:latin typeface="#9Slide03 AmpleSoft" panose="02000000000000000000" pitchFamily="2" charset="0"/>
              </a:rPr>
              <a:t> </a:t>
            </a:r>
            <a:r>
              <a:rPr lang="en-US" sz="1800" dirty="0" err="1">
                <a:latin typeface="#9Slide03 AmpleSoft" panose="02000000000000000000" pitchFamily="2" charset="0"/>
              </a:rPr>
              <a:t>tuổi</a:t>
            </a:r>
            <a:r>
              <a:rPr lang="en-US" sz="1800" dirty="0">
                <a:latin typeface="#9Slide03 AmpleSoft" panose="02000000000000000000" pitchFamily="2" charset="0"/>
              </a:rPr>
              <a:t>?</a:t>
            </a:r>
          </a:p>
          <a:p>
            <a:pPr indent="857250" algn="ctr"/>
            <a:r>
              <a:rPr lang="en-US" sz="1800" dirty="0">
                <a:latin typeface="#9Slide03 AmpleSoft" panose="02000000000000000000" pitchFamily="2" charset="0"/>
              </a:rPr>
              <a:t>			(</a:t>
            </a:r>
            <a:r>
              <a:rPr lang="en-US" sz="1800" dirty="0" err="1">
                <a:latin typeface="#9Slide03 AmpleSoft" panose="02000000000000000000" pitchFamily="2" charset="0"/>
              </a:rPr>
              <a:t>Tố</a:t>
            </a:r>
            <a:r>
              <a:rPr lang="en-US" sz="1800" dirty="0">
                <a:latin typeface="#9Slide03 AmpleSoft" panose="02000000000000000000" pitchFamily="2" charset="0"/>
              </a:rPr>
              <a:t> </a:t>
            </a:r>
            <a:r>
              <a:rPr lang="en-US" sz="1800" dirty="0" err="1">
                <a:latin typeface="#9Slide03 AmpleSoft" panose="02000000000000000000" pitchFamily="2" charset="0"/>
              </a:rPr>
              <a:t>Hữu</a:t>
            </a:r>
            <a:r>
              <a:rPr lang="en-US" sz="1800" dirty="0">
                <a:latin typeface="#9Slide03 AmpleSoft" panose="02000000000000000000" pitchFamily="2" charset="0"/>
              </a:rPr>
              <a:t>)</a:t>
            </a:r>
            <a:endParaRPr lang="en-US" dirty="0">
              <a:latin typeface="#9Slide03 AmpleSoft" panose="02000000000000000000" pitchFamily="2" charset="0"/>
            </a:endParaRPr>
          </a:p>
        </p:txBody>
      </p:sp>
      <p:graphicFrame>
        <p:nvGraphicFramePr>
          <p:cNvPr id="10" name="Table 9">
            <a:extLst>
              <a:ext uri="{FF2B5EF4-FFF2-40B4-BE49-F238E27FC236}">
                <a16:creationId xmlns:a16="http://schemas.microsoft.com/office/drawing/2014/main" id="{A8592435-911E-7E88-A0BA-B2E1B655FED7}"/>
              </a:ext>
            </a:extLst>
          </p:cNvPr>
          <p:cNvGraphicFramePr>
            <a:graphicFrameLocks noGrp="1"/>
          </p:cNvGraphicFramePr>
          <p:nvPr>
            <p:extLst>
              <p:ext uri="{D42A27DB-BD31-4B8C-83A1-F6EECF244321}">
                <p14:modId xmlns:p14="http://schemas.microsoft.com/office/powerpoint/2010/main" val="2279976922"/>
              </p:ext>
            </p:extLst>
          </p:nvPr>
        </p:nvGraphicFramePr>
        <p:xfrm>
          <a:off x="5348835" y="974361"/>
          <a:ext cx="3608421" cy="4002882"/>
        </p:xfrm>
        <a:graphic>
          <a:graphicData uri="http://schemas.openxmlformats.org/drawingml/2006/table">
            <a:tbl>
              <a:tblPr firstRow="1" bandRow="1">
                <a:tableStyleId>{5940675A-B579-460E-94D1-54222C63F5DA}</a:tableStyleId>
              </a:tblPr>
              <a:tblGrid>
                <a:gridCol w="334221">
                  <a:extLst>
                    <a:ext uri="{9D8B030D-6E8A-4147-A177-3AD203B41FA5}">
                      <a16:colId xmlns:a16="http://schemas.microsoft.com/office/drawing/2014/main" val="20000"/>
                    </a:ext>
                  </a:extLst>
                </a:gridCol>
                <a:gridCol w="2951960">
                  <a:extLst>
                    <a:ext uri="{9D8B030D-6E8A-4147-A177-3AD203B41FA5}">
                      <a16:colId xmlns:a16="http://schemas.microsoft.com/office/drawing/2014/main" val="20001"/>
                    </a:ext>
                  </a:extLst>
                </a:gridCol>
                <a:gridCol w="322240">
                  <a:extLst>
                    <a:ext uri="{9D8B030D-6E8A-4147-A177-3AD203B41FA5}">
                      <a16:colId xmlns:a16="http://schemas.microsoft.com/office/drawing/2014/main" val="20002"/>
                    </a:ext>
                  </a:extLst>
                </a:gridCol>
              </a:tblGrid>
              <a:tr h="36744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8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0"/>
                  </a:ext>
                </a:extLst>
              </a:tr>
              <a:tr h="66457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36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40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1"/>
                  </a:ext>
                </a:extLst>
              </a:tr>
              <a:tr h="49363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400" b="1" dirty="0">
                        <a:solidFill>
                          <a:srgbClr val="76B1D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2"/>
                  </a:ext>
                </a:extLst>
              </a:tr>
              <a:tr h="35651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4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3"/>
                  </a:ext>
                </a:extLst>
              </a:tr>
              <a:tr h="685606">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algn="l"/>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4"/>
                  </a:ext>
                </a:extLst>
              </a:tr>
              <a:tr h="795303">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5"/>
                  </a:ext>
                </a:extLst>
              </a:tr>
              <a:tr h="60333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1F2CE"/>
                    </a:solidFill>
                  </a:tcPr>
                </a:tc>
                <a:extLst>
                  <a:ext uri="{0D108BD9-81ED-4DB2-BD59-A6C34878D82A}">
                    <a16:rowId xmlns:a16="http://schemas.microsoft.com/office/drawing/2014/main" val="10006"/>
                  </a:ext>
                </a:extLst>
              </a:tr>
            </a:tbl>
          </a:graphicData>
        </a:graphic>
      </p:graphicFrame>
      <p:sp>
        <p:nvSpPr>
          <p:cNvPr id="11" name="Block Arc 14">
            <a:extLst>
              <a:ext uri="{FF2B5EF4-FFF2-40B4-BE49-F238E27FC236}">
                <a16:creationId xmlns:a16="http://schemas.microsoft.com/office/drawing/2014/main" id="{3CAE1173-1D3F-630F-FB21-63EB8833E7B6}"/>
              </a:ext>
            </a:extLst>
          </p:cNvPr>
          <p:cNvSpPr>
            <a:spLocks noChangeAspect="1"/>
          </p:cNvSpPr>
          <p:nvPr/>
        </p:nvSpPr>
        <p:spPr>
          <a:xfrm rot="2700000">
            <a:off x="7013119" y="556195"/>
            <a:ext cx="287972" cy="836332"/>
          </a:xfrm>
          <a:custGeom>
            <a:avLst/>
            <a:gdLst/>
            <a:ahLst/>
            <a:cxnLst/>
            <a:rect l="l" t="t" r="r" b="b"/>
            <a:pathLst>
              <a:path w="287972" h="836332">
                <a:moveTo>
                  <a:pt x="30729" y="55075"/>
                </a:moveTo>
                <a:cubicBezTo>
                  <a:pt x="42478" y="40106"/>
                  <a:pt x="57261" y="27376"/>
                  <a:pt x="74493" y="17880"/>
                </a:cubicBezTo>
                <a:cubicBezTo>
                  <a:pt x="97470" y="5219"/>
                  <a:pt x="122980" y="-693"/>
                  <a:pt x="148292" y="64"/>
                </a:cubicBezTo>
                <a:cubicBezTo>
                  <a:pt x="173603" y="822"/>
                  <a:pt x="198714" y="8247"/>
                  <a:pt x="220893" y="22259"/>
                </a:cubicBezTo>
                <a:cubicBezTo>
                  <a:pt x="261840" y="48130"/>
                  <a:pt x="286805" y="92672"/>
                  <a:pt x="287621" y="140576"/>
                </a:cubicBezTo>
                <a:lnTo>
                  <a:pt x="287972" y="140576"/>
                </a:lnTo>
                <a:lnTo>
                  <a:pt x="287972" y="752171"/>
                </a:lnTo>
                <a:lnTo>
                  <a:pt x="287091" y="752171"/>
                </a:lnTo>
                <a:cubicBezTo>
                  <a:pt x="287327" y="779980"/>
                  <a:pt x="272899" y="806109"/>
                  <a:pt x="248733" y="821844"/>
                </a:cubicBezTo>
                <a:cubicBezTo>
                  <a:pt x="221789" y="839389"/>
                  <a:pt x="187151" y="841125"/>
                  <a:pt x="158504" y="826368"/>
                </a:cubicBezTo>
                <a:cubicBezTo>
                  <a:pt x="134819" y="814168"/>
                  <a:pt x="118430" y="792350"/>
                  <a:pt x="116163" y="766892"/>
                </a:cubicBezTo>
                <a:lnTo>
                  <a:pt x="111480" y="734732"/>
                </a:lnTo>
                <a:lnTo>
                  <a:pt x="111480" y="300602"/>
                </a:lnTo>
                <a:cubicBezTo>
                  <a:pt x="111480" y="292074"/>
                  <a:pt x="114937" y="284352"/>
                  <a:pt x="120526" y="278763"/>
                </a:cubicBezTo>
                <a:cubicBezTo>
                  <a:pt x="126115" y="273174"/>
                  <a:pt x="133837" y="269717"/>
                  <a:pt x="142365" y="269717"/>
                </a:cubicBezTo>
                <a:cubicBezTo>
                  <a:pt x="159423" y="269717"/>
                  <a:pt x="173251" y="283545"/>
                  <a:pt x="173251" y="300602"/>
                </a:cubicBezTo>
                <a:lnTo>
                  <a:pt x="173251" y="751930"/>
                </a:lnTo>
                <a:cubicBezTo>
                  <a:pt x="173648" y="760601"/>
                  <a:pt x="179233" y="768379"/>
                  <a:pt x="187804" y="772291"/>
                </a:cubicBezTo>
                <a:cubicBezTo>
                  <a:pt x="196159" y="776105"/>
                  <a:pt x="206075" y="775650"/>
                  <a:pt x="213975" y="771093"/>
                </a:cubicBezTo>
                <a:cubicBezTo>
                  <a:pt x="221241" y="766901"/>
                  <a:pt x="225775" y="759840"/>
                  <a:pt x="226208" y="752171"/>
                </a:cubicBezTo>
                <a:lnTo>
                  <a:pt x="226201" y="752171"/>
                </a:lnTo>
                <a:lnTo>
                  <a:pt x="226201" y="148909"/>
                </a:lnTo>
                <a:lnTo>
                  <a:pt x="225816" y="148886"/>
                </a:lnTo>
                <a:cubicBezTo>
                  <a:pt x="227602" y="119067"/>
                  <a:pt x="213026" y="90638"/>
                  <a:pt x="187772" y="74682"/>
                </a:cubicBezTo>
                <a:cubicBezTo>
                  <a:pt x="162518" y="58727"/>
                  <a:pt x="130584" y="57771"/>
                  <a:pt x="104421" y="72189"/>
                </a:cubicBezTo>
                <a:cubicBezTo>
                  <a:pt x="78258" y="86606"/>
                  <a:pt x="62009" y="114114"/>
                  <a:pt x="62009" y="143986"/>
                </a:cubicBezTo>
                <a:lnTo>
                  <a:pt x="61771" y="143986"/>
                </a:lnTo>
                <a:lnTo>
                  <a:pt x="61771" y="393381"/>
                </a:lnTo>
                <a:lnTo>
                  <a:pt x="58623" y="371761"/>
                </a:lnTo>
                <a:lnTo>
                  <a:pt x="0" y="450367"/>
                </a:lnTo>
                <a:lnTo>
                  <a:pt x="0" y="132171"/>
                </a:lnTo>
                <a:lnTo>
                  <a:pt x="999" y="132171"/>
                </a:lnTo>
                <a:cubicBezTo>
                  <a:pt x="2830" y="103721"/>
                  <a:pt x="13525" y="76996"/>
                  <a:pt x="30729" y="55075"/>
                </a:cubicBezTo>
                <a:close/>
              </a:path>
            </a:pathLst>
          </a:cu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TextBox 11">
            <a:extLst>
              <a:ext uri="{FF2B5EF4-FFF2-40B4-BE49-F238E27FC236}">
                <a16:creationId xmlns:a16="http://schemas.microsoft.com/office/drawing/2014/main" id="{F22BF513-BE40-A9FE-F4F8-E0AC8D388E5F}"/>
              </a:ext>
            </a:extLst>
          </p:cNvPr>
          <p:cNvSpPr txBox="1"/>
          <p:nvPr/>
        </p:nvSpPr>
        <p:spPr>
          <a:xfrm>
            <a:off x="5397387" y="1455433"/>
            <a:ext cx="3514295" cy="3416320"/>
          </a:xfrm>
          <a:prstGeom prst="rect">
            <a:avLst/>
          </a:prstGeom>
          <a:noFill/>
        </p:spPr>
        <p:txBody>
          <a:bodyPr wrap="square">
            <a:spAutoFit/>
          </a:bodyPr>
          <a:lstStyle/>
          <a:p>
            <a:pPr algn="just"/>
            <a:r>
              <a:rPr lang="en-US" sz="1800" b="1" i="0" dirty="0" err="1">
                <a:solidFill>
                  <a:srgbClr val="333333"/>
                </a:solidFill>
                <a:effectLst/>
                <a:latin typeface="#9Slide03 AmpleSoft" panose="02000000000000000000" pitchFamily="2" charset="0"/>
              </a:rPr>
              <a:t>Câu</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hỏi</a:t>
            </a:r>
            <a:r>
              <a:rPr lang="en-US" sz="1800" b="1" i="0" dirty="0">
                <a:solidFill>
                  <a:srgbClr val="333333"/>
                </a:solidFill>
                <a:effectLst/>
                <a:latin typeface="#9Slide03 AmpleSoft" panose="02000000000000000000" pitchFamily="2" charset="0"/>
              </a:rPr>
              <a:t> “Sao </a:t>
            </a:r>
            <a:r>
              <a:rPr lang="en-US" sz="1800" b="1" i="0" dirty="0" err="1">
                <a:solidFill>
                  <a:srgbClr val="333333"/>
                </a:solidFill>
                <a:effectLst/>
                <a:latin typeface="#9Slide03 AmpleSoft" panose="02000000000000000000" pitchFamily="2" charset="0"/>
              </a:rPr>
              <a:t>mẹ</a:t>
            </a:r>
            <a:r>
              <a:rPr lang="en-US" sz="1800" b="1" i="0" dirty="0">
                <a:solidFill>
                  <a:srgbClr val="333333"/>
                </a:solidFill>
                <a:effectLst/>
                <a:latin typeface="#9Slide03 AmpleSoft" panose="02000000000000000000" pitchFamily="2" charset="0"/>
              </a:rPr>
              <a:t> ta </a:t>
            </a:r>
            <a:r>
              <a:rPr lang="en-US" sz="1800" b="1" i="0" dirty="0" err="1">
                <a:solidFill>
                  <a:srgbClr val="333333"/>
                </a:solidFill>
                <a:effectLst/>
                <a:latin typeface="#9Slide03 AmpleSoft" panose="02000000000000000000" pitchFamily="2" charset="0"/>
              </a:rPr>
              <a:t>già</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trong</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bài</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thơ</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Mẹ</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Đỗ</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Trung</a:t>
            </a:r>
            <a:r>
              <a:rPr lang="en-US" sz="1800" b="1" i="0" dirty="0">
                <a:solidFill>
                  <a:srgbClr val="333333"/>
                </a:solidFill>
                <a:effectLst/>
                <a:latin typeface="#9Slide03 AmpleSoft" panose="02000000000000000000" pitchFamily="2" charset="0"/>
              </a:rPr>
              <a:t> Lai) </a:t>
            </a:r>
            <a:r>
              <a:rPr lang="en-US" sz="1800" b="1" i="0" dirty="0" err="1">
                <a:solidFill>
                  <a:srgbClr val="333333"/>
                </a:solidFill>
                <a:effectLst/>
                <a:latin typeface="#9Slide03 AmpleSoft" panose="02000000000000000000" pitchFamily="2" charset="0"/>
              </a:rPr>
              <a:t>có</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tác</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dụng</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thế</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nào</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trong</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việc</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thể</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hiện</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tình</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cảm</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của</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tác</a:t>
            </a:r>
            <a:r>
              <a:rPr lang="en-US" sz="1800" b="1" i="0" dirty="0">
                <a:solidFill>
                  <a:srgbClr val="333333"/>
                </a:solidFill>
                <a:effectLst/>
                <a:latin typeface="#9Slide03 AmpleSoft" panose="02000000000000000000" pitchFamily="2" charset="0"/>
              </a:rPr>
              <a:t> </a:t>
            </a:r>
            <a:r>
              <a:rPr lang="en-US" sz="1800" b="1" i="0" dirty="0" err="1">
                <a:solidFill>
                  <a:srgbClr val="333333"/>
                </a:solidFill>
                <a:effectLst/>
                <a:latin typeface="#9Slide03 AmpleSoft" panose="02000000000000000000" pitchFamily="2" charset="0"/>
              </a:rPr>
              <a:t>giả</a:t>
            </a:r>
            <a:r>
              <a:rPr lang="en-US" sz="1800" b="1" i="0" dirty="0">
                <a:solidFill>
                  <a:srgbClr val="333333"/>
                </a:solidFill>
                <a:effectLst/>
                <a:latin typeface="#9Slide03 AmpleSoft" panose="02000000000000000000" pitchFamily="2" charset="0"/>
              </a:rPr>
              <a:t>?</a:t>
            </a:r>
          </a:p>
          <a:p>
            <a:pPr algn="ctr"/>
            <a:r>
              <a:rPr lang="en-US" sz="1800" dirty="0">
                <a:solidFill>
                  <a:srgbClr val="333333"/>
                </a:solidFill>
                <a:latin typeface="#9Slide03 AmpleSoft" panose="02000000000000000000" pitchFamily="2" charset="0"/>
              </a:rPr>
              <a:t>…………………………………………………………………………………………………………………… ………………………………………………………… ………………………………………………………… ………………………………………………………… ………………………………………………………… ………………………………………………………… …………………………………………………………</a:t>
            </a:r>
          </a:p>
        </p:txBody>
      </p:sp>
    </p:spTree>
    <p:extLst>
      <p:ext uri="{BB962C8B-B14F-4D97-AF65-F5344CB8AC3E}">
        <p14:creationId xmlns:p14="http://schemas.microsoft.com/office/powerpoint/2010/main" val="9044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09733B-3974-3507-4853-FF1E85A38AB7}"/>
              </a:ext>
            </a:extLst>
          </p:cNvPr>
          <p:cNvSpPr/>
          <p:nvPr/>
        </p:nvSpPr>
        <p:spPr>
          <a:xfrm>
            <a:off x="5398293" y="204489"/>
            <a:ext cx="3561150" cy="21627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817962-00A6-6DD9-E77F-A7F88605DD62}"/>
              </a:ext>
            </a:extLst>
          </p:cNvPr>
          <p:cNvSpPr txBox="1"/>
          <p:nvPr/>
        </p:nvSpPr>
        <p:spPr>
          <a:xfrm>
            <a:off x="453005" y="2830742"/>
            <a:ext cx="8237989" cy="2108269"/>
          </a:xfrm>
          <a:prstGeom prst="rect">
            <a:avLst/>
          </a:prstGeom>
          <a:noFill/>
        </p:spPr>
        <p:txBody>
          <a:bodyPr wrap="square">
            <a:spAutoFit/>
          </a:bodyPr>
          <a:lstStyle/>
          <a:p>
            <a:pPr marL="342900" indent="-342900">
              <a:buFont typeface="Wingdings" panose="05000000000000000000" pitchFamily="2" charset="2"/>
              <a:buChar char="§"/>
            </a:pPr>
            <a:r>
              <a:rPr lang="en-US" sz="2400" dirty="0">
                <a:latin typeface="#9Slide03 AmpleSoft" panose="02000000000000000000" pitchFamily="2" charset="0"/>
              </a:rPr>
              <a:t>L</a:t>
            </a:r>
            <a:r>
              <a:rPr lang="vi-VN" sz="2400" dirty="0">
                <a:latin typeface="#9Slide03 AmpleSoft" panose="02000000000000000000" pitchFamily="2" charset="0"/>
              </a:rPr>
              <a:t>à một câu hỏi </a:t>
            </a:r>
            <a:r>
              <a:rPr lang="en-US" sz="2400" dirty="0" err="1">
                <a:latin typeface="#9Slide03 AmpleSoft" panose="02000000000000000000" pitchFamily="2" charset="0"/>
              </a:rPr>
              <a:t>tu</a:t>
            </a:r>
            <a:r>
              <a:rPr lang="en-US" sz="2400" dirty="0">
                <a:latin typeface="#9Slide03 AmpleSoft" panose="02000000000000000000" pitchFamily="2" charset="0"/>
              </a:rPr>
              <a:t> </a:t>
            </a:r>
            <a:r>
              <a:rPr lang="en-US" sz="2400" dirty="0" err="1">
                <a:latin typeface="#9Slide03 AmpleSoft" panose="02000000000000000000" pitchFamily="2" charset="0"/>
              </a:rPr>
              <a:t>từ</a:t>
            </a:r>
            <a:r>
              <a:rPr lang="en-US" sz="2400" dirty="0">
                <a:latin typeface="#9Slide03 AmpleSoft" panose="02000000000000000000" pitchFamily="2" charset="0"/>
              </a:rPr>
              <a:t>, </a:t>
            </a:r>
            <a:r>
              <a:rPr lang="vi-VN" sz="2400" dirty="0">
                <a:latin typeface="#9Slide03 AmpleSoft" panose="02000000000000000000" pitchFamily="2" charset="0"/>
              </a:rPr>
              <a:t>không nhằm mục đích </a:t>
            </a:r>
            <a:r>
              <a:rPr lang="en-US" sz="2400" dirty="0" err="1">
                <a:latin typeface="#9Slide03 AmpleSoft" panose="02000000000000000000" pitchFamily="2" charset="0"/>
              </a:rPr>
              <a:t>tìm</a:t>
            </a:r>
            <a:r>
              <a:rPr lang="en-US" sz="2400" dirty="0">
                <a:latin typeface="#9Slide03 AmpleSoft" panose="02000000000000000000" pitchFamily="2" charset="0"/>
              </a:rPr>
              <a:t> </a:t>
            </a:r>
            <a:r>
              <a:rPr lang="vi-VN" sz="2400" dirty="0">
                <a:latin typeface="#9Slide03 AmpleSoft" panose="02000000000000000000" pitchFamily="2" charset="0"/>
              </a:rPr>
              <a:t>câu trả lời </a:t>
            </a:r>
            <a:endParaRPr lang="en-US" sz="2400" dirty="0">
              <a:latin typeface="#9Slide03 AmpleSoft" panose="02000000000000000000" pitchFamily="2" charset="0"/>
            </a:endParaRPr>
          </a:p>
          <a:p>
            <a:endParaRPr lang="en-US" sz="1100" dirty="0">
              <a:latin typeface="#9Slide03 AmpleSoft" panose="02000000000000000000" pitchFamily="2" charset="0"/>
            </a:endParaRPr>
          </a:p>
          <a:p>
            <a:pPr marL="342900" indent="-342900" algn="just">
              <a:buFont typeface="Wingdings" panose="05000000000000000000" pitchFamily="2" charset="2"/>
              <a:buChar char="§"/>
            </a:pPr>
            <a:r>
              <a:rPr lang="en-US" sz="2400" dirty="0">
                <a:latin typeface="#9Slide03 AmpleSoft" panose="02000000000000000000" pitchFamily="2" charset="0"/>
              </a:rPr>
              <a:t>D</a:t>
            </a:r>
            <a:r>
              <a:rPr lang="vi-VN" sz="2400" dirty="0">
                <a:latin typeface="#9Slide03 AmpleSoft" panose="02000000000000000000" pitchFamily="2" charset="0"/>
              </a:rPr>
              <a:t>ùng để bộc lộ tình cảm, cảm xúc của tác giả với mẹ</a:t>
            </a:r>
            <a:r>
              <a:rPr lang="en-US" sz="2400" dirty="0">
                <a:latin typeface="#9Slide03 AmpleSoft" panose="02000000000000000000" pitchFamily="2" charset="0"/>
              </a:rPr>
              <a:t>: </a:t>
            </a:r>
            <a:r>
              <a:rPr lang="vi-VN" sz="2400" dirty="0">
                <a:latin typeface="#9Slide03 AmpleSoft" panose="02000000000000000000" pitchFamily="2" charset="0"/>
              </a:rPr>
              <a:t>Nhìn thấy hình ảnh mẹ gầy guộc, ngày một già đi</a:t>
            </a:r>
            <a:r>
              <a:rPr lang="en-US" sz="2400" dirty="0">
                <a:latin typeface="#9Slide03 AmpleSoft" panose="02000000000000000000" pitchFamily="2" charset="0"/>
              </a:rPr>
              <a:t>, </a:t>
            </a:r>
            <a:r>
              <a:rPr lang="en-US" sz="2400" dirty="0" err="1">
                <a:latin typeface="#9Slide03 AmpleSoft" panose="02000000000000000000" pitchFamily="2" charset="0"/>
              </a:rPr>
              <a:t>thương</a:t>
            </a:r>
            <a:r>
              <a:rPr lang="en-US" sz="2400" dirty="0">
                <a:latin typeface="#9Slide03 AmpleSoft" panose="02000000000000000000" pitchFamily="2" charset="0"/>
              </a:rPr>
              <a:t> </a:t>
            </a:r>
            <a:r>
              <a:rPr lang="en-US" sz="2400" dirty="0" err="1">
                <a:latin typeface="#9Slide03 AmpleSoft" panose="02000000000000000000" pitchFamily="2" charset="0"/>
              </a:rPr>
              <a:t>mẹ</a:t>
            </a:r>
            <a:r>
              <a:rPr lang="vi-VN" sz="2400" dirty="0">
                <a:latin typeface="#9Slide03 AmpleSoft" panose="02000000000000000000" pitchFamily="2" charset="0"/>
              </a:rPr>
              <a:t> mà không làm gì được </a:t>
            </a:r>
            <a:r>
              <a:rPr lang="en-US" sz="2400" dirty="0" err="1">
                <a:latin typeface="#9Slide03 AmpleSoft" panose="02000000000000000000" pitchFamily="2" charset="0"/>
              </a:rPr>
              <a:t>nên</a:t>
            </a:r>
            <a:r>
              <a:rPr lang="vi-VN" sz="2400" dirty="0">
                <a:latin typeface="#9Slide03 AmpleSoft" panose="02000000000000000000" pitchFamily="2" charset="0"/>
              </a:rPr>
              <a:t> thốt lên câu hỏi đó để thiện sự đau đớn, xót xa có phần bất lực.</a:t>
            </a:r>
            <a:endParaRPr lang="en-US" sz="2400" dirty="0">
              <a:latin typeface="#9Slide03 AmpleSoft" panose="02000000000000000000" pitchFamily="2" charset="0"/>
              <a:cs typeface="#9Slide03 Arima Madurai" panose="00000500000000000000" pitchFamily="2" charset="0"/>
            </a:endParaRPr>
          </a:p>
        </p:txBody>
      </p:sp>
      <p:pic>
        <p:nvPicPr>
          <p:cNvPr id="2050" name="Picture 2" descr="Bài thơ: Mẹ (Đỗ Trung Lai). – Theki.vn">
            <a:extLst>
              <a:ext uri="{FF2B5EF4-FFF2-40B4-BE49-F238E27FC236}">
                <a16:creationId xmlns:a16="http://schemas.microsoft.com/office/drawing/2014/main" id="{E2A3636A-D372-B520-8EC4-D87E7AB9A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25674" cy="2571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6D9E0E1-D2AB-74F8-563B-6A0D5970A730}"/>
              </a:ext>
            </a:extLst>
          </p:cNvPr>
          <p:cNvSpPr/>
          <p:nvPr/>
        </p:nvSpPr>
        <p:spPr>
          <a:xfrm>
            <a:off x="6032904" y="273482"/>
            <a:ext cx="3010429" cy="2024785"/>
          </a:xfrm>
          <a:prstGeom prst="rect">
            <a:avLst/>
          </a:prstGeom>
        </p:spPr>
        <p:txBody>
          <a:bodyPr wrap="square">
            <a:spAutoFit/>
          </a:bodyPr>
          <a:lstStyle/>
          <a:p>
            <a:pPr algn="just">
              <a:lnSpc>
                <a:spcPct val="115000"/>
              </a:lnSpc>
              <a:tabLst>
                <a:tab pos="90170" algn="l"/>
                <a:tab pos="180340" algn="l"/>
              </a:tabLst>
            </a:pP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Ngẩng</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hỏi</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giời</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vậy</a:t>
            </a:r>
            <a:endPar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endParaRPr>
          </a:p>
          <a:p>
            <a:pPr algn="just">
              <a:lnSpc>
                <a:spcPct val="115000"/>
              </a:lnSpc>
              <a:tabLst>
                <a:tab pos="90170" algn="l"/>
                <a:tab pos="180340" algn="l"/>
              </a:tabLst>
            </a:pP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Sao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mẹ</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ta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già</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a:t>
            </a:r>
          </a:p>
          <a:p>
            <a:pPr algn="just">
              <a:lnSpc>
                <a:spcPct val="115000"/>
              </a:lnSpc>
              <a:tabLst>
                <a:tab pos="90170" algn="l"/>
                <a:tab pos="180340" algn="l"/>
              </a:tabLst>
            </a:pP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Không</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một</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lời</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đáp</a:t>
            </a:r>
            <a:endPar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endParaRPr>
          </a:p>
          <a:p>
            <a:pPr algn="just">
              <a:lnSpc>
                <a:spcPct val="115000"/>
              </a:lnSpc>
              <a:tabLst>
                <a:tab pos="90170" algn="l"/>
                <a:tab pos="180340" algn="l"/>
              </a:tabLst>
            </a:pP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Mây</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bay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về</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 </a:t>
            </a:r>
            <a:r>
              <a:rPr lang="en-US" sz="2800" dirty="0" err="1">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xa</a:t>
            </a:r>
            <a:r>
              <a:rPr lang="en-US" sz="2800" dirty="0">
                <a:solidFill>
                  <a:srgbClr val="0070C0"/>
                </a:solidFill>
                <a:latin typeface="#9Slide04 SFU CenturySchoolbook" panose="00000400000000000000" pitchFamily="2" charset="0"/>
                <a:ea typeface="Calibri" panose="020F0502020204030204" pitchFamily="34" charset="0"/>
                <a:cs typeface="Times New Roman" panose="02020603050405020304" pitchFamily="18" charset="0"/>
              </a:rPr>
              <a:t>.</a:t>
            </a:r>
            <a:endParaRPr lang="en-US" sz="2800" dirty="0">
              <a:solidFill>
                <a:srgbClr val="0070C0"/>
              </a:solidFill>
              <a:effectLst/>
              <a:latin typeface="#9Slide04 SFU CenturySchoolbook" panose="000004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038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2A3E7E8-70A4-D973-58A0-2B74E7D6E97C}"/>
              </a:ext>
            </a:extLst>
          </p:cNvPr>
          <p:cNvSpPr/>
          <p:nvPr/>
        </p:nvSpPr>
        <p:spPr>
          <a:xfrm>
            <a:off x="-177800" y="-3171217"/>
            <a:ext cx="7950200" cy="873252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2F25AED-42C8-3C40-6A81-AEE00FD30324}"/>
              </a:ext>
            </a:extLst>
          </p:cNvPr>
          <p:cNvPicPr>
            <a:picLocks noChangeAspect="1"/>
          </p:cNvPicPr>
          <p:nvPr/>
        </p:nvPicPr>
        <p:blipFill>
          <a:blip r:embed="rId3"/>
          <a:stretch>
            <a:fillRect/>
          </a:stretch>
        </p:blipFill>
        <p:spPr>
          <a:xfrm flipH="1">
            <a:off x="5137350" y="0"/>
            <a:ext cx="4969934" cy="5143500"/>
          </a:xfrm>
          <a:prstGeom prst="rect">
            <a:avLst/>
          </a:prstGeom>
        </p:spPr>
      </p:pic>
      <p:sp>
        <p:nvSpPr>
          <p:cNvPr id="3" name="TextBox 2">
            <a:extLst>
              <a:ext uri="{FF2B5EF4-FFF2-40B4-BE49-F238E27FC236}">
                <a16:creationId xmlns:a16="http://schemas.microsoft.com/office/drawing/2014/main" id="{0EBA698F-757D-FBB4-7034-E2071535EA27}"/>
              </a:ext>
            </a:extLst>
          </p:cNvPr>
          <p:cNvSpPr txBox="1"/>
          <p:nvPr/>
        </p:nvSpPr>
        <p:spPr>
          <a:xfrm flipH="1">
            <a:off x="625145" y="803782"/>
            <a:ext cx="6032500" cy="2123658"/>
          </a:xfrm>
          <a:prstGeom prst="rect">
            <a:avLst/>
          </a:prstGeom>
          <a:noFill/>
        </p:spPr>
        <p:txBody>
          <a:bodyPr wrap="square" rtlCol="0">
            <a:spAutoFit/>
          </a:bodyPr>
          <a:lstStyle/>
          <a:p>
            <a:pPr algn="ctr"/>
            <a:r>
              <a:rPr lang="en-US" sz="6600" dirty="0" err="1">
                <a:solidFill>
                  <a:srgbClr val="FF0000"/>
                </a:solidFill>
                <a:latin typeface="#9Slide05 SVNBulgary" pitchFamily="2" charset="0"/>
              </a:rPr>
              <a:t>Trò</a:t>
            </a:r>
            <a:r>
              <a:rPr lang="en-US" sz="6600" dirty="0">
                <a:solidFill>
                  <a:srgbClr val="FF0000"/>
                </a:solidFill>
                <a:latin typeface="#9Slide05 SVNBulgary" pitchFamily="2" charset="0"/>
              </a:rPr>
              <a:t> </a:t>
            </a:r>
            <a:r>
              <a:rPr lang="en-US" sz="6600" dirty="0" err="1">
                <a:solidFill>
                  <a:srgbClr val="FF0000"/>
                </a:solidFill>
                <a:latin typeface="#9Slide05 SVNBulgary" pitchFamily="2" charset="0"/>
              </a:rPr>
              <a:t>chơi</a:t>
            </a:r>
            <a:r>
              <a:rPr lang="en-US" sz="6600" dirty="0">
                <a:solidFill>
                  <a:srgbClr val="FF0000"/>
                </a:solidFill>
                <a:latin typeface="#9Slide05 SVNBulgary" pitchFamily="2" charset="0"/>
              </a:rPr>
              <a:t>: </a:t>
            </a:r>
          </a:p>
          <a:p>
            <a:pPr algn="ctr"/>
            <a:r>
              <a:rPr lang="en-US" sz="6600" dirty="0" err="1">
                <a:solidFill>
                  <a:srgbClr val="FF0000"/>
                </a:solidFill>
                <a:latin typeface="#9Slide05 SVNBulgary" pitchFamily="2" charset="0"/>
              </a:rPr>
              <a:t>Hộp</a:t>
            </a:r>
            <a:r>
              <a:rPr lang="en-US" sz="6600" dirty="0">
                <a:solidFill>
                  <a:srgbClr val="FF0000"/>
                </a:solidFill>
                <a:latin typeface="#9Slide05 SVNBulgary" pitchFamily="2" charset="0"/>
              </a:rPr>
              <a:t> </a:t>
            </a:r>
            <a:r>
              <a:rPr lang="en-US" sz="6600" dirty="0" err="1">
                <a:solidFill>
                  <a:srgbClr val="FF0000"/>
                </a:solidFill>
                <a:latin typeface="#9Slide05 SVNBulgary" pitchFamily="2" charset="0"/>
              </a:rPr>
              <a:t>quà</a:t>
            </a:r>
            <a:r>
              <a:rPr lang="en-US" sz="6600" dirty="0">
                <a:solidFill>
                  <a:srgbClr val="FF0000"/>
                </a:solidFill>
                <a:latin typeface="#9Slide05 SVNBulgary" pitchFamily="2" charset="0"/>
              </a:rPr>
              <a:t> </a:t>
            </a:r>
            <a:r>
              <a:rPr lang="en-US" sz="6600" dirty="0" err="1">
                <a:solidFill>
                  <a:srgbClr val="FF0000"/>
                </a:solidFill>
                <a:latin typeface="#9Slide05 SVNBulgary" pitchFamily="2" charset="0"/>
              </a:rPr>
              <a:t>bí</a:t>
            </a:r>
            <a:r>
              <a:rPr lang="en-US" sz="6600" dirty="0">
                <a:solidFill>
                  <a:srgbClr val="FF0000"/>
                </a:solidFill>
                <a:latin typeface="#9Slide05 SVNBulgary" pitchFamily="2" charset="0"/>
              </a:rPr>
              <a:t> </a:t>
            </a:r>
            <a:r>
              <a:rPr lang="en-US" sz="6600" dirty="0" err="1">
                <a:solidFill>
                  <a:srgbClr val="FF0000"/>
                </a:solidFill>
                <a:latin typeface="#9Slide05 SVNBulgary" pitchFamily="2" charset="0"/>
              </a:rPr>
              <a:t>mật</a:t>
            </a:r>
            <a:endParaRPr lang="en-US" sz="6600" dirty="0">
              <a:solidFill>
                <a:srgbClr val="FF0000"/>
              </a:solidFill>
              <a:latin typeface="#9Slide05 SVNBulgary" pitchFamily="2" charset="0"/>
            </a:endParaRPr>
          </a:p>
        </p:txBody>
      </p:sp>
      <p:pic>
        <p:nvPicPr>
          <p:cNvPr id="4" name="Picture 3">
            <a:extLst>
              <a:ext uri="{FF2B5EF4-FFF2-40B4-BE49-F238E27FC236}">
                <a16:creationId xmlns:a16="http://schemas.microsoft.com/office/drawing/2014/main" id="{327FEF96-BA9D-021C-F947-8153C9EB2161}"/>
              </a:ext>
            </a:extLst>
          </p:cNvPr>
          <p:cNvPicPr>
            <a:picLocks noChangeAspect="1"/>
          </p:cNvPicPr>
          <p:nvPr/>
        </p:nvPicPr>
        <p:blipFill>
          <a:blip r:embed="rId4"/>
          <a:stretch>
            <a:fillRect/>
          </a:stretch>
        </p:blipFill>
        <p:spPr>
          <a:xfrm>
            <a:off x="2386232" y="2997122"/>
            <a:ext cx="2049582" cy="1617007"/>
          </a:xfrm>
          <a:prstGeom prst="rect">
            <a:avLst/>
          </a:prstGeom>
        </p:spPr>
      </p:pic>
    </p:spTree>
    <p:extLst>
      <p:ext uri="{BB962C8B-B14F-4D97-AF65-F5344CB8AC3E}">
        <p14:creationId xmlns:p14="http://schemas.microsoft.com/office/powerpoint/2010/main" val="31303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26807" y="118345"/>
            <a:ext cx="2188306" cy="22182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8108" y="376990"/>
            <a:ext cx="1915295" cy="1915295"/>
          </a:xfrm>
          <a:prstGeom prst="rect">
            <a:avLst/>
          </a:prstGeom>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8170" y="569653"/>
            <a:ext cx="1548071" cy="1459292"/>
          </a:xfrm>
          <a:prstGeom prst="rect">
            <a:avLst/>
          </a:prstGeom>
        </p:spPr>
      </p:pic>
      <p:pic>
        <p:nvPicPr>
          <p:cNvPr id="13" name="Picture 1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770926" y="574547"/>
            <a:ext cx="1716732" cy="1443297"/>
          </a:xfrm>
          <a:prstGeom prst="rect">
            <a:avLst/>
          </a:prstGeom>
        </p:spPr>
      </p:pic>
      <p:pic>
        <p:nvPicPr>
          <p:cNvPr id="15" name="Picture 1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00876" y="3035350"/>
            <a:ext cx="1586783" cy="1509427"/>
          </a:xfrm>
          <a:prstGeom prst="rect">
            <a:avLst/>
          </a:prstGeom>
        </p:spPr>
      </p:pic>
      <p:pic>
        <p:nvPicPr>
          <p:cNvPr id="16" name="Picture 1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5031" y="3035350"/>
            <a:ext cx="1449400" cy="1483823"/>
          </a:xfrm>
          <a:prstGeom prst="rect">
            <a:avLst/>
          </a:prstGeom>
        </p:spPr>
      </p:pic>
      <p:pic>
        <p:nvPicPr>
          <p:cNvPr id="17" name="Picture 1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94900" y="2992837"/>
            <a:ext cx="1525362" cy="1526336"/>
          </a:xfrm>
          <a:prstGeom prst="rect">
            <a:avLst/>
          </a:prstGeom>
        </p:spPr>
      </p:pic>
      <p:pic>
        <p:nvPicPr>
          <p:cNvPr id="18" name="Picture 17"/>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659355" y="2959529"/>
            <a:ext cx="1731947" cy="1731947"/>
          </a:xfrm>
          <a:prstGeom prst="rect">
            <a:avLst/>
          </a:prstGeom>
        </p:spPr>
      </p:pic>
      <p:sp>
        <p:nvSpPr>
          <p:cNvPr id="21" name="TextBox 20">
            <a:hlinkClick r:id="rId11" action="ppaction://hlinksldjump"/>
          </p:cNvPr>
          <p:cNvSpPr txBox="1"/>
          <p:nvPr/>
        </p:nvSpPr>
        <p:spPr>
          <a:xfrm>
            <a:off x="833728" y="1129666"/>
            <a:ext cx="710793" cy="553998"/>
          </a:xfrm>
          <a:prstGeom prst="rect">
            <a:avLst/>
          </a:prstGeom>
          <a:noFill/>
        </p:spPr>
        <p:txBody>
          <a:bodyPr wrap="square" rtlCol="0">
            <a:spAutoFit/>
          </a:bodyPr>
          <a:lstStyle/>
          <a:p>
            <a:r>
              <a:rPr lang="en-US" sz="3000" dirty="0">
                <a:solidFill>
                  <a:srgbClr val="FF0000"/>
                </a:solidFill>
              </a:rPr>
              <a:t>1</a:t>
            </a:r>
          </a:p>
        </p:txBody>
      </p:sp>
      <p:sp>
        <p:nvSpPr>
          <p:cNvPr id="23" name="TextBox 22">
            <a:hlinkClick r:id="rId12" action="ppaction://hlinksldjump"/>
          </p:cNvPr>
          <p:cNvSpPr txBox="1"/>
          <p:nvPr/>
        </p:nvSpPr>
        <p:spPr>
          <a:xfrm>
            <a:off x="2788123" y="1211737"/>
            <a:ext cx="710793" cy="553998"/>
          </a:xfrm>
          <a:prstGeom prst="rect">
            <a:avLst/>
          </a:prstGeom>
          <a:noFill/>
        </p:spPr>
        <p:txBody>
          <a:bodyPr wrap="square" rtlCol="0">
            <a:spAutoFit/>
          </a:bodyPr>
          <a:lstStyle/>
          <a:p>
            <a:pPr algn="ctr"/>
            <a:r>
              <a:rPr lang="en-US" sz="3000" dirty="0"/>
              <a:t>2</a:t>
            </a:r>
          </a:p>
        </p:txBody>
      </p:sp>
      <p:sp>
        <p:nvSpPr>
          <p:cNvPr id="24" name="TextBox 23">
            <a:hlinkClick r:id="rId13" action="ppaction://hlinksldjump"/>
          </p:cNvPr>
          <p:cNvSpPr txBox="1"/>
          <p:nvPr/>
        </p:nvSpPr>
        <p:spPr>
          <a:xfrm>
            <a:off x="5286482" y="1184318"/>
            <a:ext cx="406954" cy="553998"/>
          </a:xfrm>
          <a:prstGeom prst="rect">
            <a:avLst/>
          </a:prstGeom>
          <a:noFill/>
        </p:spPr>
        <p:txBody>
          <a:bodyPr wrap="square" rtlCol="0">
            <a:spAutoFit/>
          </a:bodyPr>
          <a:lstStyle/>
          <a:p>
            <a:r>
              <a:rPr lang="en-US" sz="3000" dirty="0">
                <a:solidFill>
                  <a:schemeClr val="bg1"/>
                </a:solidFill>
              </a:rPr>
              <a:t>3</a:t>
            </a:r>
          </a:p>
        </p:txBody>
      </p:sp>
      <p:sp>
        <p:nvSpPr>
          <p:cNvPr id="25" name="TextBox 24">
            <a:hlinkClick r:id="rId14" action="ppaction://hlinksldjump"/>
          </p:cNvPr>
          <p:cNvSpPr txBox="1"/>
          <p:nvPr/>
        </p:nvSpPr>
        <p:spPr>
          <a:xfrm>
            <a:off x="7415762" y="1296195"/>
            <a:ext cx="710793" cy="553998"/>
          </a:xfrm>
          <a:prstGeom prst="rect">
            <a:avLst/>
          </a:prstGeom>
          <a:noFill/>
        </p:spPr>
        <p:txBody>
          <a:bodyPr wrap="square" rtlCol="0">
            <a:spAutoFit/>
          </a:bodyPr>
          <a:lstStyle/>
          <a:p>
            <a:r>
              <a:rPr lang="en-US" sz="3000" dirty="0">
                <a:solidFill>
                  <a:srgbClr val="FF0000"/>
                </a:solidFill>
              </a:rPr>
              <a:t>4</a:t>
            </a:r>
          </a:p>
        </p:txBody>
      </p:sp>
      <p:sp>
        <p:nvSpPr>
          <p:cNvPr id="26" name="TextBox 25">
            <a:hlinkClick r:id="rId15" action="ppaction://hlinksldjump"/>
          </p:cNvPr>
          <p:cNvSpPr txBox="1"/>
          <p:nvPr/>
        </p:nvSpPr>
        <p:spPr>
          <a:xfrm>
            <a:off x="7161286" y="3709977"/>
            <a:ext cx="710793" cy="553998"/>
          </a:xfrm>
          <a:prstGeom prst="rect">
            <a:avLst/>
          </a:prstGeom>
          <a:noFill/>
        </p:spPr>
        <p:txBody>
          <a:bodyPr wrap="square" rtlCol="0">
            <a:spAutoFit/>
          </a:bodyPr>
          <a:lstStyle/>
          <a:p>
            <a:r>
              <a:rPr lang="en-US" sz="3000" dirty="0">
                <a:solidFill>
                  <a:srgbClr val="FF0000"/>
                </a:solidFill>
              </a:rPr>
              <a:t>8</a:t>
            </a:r>
          </a:p>
        </p:txBody>
      </p:sp>
      <p:sp>
        <p:nvSpPr>
          <p:cNvPr id="27" name="TextBox 26">
            <a:hlinkClick r:id="rId16" action="ppaction://hlinksldjump"/>
          </p:cNvPr>
          <p:cNvSpPr txBox="1"/>
          <p:nvPr/>
        </p:nvSpPr>
        <p:spPr>
          <a:xfrm>
            <a:off x="1020593" y="3709977"/>
            <a:ext cx="769491" cy="553998"/>
          </a:xfrm>
          <a:prstGeom prst="rect">
            <a:avLst/>
          </a:prstGeom>
          <a:noFill/>
        </p:spPr>
        <p:txBody>
          <a:bodyPr wrap="square" rtlCol="0">
            <a:spAutoFit/>
          </a:bodyPr>
          <a:lstStyle/>
          <a:p>
            <a:r>
              <a:rPr lang="en-US" sz="3000" dirty="0">
                <a:solidFill>
                  <a:srgbClr val="FF0000"/>
                </a:solidFill>
              </a:rPr>
              <a:t>5</a:t>
            </a:r>
          </a:p>
        </p:txBody>
      </p:sp>
      <p:sp>
        <p:nvSpPr>
          <p:cNvPr id="28" name="TextBox 27">
            <a:hlinkClick r:id="rId17" action="ppaction://hlinksldjump"/>
          </p:cNvPr>
          <p:cNvSpPr txBox="1"/>
          <p:nvPr/>
        </p:nvSpPr>
        <p:spPr>
          <a:xfrm>
            <a:off x="3295698" y="3794995"/>
            <a:ext cx="648332" cy="553998"/>
          </a:xfrm>
          <a:prstGeom prst="rect">
            <a:avLst/>
          </a:prstGeom>
          <a:noFill/>
        </p:spPr>
        <p:txBody>
          <a:bodyPr wrap="square" rtlCol="0">
            <a:spAutoFit/>
          </a:bodyPr>
          <a:lstStyle/>
          <a:p>
            <a:r>
              <a:rPr lang="en-US" sz="3000" dirty="0">
                <a:solidFill>
                  <a:schemeClr val="bg1"/>
                </a:solidFill>
              </a:rPr>
              <a:t>6</a:t>
            </a:r>
          </a:p>
        </p:txBody>
      </p:sp>
      <p:sp>
        <p:nvSpPr>
          <p:cNvPr id="29" name="TextBox 28">
            <a:hlinkClick r:id="rId18" action="ppaction://hlinksldjump"/>
          </p:cNvPr>
          <p:cNvSpPr txBox="1"/>
          <p:nvPr/>
        </p:nvSpPr>
        <p:spPr>
          <a:xfrm>
            <a:off x="5065562" y="3825502"/>
            <a:ext cx="710793" cy="553998"/>
          </a:xfrm>
          <a:prstGeom prst="rect">
            <a:avLst/>
          </a:prstGeom>
          <a:noFill/>
        </p:spPr>
        <p:txBody>
          <a:bodyPr wrap="square" rtlCol="0">
            <a:spAutoFit/>
          </a:bodyPr>
          <a:lstStyle/>
          <a:p>
            <a:r>
              <a:rPr lang="en-US" sz="3000" dirty="0"/>
              <a:t>7</a:t>
            </a:r>
          </a:p>
        </p:txBody>
      </p:sp>
    </p:spTree>
    <p:extLst>
      <p:ext uri="{BB962C8B-B14F-4D97-AF65-F5344CB8AC3E}">
        <p14:creationId xmlns:p14="http://schemas.microsoft.com/office/powerpoint/2010/main" val="4257226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18"/>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8"/>
                                        </p:tgtEl>
                                      </p:cBhvr>
                                    </p:animEffect>
                                    <p:set>
                                      <p:cBhvr>
                                        <p:cTn id="70" dur="1" fill="hold">
                                          <p:stCondLst>
                                            <p:cond delay="499"/>
                                          </p:stCondLst>
                                        </p:cTn>
                                        <p:tgtEl>
                                          <p:spTgt spid="18"/>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1"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3">
            <a:extLst>
              <a:ext uri="{FF2B5EF4-FFF2-40B4-BE49-F238E27FC236}">
                <a16:creationId xmlns:a16="http://schemas.microsoft.com/office/drawing/2014/main" id="{C6CCD9E0-7858-4F66-8C90-CAB035768901}"/>
              </a:ext>
            </a:extLst>
          </p:cNvPr>
          <p:cNvSpPr/>
          <p:nvPr/>
        </p:nvSpPr>
        <p:spPr>
          <a:xfrm>
            <a:off x="2406315" y="354621"/>
            <a:ext cx="6351310" cy="2494458"/>
          </a:xfrm>
          <a:prstGeom prst="snip2Diag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err="1">
                <a:solidFill>
                  <a:srgbClr val="0070C0"/>
                </a:solidFill>
                <a:latin typeface="#9Slide05 FS Blonde Script" panose="03000503000000000000" charset="0"/>
                <a:cs typeface="#9Slide05 FS Blonde Script" panose="03000503000000000000" charset="0"/>
              </a:rPr>
              <a:t>Hộp</a:t>
            </a:r>
            <a:r>
              <a:rPr lang="en-US" sz="2600" i="1" dirty="0">
                <a:solidFill>
                  <a:srgbClr val="0070C0"/>
                </a:solidFill>
                <a:latin typeface="#9Slide05 FS Blonde Script" panose="03000503000000000000" charset="0"/>
                <a:cs typeface="#9Slide05 FS Blonde Script" panose="03000503000000000000" charset="0"/>
              </a:rPr>
              <a:t> 1: </a:t>
            </a:r>
            <a:r>
              <a:rPr lang="en-US" sz="2600" i="1" dirty="0" err="1">
                <a:solidFill>
                  <a:srgbClr val="0070C0"/>
                </a:solidFill>
                <a:latin typeface="#9Slide05 FS Blonde Script" panose="03000503000000000000" charset="0"/>
                <a:cs typeface="#9Slide05 FS Blonde Script" panose="03000503000000000000" charset="0"/>
              </a:rPr>
              <a:t>Nêu</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tác</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dụng</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miêu</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tả</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biểu</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cảm</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của</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phép</a:t>
            </a:r>
            <a:r>
              <a:rPr lang="en-US" sz="2600" i="1" dirty="0">
                <a:solidFill>
                  <a:srgbClr val="0070C0"/>
                </a:solidFill>
                <a:latin typeface="#9Slide05 FS Blonde Script" panose="03000503000000000000" charset="0"/>
                <a:cs typeface="#9Slide05 FS Blonde Script" panose="03000503000000000000" charset="0"/>
              </a:rPr>
              <a:t> so </a:t>
            </a:r>
            <a:r>
              <a:rPr lang="en-US" sz="2600" i="1" dirty="0" err="1">
                <a:solidFill>
                  <a:srgbClr val="0070C0"/>
                </a:solidFill>
                <a:latin typeface="#9Slide05 FS Blonde Script" panose="03000503000000000000" charset="0"/>
                <a:cs typeface="#9Slide05 FS Blonde Script" panose="03000503000000000000" charset="0"/>
              </a:rPr>
              <a:t>sánh</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được</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sử</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dụng</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trong</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khổ</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thơ</a:t>
            </a:r>
            <a:r>
              <a:rPr lang="en-US" sz="2600" i="1" dirty="0">
                <a:solidFill>
                  <a:srgbClr val="0070C0"/>
                </a:solidFill>
                <a:latin typeface="#9Slide05 FS Blonde Script" panose="03000503000000000000" charset="0"/>
                <a:cs typeface="#9Slide05 FS Blonde Script" panose="03000503000000000000" charset="0"/>
              </a:rPr>
              <a:t> </a:t>
            </a:r>
            <a:r>
              <a:rPr lang="en-US" sz="2600" i="1" dirty="0" err="1">
                <a:solidFill>
                  <a:srgbClr val="0070C0"/>
                </a:solidFill>
                <a:latin typeface="#9Slide05 FS Blonde Script" panose="03000503000000000000" charset="0"/>
                <a:cs typeface="#9Slide05 FS Blonde Script" panose="03000503000000000000" charset="0"/>
              </a:rPr>
              <a:t>sau</a:t>
            </a:r>
            <a:r>
              <a:rPr lang="en-US" sz="2600" i="1" dirty="0">
                <a:solidFill>
                  <a:srgbClr val="0070C0"/>
                </a:solidFill>
                <a:latin typeface="#9Slide05 FS Blonde Script" panose="03000503000000000000" charset="0"/>
                <a:cs typeface="#9Slide05 FS Blonde Script" panose="03000503000000000000" charset="0"/>
              </a:rPr>
              <a:t>:</a:t>
            </a:r>
          </a:p>
          <a:p>
            <a:pPr indent="1828800" algn="just"/>
            <a:r>
              <a:rPr lang="en-US" sz="2600" dirty="0" err="1">
                <a:solidFill>
                  <a:schemeClr val="tx1"/>
                </a:solidFill>
                <a:latin typeface="#9Slide05 FS Blonde Script" panose="03000503000000000000" charset="0"/>
                <a:cs typeface="#9Slide05 FS Blonde Script" panose="03000503000000000000" charset="0"/>
              </a:rPr>
              <a:t>Một</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miếng</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cau</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khô</a:t>
            </a:r>
            <a:endParaRPr lang="en-US" sz="2600" dirty="0">
              <a:solidFill>
                <a:schemeClr val="tx1"/>
              </a:solidFill>
              <a:latin typeface="#9Slide05 FS Blonde Script" panose="03000503000000000000" charset="0"/>
              <a:cs typeface="#9Slide05 FS Blonde Script" panose="03000503000000000000" charset="0"/>
            </a:endParaRPr>
          </a:p>
          <a:p>
            <a:pPr indent="1828800" algn="just"/>
            <a:r>
              <a:rPr lang="en-US" sz="2600" dirty="0" err="1">
                <a:solidFill>
                  <a:schemeClr val="tx1"/>
                </a:solidFill>
                <a:latin typeface="#9Slide05 FS Blonde Script" panose="03000503000000000000" charset="0"/>
                <a:cs typeface="#9Slide05 FS Blonde Script" panose="03000503000000000000" charset="0"/>
              </a:rPr>
              <a:t>Khô</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gầy</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như</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mẹ</a:t>
            </a:r>
            <a:endParaRPr lang="en-US" sz="2600" dirty="0">
              <a:solidFill>
                <a:schemeClr val="tx1"/>
              </a:solidFill>
              <a:latin typeface="#9Slide05 FS Blonde Script" panose="03000503000000000000" charset="0"/>
              <a:cs typeface="#9Slide05 FS Blonde Script" panose="03000503000000000000" charset="0"/>
            </a:endParaRPr>
          </a:p>
          <a:p>
            <a:pPr indent="1828800" algn="just"/>
            <a:r>
              <a:rPr lang="en-US" sz="2600" dirty="0">
                <a:solidFill>
                  <a:schemeClr val="tx1"/>
                </a:solidFill>
                <a:latin typeface="#9Slide05 FS Blonde Script" panose="03000503000000000000" charset="0"/>
                <a:cs typeface="#9Slide05 FS Blonde Script" panose="03000503000000000000" charset="0"/>
              </a:rPr>
              <a:t>Con </a:t>
            </a:r>
            <a:r>
              <a:rPr lang="en-US" sz="2600" dirty="0" err="1">
                <a:solidFill>
                  <a:schemeClr val="tx1"/>
                </a:solidFill>
                <a:latin typeface="#9Slide05 FS Blonde Script" panose="03000503000000000000" charset="0"/>
                <a:cs typeface="#9Slide05 FS Blonde Script" panose="03000503000000000000" charset="0"/>
              </a:rPr>
              <a:t>nâng</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trên</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tay</a:t>
            </a:r>
            <a:endParaRPr lang="en-US" sz="2600" dirty="0">
              <a:solidFill>
                <a:schemeClr val="tx1"/>
              </a:solidFill>
              <a:latin typeface="#9Slide05 FS Blonde Script" panose="03000503000000000000" charset="0"/>
              <a:cs typeface="#9Slide05 FS Blonde Script" panose="03000503000000000000" charset="0"/>
            </a:endParaRPr>
          </a:p>
          <a:p>
            <a:pPr indent="1828800" algn="just"/>
            <a:r>
              <a:rPr lang="en-US" sz="2600" dirty="0" err="1">
                <a:solidFill>
                  <a:schemeClr val="tx1"/>
                </a:solidFill>
                <a:latin typeface="#9Slide05 FS Blonde Script" panose="03000503000000000000" charset="0"/>
                <a:cs typeface="#9Slide05 FS Blonde Script" panose="03000503000000000000" charset="0"/>
              </a:rPr>
              <a:t>Không</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cầm</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được</a:t>
            </a:r>
            <a:r>
              <a:rPr lang="en-US" sz="2600" dirty="0">
                <a:solidFill>
                  <a:schemeClr val="tx1"/>
                </a:solidFill>
                <a:latin typeface="#9Slide05 FS Blonde Script" panose="03000503000000000000" charset="0"/>
                <a:cs typeface="#9Slide05 FS Blonde Script" panose="03000503000000000000" charset="0"/>
              </a:rPr>
              <a:t> </a:t>
            </a:r>
            <a:r>
              <a:rPr lang="en-US" sz="2600" dirty="0" err="1">
                <a:solidFill>
                  <a:schemeClr val="tx1"/>
                </a:solidFill>
                <a:latin typeface="#9Slide05 FS Blonde Script" panose="03000503000000000000" charset="0"/>
                <a:cs typeface="#9Slide05 FS Blonde Script" panose="03000503000000000000" charset="0"/>
              </a:rPr>
              <a:t>lệ</a:t>
            </a:r>
            <a:endParaRPr lang="en-US" sz="2600" dirty="0">
              <a:solidFill>
                <a:schemeClr val="tx1"/>
              </a:solidFill>
              <a:latin typeface="#9Slide05 FS Blonde Script" panose="03000503000000000000" charset="0"/>
              <a:cs typeface="#9Slide05 FS Blonde Script" panose="03000503000000000000" charset="0"/>
            </a:endParaRPr>
          </a:p>
        </p:txBody>
      </p:sp>
      <p:pic>
        <p:nvPicPr>
          <p:cNvPr id="14" name="Picture 13">
            <a:hlinkClick r:id="rId3" action="ppaction://hlinksldjump"/>
            <a:extLst>
              <a:ext uri="{FF2B5EF4-FFF2-40B4-BE49-F238E27FC236}">
                <a16:creationId xmlns:a16="http://schemas.microsoft.com/office/drawing/2014/main" id="{CF13EF37-C7CB-4C04-96AE-F20173DF2FF7}"/>
              </a:ext>
            </a:extLst>
          </p:cNvPr>
          <p:cNvPicPr>
            <a:picLocks noChangeAspect="1"/>
          </p:cNvPicPr>
          <p:nvPr/>
        </p:nvPicPr>
        <p:blipFill>
          <a:blip r:embed="rId4"/>
          <a:stretch>
            <a:fillRect/>
          </a:stretch>
        </p:blipFill>
        <p:spPr>
          <a:xfrm>
            <a:off x="183945" y="798079"/>
            <a:ext cx="2222370" cy="1750806"/>
          </a:xfrm>
          <a:prstGeom prst="rect">
            <a:avLst/>
          </a:prstGeom>
        </p:spPr>
      </p:pic>
      <p:grpSp>
        <p:nvGrpSpPr>
          <p:cNvPr id="16" name="组合 33"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a16="http://schemas.microsoft.com/office/drawing/2014/main" id="{8247E67E-587E-BF51-BC7E-CFC0AF75B094}"/>
              </a:ext>
            </a:extLst>
          </p:cNvPr>
          <p:cNvGrpSpPr/>
          <p:nvPr/>
        </p:nvGrpSpPr>
        <p:grpSpPr>
          <a:xfrm>
            <a:off x="378753" y="3224385"/>
            <a:ext cx="2460699" cy="1501621"/>
            <a:chOff x="816429" y="816430"/>
            <a:chExt cx="2678664" cy="2667000"/>
          </a:xfrm>
        </p:grpSpPr>
        <p:sp>
          <p:nvSpPr>
            <p:cNvPr id="17" name="矩形: 圆角 34">
              <a:extLst>
                <a:ext uri="{FF2B5EF4-FFF2-40B4-BE49-F238E27FC236}">
                  <a16:creationId xmlns:a16="http://schemas.microsoft.com/office/drawing/2014/main" id="{6F5CDEFE-4946-0E96-65D6-DB2B7F0D141F}"/>
                </a:ext>
              </a:extLst>
            </p:cNvPr>
            <p:cNvSpPr/>
            <p:nvPr/>
          </p:nvSpPr>
          <p:spPr>
            <a:xfrm>
              <a:off x="816429" y="816430"/>
              <a:ext cx="2558532" cy="2558140"/>
            </a:xfrm>
            <a:prstGeom prst="roundRect">
              <a:avLst>
                <a:gd name="adj" fmla="val 990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18" name="矩形: 圆角 35">
              <a:extLst>
                <a:ext uri="{FF2B5EF4-FFF2-40B4-BE49-F238E27FC236}">
                  <a16:creationId xmlns:a16="http://schemas.microsoft.com/office/drawing/2014/main" id="{BBDB86DF-D7AE-A60D-5955-9FF361568D8B}"/>
                </a:ext>
              </a:extLst>
            </p:cNvPr>
            <p:cNvSpPr/>
            <p:nvPr/>
          </p:nvSpPr>
          <p:spPr>
            <a:xfrm>
              <a:off x="936561" y="925289"/>
              <a:ext cx="2558532" cy="2558141"/>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sp>
        <p:nvSpPr>
          <p:cNvPr id="19" name="TextBox 18">
            <a:extLst>
              <a:ext uri="{FF2B5EF4-FFF2-40B4-BE49-F238E27FC236}">
                <a16:creationId xmlns:a16="http://schemas.microsoft.com/office/drawing/2014/main" id="{6D66E01D-262B-0475-1CB8-4AF92FB1C998}"/>
              </a:ext>
            </a:extLst>
          </p:cNvPr>
          <p:cNvSpPr txBox="1"/>
          <p:nvPr/>
        </p:nvSpPr>
        <p:spPr>
          <a:xfrm>
            <a:off x="552003" y="3333557"/>
            <a:ext cx="2133444" cy="1260345"/>
          </a:xfrm>
          <a:prstGeom prst="rect">
            <a:avLst/>
          </a:prstGeom>
          <a:noFill/>
        </p:spPr>
        <p:txBody>
          <a:bodyPr wrap="square">
            <a:spAutoFit/>
          </a:bodyPr>
          <a:lstStyle/>
          <a:p>
            <a:pPr algn="just">
              <a:lnSpc>
                <a:spcPct val="115000"/>
              </a:lnSpc>
              <a:spcAft>
                <a:spcPts val="1000"/>
              </a:spcAft>
              <a:tabLst>
                <a:tab pos="90170" algn="l"/>
                <a:tab pos="180340" algn="l"/>
              </a:tabLst>
            </a:pP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So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sánh</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miếng</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cau</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khô</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khô</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gầy</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như</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mẹ</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a:t>
            </a:r>
            <a:endParaRPr lang="en-US" sz="22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20" name="TextBox 19">
            <a:extLst>
              <a:ext uri="{FF2B5EF4-FFF2-40B4-BE49-F238E27FC236}">
                <a16:creationId xmlns:a16="http://schemas.microsoft.com/office/drawing/2014/main" id="{54FFF4AB-2565-27E1-EA03-7A74B3E70F60}"/>
              </a:ext>
            </a:extLst>
          </p:cNvPr>
          <p:cNvSpPr txBox="1"/>
          <p:nvPr/>
        </p:nvSpPr>
        <p:spPr>
          <a:xfrm>
            <a:off x="3095633" y="3057700"/>
            <a:ext cx="5661992" cy="871008"/>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tabLst>
                <a:tab pos="90170" algn="l"/>
                <a:tab pos="180340" algn="l"/>
              </a:tabLst>
            </a:pP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Miêu</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tả</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dáng</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vẻ</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khô</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gầy</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đã</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già</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và</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ốm</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yếu</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latin typeface="#9Slide03 Arima Madurai" panose="00000500000000000000" pitchFamily="2" charset="0"/>
                <a:ea typeface="Calibri" panose="020F0502020204030204" pitchFamily="34" charset="0"/>
                <a:cs typeface="#9Slide03 Arima Madurai" panose="00000500000000000000" pitchFamily="2" charset="0"/>
              </a:rPr>
              <a:t>hơn</a:t>
            </a:r>
            <a:r>
              <a:rPr lang="en-US" sz="2200" dirty="0">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nhiều</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của</a:t>
            </a:r>
            <a:r>
              <a:rPr lang="en-US" sz="22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2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mẹ</a:t>
            </a:r>
            <a:endParaRPr lang="en-US" sz="2200"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
        <p:nvSpPr>
          <p:cNvPr id="21" name="TextBox 20">
            <a:extLst>
              <a:ext uri="{FF2B5EF4-FFF2-40B4-BE49-F238E27FC236}">
                <a16:creationId xmlns:a16="http://schemas.microsoft.com/office/drawing/2014/main" id="{8808E8DD-5862-8EBB-E880-C718AFC15956}"/>
              </a:ext>
            </a:extLst>
          </p:cNvPr>
          <p:cNvSpPr txBox="1"/>
          <p:nvPr/>
        </p:nvSpPr>
        <p:spPr>
          <a:xfrm>
            <a:off x="3095633" y="3999496"/>
            <a:ext cx="5661992" cy="941796"/>
          </a:xfrm>
          <a:prstGeom prst="rect">
            <a:avLst/>
          </a:prstGeom>
          <a:noFill/>
        </p:spPr>
        <p:txBody>
          <a:bodyPr wrap="square">
            <a:spAutoFit/>
          </a:bodyPr>
          <a:lstStyle/>
          <a:p>
            <a:pPr marL="342900" indent="-342900" algn="just">
              <a:lnSpc>
                <a:spcPct val="115000"/>
              </a:lnSpc>
              <a:spcAft>
                <a:spcPts val="1000"/>
              </a:spcAft>
              <a:buFont typeface="Arial" panose="020B0604020202020204" pitchFamily="34" charset="0"/>
              <a:buChar char="•"/>
              <a:tabLst>
                <a:tab pos="90170" algn="l"/>
                <a:tab pos="180340" algn="l"/>
              </a:tabLst>
            </a:pP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Thể</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hiện</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niềm</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thương</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cảm</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xót</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xa</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và</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đầy</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yêu</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thương</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dành</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cho</a:t>
            </a:r>
            <a:r>
              <a:rPr lang="en-US" sz="2400" dirty="0">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en-US" sz="2400" dirty="0" err="1">
                <a:solidFill>
                  <a:srgbClr val="000000"/>
                </a:solidFill>
                <a:effectLst/>
                <a:latin typeface="#9Slide03 Arima Madurai" panose="00000500000000000000" pitchFamily="2" charset="0"/>
                <a:ea typeface="Calibri" panose="020F0502020204030204" pitchFamily="34" charset="0"/>
                <a:cs typeface="#9Slide03 Arima Madurai" panose="00000500000000000000" pitchFamily="2" charset="0"/>
              </a:rPr>
              <a:t>mẹ</a:t>
            </a:r>
            <a:endParaRPr lang="en-US" dirty="0">
              <a:effectLst/>
              <a:latin typeface="#9Slide03 Arima Madurai" panose="00000500000000000000" pitchFamily="2" charset="0"/>
              <a:ea typeface="Calibri" panose="020F0502020204030204" pitchFamily="34" charset="0"/>
              <a:cs typeface="#9Slide03 Arima Madurai" panose="00000500000000000000" pitchFamily="2" charset="0"/>
            </a:endParaRPr>
          </a:p>
        </p:txBody>
      </p:sp>
    </p:spTree>
    <p:extLst>
      <p:ext uri="{BB962C8B-B14F-4D97-AF65-F5344CB8AC3E}">
        <p14:creationId xmlns:p14="http://schemas.microsoft.com/office/powerpoint/2010/main" val="380798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0" grpId="0"/>
      <p:bldP spid="21" grpId="0"/>
    </p:bldLst>
  </p:timing>
</p:sld>
</file>

<file path=ppt/theme/theme1.xml><?xml version="1.0" encoding="utf-8"?>
<a:theme xmlns:a="http://schemas.openxmlformats.org/drawingml/2006/main" name=" Performing Arts Subject for Elementary - 3rd Grade: Activities to Celebrate Random Acts of Poetry Day by Slidesgo">
  <a:themeElements>
    <a:clrScheme name="Simple Light">
      <a:dk1>
        <a:srgbClr val="191919"/>
      </a:dk1>
      <a:lt1>
        <a:srgbClr val="243885"/>
      </a:lt1>
      <a:dk2>
        <a:srgbClr val="C82917"/>
      </a:dk2>
      <a:lt2>
        <a:srgbClr val="FFC800"/>
      </a:lt2>
      <a:accent1>
        <a:srgbClr val="EABB9B"/>
      </a:accent1>
      <a:accent2>
        <a:srgbClr val="46B2CF"/>
      </a:accent2>
      <a:accent3>
        <a:srgbClr val="3956A3"/>
      </a:accent3>
      <a:accent4>
        <a:srgbClr val="6D78B9"/>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1168</Words>
  <Application>Microsoft Office PowerPoint</Application>
  <PresentationFormat>On-screen Show (16:9)</PresentationFormat>
  <Paragraphs>113</Paragraphs>
  <Slides>16</Slides>
  <Notes>16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16</vt:i4>
      </vt:variant>
    </vt:vector>
  </HeadingPairs>
  <TitlesOfParts>
    <vt:vector size="33" baseType="lpstr">
      <vt:lpstr>#9Slide05 SVNBulgary</vt:lpstr>
      <vt:lpstr>#9Slide03 Arima Madurai</vt:lpstr>
      <vt:lpstr>Bebas Neue</vt:lpstr>
      <vt:lpstr>#9Slide04 SFU CenturySchoolbook</vt:lpstr>
      <vt:lpstr>맑은 고딕</vt:lpstr>
      <vt:lpstr>Times New Roman</vt:lpstr>
      <vt:lpstr>Wingdings</vt:lpstr>
      <vt:lpstr>Bellota Text</vt:lpstr>
      <vt:lpstr>#9Slide07 Dorayaki</vt:lpstr>
      <vt:lpstr>Calibri</vt:lpstr>
      <vt:lpstr>Arial</vt:lpstr>
      <vt:lpstr>Catamaran</vt:lpstr>
      <vt:lpstr>Catamaran SemiBold</vt:lpstr>
      <vt:lpstr>宋体</vt:lpstr>
      <vt:lpstr>#9Slide05 FS Blonde Script</vt:lpstr>
      <vt:lpstr>#9Slide03 AmpleSoft</vt:lpstr>
      <vt:lpstr> Performing Arts Subject for Elementary - 3rd Grade: Activities to Celebrate Random Acts of Poetry Day by Slidesgo</vt:lpstr>
      <vt:lpstr>Thực hành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LINH</cp:lastModifiedBy>
  <cp:revision>10</cp:revision>
  <dcterms:modified xsi:type="dcterms:W3CDTF">2025-05-17T13:42:10Z</dcterms:modified>
</cp:coreProperties>
</file>