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18856" r:id="rId2"/>
    <p:sldId id="18863" r:id="rId3"/>
    <p:sldId id="18865" r:id="rId4"/>
    <p:sldId id="18873" r:id="rId5"/>
    <p:sldId id="18897" r:id="rId6"/>
    <p:sldId id="18902" r:id="rId7"/>
    <p:sldId id="18896" r:id="rId8"/>
    <p:sldId id="2024" r:id="rId9"/>
    <p:sldId id="18898" r:id="rId10"/>
    <p:sldId id="18900" r:id="rId11"/>
    <p:sldId id="18899" r:id="rId12"/>
    <p:sldId id="18903" r:id="rId13"/>
    <p:sldId id="18859" r:id="rId14"/>
  </p:sldIdLst>
  <p:sldSz cx="12192000" cy="6858000"/>
  <p:notesSz cx="6858000" cy="9144000"/>
  <p:embeddedFontLst>
    <p:embeddedFont>
      <p:font typeface="#9Slide03 AmpleSoft" panose="020B0604020202020204" charset="-93"/>
      <p:regular r:id="rId16"/>
    </p:embeddedFont>
    <p:embeddedFont>
      <p:font typeface="华文行楷" panose="02010800040101010101" pitchFamily="2" charset="-122"/>
      <p:regular r:id="rId17"/>
    </p:embeddedFont>
    <p:embeddedFont>
      <p:font typeface="#9Slide05 Awesome Display" panose="020B0604020202020204" charset="-93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幼圆" panose="02010509060101010101" pitchFamily="49" charset="-122"/>
      <p:regular r:id="rId23"/>
    </p:embeddedFont>
    <p:embeddedFont>
      <p:font typeface="#9Slide07 SVNZiclets" panose="02000603000000000000" charset="0"/>
      <p:regular r:id="rId24"/>
    </p:embeddedFont>
    <p:embeddedFont>
      <p:font typeface="#9Slide07 SVNAdeline" panose="02000500000000000000" charset="0"/>
      <p:regular r:id="rId25"/>
    </p:embeddedFont>
    <p:embeddedFont>
      <p:font typeface="#9Slide04 SVNWallington" panose="020B0604020202020204" charset="-93"/>
      <p:regular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#9Slide03 Ample" panose="020B0604020202020204" charset="-93"/>
      <p:regular r:id="rId29"/>
    </p:embeddedFont>
    <p:embeddedFont>
      <p:font typeface="#9Slide07 IcielLa Chic Pro Shad" panose="020B0604020202020204" charset="-93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6666"/>
    <a:srgbClr val="339933"/>
    <a:srgbClr val="009999"/>
    <a:srgbClr val="FFFFCC"/>
    <a:srgbClr val="CCFFFF"/>
    <a:srgbClr val="33CC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0683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DDF97-A48B-4AB8-9DE6-7F6815ACCDCA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882E2-B5B1-473B-817A-A2494BD59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6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Đào</a:t>
            </a:r>
            <a:r>
              <a:rPr lang="en-US" dirty="0"/>
              <a:t> (Team </a:t>
            </a:r>
            <a:r>
              <a:rPr lang="en-US" dirty="0" err="1"/>
              <a:t>Hạnh</a:t>
            </a:r>
            <a:r>
              <a:rPr lang="en-US" dirty="0"/>
              <a:t>) </a:t>
            </a:r>
            <a:r>
              <a:rPr lang="en-US" dirty="0" err="1"/>
              <a:t>soạn</a:t>
            </a:r>
            <a:r>
              <a:rPr lang="en-US" dirty="0"/>
              <a:t>: https://www.facebook.com/gaububuon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42D0F-47BF-4906-8204-D818E79D98C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304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Đào</a:t>
            </a:r>
            <a:r>
              <a:rPr lang="en-US" dirty="0"/>
              <a:t> (Team </a:t>
            </a:r>
            <a:r>
              <a:rPr lang="en-US" dirty="0" err="1"/>
              <a:t>Hạnh</a:t>
            </a:r>
            <a:r>
              <a:rPr lang="en-US" dirty="0"/>
              <a:t>) </a:t>
            </a:r>
            <a:r>
              <a:rPr lang="en-US" dirty="0" err="1"/>
              <a:t>soạn</a:t>
            </a:r>
            <a:r>
              <a:rPr lang="en-US" dirty="0"/>
              <a:t>: https://www.facebook.com/gaububuon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882E2-B5B1-473B-817A-A2494BD59C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83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Đào</a:t>
            </a:r>
            <a:r>
              <a:rPr lang="en-US" dirty="0"/>
              <a:t> (Team </a:t>
            </a:r>
            <a:r>
              <a:rPr lang="en-US" dirty="0" err="1"/>
              <a:t>Hạnh</a:t>
            </a:r>
            <a:r>
              <a:rPr lang="en-US" dirty="0"/>
              <a:t>) </a:t>
            </a:r>
            <a:r>
              <a:rPr lang="en-US" dirty="0" err="1"/>
              <a:t>soạn</a:t>
            </a:r>
            <a:r>
              <a:rPr lang="en-US" dirty="0"/>
              <a:t>: https://www.facebook.com/gaububuon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882E2-B5B1-473B-817A-A2494BD59C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6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882E2-B5B1-473B-817A-A2494BD59C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81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Đào</a:t>
            </a:r>
            <a:r>
              <a:rPr lang="en-US" dirty="0"/>
              <a:t> (Team </a:t>
            </a:r>
            <a:r>
              <a:rPr lang="en-US" dirty="0" err="1"/>
              <a:t>Hạnh</a:t>
            </a:r>
            <a:r>
              <a:rPr lang="en-US" dirty="0"/>
              <a:t>) </a:t>
            </a:r>
            <a:r>
              <a:rPr lang="en-US" dirty="0" err="1"/>
              <a:t>soạn</a:t>
            </a:r>
            <a:r>
              <a:rPr lang="en-US" dirty="0"/>
              <a:t>: https://www.facebook.com/gaububuon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882E2-B5B1-473B-817A-A2494BD59C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67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Đào</a:t>
            </a:r>
            <a:r>
              <a:rPr lang="en-US" dirty="0"/>
              <a:t> (Team </a:t>
            </a:r>
            <a:r>
              <a:rPr lang="en-US" dirty="0" err="1"/>
              <a:t>Hạnh</a:t>
            </a:r>
            <a:r>
              <a:rPr lang="en-US" dirty="0"/>
              <a:t>) </a:t>
            </a:r>
            <a:r>
              <a:rPr lang="en-US" dirty="0" err="1"/>
              <a:t>soạn</a:t>
            </a:r>
            <a:r>
              <a:rPr lang="en-US" dirty="0"/>
              <a:t>: https://www.facebook.com/gaububuon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882E2-B5B1-473B-817A-A2494BD59C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22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882E2-B5B1-473B-817A-A2494BD59C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21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tiểu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hư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:</a:t>
            </a:r>
          </a:p>
          <a:p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: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: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, </a:t>
            </a:r>
            <a:r>
              <a:rPr lang="en-US" dirty="0" err="1"/>
              <a:t>cậu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Côn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Khiêm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: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đỗ</a:t>
            </a:r>
            <a:r>
              <a:rPr lang="en-US" dirty="0"/>
              <a:t> </a:t>
            </a:r>
            <a:r>
              <a:rPr lang="en-US" dirty="0" err="1"/>
              <a:t>Phó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,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quê</a:t>
            </a:r>
            <a:r>
              <a:rPr lang="en-US" dirty="0"/>
              <a:t> </a:t>
            </a:r>
            <a:r>
              <a:rPr lang="en-US" dirty="0" err="1"/>
              <a:t>vinh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bái</a:t>
            </a:r>
            <a:r>
              <a:rPr lang="en-US" dirty="0"/>
              <a:t> </a:t>
            </a:r>
            <a:r>
              <a:rPr lang="en-US" dirty="0" err="1"/>
              <a:t>tổ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danh</a:t>
            </a:r>
            <a:r>
              <a:rPr lang="en-US" dirty="0"/>
              <a:t>: </a:t>
            </a:r>
            <a:r>
              <a:rPr lang="en-US" dirty="0" err="1"/>
              <a:t>Đền</a:t>
            </a:r>
            <a:r>
              <a:rPr lang="en-US" dirty="0"/>
              <a:t> </a:t>
            </a:r>
            <a:r>
              <a:rPr lang="en-US" dirty="0" err="1"/>
              <a:t>thờ</a:t>
            </a:r>
            <a:r>
              <a:rPr lang="en-US" dirty="0"/>
              <a:t> </a:t>
            </a:r>
            <a:r>
              <a:rPr lang="en-US" dirty="0" err="1"/>
              <a:t>Thục</a:t>
            </a:r>
            <a:r>
              <a:rPr lang="en-US" dirty="0"/>
              <a:t> </a:t>
            </a:r>
            <a:r>
              <a:rPr lang="en-US" dirty="0" err="1"/>
              <a:t>Phán</a:t>
            </a:r>
            <a:r>
              <a:rPr lang="en-US" dirty="0"/>
              <a:t>, di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Loa, </a:t>
            </a:r>
            <a:r>
              <a:rPr lang="en-US" dirty="0" err="1"/>
              <a:t>núi</a:t>
            </a:r>
            <a:r>
              <a:rPr lang="en-US" dirty="0"/>
              <a:t> Ba </a:t>
            </a:r>
            <a:r>
              <a:rPr lang="en-US" dirty="0" err="1"/>
              <a:t>Hòn</a:t>
            </a:r>
            <a:r>
              <a:rPr lang="en-US" dirty="0"/>
              <a:t>, </a:t>
            </a:r>
            <a:r>
              <a:rPr lang="en-US" dirty="0" err="1"/>
              <a:t>Trống</a:t>
            </a:r>
            <a:r>
              <a:rPr lang="en-US" dirty="0"/>
              <a:t> </a:t>
            </a:r>
            <a:r>
              <a:rPr lang="en-US" dirty="0" err="1"/>
              <a:t>Thủng</a:t>
            </a:r>
            <a:r>
              <a:rPr lang="en-US" dirty="0"/>
              <a:t>, </a:t>
            </a:r>
            <a:r>
              <a:rPr lang="en-US" dirty="0" err="1"/>
              <a:t>Cờ</a:t>
            </a:r>
            <a:r>
              <a:rPr lang="en-US" dirty="0"/>
              <a:t> </a:t>
            </a:r>
            <a:r>
              <a:rPr lang="en-US" dirty="0" err="1"/>
              <a:t>Rách</a:t>
            </a:r>
            <a:endParaRPr lang="en-US" dirty="0"/>
          </a:p>
          <a:p>
            <a:pPr marL="0" indent="0">
              <a:buFontTx/>
              <a:buNone/>
            </a:pP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tiểu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– </a:t>
            </a:r>
            <a:r>
              <a:rPr lang="en-US" dirty="0" err="1"/>
              <a:t>hư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:</a:t>
            </a:r>
          </a:p>
          <a:p>
            <a:pPr marL="0" indent="0">
              <a:buFontTx/>
              <a:buNone/>
            </a:pPr>
            <a:r>
              <a:rPr lang="en-US" dirty="0"/>
              <a:t>-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tái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,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qua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,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chi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,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,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Khiến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người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đọc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không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chỉ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đọc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câu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chuyện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lịch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sử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còn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như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đang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sống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trong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thời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đại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thơ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ấu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của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Bác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882E2-B5B1-473B-817A-A2494BD59C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87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Phó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dọc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An,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Phó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dải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2">
                  <a:lumMod val="50000"/>
                </a:schemeClr>
              </a:solidFill>
              <a:effectLst/>
              <a:latin typeface="#9Slide04 SVNWallingto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2">
                  <a:lumMod val="50000"/>
                </a:schemeClr>
              </a:solidFill>
              <a:effectLst/>
              <a:latin typeface="#9Slide04 SVNWallingto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882E2-B5B1-473B-817A-A2494BD59C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16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#9Slide04 SVNWalling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200" dirty="0">
                <a:latin typeface="#9Slide04 SVNWalling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4 SVNWalling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#9Slide04 SVNWalling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4 SVNWalling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1200" dirty="0">
                <a:latin typeface="#9Slide04 SVNWalling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4 SVNWalling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200" dirty="0">
                <a:latin typeface="#9Slide04 SVNWalling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4 SVNWalling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200" dirty="0">
                <a:latin typeface="#9Slide04 SVNWalling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200" dirty="0" err="1">
                <a:latin typeface="#9Slide04 SVNWalling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#9Slide04 SVNWalling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4 SVNWalling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200" dirty="0">
                <a:latin typeface="#9Slide04 SVNWalling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4 SVNWalling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1200" dirty="0">
                <a:latin typeface="#9Slide04 SVNWalling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4 SVNWalling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200" dirty="0">
                <a:latin typeface="#9Slide04 SVNWalling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4 SVNWalling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200" dirty="0">
                <a:latin typeface="#9Slide04 SVNWalling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4 SVNWalling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1200" dirty="0">
                <a:latin typeface="#9Slide04 SVNWalling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4 SVNWalling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200" dirty="0">
                <a:latin typeface="#9Slide04 SVNWalling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4 SVNWalling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200" dirty="0">
                <a:latin typeface="#9Slide04 SVNWalling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#9Slide04 SVNWalling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1200" dirty="0">
                <a:latin typeface="#9Slide04 SVNWalling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4 SVNWalling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200" dirty="0">
                <a:latin typeface="#9Slide04 SVNWalling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200" dirty="0" err="1"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1200" dirty="0"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1200" dirty="0"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1200" dirty="0"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1200" dirty="0"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lồng</a:t>
            </a:r>
            <a:r>
              <a:rPr lang="en-US" sz="1200" dirty="0"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1200" dirty="0"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200" dirty="0"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1200" dirty="0"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#9Slide04 SVNWallingto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882E2-B5B1-473B-817A-A2494BD59C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05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882E2-B5B1-473B-817A-A2494BD59C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3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04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Đào</a:t>
            </a:r>
            <a:r>
              <a:rPr lang="en-US" dirty="0"/>
              <a:t> (Team </a:t>
            </a:r>
            <a:r>
              <a:rPr lang="en-US" dirty="0" err="1"/>
              <a:t>Hạnh</a:t>
            </a:r>
            <a:r>
              <a:rPr lang="en-US" dirty="0"/>
              <a:t>) </a:t>
            </a:r>
            <a:r>
              <a:rPr lang="en-US" dirty="0" err="1"/>
              <a:t>soạn</a:t>
            </a:r>
            <a:r>
              <a:rPr lang="en-US" dirty="0"/>
              <a:t>: https://www.facebook.com/gaububuon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882E2-B5B1-473B-817A-A2494BD59C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1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2070-DD60-DEFD-8FA5-26938C7E0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5EB0C-0E3C-9E89-2849-A880D8C3A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8E7A0-6C7C-E267-8E97-59C36A598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E34A-D5AE-4DBA-B1B8-A33ACE165ACB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A8361-8992-27FC-7CA6-C63B231F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294E4-E990-91EF-05CB-744EF5CE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DDE-10CE-40C4-8F26-05B2100A9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1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5365-DB67-E0B4-3D9A-C9F9FB388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72C2BF-4F42-6D00-12A2-342A68811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1277C-0AD7-97ED-DEC4-443E793A3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E34A-D5AE-4DBA-B1B8-A33ACE165ACB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4A8B9-DE85-E81A-7356-8B95087E2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49813-D2AB-6309-DCA9-67C0EEBB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DDE-10CE-40C4-8F26-05B2100A9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3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05605E-11FE-5BFE-F159-5F1C3FB97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601147-0D61-3487-E4F5-C0352D95F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8CEA4-FBD9-1CD8-5373-2BC0DFFF4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E34A-D5AE-4DBA-B1B8-A33ACE165ACB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D7CCC-BDAC-385C-5C87-D06FFA668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518EE-B569-80BA-84CE-CCFD12D4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DDE-10CE-40C4-8F26-05B2100A9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96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_Br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550531" y="1144042"/>
            <a:ext cx="6407869" cy="4985074"/>
          </a:xfrm>
          <a:custGeom>
            <a:avLst/>
            <a:gdLst>
              <a:gd name="connsiteX0" fmla="*/ 5882780 w 6407869"/>
              <a:gd name="connsiteY0" fmla="*/ 2867790 h 4985074"/>
              <a:gd name="connsiteX1" fmla="*/ 5804165 w 6407869"/>
              <a:gd name="connsiteY1" fmla="*/ 2892718 h 4985074"/>
              <a:gd name="connsiteX2" fmla="*/ 5804165 w 6407869"/>
              <a:gd name="connsiteY2" fmla="*/ 2888563 h 4985074"/>
              <a:gd name="connsiteX3" fmla="*/ 5816921 w 6407869"/>
              <a:gd name="connsiteY3" fmla="*/ 2888563 h 4985074"/>
              <a:gd name="connsiteX4" fmla="*/ 5833238 w 6407869"/>
              <a:gd name="connsiteY4" fmla="*/ 2880024 h 4985074"/>
              <a:gd name="connsiteX5" fmla="*/ 5841544 w 6407869"/>
              <a:gd name="connsiteY5" fmla="*/ 2875869 h 4985074"/>
              <a:gd name="connsiteX6" fmla="*/ 5866166 w 6407869"/>
              <a:gd name="connsiteY6" fmla="*/ 2872176 h 4985074"/>
              <a:gd name="connsiteX7" fmla="*/ 5872693 w 6407869"/>
              <a:gd name="connsiteY7" fmla="*/ 2868944 h 4985074"/>
              <a:gd name="connsiteX8" fmla="*/ 6176178 w 6407869"/>
              <a:gd name="connsiteY8" fmla="*/ 2603273 h 4985074"/>
              <a:gd name="connsiteX9" fmla="*/ 6166684 w 6407869"/>
              <a:gd name="connsiteY9" fmla="*/ 2606044 h 4985074"/>
              <a:gd name="connsiteX10" fmla="*/ 6159860 w 6407869"/>
              <a:gd name="connsiteY10" fmla="*/ 2607429 h 4985074"/>
              <a:gd name="connsiteX11" fmla="*/ 6176178 w 6407869"/>
              <a:gd name="connsiteY11" fmla="*/ 2603273 h 4985074"/>
              <a:gd name="connsiteX12" fmla="*/ 5196604 w 6407869"/>
              <a:gd name="connsiteY12" fmla="*/ 2301365 h 4985074"/>
              <a:gd name="connsiteX13" fmla="*/ 5113835 w 6407869"/>
              <a:gd name="connsiteY13" fmla="*/ 2338527 h 4985074"/>
              <a:gd name="connsiteX14" fmla="*/ 5101376 w 6407869"/>
              <a:gd name="connsiteY14" fmla="*/ 2334372 h 4985074"/>
              <a:gd name="connsiteX15" fmla="*/ 5109682 w 6407869"/>
              <a:gd name="connsiteY15" fmla="*/ 2330217 h 4985074"/>
              <a:gd name="connsiteX16" fmla="*/ 5196604 w 6407869"/>
              <a:gd name="connsiteY16" fmla="*/ 2301365 h 4985074"/>
              <a:gd name="connsiteX17" fmla="*/ 4965032 w 6407869"/>
              <a:gd name="connsiteY17" fmla="*/ 116 h 4985074"/>
              <a:gd name="connsiteX18" fmla="*/ 5167532 w 6407869"/>
              <a:gd name="connsiteY18" fmla="*/ 1966 h 4985074"/>
              <a:gd name="connsiteX19" fmla="*/ 5167532 w 6407869"/>
              <a:gd name="connsiteY19" fmla="*/ 6120 h 4985074"/>
              <a:gd name="connsiteX20" fmla="*/ 5192451 w 6407869"/>
              <a:gd name="connsiteY20" fmla="*/ 6120 h 4985074"/>
              <a:gd name="connsiteX21" fmla="*/ 5196604 w 6407869"/>
              <a:gd name="connsiteY21" fmla="*/ 14199 h 4985074"/>
              <a:gd name="connsiteX22" fmla="*/ 5209064 w 6407869"/>
              <a:gd name="connsiteY22" fmla="*/ 18354 h 4985074"/>
              <a:gd name="connsiteX23" fmla="*/ 5196604 w 6407869"/>
              <a:gd name="connsiteY23" fmla="*/ 18354 h 4985074"/>
              <a:gd name="connsiteX24" fmla="*/ 5171684 w 6407869"/>
              <a:gd name="connsiteY24" fmla="*/ 30818 h 4985074"/>
              <a:gd name="connsiteX25" fmla="*/ 5171684 w 6407869"/>
              <a:gd name="connsiteY25" fmla="*/ 34972 h 4985074"/>
              <a:gd name="connsiteX26" fmla="*/ 5200758 w 6407869"/>
              <a:gd name="connsiteY26" fmla="*/ 39128 h 4985074"/>
              <a:gd name="connsiteX27" fmla="*/ 5126295 w 6407869"/>
              <a:gd name="connsiteY27" fmla="*/ 47206 h 4985074"/>
              <a:gd name="connsiteX28" fmla="*/ 5109682 w 6407869"/>
              <a:gd name="connsiteY28" fmla="*/ 47206 h 4985074"/>
              <a:gd name="connsiteX29" fmla="*/ 5101376 w 6407869"/>
              <a:gd name="connsiteY29" fmla="*/ 47206 h 4985074"/>
              <a:gd name="connsiteX30" fmla="*/ 5088916 w 6407869"/>
              <a:gd name="connsiteY30" fmla="*/ 51361 h 4985074"/>
              <a:gd name="connsiteX31" fmla="*/ 5093069 w 6407869"/>
              <a:gd name="connsiteY31" fmla="*/ 51361 h 4985074"/>
              <a:gd name="connsiteX32" fmla="*/ 5097222 w 6407869"/>
              <a:gd name="connsiteY32" fmla="*/ 59670 h 4985074"/>
              <a:gd name="connsiteX33" fmla="*/ 5105528 w 6407869"/>
              <a:gd name="connsiteY33" fmla="*/ 59670 h 4985074"/>
              <a:gd name="connsiteX34" fmla="*/ 5117988 w 6407869"/>
              <a:gd name="connsiteY34" fmla="*/ 59670 h 4985074"/>
              <a:gd name="connsiteX35" fmla="*/ 5395070 w 6407869"/>
              <a:gd name="connsiteY35" fmla="*/ 55516 h 4985074"/>
              <a:gd name="connsiteX36" fmla="*/ 5436008 w 6407869"/>
              <a:gd name="connsiteY36" fmla="*/ 55516 h 4985074"/>
              <a:gd name="connsiteX37" fmla="*/ 5457072 w 6407869"/>
              <a:gd name="connsiteY37" fmla="*/ 55516 h 4985074"/>
              <a:gd name="connsiteX38" fmla="*/ 5465378 w 6407869"/>
              <a:gd name="connsiteY38" fmla="*/ 51361 h 4985074"/>
              <a:gd name="connsiteX39" fmla="*/ 5473388 w 6407869"/>
              <a:gd name="connsiteY39" fmla="*/ 55516 h 4985074"/>
              <a:gd name="connsiteX40" fmla="*/ 5465378 w 6407869"/>
              <a:gd name="connsiteY40" fmla="*/ 59670 h 4985074"/>
              <a:gd name="connsiteX41" fmla="*/ 5444612 w 6407869"/>
              <a:gd name="connsiteY41" fmla="*/ 63825 h 4985074"/>
              <a:gd name="connsiteX42" fmla="*/ 5444612 w 6407869"/>
              <a:gd name="connsiteY42" fmla="*/ 68210 h 4985074"/>
              <a:gd name="connsiteX43" fmla="*/ 5448766 w 6407869"/>
              <a:gd name="connsiteY43" fmla="*/ 68210 h 4985074"/>
              <a:gd name="connsiteX44" fmla="*/ 5461226 w 6407869"/>
              <a:gd name="connsiteY44" fmla="*/ 68210 h 4985074"/>
              <a:gd name="connsiteX45" fmla="*/ 5457072 w 6407869"/>
              <a:gd name="connsiteY45" fmla="*/ 72366 h 4985074"/>
              <a:gd name="connsiteX46" fmla="*/ 5428000 w 6407869"/>
              <a:gd name="connsiteY46" fmla="*/ 80214 h 4985074"/>
              <a:gd name="connsiteX47" fmla="*/ 5423846 w 6407869"/>
              <a:gd name="connsiteY47" fmla="*/ 80214 h 4985074"/>
              <a:gd name="connsiteX48" fmla="*/ 5411386 w 6407869"/>
              <a:gd name="connsiteY48" fmla="*/ 84599 h 4985074"/>
              <a:gd name="connsiteX49" fmla="*/ 5382610 w 6407869"/>
              <a:gd name="connsiteY49" fmla="*/ 92908 h 4985074"/>
              <a:gd name="connsiteX50" fmla="*/ 5378456 w 6407869"/>
              <a:gd name="connsiteY50" fmla="*/ 101218 h 4985074"/>
              <a:gd name="connsiteX51" fmla="*/ 5370448 w 6407869"/>
              <a:gd name="connsiteY51" fmla="*/ 105372 h 4985074"/>
              <a:gd name="connsiteX52" fmla="*/ 5361844 w 6407869"/>
              <a:gd name="connsiteY52" fmla="*/ 109295 h 4985074"/>
              <a:gd name="connsiteX53" fmla="*/ 5378456 w 6407869"/>
              <a:gd name="connsiteY53" fmla="*/ 109295 h 4985074"/>
              <a:gd name="connsiteX54" fmla="*/ 5370448 w 6407869"/>
              <a:gd name="connsiteY54" fmla="*/ 113451 h 4985074"/>
              <a:gd name="connsiteX55" fmla="*/ 5440459 w 6407869"/>
              <a:gd name="connsiteY55" fmla="*/ 121760 h 4985074"/>
              <a:gd name="connsiteX56" fmla="*/ 5407233 w 6407869"/>
              <a:gd name="connsiteY56" fmla="*/ 138379 h 4985074"/>
              <a:gd name="connsiteX57" fmla="*/ 5428000 w 6407869"/>
              <a:gd name="connsiteY57" fmla="*/ 154766 h 4985074"/>
              <a:gd name="connsiteX58" fmla="*/ 5378456 w 6407869"/>
              <a:gd name="connsiteY58" fmla="*/ 175310 h 4985074"/>
              <a:gd name="connsiteX59" fmla="*/ 5411386 w 6407869"/>
              <a:gd name="connsiteY59" fmla="*/ 196314 h 4985074"/>
              <a:gd name="connsiteX60" fmla="*/ 5291536 w 6407869"/>
              <a:gd name="connsiteY60" fmla="*/ 258173 h 4985074"/>
              <a:gd name="connsiteX61" fmla="*/ 5370448 w 6407869"/>
              <a:gd name="connsiteY61" fmla="*/ 241554 h 4985074"/>
              <a:gd name="connsiteX62" fmla="*/ 5130448 w 6407869"/>
              <a:gd name="connsiteY62" fmla="*/ 324417 h 4985074"/>
              <a:gd name="connsiteX63" fmla="*/ 5093069 w 6407869"/>
              <a:gd name="connsiteY63" fmla="*/ 336881 h 4985074"/>
              <a:gd name="connsiteX64" fmla="*/ 5560606 w 6407869"/>
              <a:gd name="connsiteY64" fmla="*/ 270868 h 4985074"/>
              <a:gd name="connsiteX65" fmla="*/ 5514920 w 6407869"/>
              <a:gd name="connsiteY65" fmla="*/ 311954 h 4985074"/>
              <a:gd name="connsiteX66" fmla="*/ 5527380 w 6407869"/>
              <a:gd name="connsiteY66" fmla="*/ 336881 h 4985074"/>
              <a:gd name="connsiteX67" fmla="*/ 5519074 w 6407869"/>
              <a:gd name="connsiteY67" fmla="*/ 344960 h 4985074"/>
              <a:gd name="connsiteX68" fmla="*/ 5535390 w 6407869"/>
              <a:gd name="connsiteY68" fmla="*/ 353269 h 4985074"/>
              <a:gd name="connsiteX69" fmla="*/ 5448766 w 6407869"/>
              <a:gd name="connsiteY69" fmla="*/ 382352 h 4985074"/>
              <a:gd name="connsiteX70" fmla="*/ 5527380 w 6407869"/>
              <a:gd name="connsiteY70" fmla="*/ 370119 h 4985074"/>
              <a:gd name="connsiteX71" fmla="*/ 5535390 w 6407869"/>
              <a:gd name="connsiteY71" fmla="*/ 373812 h 4985074"/>
              <a:gd name="connsiteX72" fmla="*/ 5531238 w 6407869"/>
              <a:gd name="connsiteY72" fmla="*/ 378198 h 4985074"/>
              <a:gd name="connsiteX73" fmla="*/ 5523227 w 6407869"/>
              <a:gd name="connsiteY73" fmla="*/ 386507 h 4985074"/>
              <a:gd name="connsiteX74" fmla="*/ 5519074 w 6407869"/>
              <a:gd name="connsiteY74" fmla="*/ 394817 h 4985074"/>
              <a:gd name="connsiteX75" fmla="*/ 5514920 w 6407869"/>
              <a:gd name="connsiteY75" fmla="*/ 411204 h 4985074"/>
              <a:gd name="connsiteX76" fmla="*/ 5514920 w 6407869"/>
              <a:gd name="connsiteY76" fmla="*/ 415359 h 4985074"/>
              <a:gd name="connsiteX77" fmla="*/ 5510767 w 6407869"/>
              <a:gd name="connsiteY77" fmla="*/ 419514 h 4985074"/>
              <a:gd name="connsiteX78" fmla="*/ 5465378 w 6407869"/>
              <a:gd name="connsiteY78" fmla="*/ 427823 h 4985074"/>
              <a:gd name="connsiteX79" fmla="*/ 5510767 w 6407869"/>
              <a:gd name="connsiteY79" fmla="*/ 440056 h 4985074"/>
              <a:gd name="connsiteX80" fmla="*/ 5498604 w 6407869"/>
              <a:gd name="connsiteY80" fmla="*/ 469371 h 4985074"/>
              <a:gd name="connsiteX81" fmla="*/ 5291536 w 6407869"/>
              <a:gd name="connsiteY81" fmla="*/ 522921 h 4985074"/>
              <a:gd name="connsiteX82" fmla="*/ 5386763 w 6407869"/>
              <a:gd name="connsiteY82" fmla="*/ 502377 h 4985074"/>
              <a:gd name="connsiteX83" fmla="*/ 5312302 w 6407869"/>
              <a:gd name="connsiteY83" fmla="*/ 510456 h 4985074"/>
              <a:gd name="connsiteX84" fmla="*/ 5349384 w 6407869"/>
              <a:gd name="connsiteY84" fmla="*/ 498223 h 4985074"/>
              <a:gd name="connsiteX85" fmla="*/ 5237840 w 6407869"/>
              <a:gd name="connsiteY85" fmla="*/ 510456 h 4985074"/>
              <a:gd name="connsiteX86" fmla="*/ 5378456 w 6407869"/>
              <a:gd name="connsiteY86" fmla="*/ 477448 h 4985074"/>
              <a:gd name="connsiteX87" fmla="*/ 5109682 w 6407869"/>
              <a:gd name="connsiteY87" fmla="*/ 502377 h 4985074"/>
              <a:gd name="connsiteX88" fmla="*/ 5275218 w 6407869"/>
              <a:gd name="connsiteY88" fmla="*/ 452521 h 4985074"/>
              <a:gd name="connsiteX89" fmla="*/ 5271066 w 6407869"/>
              <a:gd name="connsiteY89" fmla="*/ 452521 h 4985074"/>
              <a:gd name="connsiteX90" fmla="*/ 5241992 w 6407869"/>
              <a:gd name="connsiteY90" fmla="*/ 456675 h 4985074"/>
              <a:gd name="connsiteX91" fmla="*/ 5221226 w 6407869"/>
              <a:gd name="connsiteY91" fmla="*/ 461061 h 4985074"/>
              <a:gd name="connsiteX92" fmla="*/ 4799672 w 6407869"/>
              <a:gd name="connsiteY92" fmla="*/ 547617 h 4985074"/>
              <a:gd name="connsiteX93" fmla="*/ 4902910 w 6407869"/>
              <a:gd name="connsiteY93" fmla="*/ 551773 h 4985074"/>
              <a:gd name="connsiteX94" fmla="*/ 4840908 w 6407869"/>
              <a:gd name="connsiteY94" fmla="*/ 568621 h 4985074"/>
              <a:gd name="connsiteX95" fmla="*/ 4882440 w 6407869"/>
              <a:gd name="connsiteY95" fmla="*/ 589165 h 4985074"/>
              <a:gd name="connsiteX96" fmla="*/ 4766742 w 6407869"/>
              <a:gd name="connsiteY96" fmla="*/ 663719 h 4985074"/>
              <a:gd name="connsiteX97" fmla="*/ 4944442 w 6407869"/>
              <a:gd name="connsiteY97" fmla="*/ 671797 h 4985074"/>
              <a:gd name="connsiteX98" fmla="*/ 4609512 w 6407869"/>
              <a:gd name="connsiteY98" fmla="*/ 837062 h 4985074"/>
              <a:gd name="connsiteX99" fmla="*/ 5552004 w 6407869"/>
              <a:gd name="connsiteY99" fmla="*/ 659563 h 4985074"/>
              <a:gd name="connsiteX100" fmla="*/ 5572770 w 6407869"/>
              <a:gd name="connsiteY100" fmla="*/ 655409 h 4985074"/>
              <a:gd name="connsiteX101" fmla="*/ 5618158 w 6407869"/>
              <a:gd name="connsiteY101" fmla="*/ 655409 h 4985074"/>
              <a:gd name="connsiteX102" fmla="*/ 5622609 w 6407869"/>
              <a:gd name="connsiteY102" fmla="*/ 667411 h 4985074"/>
              <a:gd name="connsiteX103" fmla="*/ 5626465 w 6407869"/>
              <a:gd name="connsiteY103" fmla="*/ 675952 h 4985074"/>
              <a:gd name="connsiteX104" fmla="*/ 5618158 w 6407869"/>
              <a:gd name="connsiteY104" fmla="*/ 696725 h 4985074"/>
              <a:gd name="connsiteX105" fmla="*/ 5572770 w 6407869"/>
              <a:gd name="connsiteY105" fmla="*/ 733656 h 4985074"/>
              <a:gd name="connsiteX106" fmla="*/ 5576923 w 6407869"/>
              <a:gd name="connsiteY106" fmla="*/ 741965 h 4985074"/>
              <a:gd name="connsiteX107" fmla="*/ 5609852 w 6407869"/>
              <a:gd name="connsiteY107" fmla="*/ 758815 h 4985074"/>
              <a:gd name="connsiteX108" fmla="*/ 5626465 w 6407869"/>
              <a:gd name="connsiteY108" fmla="*/ 737811 h 4985074"/>
              <a:gd name="connsiteX109" fmla="*/ 5626465 w 6407869"/>
              <a:gd name="connsiteY109" fmla="*/ 750275 h 4985074"/>
              <a:gd name="connsiteX110" fmla="*/ 5626465 w 6407869"/>
              <a:gd name="connsiteY110" fmla="*/ 762969 h 4985074"/>
              <a:gd name="connsiteX111" fmla="*/ 5626465 w 6407869"/>
              <a:gd name="connsiteY111" fmla="*/ 766663 h 4985074"/>
              <a:gd name="connsiteX112" fmla="*/ 5626465 w 6407869"/>
              <a:gd name="connsiteY112" fmla="*/ 775203 h 4985074"/>
              <a:gd name="connsiteX113" fmla="*/ 5576923 w 6407869"/>
              <a:gd name="connsiteY113" fmla="*/ 837062 h 4985074"/>
              <a:gd name="connsiteX114" fmla="*/ 5568616 w 6407869"/>
              <a:gd name="connsiteY114" fmla="*/ 832907 h 4985074"/>
              <a:gd name="connsiteX115" fmla="*/ 5572770 w 6407869"/>
              <a:gd name="connsiteY115" fmla="*/ 812365 h 4985074"/>
              <a:gd name="connsiteX116" fmla="*/ 5568616 w 6407869"/>
              <a:gd name="connsiteY116" fmla="*/ 808209 h 4985074"/>
              <a:gd name="connsiteX117" fmla="*/ 5531238 w 6407869"/>
              <a:gd name="connsiteY117" fmla="*/ 845372 h 4985074"/>
              <a:gd name="connsiteX118" fmla="*/ 5519074 w 6407869"/>
              <a:gd name="connsiteY118" fmla="*/ 870300 h 4985074"/>
              <a:gd name="connsiteX119" fmla="*/ 5490001 w 6407869"/>
              <a:gd name="connsiteY119" fmla="*/ 903307 h 4985074"/>
              <a:gd name="connsiteX120" fmla="*/ 5494154 w 6407869"/>
              <a:gd name="connsiteY120" fmla="*/ 919926 h 4985074"/>
              <a:gd name="connsiteX121" fmla="*/ 5502460 w 6407869"/>
              <a:gd name="connsiteY121" fmla="*/ 932159 h 4985074"/>
              <a:gd name="connsiteX122" fmla="*/ 5502460 w 6407869"/>
              <a:gd name="connsiteY122" fmla="*/ 944623 h 4985074"/>
              <a:gd name="connsiteX123" fmla="*/ 5477541 w 6407869"/>
              <a:gd name="connsiteY123" fmla="*/ 990324 h 4985074"/>
              <a:gd name="connsiteX124" fmla="*/ 5519074 w 6407869"/>
              <a:gd name="connsiteY124" fmla="*/ 977861 h 4985074"/>
              <a:gd name="connsiteX125" fmla="*/ 5519074 w 6407869"/>
              <a:gd name="connsiteY125" fmla="*/ 994480 h 4985074"/>
              <a:gd name="connsiteX126" fmla="*/ 5519074 w 6407869"/>
              <a:gd name="connsiteY126" fmla="*/ 1006713 h 4985074"/>
              <a:gd name="connsiteX127" fmla="*/ 5531238 w 6407869"/>
              <a:gd name="connsiteY127" fmla="*/ 1002558 h 4985074"/>
              <a:gd name="connsiteX128" fmla="*/ 5539544 w 6407869"/>
              <a:gd name="connsiteY128" fmla="*/ 1006713 h 4985074"/>
              <a:gd name="connsiteX129" fmla="*/ 4642738 w 6407869"/>
              <a:gd name="connsiteY129" fmla="*/ 1201060 h 4985074"/>
              <a:gd name="connsiteX130" fmla="*/ 3538568 w 6407869"/>
              <a:gd name="connsiteY130" fmla="*/ 1515433 h 4985074"/>
              <a:gd name="connsiteX131" fmla="*/ 3530558 w 6407869"/>
              <a:gd name="connsiteY131" fmla="*/ 1519819 h 4985074"/>
              <a:gd name="connsiteX132" fmla="*/ 3546875 w 6407869"/>
              <a:gd name="connsiteY132" fmla="*/ 1515433 h 4985074"/>
              <a:gd name="connsiteX133" fmla="*/ 4642738 w 6407869"/>
              <a:gd name="connsiteY133" fmla="*/ 1213525 h 4985074"/>
              <a:gd name="connsiteX134" fmla="*/ 5349384 w 6407869"/>
              <a:gd name="connsiteY134" fmla="*/ 1072957 h 4985074"/>
              <a:gd name="connsiteX135" fmla="*/ 5543697 w 6407869"/>
              <a:gd name="connsiteY135" fmla="*/ 1019176 h 4985074"/>
              <a:gd name="connsiteX136" fmla="*/ 5556157 w 6407869"/>
              <a:gd name="connsiteY136" fmla="*/ 1027717 h 4985074"/>
              <a:gd name="connsiteX137" fmla="*/ 5643078 w 6407869"/>
              <a:gd name="connsiteY137" fmla="*/ 1015022 h 4985074"/>
              <a:gd name="connsiteX138" fmla="*/ 5643078 w 6407869"/>
              <a:gd name="connsiteY138" fmla="*/ 1019176 h 4985074"/>
              <a:gd name="connsiteX139" fmla="*/ 5589383 w 6407869"/>
              <a:gd name="connsiteY139" fmla="*/ 1052414 h 4985074"/>
              <a:gd name="connsiteX140" fmla="*/ 5585230 w 6407869"/>
              <a:gd name="connsiteY140" fmla="*/ 1064647 h 4985074"/>
              <a:gd name="connsiteX141" fmla="*/ 5597392 w 6407869"/>
              <a:gd name="connsiteY141" fmla="*/ 1072957 h 4985074"/>
              <a:gd name="connsiteX142" fmla="*/ 5601546 w 6407869"/>
              <a:gd name="connsiteY142" fmla="*/ 1081266 h 4985074"/>
              <a:gd name="connsiteX143" fmla="*/ 5609852 w 6407869"/>
              <a:gd name="connsiteY143" fmla="*/ 1081266 h 4985074"/>
              <a:gd name="connsiteX144" fmla="*/ 5688764 w 6407869"/>
              <a:gd name="connsiteY144" fmla="*/ 1068803 h 4985074"/>
              <a:gd name="connsiteX145" fmla="*/ 5688764 w 6407869"/>
              <a:gd name="connsiteY145" fmla="*/ 1072957 h 4985074"/>
              <a:gd name="connsiteX146" fmla="*/ 5671854 w 6407869"/>
              <a:gd name="connsiteY146" fmla="*/ 1089576 h 4985074"/>
              <a:gd name="connsiteX147" fmla="*/ 5428000 w 6407869"/>
              <a:gd name="connsiteY147" fmla="*/ 1172208 h 4985074"/>
              <a:gd name="connsiteX148" fmla="*/ 4646596 w 6407869"/>
              <a:gd name="connsiteY148" fmla="*/ 1354323 h 4985074"/>
              <a:gd name="connsiteX149" fmla="*/ 4262419 w 6407869"/>
              <a:gd name="connsiteY149" fmla="*/ 1453575 h 4985074"/>
              <a:gd name="connsiteX150" fmla="*/ 3989195 w 6407869"/>
              <a:gd name="connsiteY150" fmla="*/ 1515433 h 4985074"/>
              <a:gd name="connsiteX151" fmla="*/ 4332431 w 6407869"/>
              <a:gd name="connsiteY151" fmla="*/ 1416182 h 4985074"/>
              <a:gd name="connsiteX152" fmla="*/ 5014750 w 6407869"/>
              <a:gd name="connsiteY152" fmla="*/ 1238222 h 4985074"/>
              <a:gd name="connsiteX153" fmla="*/ 5076753 w 6407869"/>
              <a:gd name="connsiteY153" fmla="*/ 1205216 h 4985074"/>
              <a:gd name="connsiteX154" fmla="*/ 5018904 w 6407869"/>
              <a:gd name="connsiteY154" fmla="*/ 1201060 h 4985074"/>
              <a:gd name="connsiteX155" fmla="*/ 4320268 w 6407869"/>
              <a:gd name="connsiteY155" fmla="*/ 1370711 h 4985074"/>
              <a:gd name="connsiteX156" fmla="*/ 3208088 w 6407869"/>
              <a:gd name="connsiteY156" fmla="*/ 1676775 h 4985074"/>
              <a:gd name="connsiteX157" fmla="*/ 1769284 w 6407869"/>
              <a:gd name="connsiteY157" fmla="*/ 2181341 h 4985074"/>
              <a:gd name="connsiteX158" fmla="*/ 1727752 w 6407869"/>
              <a:gd name="connsiteY158" fmla="*/ 2206268 h 4985074"/>
              <a:gd name="connsiteX159" fmla="*/ 1781744 w 6407869"/>
              <a:gd name="connsiteY159" fmla="*/ 2197728 h 4985074"/>
              <a:gd name="connsiteX160" fmla="*/ 1769284 w 6407869"/>
              <a:gd name="connsiteY160" fmla="*/ 2197728 h 4985074"/>
              <a:gd name="connsiteX161" fmla="*/ 2596077 w 6407869"/>
              <a:gd name="connsiteY161" fmla="*/ 1920517 h 4985074"/>
              <a:gd name="connsiteX162" fmla="*/ 2885618 w 6407869"/>
              <a:gd name="connsiteY162" fmla="*/ 1866968 h 4985074"/>
              <a:gd name="connsiteX163" fmla="*/ 2596077 w 6407869"/>
              <a:gd name="connsiteY163" fmla="*/ 1957909 h 4985074"/>
              <a:gd name="connsiteX164" fmla="*/ 1748814 w 6407869"/>
              <a:gd name="connsiteY164" fmla="*/ 2317522 h 4985074"/>
              <a:gd name="connsiteX165" fmla="*/ 1752967 w 6407869"/>
              <a:gd name="connsiteY165" fmla="*/ 2330217 h 4985074"/>
              <a:gd name="connsiteX166" fmla="*/ 1752967 w 6407869"/>
              <a:gd name="connsiteY166" fmla="*/ 2338527 h 4985074"/>
              <a:gd name="connsiteX167" fmla="*/ 1790347 w 6407869"/>
              <a:gd name="connsiteY167" fmla="*/ 2326062 h 4985074"/>
              <a:gd name="connsiteX168" fmla="*/ 3811792 w 6407869"/>
              <a:gd name="connsiteY168" fmla="*/ 1635458 h 4985074"/>
              <a:gd name="connsiteX169" fmla="*/ 3819802 w 6407869"/>
              <a:gd name="connsiteY169" fmla="*/ 1631073 h 4985074"/>
              <a:gd name="connsiteX170" fmla="*/ 4134262 w 6407869"/>
              <a:gd name="connsiteY170" fmla="*/ 1548671 h 4985074"/>
              <a:gd name="connsiteX171" fmla="*/ 4171048 w 6407869"/>
              <a:gd name="connsiteY171" fmla="*/ 1531821 h 4985074"/>
              <a:gd name="connsiteX172" fmla="*/ 4163038 w 6407869"/>
              <a:gd name="connsiteY172" fmla="*/ 1527667 h 4985074"/>
              <a:gd name="connsiteX173" fmla="*/ 4282890 w 6407869"/>
              <a:gd name="connsiteY173" fmla="*/ 1486581 h 4985074"/>
              <a:gd name="connsiteX174" fmla="*/ 4320268 w 6407869"/>
              <a:gd name="connsiteY174" fmla="*/ 1469962 h 4985074"/>
              <a:gd name="connsiteX175" fmla="*/ 4551366 w 6407869"/>
              <a:gd name="connsiteY175" fmla="*/ 1428415 h 4985074"/>
              <a:gd name="connsiteX176" fmla="*/ 4477202 w 6407869"/>
              <a:gd name="connsiteY176" fmla="*/ 1449419 h 4985074"/>
              <a:gd name="connsiteX177" fmla="*/ 3063318 w 6407869"/>
              <a:gd name="connsiteY177" fmla="*/ 1970374 h 4985074"/>
              <a:gd name="connsiteX178" fmla="*/ 3059165 w 6407869"/>
              <a:gd name="connsiteY178" fmla="*/ 1978683 h 4985074"/>
              <a:gd name="connsiteX179" fmla="*/ 3084084 w 6407869"/>
              <a:gd name="connsiteY179" fmla="*/ 1974528 h 4985074"/>
              <a:gd name="connsiteX180" fmla="*/ 4390280 w 6407869"/>
              <a:gd name="connsiteY180" fmla="*/ 1515433 h 4985074"/>
              <a:gd name="connsiteX181" fmla="*/ 4869684 w 6407869"/>
              <a:gd name="connsiteY181" fmla="*/ 1412027 h 4985074"/>
              <a:gd name="connsiteX182" fmla="*/ 4902910 w 6407869"/>
              <a:gd name="connsiteY182" fmla="*/ 1395408 h 4985074"/>
              <a:gd name="connsiteX183" fmla="*/ 4874134 w 6407869"/>
              <a:gd name="connsiteY183" fmla="*/ 1391485 h 4985074"/>
              <a:gd name="connsiteX184" fmla="*/ 4704741 w 6407869"/>
              <a:gd name="connsiteY184" fmla="*/ 1428415 h 4985074"/>
              <a:gd name="connsiteX185" fmla="*/ 4915370 w 6407869"/>
              <a:gd name="connsiteY185" fmla="*/ 1379021 h 4985074"/>
              <a:gd name="connsiteX186" fmla="*/ 5026914 w 6407869"/>
              <a:gd name="connsiteY186" fmla="*/ 1366556 h 4985074"/>
              <a:gd name="connsiteX187" fmla="*/ 5060140 w 6407869"/>
              <a:gd name="connsiteY187" fmla="*/ 1354323 h 4985074"/>
              <a:gd name="connsiteX188" fmla="*/ 5064294 w 6407869"/>
              <a:gd name="connsiteY188" fmla="*/ 1350168 h 4985074"/>
              <a:gd name="connsiteX189" fmla="*/ 5671854 w 6407869"/>
              <a:gd name="connsiteY189" fmla="*/ 1209370 h 4985074"/>
              <a:gd name="connsiteX190" fmla="*/ 5700927 w 6407869"/>
              <a:gd name="connsiteY190" fmla="*/ 1226220 h 4985074"/>
              <a:gd name="connsiteX191" fmla="*/ 5700927 w 6407869"/>
              <a:gd name="connsiteY191" fmla="*/ 1229912 h 4985074"/>
              <a:gd name="connsiteX192" fmla="*/ 5618158 w 6407869"/>
              <a:gd name="connsiteY192" fmla="*/ 1288079 h 4985074"/>
              <a:gd name="connsiteX193" fmla="*/ 5622609 w 6407869"/>
              <a:gd name="connsiteY193" fmla="*/ 1300312 h 4985074"/>
              <a:gd name="connsiteX194" fmla="*/ 5626465 w 6407869"/>
              <a:gd name="connsiteY194" fmla="*/ 1304466 h 4985074"/>
              <a:gd name="connsiteX195" fmla="*/ 5626465 w 6407869"/>
              <a:gd name="connsiteY195" fmla="*/ 1312776 h 4985074"/>
              <a:gd name="connsiteX196" fmla="*/ 5609852 w 6407869"/>
              <a:gd name="connsiteY196" fmla="*/ 1346014 h 4985074"/>
              <a:gd name="connsiteX197" fmla="*/ 5609852 w 6407869"/>
              <a:gd name="connsiteY197" fmla="*/ 1350168 h 4985074"/>
              <a:gd name="connsiteX198" fmla="*/ 5647231 w 6407869"/>
              <a:gd name="connsiteY198" fmla="*/ 1346014 h 4985074"/>
              <a:gd name="connsiteX199" fmla="*/ 5663548 w 6407869"/>
              <a:gd name="connsiteY199" fmla="*/ 1337473 h 4985074"/>
              <a:gd name="connsiteX200" fmla="*/ 5671854 w 6407869"/>
              <a:gd name="connsiteY200" fmla="*/ 1387329 h 4985074"/>
              <a:gd name="connsiteX201" fmla="*/ 5684314 w 6407869"/>
              <a:gd name="connsiteY201" fmla="*/ 1395408 h 4985074"/>
              <a:gd name="connsiteX202" fmla="*/ 5717540 w 6407869"/>
              <a:gd name="connsiteY202" fmla="*/ 1420567 h 4985074"/>
              <a:gd name="connsiteX203" fmla="*/ 5713387 w 6407869"/>
              <a:gd name="connsiteY203" fmla="*/ 1420567 h 4985074"/>
              <a:gd name="connsiteX204" fmla="*/ 5655538 w 6407869"/>
              <a:gd name="connsiteY204" fmla="*/ 1474117 h 4985074"/>
              <a:gd name="connsiteX205" fmla="*/ 5643078 w 6407869"/>
              <a:gd name="connsiteY205" fmla="*/ 1478271 h 4985074"/>
              <a:gd name="connsiteX206" fmla="*/ 5552004 w 6407869"/>
              <a:gd name="connsiteY206" fmla="*/ 1593911 h 4985074"/>
              <a:gd name="connsiteX207" fmla="*/ 5552004 w 6407869"/>
              <a:gd name="connsiteY207" fmla="*/ 1602221 h 4985074"/>
              <a:gd name="connsiteX208" fmla="*/ 5568616 w 6407869"/>
              <a:gd name="connsiteY208" fmla="*/ 1602221 h 4985074"/>
              <a:gd name="connsiteX209" fmla="*/ 5564464 w 6407869"/>
              <a:gd name="connsiteY209" fmla="*/ 1606375 h 4985074"/>
              <a:gd name="connsiteX210" fmla="*/ 5556157 w 6407869"/>
              <a:gd name="connsiteY210" fmla="*/ 1614684 h 4985074"/>
              <a:gd name="connsiteX211" fmla="*/ 5556157 w 6407869"/>
              <a:gd name="connsiteY211" fmla="*/ 1622763 h 4985074"/>
              <a:gd name="connsiteX212" fmla="*/ 5568616 w 6407869"/>
              <a:gd name="connsiteY212" fmla="*/ 1622763 h 4985074"/>
              <a:gd name="connsiteX213" fmla="*/ 5581076 w 6407869"/>
              <a:gd name="connsiteY213" fmla="*/ 1622763 h 4985074"/>
              <a:gd name="connsiteX214" fmla="*/ 5671854 w 6407869"/>
              <a:gd name="connsiteY214" fmla="*/ 1606375 h 4985074"/>
              <a:gd name="connsiteX215" fmla="*/ 5676008 w 6407869"/>
              <a:gd name="connsiteY215" fmla="*/ 1614684 h 4985074"/>
              <a:gd name="connsiteX216" fmla="*/ 5676008 w 6407869"/>
              <a:gd name="connsiteY216" fmla="*/ 1622763 h 4985074"/>
              <a:gd name="connsiteX217" fmla="*/ 5663548 w 6407869"/>
              <a:gd name="connsiteY217" fmla="*/ 1631073 h 4985074"/>
              <a:gd name="connsiteX218" fmla="*/ 5502460 w 6407869"/>
              <a:gd name="connsiteY218" fmla="*/ 1709782 h 4985074"/>
              <a:gd name="connsiteX219" fmla="*/ 5485848 w 6407869"/>
              <a:gd name="connsiteY219" fmla="*/ 1722015 h 4985074"/>
              <a:gd name="connsiteX220" fmla="*/ 5101376 w 6407869"/>
              <a:gd name="connsiteY220" fmla="*/ 1978683 h 4985074"/>
              <a:gd name="connsiteX221" fmla="*/ 5080906 w 6407869"/>
              <a:gd name="connsiteY221" fmla="*/ 1986762 h 4985074"/>
              <a:gd name="connsiteX222" fmla="*/ 4927830 w 6407869"/>
              <a:gd name="connsiteY222" fmla="*/ 2057161 h 4985074"/>
              <a:gd name="connsiteX223" fmla="*/ 4911216 w 6407869"/>
              <a:gd name="connsiteY223" fmla="*/ 2065470 h 4985074"/>
              <a:gd name="connsiteX224" fmla="*/ 4828745 w 6407869"/>
              <a:gd name="connsiteY224" fmla="*/ 2131714 h 4985074"/>
              <a:gd name="connsiteX225" fmla="*/ 4828745 w 6407869"/>
              <a:gd name="connsiteY225" fmla="*/ 2135870 h 4985074"/>
              <a:gd name="connsiteX226" fmla="*/ 4861674 w 6407869"/>
              <a:gd name="connsiteY226" fmla="*/ 2131714 h 4985074"/>
              <a:gd name="connsiteX227" fmla="*/ 4783059 w 6407869"/>
              <a:gd name="connsiteY227" fmla="*/ 2168876 h 4985074"/>
              <a:gd name="connsiteX228" fmla="*/ 4770600 w 6407869"/>
              <a:gd name="connsiteY228" fmla="*/ 2177185 h 4985074"/>
              <a:gd name="connsiteX229" fmla="*/ 4774752 w 6407869"/>
              <a:gd name="connsiteY229" fmla="*/ 2185264 h 4985074"/>
              <a:gd name="connsiteX230" fmla="*/ 4861674 w 6407869"/>
              <a:gd name="connsiteY230" fmla="*/ 2173031 h 4985074"/>
              <a:gd name="connsiteX231" fmla="*/ 4882440 w 6407869"/>
              <a:gd name="connsiteY231" fmla="*/ 2168876 h 4985074"/>
              <a:gd name="connsiteX232" fmla="*/ 5506614 w 6407869"/>
              <a:gd name="connsiteY232" fmla="*/ 2011920 h 4985074"/>
              <a:gd name="connsiteX233" fmla="*/ 5523227 w 6407869"/>
              <a:gd name="connsiteY233" fmla="*/ 2007766 h 4985074"/>
              <a:gd name="connsiteX234" fmla="*/ 5829084 w 6407869"/>
              <a:gd name="connsiteY234" fmla="*/ 1924672 h 4985074"/>
              <a:gd name="connsiteX235" fmla="*/ 5841544 w 6407869"/>
              <a:gd name="connsiteY235" fmla="*/ 1920517 h 4985074"/>
              <a:gd name="connsiteX236" fmla="*/ 6077093 w 6407869"/>
              <a:gd name="connsiteY236" fmla="*/ 1862813 h 4985074"/>
              <a:gd name="connsiteX237" fmla="*/ 6077093 w 6407869"/>
              <a:gd name="connsiteY237" fmla="*/ 1866968 h 4985074"/>
              <a:gd name="connsiteX238" fmla="*/ 6077093 w 6407869"/>
              <a:gd name="connsiteY238" fmla="*/ 1879432 h 4985074"/>
              <a:gd name="connsiteX239" fmla="*/ 6081246 w 6407869"/>
              <a:gd name="connsiteY239" fmla="*/ 1883586 h 4985074"/>
              <a:gd name="connsiteX240" fmla="*/ 6081246 w 6407869"/>
              <a:gd name="connsiteY240" fmla="*/ 1895820 h 4985074"/>
              <a:gd name="connsiteX241" fmla="*/ 6043867 w 6407869"/>
              <a:gd name="connsiteY241" fmla="*/ 1916824 h 4985074"/>
              <a:gd name="connsiteX242" fmla="*/ 6048020 w 6407869"/>
              <a:gd name="connsiteY242" fmla="*/ 1924672 h 4985074"/>
              <a:gd name="connsiteX243" fmla="*/ 6246486 w 6407869"/>
              <a:gd name="connsiteY243" fmla="*/ 1891665 h 4985074"/>
              <a:gd name="connsiteX244" fmla="*/ 6167871 w 6407869"/>
              <a:gd name="connsiteY244" fmla="*/ 1941522 h 4985074"/>
              <a:gd name="connsiteX245" fmla="*/ 6259242 w 6407869"/>
              <a:gd name="connsiteY245" fmla="*/ 2028309 h 4985074"/>
              <a:gd name="connsiteX246" fmla="*/ 6263098 w 6407869"/>
              <a:gd name="connsiteY246" fmla="*/ 2061316 h 4985074"/>
              <a:gd name="connsiteX247" fmla="*/ 6242332 w 6407869"/>
              <a:gd name="connsiteY247" fmla="*/ 2077934 h 4985074"/>
              <a:gd name="connsiteX248" fmla="*/ 6246486 w 6407869"/>
              <a:gd name="connsiteY248" fmla="*/ 2077934 h 4985074"/>
              <a:gd name="connsiteX249" fmla="*/ 6271405 w 6407869"/>
              <a:gd name="connsiteY249" fmla="*/ 2098477 h 4985074"/>
              <a:gd name="connsiteX250" fmla="*/ 6279712 w 6407869"/>
              <a:gd name="connsiteY250" fmla="*/ 2098477 h 4985074"/>
              <a:gd name="connsiteX251" fmla="*/ 6283865 w 6407869"/>
              <a:gd name="connsiteY251" fmla="*/ 2107018 h 4985074"/>
              <a:gd name="connsiteX252" fmla="*/ 6283865 w 6407869"/>
              <a:gd name="connsiteY252" fmla="*/ 2115326 h 4985074"/>
              <a:gd name="connsiteX253" fmla="*/ 5432152 w 6407869"/>
              <a:gd name="connsiteY253" fmla="*/ 2379612 h 4985074"/>
              <a:gd name="connsiteX254" fmla="*/ 5419693 w 6407869"/>
              <a:gd name="connsiteY254" fmla="*/ 2379612 h 4985074"/>
              <a:gd name="connsiteX255" fmla="*/ 5382610 w 6407869"/>
              <a:gd name="connsiteY255" fmla="*/ 2387921 h 4985074"/>
              <a:gd name="connsiteX256" fmla="*/ 5382610 w 6407869"/>
              <a:gd name="connsiteY256" fmla="*/ 2383767 h 4985074"/>
              <a:gd name="connsiteX257" fmla="*/ 5386763 w 6407869"/>
              <a:gd name="connsiteY257" fmla="*/ 2379612 h 4985074"/>
              <a:gd name="connsiteX258" fmla="*/ 5386763 w 6407869"/>
              <a:gd name="connsiteY258" fmla="*/ 2371533 h 4985074"/>
              <a:gd name="connsiteX259" fmla="*/ 5378456 w 6407869"/>
              <a:gd name="connsiteY259" fmla="*/ 2371533 h 4985074"/>
              <a:gd name="connsiteX260" fmla="*/ 5378456 w 6407869"/>
              <a:gd name="connsiteY260" fmla="*/ 2367379 h 4985074"/>
              <a:gd name="connsiteX261" fmla="*/ 5514920 w 6407869"/>
              <a:gd name="connsiteY261" fmla="*/ 2330217 h 4985074"/>
              <a:gd name="connsiteX262" fmla="*/ 5527380 w 6407869"/>
              <a:gd name="connsiteY262" fmla="*/ 2317522 h 4985074"/>
              <a:gd name="connsiteX263" fmla="*/ 5519074 w 6407869"/>
              <a:gd name="connsiteY263" fmla="*/ 2313368 h 4985074"/>
              <a:gd name="connsiteX264" fmla="*/ 5085060 w 6407869"/>
              <a:gd name="connsiteY264" fmla="*/ 2417004 h 4985074"/>
              <a:gd name="connsiteX265" fmla="*/ 5287382 w 6407869"/>
              <a:gd name="connsiteY265" fmla="*/ 2338527 h 4985074"/>
              <a:gd name="connsiteX266" fmla="*/ 5303996 w 6407869"/>
              <a:gd name="connsiteY266" fmla="*/ 2342681 h 4985074"/>
              <a:gd name="connsiteX267" fmla="*/ 5312302 w 6407869"/>
              <a:gd name="connsiteY267" fmla="*/ 2342681 h 4985074"/>
              <a:gd name="connsiteX268" fmla="*/ 5320608 w 6407869"/>
              <a:gd name="connsiteY268" fmla="*/ 2330217 h 4985074"/>
              <a:gd name="connsiteX269" fmla="*/ 5411386 w 6407869"/>
              <a:gd name="connsiteY269" fmla="*/ 2309675 h 4985074"/>
              <a:gd name="connsiteX270" fmla="*/ 5428000 w 6407869"/>
              <a:gd name="connsiteY270" fmla="*/ 2301365 h 4985074"/>
              <a:gd name="connsiteX271" fmla="*/ 5490001 w 6407869"/>
              <a:gd name="connsiteY271" fmla="*/ 2276437 h 4985074"/>
              <a:gd name="connsiteX272" fmla="*/ 5378456 w 6407869"/>
              <a:gd name="connsiteY272" fmla="*/ 2284516 h 4985074"/>
              <a:gd name="connsiteX273" fmla="*/ 5357690 w 6407869"/>
              <a:gd name="connsiteY273" fmla="*/ 2292825 h 4985074"/>
              <a:gd name="connsiteX274" fmla="*/ 5320608 w 6407869"/>
              <a:gd name="connsiteY274" fmla="*/ 2296979 h 4985074"/>
              <a:gd name="connsiteX275" fmla="*/ 5448766 w 6407869"/>
              <a:gd name="connsiteY275" fmla="*/ 2263973 h 4985074"/>
              <a:gd name="connsiteX276" fmla="*/ 5457072 w 6407869"/>
              <a:gd name="connsiteY276" fmla="*/ 2255664 h 4985074"/>
              <a:gd name="connsiteX277" fmla="*/ 5452919 w 6407869"/>
              <a:gd name="connsiteY277" fmla="*/ 2251508 h 4985074"/>
              <a:gd name="connsiteX278" fmla="*/ 5217073 w 6407869"/>
              <a:gd name="connsiteY278" fmla="*/ 2296979 h 4985074"/>
              <a:gd name="connsiteX279" fmla="*/ 5196604 w 6407869"/>
              <a:gd name="connsiteY279" fmla="*/ 2301365 h 4985074"/>
              <a:gd name="connsiteX280" fmla="*/ 5209064 w 6407869"/>
              <a:gd name="connsiteY280" fmla="*/ 2292825 h 4985074"/>
              <a:gd name="connsiteX281" fmla="*/ 5200758 w 6407869"/>
              <a:gd name="connsiteY281" fmla="*/ 2284516 h 4985074"/>
              <a:gd name="connsiteX282" fmla="*/ 5142908 w 6407869"/>
              <a:gd name="connsiteY282" fmla="*/ 2292825 h 4985074"/>
              <a:gd name="connsiteX283" fmla="*/ 5138754 w 6407869"/>
              <a:gd name="connsiteY283" fmla="*/ 2292825 h 4985074"/>
              <a:gd name="connsiteX284" fmla="*/ 5130448 w 6407869"/>
              <a:gd name="connsiteY284" fmla="*/ 2296979 h 4985074"/>
              <a:gd name="connsiteX285" fmla="*/ 5097222 w 6407869"/>
              <a:gd name="connsiteY285" fmla="*/ 2305520 h 4985074"/>
              <a:gd name="connsiteX286" fmla="*/ 5088916 w 6407869"/>
              <a:gd name="connsiteY286" fmla="*/ 2301365 h 4985074"/>
              <a:gd name="connsiteX287" fmla="*/ 5097222 w 6407869"/>
              <a:gd name="connsiteY287" fmla="*/ 2296979 h 4985074"/>
              <a:gd name="connsiteX288" fmla="*/ 5333068 w 6407869"/>
              <a:gd name="connsiteY288" fmla="*/ 2201883 h 4985074"/>
              <a:gd name="connsiteX289" fmla="*/ 5262759 w 6407869"/>
              <a:gd name="connsiteY289" fmla="*/ 2206268 h 4985074"/>
              <a:gd name="connsiteX290" fmla="*/ 5245850 w 6407869"/>
              <a:gd name="connsiteY290" fmla="*/ 2210423 h 4985074"/>
              <a:gd name="connsiteX291" fmla="*/ 4638585 w 6407869"/>
              <a:gd name="connsiteY291" fmla="*/ 2412619 h 4985074"/>
              <a:gd name="connsiteX292" fmla="*/ 4626125 w 6407869"/>
              <a:gd name="connsiteY292" fmla="*/ 2417004 h 4985074"/>
              <a:gd name="connsiteX293" fmla="*/ 4634432 w 6407869"/>
              <a:gd name="connsiteY293" fmla="*/ 2417004 h 4985074"/>
              <a:gd name="connsiteX294" fmla="*/ 4650748 w 6407869"/>
              <a:gd name="connsiteY294" fmla="*/ 2425314 h 4985074"/>
              <a:gd name="connsiteX295" fmla="*/ 4671515 w 6407869"/>
              <a:gd name="connsiteY295" fmla="*/ 2421159 h 4985074"/>
              <a:gd name="connsiteX296" fmla="*/ 4712750 w 6407869"/>
              <a:gd name="connsiteY296" fmla="*/ 2412619 h 4985074"/>
              <a:gd name="connsiteX297" fmla="*/ 4708597 w 6407869"/>
              <a:gd name="connsiteY297" fmla="*/ 2417004 h 4985074"/>
              <a:gd name="connsiteX298" fmla="*/ 4601206 w 6407869"/>
              <a:gd name="connsiteY298" fmla="*/ 2499867 h 4985074"/>
              <a:gd name="connsiteX299" fmla="*/ 4580440 w 6407869"/>
              <a:gd name="connsiteY299" fmla="*/ 2504023 h 4985074"/>
              <a:gd name="connsiteX300" fmla="*/ 4572430 w 6407869"/>
              <a:gd name="connsiteY300" fmla="*/ 2508177 h 4985074"/>
              <a:gd name="connsiteX301" fmla="*/ 4568277 w 6407869"/>
              <a:gd name="connsiteY301" fmla="*/ 2499867 h 4985074"/>
              <a:gd name="connsiteX302" fmla="*/ 4564124 w 6407869"/>
              <a:gd name="connsiteY302" fmla="*/ 2495482 h 4985074"/>
              <a:gd name="connsiteX303" fmla="*/ 4444272 w 6407869"/>
              <a:gd name="connsiteY303" fmla="*/ 2537029 h 4985074"/>
              <a:gd name="connsiteX304" fmla="*/ 4427362 w 6407869"/>
              <a:gd name="connsiteY304" fmla="*/ 2545108 h 4985074"/>
              <a:gd name="connsiteX305" fmla="*/ 4229193 w 6407869"/>
              <a:gd name="connsiteY305" fmla="*/ 2632126 h 4985074"/>
              <a:gd name="connsiteX306" fmla="*/ 4229193 w 6407869"/>
              <a:gd name="connsiteY306" fmla="*/ 2636280 h 4985074"/>
              <a:gd name="connsiteX307" fmla="*/ 4295052 w 6407869"/>
              <a:gd name="connsiteY307" fmla="*/ 2632126 h 4985074"/>
              <a:gd name="connsiteX308" fmla="*/ 4200120 w 6407869"/>
              <a:gd name="connsiteY308" fmla="*/ 2685675 h 4985074"/>
              <a:gd name="connsiteX309" fmla="*/ 4200120 w 6407869"/>
              <a:gd name="connsiteY309" fmla="*/ 2689830 h 4985074"/>
              <a:gd name="connsiteX310" fmla="*/ 4307809 w 6407869"/>
              <a:gd name="connsiteY310" fmla="*/ 2665132 h 4985074"/>
              <a:gd name="connsiteX311" fmla="*/ 4113200 w 6407869"/>
              <a:gd name="connsiteY311" fmla="*/ 2743611 h 4985074"/>
              <a:gd name="connsiteX312" fmla="*/ 4088576 w 6407869"/>
              <a:gd name="connsiteY312" fmla="*/ 2751920 h 4985074"/>
              <a:gd name="connsiteX313" fmla="*/ 3972880 w 6407869"/>
              <a:gd name="connsiteY313" fmla="*/ 2784926 h 4985074"/>
              <a:gd name="connsiteX314" fmla="*/ 3947960 w 6407869"/>
              <a:gd name="connsiteY314" fmla="*/ 2793467 h 4985074"/>
              <a:gd name="connsiteX315" fmla="*/ 3914734 w 6407869"/>
              <a:gd name="connsiteY315" fmla="*/ 2822319 h 4985074"/>
              <a:gd name="connsiteX316" fmla="*/ 3914734 w 6407869"/>
              <a:gd name="connsiteY316" fmla="*/ 2826474 h 4985074"/>
              <a:gd name="connsiteX317" fmla="*/ 4328278 w 6407869"/>
              <a:gd name="connsiteY317" fmla="*/ 2689830 h 4985074"/>
              <a:gd name="connsiteX318" fmla="*/ 4344891 w 6407869"/>
              <a:gd name="connsiteY318" fmla="*/ 2677365 h 4985074"/>
              <a:gd name="connsiteX319" fmla="*/ 4357350 w 6407869"/>
              <a:gd name="connsiteY319" fmla="*/ 2673442 h 4985074"/>
              <a:gd name="connsiteX320" fmla="*/ 4481354 w 6407869"/>
              <a:gd name="connsiteY320" fmla="*/ 2656823 h 4985074"/>
              <a:gd name="connsiteX321" fmla="*/ 4349044 w 6407869"/>
              <a:gd name="connsiteY321" fmla="*/ 2714759 h 4985074"/>
              <a:gd name="connsiteX322" fmla="*/ 4324422 w 6407869"/>
              <a:gd name="connsiteY322" fmla="*/ 2718913 h 4985074"/>
              <a:gd name="connsiteX323" fmla="*/ 4096882 w 6407869"/>
              <a:gd name="connsiteY323" fmla="*/ 2797622 h 4985074"/>
              <a:gd name="connsiteX324" fmla="*/ 4076116 w 6407869"/>
              <a:gd name="connsiteY324" fmla="*/ 2805932 h 4985074"/>
              <a:gd name="connsiteX325" fmla="*/ 3803486 w 6407869"/>
              <a:gd name="connsiteY325" fmla="*/ 2913261 h 4985074"/>
              <a:gd name="connsiteX326" fmla="*/ 4229193 w 6407869"/>
              <a:gd name="connsiteY326" fmla="*/ 2768538 h 4985074"/>
              <a:gd name="connsiteX327" fmla="*/ 5390916 w 6407869"/>
              <a:gd name="connsiteY327" fmla="*/ 2417004 h 4985074"/>
              <a:gd name="connsiteX328" fmla="*/ 5990171 w 6407869"/>
              <a:gd name="connsiteY328" fmla="*/ 2239275 h 4985074"/>
              <a:gd name="connsiteX329" fmla="*/ 6407869 w 6407869"/>
              <a:gd name="connsiteY329" fmla="*/ 2119020 h 4985074"/>
              <a:gd name="connsiteX330" fmla="*/ 6267252 w 6407869"/>
              <a:gd name="connsiteY330" fmla="*/ 2218271 h 4985074"/>
              <a:gd name="connsiteX331" fmla="*/ 6350021 w 6407869"/>
              <a:gd name="connsiteY331" fmla="*/ 2239275 h 4985074"/>
              <a:gd name="connsiteX332" fmla="*/ 5738009 w 6407869"/>
              <a:gd name="connsiteY332" fmla="*/ 2445856 h 4985074"/>
              <a:gd name="connsiteX333" fmla="*/ 5047680 w 6407869"/>
              <a:gd name="connsiteY333" fmla="*/ 2669288 h 4985074"/>
              <a:gd name="connsiteX334" fmla="*/ 4448426 w 6407869"/>
              <a:gd name="connsiteY334" fmla="*/ 2859480 h 4985074"/>
              <a:gd name="connsiteX335" fmla="*/ 4427362 w 6407869"/>
              <a:gd name="connsiteY335" fmla="*/ 2842861 h 4985074"/>
              <a:gd name="connsiteX336" fmla="*/ 4419353 w 6407869"/>
              <a:gd name="connsiteY336" fmla="*/ 2875869 h 4985074"/>
              <a:gd name="connsiteX337" fmla="*/ 3724574 w 6407869"/>
              <a:gd name="connsiteY337" fmla="*/ 3153080 h 4985074"/>
              <a:gd name="connsiteX338" fmla="*/ 4121802 w 6407869"/>
              <a:gd name="connsiteY338" fmla="*/ 3020822 h 4985074"/>
              <a:gd name="connsiteX339" fmla="*/ 4840908 w 6407869"/>
              <a:gd name="connsiteY339" fmla="*/ 2768538 h 4985074"/>
              <a:gd name="connsiteX340" fmla="*/ 5432152 w 6407869"/>
              <a:gd name="connsiteY340" fmla="*/ 2594965 h 4985074"/>
              <a:gd name="connsiteX341" fmla="*/ 5448766 w 6407869"/>
              <a:gd name="connsiteY341" fmla="*/ 2590579 h 4985074"/>
              <a:gd name="connsiteX342" fmla="*/ 5510767 w 6407869"/>
              <a:gd name="connsiteY342" fmla="*/ 2561727 h 4985074"/>
              <a:gd name="connsiteX343" fmla="*/ 5523227 w 6407869"/>
              <a:gd name="connsiteY343" fmla="*/ 2561727 h 4985074"/>
              <a:gd name="connsiteX344" fmla="*/ 6217710 w 6407869"/>
              <a:gd name="connsiteY344" fmla="*/ 2326062 h 4985074"/>
              <a:gd name="connsiteX345" fmla="*/ 6226016 w 6407869"/>
              <a:gd name="connsiteY345" fmla="*/ 2330217 h 4985074"/>
              <a:gd name="connsiteX346" fmla="*/ 6259242 w 6407869"/>
              <a:gd name="connsiteY346" fmla="*/ 2354914 h 4985074"/>
              <a:gd name="connsiteX347" fmla="*/ 6259242 w 6407869"/>
              <a:gd name="connsiteY347" fmla="*/ 2367379 h 4985074"/>
              <a:gd name="connsiteX348" fmla="*/ 6229872 w 6407869"/>
              <a:gd name="connsiteY348" fmla="*/ 2408926 h 4985074"/>
              <a:gd name="connsiteX349" fmla="*/ 6221864 w 6407869"/>
              <a:gd name="connsiteY349" fmla="*/ 2408926 h 4985074"/>
              <a:gd name="connsiteX350" fmla="*/ 6217710 w 6407869"/>
              <a:gd name="connsiteY350" fmla="*/ 2412619 h 4985074"/>
              <a:gd name="connsiteX351" fmla="*/ 6217710 w 6407869"/>
              <a:gd name="connsiteY351" fmla="*/ 2417004 h 4985074"/>
              <a:gd name="connsiteX352" fmla="*/ 6234026 w 6407869"/>
              <a:gd name="connsiteY352" fmla="*/ 2429469 h 4985074"/>
              <a:gd name="connsiteX353" fmla="*/ 6176178 w 6407869"/>
              <a:gd name="connsiteY353" fmla="*/ 2458321 h 4985074"/>
              <a:gd name="connsiteX354" fmla="*/ 6167871 w 6407869"/>
              <a:gd name="connsiteY354" fmla="*/ 2466630 h 4985074"/>
              <a:gd name="connsiteX355" fmla="*/ 6147401 w 6407869"/>
              <a:gd name="connsiteY355" fmla="*/ 2520410 h 4985074"/>
              <a:gd name="connsiteX356" fmla="*/ 6139094 w 6407869"/>
              <a:gd name="connsiteY356" fmla="*/ 2528719 h 4985074"/>
              <a:gd name="connsiteX357" fmla="*/ 5494154 w 6407869"/>
              <a:gd name="connsiteY357" fmla="*/ 2751920 h 4985074"/>
              <a:gd name="connsiteX358" fmla="*/ 5490001 w 6407869"/>
              <a:gd name="connsiteY358" fmla="*/ 2747765 h 4985074"/>
              <a:gd name="connsiteX359" fmla="*/ 5485848 w 6407869"/>
              <a:gd name="connsiteY359" fmla="*/ 2743611 h 4985074"/>
              <a:gd name="connsiteX360" fmla="*/ 5287382 w 6407869"/>
              <a:gd name="connsiteY360" fmla="*/ 2793467 h 4985074"/>
              <a:gd name="connsiteX361" fmla="*/ 5432152 w 6407869"/>
              <a:gd name="connsiteY361" fmla="*/ 2743611 h 4985074"/>
              <a:gd name="connsiteX362" fmla="*/ 5440459 w 6407869"/>
              <a:gd name="connsiteY362" fmla="*/ 2735532 h 4985074"/>
              <a:gd name="connsiteX363" fmla="*/ 5436008 w 6407869"/>
              <a:gd name="connsiteY363" fmla="*/ 2731377 h 4985074"/>
              <a:gd name="connsiteX364" fmla="*/ 5179991 w 6407869"/>
              <a:gd name="connsiteY364" fmla="*/ 2797622 h 4985074"/>
              <a:gd name="connsiteX365" fmla="*/ 5200758 w 6407869"/>
              <a:gd name="connsiteY365" fmla="*/ 2776617 h 4985074"/>
              <a:gd name="connsiteX366" fmla="*/ 5200758 w 6407869"/>
              <a:gd name="connsiteY366" fmla="*/ 2772924 h 4985074"/>
              <a:gd name="connsiteX367" fmla="*/ 5188298 w 6407869"/>
              <a:gd name="connsiteY367" fmla="*/ 2776617 h 4985074"/>
              <a:gd name="connsiteX368" fmla="*/ 5345230 w 6407869"/>
              <a:gd name="connsiteY368" fmla="*/ 2718913 h 4985074"/>
              <a:gd name="connsiteX369" fmla="*/ 5357690 w 6407869"/>
              <a:gd name="connsiteY369" fmla="*/ 2714759 h 4985074"/>
              <a:gd name="connsiteX370" fmla="*/ 5469234 w 6407869"/>
              <a:gd name="connsiteY370" fmla="*/ 2685675 h 4985074"/>
              <a:gd name="connsiteX371" fmla="*/ 5477541 w 6407869"/>
              <a:gd name="connsiteY371" fmla="*/ 2677365 h 4985074"/>
              <a:gd name="connsiteX372" fmla="*/ 5473388 w 6407869"/>
              <a:gd name="connsiteY372" fmla="*/ 2673442 h 4985074"/>
              <a:gd name="connsiteX373" fmla="*/ 5328915 w 6407869"/>
              <a:gd name="connsiteY373" fmla="*/ 2698371 h 4985074"/>
              <a:gd name="connsiteX374" fmla="*/ 5312302 w 6407869"/>
              <a:gd name="connsiteY374" fmla="*/ 2702525 h 4985074"/>
              <a:gd name="connsiteX375" fmla="*/ 4497968 w 6407869"/>
              <a:gd name="connsiteY375" fmla="*/ 2987815 h 4985074"/>
              <a:gd name="connsiteX376" fmla="*/ 4493814 w 6407869"/>
              <a:gd name="connsiteY376" fmla="*/ 2987815 h 4985074"/>
              <a:gd name="connsiteX377" fmla="*/ 4055647 w 6407869"/>
              <a:gd name="connsiteY377" fmla="*/ 3136461 h 4985074"/>
              <a:gd name="connsiteX378" fmla="*/ 4179652 w 6407869"/>
              <a:gd name="connsiteY378" fmla="*/ 3099530 h 4985074"/>
              <a:gd name="connsiteX379" fmla="*/ 4047044 w 6407869"/>
              <a:gd name="connsiteY379" fmla="*/ 3148925 h 4985074"/>
              <a:gd name="connsiteX380" fmla="*/ 4034881 w 6407869"/>
              <a:gd name="connsiteY380" fmla="*/ 3148925 h 4985074"/>
              <a:gd name="connsiteX381" fmla="*/ 4042890 w 6407869"/>
              <a:gd name="connsiteY381" fmla="*/ 3140616 h 4985074"/>
              <a:gd name="connsiteX382" fmla="*/ 3633796 w 6407869"/>
              <a:gd name="connsiteY382" fmla="*/ 3277029 h 4985074"/>
              <a:gd name="connsiteX383" fmla="*/ 3608876 w 6407869"/>
              <a:gd name="connsiteY383" fmla="*/ 3289723 h 4985074"/>
              <a:gd name="connsiteX384" fmla="*/ 3588407 w 6407869"/>
              <a:gd name="connsiteY384" fmla="*/ 3334964 h 4985074"/>
              <a:gd name="connsiteX385" fmla="*/ 3559631 w 6407869"/>
              <a:gd name="connsiteY385" fmla="*/ 3343273 h 4985074"/>
              <a:gd name="connsiteX386" fmla="*/ 3373625 w 6407869"/>
              <a:gd name="connsiteY386" fmla="*/ 3417827 h 4985074"/>
              <a:gd name="connsiteX387" fmla="*/ 3348408 w 6407869"/>
              <a:gd name="connsiteY387" fmla="*/ 3426136 h 4985074"/>
              <a:gd name="connsiteX388" fmla="*/ 3228557 w 6407869"/>
              <a:gd name="connsiteY388" fmla="*/ 3504614 h 4985074"/>
              <a:gd name="connsiteX389" fmla="*/ 3203935 w 6407869"/>
              <a:gd name="connsiteY389" fmla="*/ 3517078 h 4985074"/>
              <a:gd name="connsiteX390" fmla="*/ 3100400 w 6407869"/>
              <a:gd name="connsiteY390" fmla="*/ 3554240 h 4985074"/>
              <a:gd name="connsiteX391" fmla="*/ 3071624 w 6407869"/>
              <a:gd name="connsiteY391" fmla="*/ 3570627 h 4985074"/>
              <a:gd name="connsiteX392" fmla="*/ 3042552 w 6407869"/>
              <a:gd name="connsiteY392" fmla="*/ 3603865 h 4985074"/>
              <a:gd name="connsiteX393" fmla="*/ 3038398 w 6407869"/>
              <a:gd name="connsiteY393" fmla="*/ 3612175 h 4985074"/>
              <a:gd name="connsiteX394" fmla="*/ 3059165 w 6407869"/>
              <a:gd name="connsiteY394" fmla="*/ 3612175 h 4985074"/>
              <a:gd name="connsiteX395" fmla="*/ 3055308 w 6407869"/>
              <a:gd name="connsiteY395" fmla="*/ 3620484 h 4985074"/>
              <a:gd name="connsiteX396" fmla="*/ 2881464 w 6407869"/>
              <a:gd name="connsiteY396" fmla="*/ 3719736 h 4985074"/>
              <a:gd name="connsiteX397" fmla="*/ 2906088 w 6407869"/>
              <a:gd name="connsiteY397" fmla="*/ 3723890 h 4985074"/>
              <a:gd name="connsiteX398" fmla="*/ 2935160 w 6407869"/>
              <a:gd name="connsiteY398" fmla="*/ 3707271 h 4985074"/>
              <a:gd name="connsiteX399" fmla="*/ 3633796 w 6407869"/>
              <a:gd name="connsiteY399" fmla="*/ 3434215 h 4985074"/>
              <a:gd name="connsiteX400" fmla="*/ 4812132 w 6407869"/>
              <a:gd name="connsiteY400" fmla="*/ 3004434 h 4985074"/>
              <a:gd name="connsiteX401" fmla="*/ 4828745 w 6407869"/>
              <a:gd name="connsiteY401" fmla="*/ 2996124 h 4985074"/>
              <a:gd name="connsiteX402" fmla="*/ 4911216 w 6407869"/>
              <a:gd name="connsiteY402" fmla="*/ 2975120 h 4985074"/>
              <a:gd name="connsiteX403" fmla="*/ 4927830 w 6407869"/>
              <a:gd name="connsiteY403" fmla="*/ 2967041 h 4985074"/>
              <a:gd name="connsiteX404" fmla="*/ 5097222 w 6407869"/>
              <a:gd name="connsiteY404" fmla="*/ 2913261 h 4985074"/>
              <a:gd name="connsiteX405" fmla="*/ 5671854 w 6407869"/>
              <a:gd name="connsiteY405" fmla="*/ 2718913 h 4985074"/>
              <a:gd name="connsiteX406" fmla="*/ 6147401 w 6407869"/>
              <a:gd name="connsiteY406" fmla="*/ 2549263 h 4985074"/>
              <a:gd name="connsiteX407" fmla="*/ 6197240 w 6407869"/>
              <a:gd name="connsiteY407" fmla="*/ 2590579 h 4985074"/>
              <a:gd name="connsiteX408" fmla="*/ 6193086 w 6407869"/>
              <a:gd name="connsiteY408" fmla="*/ 2590579 h 4985074"/>
              <a:gd name="connsiteX409" fmla="*/ 6188934 w 6407869"/>
              <a:gd name="connsiteY409" fmla="*/ 2590579 h 4985074"/>
              <a:gd name="connsiteX410" fmla="*/ 6184484 w 6407869"/>
              <a:gd name="connsiteY410" fmla="*/ 2594965 h 4985074"/>
              <a:gd name="connsiteX411" fmla="*/ 6176178 w 6407869"/>
              <a:gd name="connsiteY411" fmla="*/ 2599119 h 4985074"/>
              <a:gd name="connsiteX412" fmla="*/ 6110022 w 6407869"/>
              <a:gd name="connsiteY412" fmla="*/ 2623817 h 4985074"/>
              <a:gd name="connsiteX413" fmla="*/ 6166684 w 6407869"/>
              <a:gd name="connsiteY413" fmla="*/ 2606044 h 4985074"/>
              <a:gd name="connsiteX414" fmla="*/ 6263098 w 6407869"/>
              <a:gd name="connsiteY414" fmla="*/ 2590579 h 4985074"/>
              <a:gd name="connsiteX415" fmla="*/ 5870320 w 6407869"/>
              <a:gd name="connsiteY415" fmla="*/ 2743611 h 4985074"/>
              <a:gd name="connsiteX416" fmla="*/ 5936772 w 6407869"/>
              <a:gd name="connsiteY416" fmla="*/ 2731377 h 4985074"/>
              <a:gd name="connsiteX417" fmla="*/ 5523227 w 6407869"/>
              <a:gd name="connsiteY417" fmla="*/ 2884178 h 4985074"/>
              <a:gd name="connsiteX418" fmla="*/ 6010937 w 6407869"/>
              <a:gd name="connsiteY418" fmla="*/ 2718913 h 4985074"/>
              <a:gd name="connsiteX419" fmla="*/ 5948936 w 6407869"/>
              <a:gd name="connsiteY419" fmla="*/ 2727223 h 4985074"/>
              <a:gd name="connsiteX420" fmla="*/ 6139094 w 6407869"/>
              <a:gd name="connsiteY420" fmla="*/ 2677365 h 4985074"/>
              <a:gd name="connsiteX421" fmla="*/ 6118328 w 6407869"/>
              <a:gd name="connsiteY421" fmla="*/ 2694215 h 4985074"/>
              <a:gd name="connsiteX422" fmla="*/ 6131085 w 6407869"/>
              <a:gd name="connsiteY422" fmla="*/ 2694215 h 4985074"/>
              <a:gd name="connsiteX423" fmla="*/ 6105868 w 6407869"/>
              <a:gd name="connsiteY423" fmla="*/ 2706680 h 4985074"/>
              <a:gd name="connsiteX424" fmla="*/ 6105868 w 6407869"/>
              <a:gd name="connsiteY424" fmla="*/ 2714759 h 4985074"/>
              <a:gd name="connsiteX425" fmla="*/ 6015090 w 6407869"/>
              <a:gd name="connsiteY425" fmla="*/ 2768538 h 4985074"/>
              <a:gd name="connsiteX426" fmla="*/ 6184484 w 6407869"/>
              <a:gd name="connsiteY426" fmla="*/ 2751920 h 4985074"/>
              <a:gd name="connsiteX427" fmla="*/ 6043867 w 6407869"/>
              <a:gd name="connsiteY427" fmla="*/ 2809855 h 4985074"/>
              <a:gd name="connsiteX428" fmla="*/ 6052174 w 6407869"/>
              <a:gd name="connsiteY428" fmla="*/ 2818165 h 4985074"/>
              <a:gd name="connsiteX429" fmla="*/ 5953089 w 6407869"/>
              <a:gd name="connsiteY429" fmla="*/ 2851171 h 4985074"/>
              <a:gd name="connsiteX430" fmla="*/ 5886933 w 6407869"/>
              <a:gd name="connsiteY430" fmla="*/ 2867790 h 4985074"/>
              <a:gd name="connsiteX431" fmla="*/ 5882780 w 6407869"/>
              <a:gd name="connsiteY431" fmla="*/ 2867790 h 4985074"/>
              <a:gd name="connsiteX432" fmla="*/ 5874770 w 6407869"/>
              <a:gd name="connsiteY432" fmla="*/ 2867790 h 4985074"/>
              <a:gd name="connsiteX433" fmla="*/ 5872693 w 6407869"/>
              <a:gd name="connsiteY433" fmla="*/ 2868944 h 4985074"/>
              <a:gd name="connsiteX434" fmla="*/ 5837391 w 6407869"/>
              <a:gd name="connsiteY434" fmla="*/ 2872176 h 4985074"/>
              <a:gd name="connsiteX435" fmla="*/ 5924016 w 6407869"/>
              <a:gd name="connsiteY435" fmla="*/ 2822319 h 4985074"/>
              <a:gd name="connsiteX436" fmla="*/ 5717540 w 6407869"/>
              <a:gd name="connsiteY436" fmla="*/ 2884178 h 4985074"/>
              <a:gd name="connsiteX437" fmla="*/ 5783695 w 6407869"/>
              <a:gd name="connsiteY437" fmla="*/ 2884178 h 4985074"/>
              <a:gd name="connsiteX438" fmla="*/ 5622609 w 6407869"/>
              <a:gd name="connsiteY438" fmla="*/ 2925726 h 4985074"/>
              <a:gd name="connsiteX439" fmla="*/ 5659394 w 6407869"/>
              <a:gd name="connsiteY439" fmla="*/ 2921570 h 4985074"/>
              <a:gd name="connsiteX440" fmla="*/ 5337222 w 6407869"/>
              <a:gd name="connsiteY440" fmla="*/ 3037441 h 4985074"/>
              <a:gd name="connsiteX441" fmla="*/ 4981524 w 6407869"/>
              <a:gd name="connsiteY441" fmla="*/ 3124228 h 4985074"/>
              <a:gd name="connsiteX442" fmla="*/ 5134602 w 6407869"/>
              <a:gd name="connsiteY442" fmla="*/ 3057983 h 4985074"/>
              <a:gd name="connsiteX443" fmla="*/ 4998138 w 6407869"/>
              <a:gd name="connsiteY443" fmla="*/ 3074372 h 4985074"/>
              <a:gd name="connsiteX444" fmla="*/ 5117988 w 6407869"/>
              <a:gd name="connsiteY444" fmla="*/ 3024976 h 4985074"/>
              <a:gd name="connsiteX445" fmla="*/ 5121846 w 6407869"/>
              <a:gd name="connsiteY445" fmla="*/ 3016667 h 4985074"/>
              <a:gd name="connsiteX446" fmla="*/ 5097222 w 6407869"/>
              <a:gd name="connsiteY446" fmla="*/ 3012512 h 4985074"/>
              <a:gd name="connsiteX447" fmla="*/ 5370448 w 6407869"/>
              <a:gd name="connsiteY447" fmla="*/ 2892718 h 4985074"/>
              <a:gd name="connsiteX448" fmla="*/ 5349384 w 6407869"/>
              <a:gd name="connsiteY448" fmla="*/ 2888563 h 4985074"/>
              <a:gd name="connsiteX449" fmla="*/ 5395070 w 6407869"/>
              <a:gd name="connsiteY449" fmla="*/ 2867790 h 4985074"/>
              <a:gd name="connsiteX450" fmla="*/ 5179991 w 6407869"/>
              <a:gd name="connsiteY450" fmla="*/ 2913261 h 4985074"/>
              <a:gd name="connsiteX451" fmla="*/ 5159225 w 6407869"/>
              <a:gd name="connsiteY451" fmla="*/ 2917416 h 4985074"/>
              <a:gd name="connsiteX452" fmla="*/ 5039374 w 6407869"/>
              <a:gd name="connsiteY452" fmla="*/ 2958732 h 4985074"/>
              <a:gd name="connsiteX453" fmla="*/ 5014750 w 6407869"/>
              <a:gd name="connsiteY453" fmla="*/ 2962886 h 4985074"/>
              <a:gd name="connsiteX454" fmla="*/ 4696434 w 6407869"/>
              <a:gd name="connsiteY454" fmla="*/ 3070216 h 4985074"/>
              <a:gd name="connsiteX455" fmla="*/ 4671515 w 6407869"/>
              <a:gd name="connsiteY455" fmla="*/ 3074372 h 4985074"/>
              <a:gd name="connsiteX456" fmla="*/ 4609512 w 6407869"/>
              <a:gd name="connsiteY456" fmla="*/ 3087066 h 4985074"/>
              <a:gd name="connsiteX457" fmla="*/ 4592899 w 6407869"/>
              <a:gd name="connsiteY457" fmla="*/ 3095376 h 4985074"/>
              <a:gd name="connsiteX458" fmla="*/ 3923040 w 6407869"/>
              <a:gd name="connsiteY458" fmla="*/ 3347427 h 4985074"/>
              <a:gd name="connsiteX459" fmla="*/ 3902570 w 6407869"/>
              <a:gd name="connsiteY459" fmla="*/ 3359892 h 4985074"/>
              <a:gd name="connsiteX460" fmla="*/ 3885957 w 6407869"/>
              <a:gd name="connsiteY460" fmla="*/ 3372125 h 4985074"/>
              <a:gd name="connsiteX461" fmla="*/ 3720718 w 6407869"/>
              <a:gd name="connsiteY461" fmla="*/ 3434215 h 4985074"/>
              <a:gd name="connsiteX462" fmla="*/ 3695798 w 6407869"/>
              <a:gd name="connsiteY462" fmla="*/ 3442525 h 4985074"/>
              <a:gd name="connsiteX463" fmla="*/ 3642102 w 6407869"/>
              <a:gd name="connsiteY463" fmla="*/ 3446679 h 4985074"/>
              <a:gd name="connsiteX464" fmla="*/ 3629642 w 6407869"/>
              <a:gd name="connsiteY464" fmla="*/ 3454988 h 4985074"/>
              <a:gd name="connsiteX465" fmla="*/ 3637949 w 6407869"/>
              <a:gd name="connsiteY465" fmla="*/ 3459373 h 4985074"/>
              <a:gd name="connsiteX466" fmla="*/ 3633796 w 6407869"/>
              <a:gd name="connsiteY466" fmla="*/ 3467221 h 4985074"/>
              <a:gd name="connsiteX467" fmla="*/ 3613327 w 6407869"/>
              <a:gd name="connsiteY467" fmla="*/ 3467221 h 4985074"/>
              <a:gd name="connsiteX468" fmla="*/ 3592560 w 6407869"/>
              <a:gd name="connsiteY468" fmla="*/ 3467221 h 4985074"/>
              <a:gd name="connsiteX469" fmla="*/ 3075778 w 6407869"/>
              <a:gd name="connsiteY469" fmla="*/ 3703117 h 4985074"/>
              <a:gd name="connsiteX470" fmla="*/ 3047001 w 6407869"/>
              <a:gd name="connsiteY470" fmla="*/ 3711426 h 4985074"/>
              <a:gd name="connsiteX471" fmla="*/ 2980549 w 6407869"/>
              <a:gd name="connsiteY471" fmla="*/ 3740278 h 4985074"/>
              <a:gd name="connsiteX472" fmla="*/ 2980549 w 6407869"/>
              <a:gd name="connsiteY472" fmla="*/ 3744433 h 4985074"/>
              <a:gd name="connsiteX473" fmla="*/ 3017928 w 6407869"/>
              <a:gd name="connsiteY473" fmla="*/ 3748588 h 4985074"/>
              <a:gd name="connsiteX474" fmla="*/ 3051154 w 6407869"/>
              <a:gd name="connsiteY474" fmla="*/ 3731969 h 4985074"/>
              <a:gd name="connsiteX475" fmla="*/ 3299162 w 6407869"/>
              <a:gd name="connsiteY475" fmla="*/ 3620484 h 4985074"/>
              <a:gd name="connsiteX476" fmla="*/ 3303316 w 6407869"/>
              <a:gd name="connsiteY476" fmla="*/ 3624639 h 4985074"/>
              <a:gd name="connsiteX477" fmla="*/ 3261783 w 6407869"/>
              <a:gd name="connsiteY477" fmla="*/ 3662031 h 4985074"/>
              <a:gd name="connsiteX478" fmla="*/ 3232710 w 6407869"/>
              <a:gd name="connsiteY478" fmla="*/ 3669879 h 4985074"/>
              <a:gd name="connsiteX479" fmla="*/ 2968089 w 6407869"/>
              <a:gd name="connsiteY479" fmla="*/ 3785980 h 4985074"/>
              <a:gd name="connsiteX480" fmla="*/ 2935160 w 6407869"/>
              <a:gd name="connsiteY480" fmla="*/ 3802368 h 4985074"/>
              <a:gd name="connsiteX481" fmla="*/ 2699612 w 6407869"/>
              <a:gd name="connsiteY481" fmla="*/ 3922393 h 4985074"/>
              <a:gd name="connsiteX482" fmla="*/ 2695459 w 6407869"/>
              <a:gd name="connsiteY482" fmla="*/ 3930472 h 4985074"/>
              <a:gd name="connsiteX483" fmla="*/ 2695459 w 6407869"/>
              <a:gd name="connsiteY483" fmla="*/ 3938780 h 4985074"/>
              <a:gd name="connsiteX484" fmla="*/ 678166 w 6407869"/>
              <a:gd name="connsiteY484" fmla="*/ 4906597 h 4985074"/>
              <a:gd name="connsiteX485" fmla="*/ 632481 w 6407869"/>
              <a:gd name="connsiteY485" fmla="*/ 4922985 h 4985074"/>
              <a:gd name="connsiteX486" fmla="*/ 442321 w 6407869"/>
              <a:gd name="connsiteY486" fmla="*/ 4985074 h 4985074"/>
              <a:gd name="connsiteX487" fmla="*/ 727708 w 6407869"/>
              <a:gd name="connsiteY487" fmla="*/ 4819578 h 4985074"/>
              <a:gd name="connsiteX488" fmla="*/ 488006 w 6407869"/>
              <a:gd name="connsiteY488" fmla="*/ 4914676 h 4985074"/>
              <a:gd name="connsiteX489" fmla="*/ 773098 w 6407869"/>
              <a:gd name="connsiteY489" fmla="*/ 4749411 h 4985074"/>
              <a:gd name="connsiteX490" fmla="*/ 570478 w 6407869"/>
              <a:gd name="connsiteY490" fmla="*/ 4799036 h 4985074"/>
              <a:gd name="connsiteX491" fmla="*/ 682022 w 6407869"/>
              <a:gd name="connsiteY491" fmla="*/ 4737177 h 4985074"/>
              <a:gd name="connsiteX492" fmla="*/ 2869004 w 6407869"/>
              <a:gd name="connsiteY492" fmla="*/ 3698963 h 4985074"/>
              <a:gd name="connsiteX493" fmla="*/ 2893924 w 6407869"/>
              <a:gd name="connsiteY493" fmla="*/ 3682574 h 4985074"/>
              <a:gd name="connsiteX494" fmla="*/ 3125320 w 6407869"/>
              <a:gd name="connsiteY494" fmla="*/ 3525388 h 4985074"/>
              <a:gd name="connsiteX495" fmla="*/ 3137779 w 6407869"/>
              <a:gd name="connsiteY495" fmla="*/ 3508769 h 4985074"/>
              <a:gd name="connsiteX496" fmla="*/ 3108706 w 6407869"/>
              <a:gd name="connsiteY496" fmla="*/ 3512923 h 4985074"/>
              <a:gd name="connsiteX497" fmla="*/ 2720081 w 6407869"/>
              <a:gd name="connsiteY497" fmla="*/ 3698963 h 4985074"/>
              <a:gd name="connsiteX498" fmla="*/ 2691306 w 6407869"/>
              <a:gd name="connsiteY498" fmla="*/ 3707271 h 4985074"/>
              <a:gd name="connsiteX499" fmla="*/ 2662233 w 6407869"/>
              <a:gd name="connsiteY499" fmla="*/ 3715581 h 4985074"/>
              <a:gd name="connsiteX500" fmla="*/ 1955290 w 6407869"/>
              <a:gd name="connsiteY500" fmla="*/ 4062730 h 4985074"/>
              <a:gd name="connsiteX501" fmla="*/ 1917911 w 6407869"/>
              <a:gd name="connsiteY501" fmla="*/ 4079579 h 4985074"/>
              <a:gd name="connsiteX502" fmla="*/ 851712 w 6407869"/>
              <a:gd name="connsiteY502" fmla="*/ 4521825 h 4985074"/>
              <a:gd name="connsiteX503" fmla="*/ 810180 w 6407869"/>
              <a:gd name="connsiteY503" fmla="*/ 4542829 h 4985074"/>
              <a:gd name="connsiteX504" fmla="*/ 665707 w 6407869"/>
              <a:gd name="connsiteY504" fmla="*/ 4592224 h 4985074"/>
              <a:gd name="connsiteX505" fmla="*/ 636634 w 6407869"/>
              <a:gd name="connsiteY505" fmla="*/ 4596379 h 4985074"/>
              <a:gd name="connsiteX506" fmla="*/ 669860 w 6407869"/>
              <a:gd name="connsiteY506" fmla="*/ 4567527 h 4985074"/>
              <a:gd name="connsiteX507" fmla="*/ 657103 w 6407869"/>
              <a:gd name="connsiteY507" fmla="*/ 4563371 h 4985074"/>
              <a:gd name="connsiteX508" fmla="*/ 578785 w 6407869"/>
              <a:gd name="connsiteY508" fmla="*/ 4588069 h 4985074"/>
              <a:gd name="connsiteX509" fmla="*/ 582938 w 6407869"/>
              <a:gd name="connsiteY509" fmla="*/ 4563371 h 4985074"/>
              <a:gd name="connsiteX510" fmla="*/ 612011 w 6407869"/>
              <a:gd name="connsiteY510" fmla="*/ 4551138 h 4985074"/>
              <a:gd name="connsiteX511" fmla="*/ 607857 w 6407869"/>
              <a:gd name="connsiteY511" fmla="*/ 4538675 h 4985074"/>
              <a:gd name="connsiteX512" fmla="*/ 632481 w 6407869"/>
              <a:gd name="connsiteY512" fmla="*/ 4517900 h 4985074"/>
              <a:gd name="connsiteX513" fmla="*/ 574631 w 6407869"/>
              <a:gd name="connsiteY513" fmla="*/ 4509592 h 4985074"/>
              <a:gd name="connsiteX514" fmla="*/ 595101 w 6407869"/>
              <a:gd name="connsiteY514" fmla="*/ 4480740 h 4985074"/>
              <a:gd name="connsiteX515" fmla="*/ 595101 w 6407869"/>
              <a:gd name="connsiteY515" fmla="*/ 4476585 h 4985074"/>
              <a:gd name="connsiteX516" fmla="*/ 590948 w 6407869"/>
              <a:gd name="connsiteY516" fmla="*/ 4468275 h 4985074"/>
              <a:gd name="connsiteX517" fmla="*/ 446474 w 6407869"/>
              <a:gd name="connsiteY517" fmla="*/ 4505437 h 4985074"/>
              <a:gd name="connsiteX518" fmla="*/ 570478 w 6407869"/>
              <a:gd name="connsiteY518" fmla="*/ 4385642 h 4985074"/>
              <a:gd name="connsiteX519" fmla="*/ 475547 w 6407869"/>
              <a:gd name="connsiteY519" fmla="*/ 4418650 h 4985074"/>
              <a:gd name="connsiteX520" fmla="*/ 612011 w 6407869"/>
              <a:gd name="connsiteY520" fmla="*/ 4335786 h 4985074"/>
              <a:gd name="connsiteX521" fmla="*/ 488006 w 6407869"/>
              <a:gd name="connsiteY521" fmla="*/ 4360714 h 4985074"/>
              <a:gd name="connsiteX522" fmla="*/ 488006 w 6407869"/>
              <a:gd name="connsiteY522" fmla="*/ 4356329 h 4985074"/>
              <a:gd name="connsiteX523" fmla="*/ 578785 w 6407869"/>
              <a:gd name="connsiteY523" fmla="*/ 4298625 h 4985074"/>
              <a:gd name="connsiteX524" fmla="*/ 624174 w 6407869"/>
              <a:gd name="connsiteY524" fmla="*/ 4269773 h 4985074"/>
              <a:gd name="connsiteX525" fmla="*/ 1860359 w 6407869"/>
              <a:gd name="connsiteY525" fmla="*/ 3703117 h 4985074"/>
              <a:gd name="connsiteX526" fmla="*/ 413545 w 6407869"/>
              <a:gd name="connsiteY526" fmla="*/ 4240689 h 4985074"/>
              <a:gd name="connsiteX527" fmla="*/ 488006 w 6407869"/>
              <a:gd name="connsiteY527" fmla="*/ 4199373 h 4985074"/>
              <a:gd name="connsiteX528" fmla="*/ 488006 w 6407869"/>
              <a:gd name="connsiteY528" fmla="*/ 4195218 h 4985074"/>
              <a:gd name="connsiteX529" fmla="*/ 173843 w 6407869"/>
              <a:gd name="connsiteY529" fmla="*/ 4245075 h 4985074"/>
              <a:gd name="connsiteX530" fmla="*/ 227540 w 6407869"/>
              <a:gd name="connsiteY530" fmla="*/ 4203528 h 4985074"/>
              <a:gd name="connsiteX531" fmla="*/ 144475 w 6407869"/>
              <a:gd name="connsiteY531" fmla="*/ 4207683 h 4985074"/>
              <a:gd name="connsiteX532" fmla="*/ 322470 w 6407869"/>
              <a:gd name="connsiteY532" fmla="*/ 4050727 h 4985074"/>
              <a:gd name="connsiteX533" fmla="*/ 186007 w 6407869"/>
              <a:gd name="connsiteY533" fmla="*/ 4062730 h 4985074"/>
              <a:gd name="connsiteX534" fmla="*/ 214783 w 6407869"/>
              <a:gd name="connsiteY534" fmla="*/ 4038032 h 4985074"/>
              <a:gd name="connsiteX535" fmla="*/ 0 w 6407869"/>
              <a:gd name="connsiteY535" fmla="*/ 4050727 h 4985074"/>
              <a:gd name="connsiteX536" fmla="*/ 86625 w 6407869"/>
              <a:gd name="connsiteY536" fmla="*/ 3988637 h 4985074"/>
              <a:gd name="connsiteX537" fmla="*/ 111545 w 6407869"/>
              <a:gd name="connsiteY537" fmla="*/ 3976174 h 4985074"/>
              <a:gd name="connsiteX538" fmla="*/ 124004 w 6407869"/>
              <a:gd name="connsiteY538" fmla="*/ 3967864 h 4985074"/>
              <a:gd name="connsiteX539" fmla="*/ 148627 w 6407869"/>
              <a:gd name="connsiteY539" fmla="*/ 3942936 h 4985074"/>
              <a:gd name="connsiteX540" fmla="*/ 231692 w 6407869"/>
              <a:gd name="connsiteY540" fmla="*/ 3909928 h 4985074"/>
              <a:gd name="connsiteX541" fmla="*/ 235846 w 6407869"/>
              <a:gd name="connsiteY541" fmla="*/ 3909928 h 4985074"/>
              <a:gd name="connsiteX542" fmla="*/ 218936 w 6407869"/>
              <a:gd name="connsiteY542" fmla="*/ 3926317 h 4985074"/>
              <a:gd name="connsiteX543" fmla="*/ 256315 w 6407869"/>
              <a:gd name="connsiteY543" fmla="*/ 3922393 h 4985074"/>
              <a:gd name="connsiteX544" fmla="*/ 272631 w 6407869"/>
              <a:gd name="connsiteY544" fmla="*/ 3909928 h 4985074"/>
              <a:gd name="connsiteX545" fmla="*/ 301704 w 6407869"/>
              <a:gd name="connsiteY545" fmla="*/ 3901619 h 4985074"/>
              <a:gd name="connsiteX546" fmla="*/ 359849 w 6407869"/>
              <a:gd name="connsiteY546" fmla="*/ 3881076 h 4985074"/>
              <a:gd name="connsiteX547" fmla="*/ 342940 w 6407869"/>
              <a:gd name="connsiteY547" fmla="*/ 3876922 h 4985074"/>
              <a:gd name="connsiteX548" fmla="*/ 342940 w 6407869"/>
              <a:gd name="connsiteY548" fmla="*/ 3868613 h 4985074"/>
              <a:gd name="connsiteX549" fmla="*/ 446474 w 6407869"/>
              <a:gd name="connsiteY549" fmla="*/ 3777671 h 4985074"/>
              <a:gd name="connsiteX550" fmla="*/ 491864 w 6407869"/>
              <a:gd name="connsiteY550" fmla="*/ 3752973 h 4985074"/>
              <a:gd name="connsiteX551" fmla="*/ 632481 w 6407869"/>
              <a:gd name="connsiteY551" fmla="*/ 3698963 h 4985074"/>
              <a:gd name="connsiteX552" fmla="*/ 678166 w 6407869"/>
              <a:gd name="connsiteY552" fmla="*/ 3674265 h 4985074"/>
              <a:gd name="connsiteX553" fmla="*/ 851712 w 6407869"/>
              <a:gd name="connsiteY553" fmla="*/ 3554240 h 4985074"/>
              <a:gd name="connsiteX554" fmla="*/ 901255 w 6407869"/>
              <a:gd name="connsiteY554" fmla="*/ 3537621 h 4985074"/>
              <a:gd name="connsiteX555" fmla="*/ 905111 w 6407869"/>
              <a:gd name="connsiteY555" fmla="*/ 3533467 h 4985074"/>
              <a:gd name="connsiteX556" fmla="*/ 946644 w 6407869"/>
              <a:gd name="connsiteY556" fmla="*/ 3517078 h 4985074"/>
              <a:gd name="connsiteX557" fmla="*/ 1294034 w 6407869"/>
              <a:gd name="connsiteY557" fmla="*/ 3331039 h 4985074"/>
              <a:gd name="connsiteX558" fmla="*/ 239702 w 6407869"/>
              <a:gd name="connsiteY558" fmla="*/ 3645182 h 4985074"/>
              <a:gd name="connsiteX559" fmla="*/ 239702 w 6407869"/>
              <a:gd name="connsiteY559" fmla="*/ 3641027 h 4985074"/>
              <a:gd name="connsiteX560" fmla="*/ 1628963 w 6407869"/>
              <a:gd name="connsiteY560" fmla="*/ 3132537 h 4985074"/>
              <a:gd name="connsiteX561" fmla="*/ 1566962 w 6407869"/>
              <a:gd name="connsiteY561" fmla="*/ 3198781 h 4985074"/>
              <a:gd name="connsiteX562" fmla="*/ 2071284 w 6407869"/>
              <a:gd name="connsiteY562" fmla="*/ 2975120 h 4985074"/>
              <a:gd name="connsiteX563" fmla="*/ 1963596 w 6407869"/>
              <a:gd name="connsiteY563" fmla="*/ 2991970 h 4985074"/>
              <a:gd name="connsiteX564" fmla="*/ 2054671 w 6407869"/>
              <a:gd name="connsiteY564" fmla="*/ 2942113 h 4985074"/>
              <a:gd name="connsiteX565" fmla="*/ 1864512 w 6407869"/>
              <a:gd name="connsiteY565" fmla="*/ 2929880 h 4985074"/>
              <a:gd name="connsiteX566" fmla="*/ 1914055 w 6407869"/>
              <a:gd name="connsiteY566" fmla="*/ 2892718 h 4985074"/>
              <a:gd name="connsiteX567" fmla="*/ 1418038 w 6407869"/>
              <a:gd name="connsiteY567" fmla="*/ 2942113 h 4985074"/>
              <a:gd name="connsiteX568" fmla="*/ 1512970 w 6407869"/>
              <a:gd name="connsiteY568" fmla="*/ 2884178 h 4985074"/>
              <a:gd name="connsiteX569" fmla="*/ 1339422 w 6407869"/>
              <a:gd name="connsiteY569" fmla="*/ 2938189 h 4985074"/>
              <a:gd name="connsiteX570" fmla="*/ 1562809 w 6407869"/>
              <a:gd name="connsiteY570" fmla="*/ 2772924 h 4985074"/>
              <a:gd name="connsiteX571" fmla="*/ 1232031 w 6407869"/>
              <a:gd name="connsiteY571" fmla="*/ 2859480 h 4985074"/>
              <a:gd name="connsiteX572" fmla="*/ 1781744 w 6407869"/>
              <a:gd name="connsiteY572" fmla="*/ 2673442 h 4985074"/>
              <a:gd name="connsiteX573" fmla="*/ 1446814 w 6407869"/>
              <a:gd name="connsiteY573" fmla="*/ 2743611 h 4985074"/>
              <a:gd name="connsiteX574" fmla="*/ 1843746 w 6407869"/>
              <a:gd name="connsiteY574" fmla="*/ 2615507 h 4985074"/>
              <a:gd name="connsiteX575" fmla="*/ 1889135 w 6407869"/>
              <a:gd name="connsiteY575" fmla="*/ 2603273 h 4985074"/>
              <a:gd name="connsiteX576" fmla="*/ 1909901 w 6407869"/>
              <a:gd name="connsiteY576" fmla="*/ 2590579 h 4985074"/>
              <a:gd name="connsiteX577" fmla="*/ 1893288 w 6407869"/>
              <a:gd name="connsiteY577" fmla="*/ 2590579 h 4985074"/>
              <a:gd name="connsiteX578" fmla="*/ 1727752 w 6407869"/>
              <a:gd name="connsiteY578" fmla="*/ 2611121 h 4985074"/>
              <a:gd name="connsiteX579" fmla="*/ 1695119 w 6407869"/>
              <a:gd name="connsiteY579" fmla="*/ 2627971 h 4985074"/>
              <a:gd name="connsiteX580" fmla="*/ 1665749 w 6407869"/>
              <a:gd name="connsiteY580" fmla="*/ 2632126 h 4985074"/>
              <a:gd name="connsiteX581" fmla="*/ 1670200 w 6407869"/>
              <a:gd name="connsiteY581" fmla="*/ 2623817 h 4985074"/>
              <a:gd name="connsiteX582" fmla="*/ 1686813 w 6407869"/>
              <a:gd name="connsiteY582" fmla="*/ 2611121 h 4985074"/>
              <a:gd name="connsiteX583" fmla="*/ 1682659 w 6407869"/>
              <a:gd name="connsiteY583" fmla="*/ 2603273 h 4985074"/>
              <a:gd name="connsiteX584" fmla="*/ 1670200 w 6407869"/>
              <a:gd name="connsiteY584" fmla="*/ 2603273 h 4985074"/>
              <a:gd name="connsiteX585" fmla="*/ 1665749 w 6407869"/>
              <a:gd name="connsiteY585" fmla="*/ 2590579 h 4985074"/>
              <a:gd name="connsiteX586" fmla="*/ 1822979 w 6407869"/>
              <a:gd name="connsiteY586" fmla="*/ 2516256 h 4985074"/>
              <a:gd name="connsiteX587" fmla="*/ 1856205 w 6407869"/>
              <a:gd name="connsiteY587" fmla="*/ 2499867 h 4985074"/>
              <a:gd name="connsiteX588" fmla="*/ 1860359 w 6407869"/>
              <a:gd name="connsiteY588" fmla="*/ 2474940 h 4985074"/>
              <a:gd name="connsiteX589" fmla="*/ 1752967 w 6407869"/>
              <a:gd name="connsiteY589" fmla="*/ 2495482 h 4985074"/>
              <a:gd name="connsiteX590" fmla="*/ 1715588 w 6407869"/>
              <a:gd name="connsiteY590" fmla="*/ 2516256 h 4985074"/>
              <a:gd name="connsiteX591" fmla="*/ 1641127 w 6407869"/>
              <a:gd name="connsiteY591" fmla="*/ 2549263 h 4985074"/>
              <a:gd name="connsiteX592" fmla="*/ 1628963 w 6407869"/>
              <a:gd name="connsiteY592" fmla="*/ 2537029 h 4985074"/>
              <a:gd name="connsiteX593" fmla="*/ 1678506 w 6407869"/>
              <a:gd name="connsiteY593" fmla="*/ 2491327 h 4985074"/>
              <a:gd name="connsiteX594" fmla="*/ 1661893 w 6407869"/>
              <a:gd name="connsiteY594" fmla="*/ 2474940 h 4985074"/>
              <a:gd name="connsiteX595" fmla="*/ 1504959 w 6407869"/>
              <a:gd name="connsiteY595" fmla="*/ 2537029 h 4985074"/>
              <a:gd name="connsiteX596" fmla="*/ 1587431 w 6407869"/>
              <a:gd name="connsiteY596" fmla="*/ 2450011 h 4985074"/>
              <a:gd name="connsiteX597" fmla="*/ 1587431 w 6407869"/>
              <a:gd name="connsiteY597" fmla="*/ 2445856 h 4985074"/>
              <a:gd name="connsiteX598" fmla="*/ 214783 w 6407869"/>
              <a:gd name="connsiteY598" fmla="*/ 2942113 h 4985074"/>
              <a:gd name="connsiteX599" fmla="*/ 173843 w 6407869"/>
              <a:gd name="connsiteY599" fmla="*/ 2938189 h 4985074"/>
              <a:gd name="connsiteX600" fmla="*/ 181853 w 6407869"/>
              <a:gd name="connsiteY600" fmla="*/ 2921570 h 4985074"/>
              <a:gd name="connsiteX601" fmla="*/ 256315 w 6407869"/>
              <a:gd name="connsiteY601" fmla="*/ 2859480 h 4985074"/>
              <a:gd name="connsiteX602" fmla="*/ 256315 w 6407869"/>
              <a:gd name="connsiteY602" fmla="*/ 2855326 h 4985074"/>
              <a:gd name="connsiteX603" fmla="*/ 66155 w 6407869"/>
              <a:gd name="connsiteY603" fmla="*/ 2913261 h 4985074"/>
              <a:gd name="connsiteX604" fmla="*/ 33226 w 6407869"/>
              <a:gd name="connsiteY604" fmla="*/ 2913261 h 4985074"/>
              <a:gd name="connsiteX605" fmla="*/ 24623 w 6407869"/>
              <a:gd name="connsiteY605" fmla="*/ 2905182 h 4985074"/>
              <a:gd name="connsiteX606" fmla="*/ 66155 w 6407869"/>
              <a:gd name="connsiteY606" fmla="*/ 2875869 h 4985074"/>
              <a:gd name="connsiteX607" fmla="*/ 1413588 w 6407869"/>
              <a:gd name="connsiteY607" fmla="*/ 2375688 h 4985074"/>
              <a:gd name="connsiteX608" fmla="*/ 1401425 w 6407869"/>
              <a:gd name="connsiteY608" fmla="*/ 2354914 h 4985074"/>
              <a:gd name="connsiteX609" fmla="*/ 384472 w 6407869"/>
              <a:gd name="connsiteY609" fmla="*/ 2694215 h 4985074"/>
              <a:gd name="connsiteX610" fmla="*/ 330776 w 6407869"/>
              <a:gd name="connsiteY610" fmla="*/ 2677365 h 4985074"/>
              <a:gd name="connsiteX611" fmla="*/ 392779 w 6407869"/>
              <a:gd name="connsiteY611" fmla="*/ 2619661 h 4985074"/>
              <a:gd name="connsiteX612" fmla="*/ 12460 w 6407869"/>
              <a:gd name="connsiteY612" fmla="*/ 2751920 h 4985074"/>
              <a:gd name="connsiteX613" fmla="*/ 380319 w 6407869"/>
              <a:gd name="connsiteY613" fmla="*/ 2590579 h 4985074"/>
              <a:gd name="connsiteX614" fmla="*/ 280937 w 6407869"/>
              <a:gd name="connsiteY614" fmla="*/ 2607429 h 4985074"/>
              <a:gd name="connsiteX615" fmla="*/ 434014 w 6407869"/>
              <a:gd name="connsiteY615" fmla="*/ 2537029 h 4985074"/>
              <a:gd name="connsiteX616" fmla="*/ 359849 w 6407869"/>
              <a:gd name="connsiteY616" fmla="*/ 2520410 h 4985074"/>
              <a:gd name="connsiteX617" fmla="*/ 1186643 w 6407869"/>
              <a:gd name="connsiteY617" fmla="*/ 2230966 h 4985074"/>
              <a:gd name="connsiteX618" fmla="*/ 1190499 w 6407869"/>
              <a:gd name="connsiteY618" fmla="*/ 2230966 h 4985074"/>
              <a:gd name="connsiteX619" fmla="*/ 1202959 w 6407869"/>
              <a:gd name="connsiteY619" fmla="*/ 2206268 h 4985074"/>
              <a:gd name="connsiteX620" fmla="*/ 1186643 w 6407869"/>
              <a:gd name="connsiteY620" fmla="*/ 2156412 h 4985074"/>
              <a:gd name="connsiteX621" fmla="*/ 1157273 w 6407869"/>
              <a:gd name="connsiteY621" fmla="*/ 2148333 h 4985074"/>
              <a:gd name="connsiteX622" fmla="*/ 764791 w 6407869"/>
              <a:gd name="connsiteY622" fmla="*/ 2239275 h 4985074"/>
              <a:gd name="connsiteX623" fmla="*/ 793864 w 6407869"/>
              <a:gd name="connsiteY623" fmla="*/ 2210423 h 4985074"/>
              <a:gd name="connsiteX624" fmla="*/ 789711 w 6407869"/>
              <a:gd name="connsiteY624" fmla="*/ 2197728 h 4985074"/>
              <a:gd name="connsiteX625" fmla="*/ 768945 w 6407869"/>
              <a:gd name="connsiteY625" fmla="*/ 2193574 h 4985074"/>
              <a:gd name="connsiteX626" fmla="*/ 744321 w 6407869"/>
              <a:gd name="connsiteY626" fmla="*/ 2197728 h 4985074"/>
              <a:gd name="connsiteX627" fmla="*/ 686176 w 6407869"/>
              <a:gd name="connsiteY627" fmla="*/ 2173031 h 4985074"/>
              <a:gd name="connsiteX628" fmla="*/ 678166 w 6407869"/>
              <a:gd name="connsiteY628" fmla="*/ 2156412 h 4985074"/>
              <a:gd name="connsiteX629" fmla="*/ 736015 w 6407869"/>
              <a:gd name="connsiteY629" fmla="*/ 2102632 h 4985074"/>
              <a:gd name="connsiteX630" fmla="*/ 723555 w 6407869"/>
              <a:gd name="connsiteY630" fmla="*/ 2090168 h 4985074"/>
              <a:gd name="connsiteX631" fmla="*/ 301704 w 6407869"/>
              <a:gd name="connsiteY631" fmla="*/ 2173031 h 4985074"/>
              <a:gd name="connsiteX632" fmla="*/ 301704 w 6407869"/>
              <a:gd name="connsiteY632" fmla="*/ 2168876 h 4985074"/>
              <a:gd name="connsiteX633" fmla="*/ 599551 w 6407869"/>
              <a:gd name="connsiteY633" fmla="*/ 2028309 h 4985074"/>
              <a:gd name="connsiteX634" fmla="*/ 599551 w 6407869"/>
              <a:gd name="connsiteY634" fmla="*/ 2023924 h 4985074"/>
              <a:gd name="connsiteX635" fmla="*/ 545856 w 6407869"/>
              <a:gd name="connsiteY635" fmla="*/ 1990916 h 4985074"/>
              <a:gd name="connsiteX636" fmla="*/ 545856 w 6407869"/>
              <a:gd name="connsiteY636" fmla="*/ 1982838 h 4985074"/>
              <a:gd name="connsiteX637" fmla="*/ 1232031 w 6407869"/>
              <a:gd name="connsiteY637" fmla="*/ 1747174 h 4985074"/>
              <a:gd name="connsiteX638" fmla="*/ 1232031 w 6407869"/>
              <a:gd name="connsiteY638" fmla="*/ 1738865 h 4985074"/>
              <a:gd name="connsiteX639" fmla="*/ 1223429 w 6407869"/>
              <a:gd name="connsiteY639" fmla="*/ 1738865 h 4985074"/>
              <a:gd name="connsiteX640" fmla="*/ 1219572 w 6407869"/>
              <a:gd name="connsiteY640" fmla="*/ 1734709 h 4985074"/>
              <a:gd name="connsiteX641" fmla="*/ 1372648 w 6407869"/>
              <a:gd name="connsiteY641" fmla="*/ 1656001 h 4985074"/>
              <a:gd name="connsiteX642" fmla="*/ 1405578 w 6407869"/>
              <a:gd name="connsiteY642" fmla="*/ 1631073 h 4985074"/>
              <a:gd name="connsiteX643" fmla="*/ 1397272 w 6407869"/>
              <a:gd name="connsiteY643" fmla="*/ 1622763 h 4985074"/>
              <a:gd name="connsiteX644" fmla="*/ 843110 w 6407869"/>
              <a:gd name="connsiteY644" fmla="*/ 1693163 h 4985074"/>
              <a:gd name="connsiteX645" fmla="*/ 1438804 w 6407869"/>
              <a:gd name="connsiteY645" fmla="*/ 1490505 h 4985074"/>
              <a:gd name="connsiteX646" fmla="*/ 731861 w 6407869"/>
              <a:gd name="connsiteY646" fmla="*/ 1593911 h 4985074"/>
              <a:gd name="connsiteX647" fmla="*/ 984023 w 6407869"/>
              <a:gd name="connsiteY647" fmla="*/ 1494660 h 4985074"/>
              <a:gd name="connsiteX648" fmla="*/ 1000340 w 6407869"/>
              <a:gd name="connsiteY648" fmla="*/ 1469962 h 4985074"/>
              <a:gd name="connsiteX649" fmla="*/ 934481 w 6407869"/>
              <a:gd name="connsiteY649" fmla="*/ 1461652 h 4985074"/>
              <a:gd name="connsiteX650" fmla="*/ 946644 w 6407869"/>
              <a:gd name="connsiteY650" fmla="*/ 1416182 h 4985074"/>
              <a:gd name="connsiteX651" fmla="*/ 938337 w 6407869"/>
              <a:gd name="connsiteY651" fmla="*/ 1407873 h 4985074"/>
              <a:gd name="connsiteX652" fmla="*/ 930328 w 6407869"/>
              <a:gd name="connsiteY652" fmla="*/ 1391485 h 4985074"/>
              <a:gd name="connsiteX653" fmla="*/ 897102 w 6407869"/>
              <a:gd name="connsiteY653" fmla="*/ 1383175 h 4985074"/>
              <a:gd name="connsiteX654" fmla="*/ 864172 w 6407869"/>
              <a:gd name="connsiteY654" fmla="*/ 1387329 h 4985074"/>
              <a:gd name="connsiteX655" fmla="*/ 860019 w 6407869"/>
              <a:gd name="connsiteY655" fmla="*/ 1379021 h 4985074"/>
              <a:gd name="connsiteX656" fmla="*/ 1252501 w 6407869"/>
              <a:gd name="connsiteY656" fmla="*/ 1201060 h 4985074"/>
              <a:gd name="connsiteX657" fmla="*/ 1248644 w 6407869"/>
              <a:gd name="connsiteY657" fmla="*/ 1192982 h 4985074"/>
              <a:gd name="connsiteX658" fmla="*/ 1190499 w 6407869"/>
              <a:gd name="connsiteY658" fmla="*/ 1192982 h 4985074"/>
              <a:gd name="connsiteX659" fmla="*/ 1178336 w 6407869"/>
              <a:gd name="connsiteY659" fmla="*/ 1180518 h 4985074"/>
              <a:gd name="connsiteX660" fmla="*/ 1202959 w 6407869"/>
              <a:gd name="connsiteY660" fmla="*/ 1118428 h 4985074"/>
              <a:gd name="connsiteX661" fmla="*/ 1194652 w 6407869"/>
              <a:gd name="connsiteY661" fmla="*/ 1110118 h 4985074"/>
              <a:gd name="connsiteX662" fmla="*/ 1120487 w 6407869"/>
              <a:gd name="connsiteY662" fmla="*/ 1126968 h 4985074"/>
              <a:gd name="connsiteX663" fmla="*/ 1103874 w 6407869"/>
              <a:gd name="connsiteY663" fmla="*/ 1114274 h 4985074"/>
              <a:gd name="connsiteX664" fmla="*/ 1062341 w 6407869"/>
              <a:gd name="connsiteY664" fmla="*/ 1085422 h 4985074"/>
              <a:gd name="connsiteX665" fmla="*/ 1029413 w 6407869"/>
              <a:gd name="connsiteY665" fmla="*/ 1081266 h 4985074"/>
              <a:gd name="connsiteX666" fmla="*/ 496017 w 6407869"/>
              <a:gd name="connsiteY666" fmla="*/ 940468 h 4985074"/>
              <a:gd name="connsiteX667" fmla="*/ 516783 w 6407869"/>
              <a:gd name="connsiteY667" fmla="*/ 911616 h 4985074"/>
              <a:gd name="connsiteX668" fmla="*/ 446474 w 6407869"/>
              <a:gd name="connsiteY668" fmla="*/ 907461 h 4985074"/>
              <a:gd name="connsiteX669" fmla="*/ 434014 w 6407869"/>
              <a:gd name="connsiteY669" fmla="*/ 903307 h 4985074"/>
              <a:gd name="connsiteX670" fmla="*/ 471097 w 6407869"/>
              <a:gd name="connsiteY670" fmla="*/ 874455 h 4985074"/>
              <a:gd name="connsiteX671" fmla="*/ 500170 w 6407869"/>
              <a:gd name="connsiteY671" fmla="*/ 837062 h 4985074"/>
              <a:gd name="connsiteX672" fmla="*/ 409392 w 6407869"/>
              <a:gd name="connsiteY672" fmla="*/ 717268 h 4985074"/>
              <a:gd name="connsiteX673" fmla="*/ 426005 w 6407869"/>
              <a:gd name="connsiteY673" fmla="*/ 704804 h 4985074"/>
              <a:gd name="connsiteX674" fmla="*/ 533099 w 6407869"/>
              <a:gd name="connsiteY674" fmla="*/ 688415 h 4985074"/>
              <a:gd name="connsiteX675" fmla="*/ 562172 w 6407869"/>
              <a:gd name="connsiteY675" fmla="*/ 663719 h 4985074"/>
              <a:gd name="connsiteX676" fmla="*/ 586795 w 6407869"/>
              <a:gd name="connsiteY676" fmla="*/ 651023 h 4985074"/>
              <a:gd name="connsiteX677" fmla="*/ 595101 w 6407869"/>
              <a:gd name="connsiteY677" fmla="*/ 638559 h 4985074"/>
              <a:gd name="connsiteX678" fmla="*/ 3294713 w 6407869"/>
              <a:gd name="connsiteY678" fmla="*/ 63825 h 4985074"/>
              <a:gd name="connsiteX679" fmla="*/ 4588746 w 6407869"/>
              <a:gd name="connsiteY679" fmla="*/ 1966 h 4985074"/>
              <a:gd name="connsiteX680" fmla="*/ 4822218 w 6407869"/>
              <a:gd name="connsiteY680" fmla="*/ 120 h 4985074"/>
              <a:gd name="connsiteX681" fmla="*/ 4965032 w 6407869"/>
              <a:gd name="connsiteY681" fmla="*/ 116 h 498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</a:cxnLst>
            <a:rect l="l" t="t" r="r" b="b"/>
            <a:pathLst>
              <a:path w="6407869" h="4985074">
                <a:moveTo>
                  <a:pt x="5882780" y="2867790"/>
                </a:moveTo>
                <a:cubicBezTo>
                  <a:pt x="5857860" y="2876099"/>
                  <a:pt x="5829084" y="2884409"/>
                  <a:pt x="5804165" y="2892718"/>
                </a:cubicBezTo>
                <a:cubicBezTo>
                  <a:pt x="5800012" y="2892718"/>
                  <a:pt x="5800012" y="2892488"/>
                  <a:pt x="5804165" y="2888563"/>
                </a:cubicBezTo>
                <a:cubicBezTo>
                  <a:pt x="5808318" y="2888563"/>
                  <a:pt x="5812768" y="2888563"/>
                  <a:pt x="5816921" y="2888563"/>
                </a:cubicBezTo>
                <a:cubicBezTo>
                  <a:pt x="5821074" y="2884409"/>
                  <a:pt x="5829084" y="2880024"/>
                  <a:pt x="5833238" y="2880024"/>
                </a:cubicBezTo>
                <a:cubicBezTo>
                  <a:pt x="5833238" y="2875869"/>
                  <a:pt x="5837391" y="2875869"/>
                  <a:pt x="5841544" y="2875869"/>
                </a:cubicBezTo>
                <a:cubicBezTo>
                  <a:pt x="5849851" y="2871714"/>
                  <a:pt x="5858158" y="2872176"/>
                  <a:pt x="5866166" y="2872176"/>
                </a:cubicBezTo>
                <a:lnTo>
                  <a:pt x="5872693" y="2868944"/>
                </a:lnTo>
                <a:close/>
                <a:moveTo>
                  <a:pt x="6176178" y="2603273"/>
                </a:moveTo>
                <a:lnTo>
                  <a:pt x="6166684" y="2606044"/>
                </a:lnTo>
                <a:lnTo>
                  <a:pt x="6159860" y="2607429"/>
                </a:lnTo>
                <a:cubicBezTo>
                  <a:pt x="6164014" y="2607429"/>
                  <a:pt x="6172024" y="2607429"/>
                  <a:pt x="6176178" y="2603273"/>
                </a:cubicBezTo>
                <a:close/>
                <a:moveTo>
                  <a:pt x="5196604" y="2301365"/>
                </a:moveTo>
                <a:cubicBezTo>
                  <a:pt x="5167532" y="2313598"/>
                  <a:pt x="5142908" y="2326062"/>
                  <a:pt x="5113835" y="2338527"/>
                </a:cubicBezTo>
                <a:cubicBezTo>
                  <a:pt x="5109682" y="2338527"/>
                  <a:pt x="5101376" y="2338527"/>
                  <a:pt x="5101376" y="2334372"/>
                </a:cubicBezTo>
                <a:cubicBezTo>
                  <a:pt x="5101376" y="2334372"/>
                  <a:pt x="5105528" y="2330217"/>
                  <a:pt x="5109682" y="2330217"/>
                </a:cubicBezTo>
                <a:cubicBezTo>
                  <a:pt x="5138754" y="2317753"/>
                  <a:pt x="5167532" y="2309444"/>
                  <a:pt x="5196604" y="2301365"/>
                </a:cubicBezTo>
                <a:close/>
                <a:moveTo>
                  <a:pt x="4965032" y="116"/>
                </a:moveTo>
                <a:cubicBezTo>
                  <a:pt x="5091771" y="538"/>
                  <a:pt x="5167532" y="1966"/>
                  <a:pt x="5167532" y="1966"/>
                </a:cubicBezTo>
                <a:cubicBezTo>
                  <a:pt x="5167532" y="1966"/>
                  <a:pt x="5167532" y="1966"/>
                  <a:pt x="5167532" y="6120"/>
                </a:cubicBezTo>
                <a:cubicBezTo>
                  <a:pt x="5171684" y="6120"/>
                  <a:pt x="5188298" y="1966"/>
                  <a:pt x="5192451" y="6120"/>
                </a:cubicBezTo>
                <a:cubicBezTo>
                  <a:pt x="5196604" y="6120"/>
                  <a:pt x="5192451" y="14199"/>
                  <a:pt x="5196604" y="14199"/>
                </a:cubicBezTo>
                <a:cubicBezTo>
                  <a:pt x="5209064" y="18354"/>
                  <a:pt x="5209064" y="18354"/>
                  <a:pt x="5209064" y="18354"/>
                </a:cubicBezTo>
                <a:cubicBezTo>
                  <a:pt x="5206986" y="18354"/>
                  <a:pt x="5202834" y="18354"/>
                  <a:pt x="5196604" y="18354"/>
                </a:cubicBezTo>
                <a:cubicBezTo>
                  <a:pt x="5188298" y="22509"/>
                  <a:pt x="5179991" y="30818"/>
                  <a:pt x="5171684" y="30818"/>
                </a:cubicBezTo>
                <a:cubicBezTo>
                  <a:pt x="5167532" y="34972"/>
                  <a:pt x="5167532" y="34972"/>
                  <a:pt x="5171684" y="34972"/>
                </a:cubicBezTo>
                <a:cubicBezTo>
                  <a:pt x="5184144" y="39128"/>
                  <a:pt x="5192451" y="39128"/>
                  <a:pt x="5200758" y="39128"/>
                </a:cubicBezTo>
                <a:cubicBezTo>
                  <a:pt x="5175838" y="39128"/>
                  <a:pt x="5150918" y="43051"/>
                  <a:pt x="5126295" y="47206"/>
                </a:cubicBezTo>
                <a:cubicBezTo>
                  <a:pt x="5122142" y="47206"/>
                  <a:pt x="5113835" y="47206"/>
                  <a:pt x="5109682" y="47206"/>
                </a:cubicBezTo>
                <a:cubicBezTo>
                  <a:pt x="5105528" y="47206"/>
                  <a:pt x="5101376" y="47206"/>
                  <a:pt x="5101376" y="47206"/>
                </a:cubicBezTo>
                <a:cubicBezTo>
                  <a:pt x="5093069" y="47206"/>
                  <a:pt x="5088916" y="51361"/>
                  <a:pt x="5088916" y="51361"/>
                </a:cubicBezTo>
                <a:cubicBezTo>
                  <a:pt x="5088916" y="51361"/>
                  <a:pt x="5088916" y="51361"/>
                  <a:pt x="5093069" y="51361"/>
                </a:cubicBezTo>
                <a:cubicBezTo>
                  <a:pt x="5097222" y="51361"/>
                  <a:pt x="5097222" y="55516"/>
                  <a:pt x="5097222" y="59670"/>
                </a:cubicBezTo>
                <a:cubicBezTo>
                  <a:pt x="5097222" y="59670"/>
                  <a:pt x="5101376" y="63825"/>
                  <a:pt x="5105528" y="59670"/>
                </a:cubicBezTo>
                <a:cubicBezTo>
                  <a:pt x="5109682" y="59670"/>
                  <a:pt x="5114132" y="59670"/>
                  <a:pt x="5117988" y="59670"/>
                </a:cubicBezTo>
                <a:cubicBezTo>
                  <a:pt x="5117988" y="59670"/>
                  <a:pt x="5303996" y="55516"/>
                  <a:pt x="5395070" y="55516"/>
                </a:cubicBezTo>
                <a:cubicBezTo>
                  <a:pt x="5411682" y="55516"/>
                  <a:pt x="5436008" y="55516"/>
                  <a:pt x="5436008" y="55516"/>
                </a:cubicBezTo>
                <a:cubicBezTo>
                  <a:pt x="5440162" y="55516"/>
                  <a:pt x="5448766" y="55516"/>
                  <a:pt x="5457072" y="55516"/>
                </a:cubicBezTo>
                <a:cubicBezTo>
                  <a:pt x="5457072" y="51361"/>
                  <a:pt x="5461226" y="51361"/>
                  <a:pt x="5465378" y="51361"/>
                </a:cubicBezTo>
                <a:cubicBezTo>
                  <a:pt x="5469532" y="51361"/>
                  <a:pt x="5473388" y="55516"/>
                  <a:pt x="5473388" y="55516"/>
                </a:cubicBezTo>
                <a:cubicBezTo>
                  <a:pt x="5473388" y="59670"/>
                  <a:pt x="5469532" y="59670"/>
                  <a:pt x="5465378" y="59670"/>
                </a:cubicBezTo>
                <a:cubicBezTo>
                  <a:pt x="5457072" y="59670"/>
                  <a:pt x="5448766" y="63825"/>
                  <a:pt x="5444612" y="63825"/>
                </a:cubicBezTo>
                <a:cubicBezTo>
                  <a:pt x="5440459" y="67980"/>
                  <a:pt x="5440459" y="68210"/>
                  <a:pt x="5444612" y="68210"/>
                </a:cubicBezTo>
                <a:cubicBezTo>
                  <a:pt x="5448766" y="68210"/>
                  <a:pt x="5448766" y="68210"/>
                  <a:pt x="5448766" y="68210"/>
                </a:cubicBezTo>
                <a:lnTo>
                  <a:pt x="5461226" y="68210"/>
                </a:lnTo>
                <a:cubicBezTo>
                  <a:pt x="5461226" y="72134"/>
                  <a:pt x="5457072" y="72366"/>
                  <a:pt x="5457072" y="72366"/>
                </a:cubicBezTo>
                <a:cubicBezTo>
                  <a:pt x="5444612" y="76520"/>
                  <a:pt x="5436306" y="80214"/>
                  <a:pt x="5428000" y="80214"/>
                </a:cubicBezTo>
                <a:cubicBezTo>
                  <a:pt x="5428000" y="80214"/>
                  <a:pt x="5428000" y="80214"/>
                  <a:pt x="5423846" y="80214"/>
                </a:cubicBezTo>
                <a:cubicBezTo>
                  <a:pt x="5419693" y="80214"/>
                  <a:pt x="5415540" y="80443"/>
                  <a:pt x="5411386" y="84599"/>
                </a:cubicBezTo>
                <a:cubicBezTo>
                  <a:pt x="5403080" y="84599"/>
                  <a:pt x="5386763" y="92908"/>
                  <a:pt x="5382610" y="92908"/>
                </a:cubicBezTo>
                <a:cubicBezTo>
                  <a:pt x="5378456" y="97062"/>
                  <a:pt x="5378456" y="97062"/>
                  <a:pt x="5378456" y="101218"/>
                </a:cubicBezTo>
                <a:cubicBezTo>
                  <a:pt x="5378456" y="101218"/>
                  <a:pt x="5378456" y="101218"/>
                  <a:pt x="5370448" y="105372"/>
                </a:cubicBezTo>
                <a:cubicBezTo>
                  <a:pt x="5366294" y="105372"/>
                  <a:pt x="5365997" y="109295"/>
                  <a:pt x="5361844" y="109295"/>
                </a:cubicBezTo>
                <a:cubicBezTo>
                  <a:pt x="5365997" y="109295"/>
                  <a:pt x="5370150" y="109295"/>
                  <a:pt x="5378456" y="109295"/>
                </a:cubicBezTo>
                <a:cubicBezTo>
                  <a:pt x="5370150" y="113451"/>
                  <a:pt x="5370448" y="113451"/>
                  <a:pt x="5370448" y="113451"/>
                </a:cubicBezTo>
                <a:cubicBezTo>
                  <a:pt x="5386763" y="117606"/>
                  <a:pt x="5428000" y="134224"/>
                  <a:pt x="5440459" y="121760"/>
                </a:cubicBezTo>
                <a:cubicBezTo>
                  <a:pt x="5428000" y="134224"/>
                  <a:pt x="5419693" y="130070"/>
                  <a:pt x="5407233" y="138379"/>
                </a:cubicBezTo>
                <a:cubicBezTo>
                  <a:pt x="5407233" y="150843"/>
                  <a:pt x="5428000" y="146458"/>
                  <a:pt x="5428000" y="154766"/>
                </a:cubicBezTo>
                <a:cubicBezTo>
                  <a:pt x="5407530" y="158922"/>
                  <a:pt x="5394774" y="167231"/>
                  <a:pt x="5378456" y="175310"/>
                </a:cubicBezTo>
                <a:cubicBezTo>
                  <a:pt x="5386467" y="179464"/>
                  <a:pt x="5398926" y="188004"/>
                  <a:pt x="5411386" y="196314"/>
                </a:cubicBezTo>
                <a:cubicBezTo>
                  <a:pt x="5370150" y="212933"/>
                  <a:pt x="5324762" y="229321"/>
                  <a:pt x="5291536" y="258173"/>
                </a:cubicBezTo>
                <a:cubicBezTo>
                  <a:pt x="5316455" y="250094"/>
                  <a:pt x="5349681" y="245708"/>
                  <a:pt x="5370448" y="241554"/>
                </a:cubicBezTo>
                <a:cubicBezTo>
                  <a:pt x="5295985" y="270406"/>
                  <a:pt x="5196604" y="287256"/>
                  <a:pt x="5130448" y="324417"/>
                </a:cubicBezTo>
                <a:cubicBezTo>
                  <a:pt x="5117988" y="328572"/>
                  <a:pt x="5105528" y="332727"/>
                  <a:pt x="5093069" y="336881"/>
                </a:cubicBezTo>
                <a:cubicBezTo>
                  <a:pt x="5254452" y="332727"/>
                  <a:pt x="5415836" y="262558"/>
                  <a:pt x="5560606" y="270868"/>
                </a:cubicBezTo>
                <a:cubicBezTo>
                  <a:pt x="5535686" y="283102"/>
                  <a:pt x="5539544" y="295335"/>
                  <a:pt x="5514920" y="311954"/>
                </a:cubicBezTo>
                <a:cubicBezTo>
                  <a:pt x="5519074" y="320262"/>
                  <a:pt x="5527380" y="328802"/>
                  <a:pt x="5527380" y="336881"/>
                </a:cubicBezTo>
                <a:cubicBezTo>
                  <a:pt x="5531534" y="341036"/>
                  <a:pt x="5519074" y="344960"/>
                  <a:pt x="5519074" y="344960"/>
                </a:cubicBezTo>
                <a:cubicBezTo>
                  <a:pt x="5523227" y="349115"/>
                  <a:pt x="5531238" y="349115"/>
                  <a:pt x="5535390" y="353269"/>
                </a:cubicBezTo>
                <a:cubicBezTo>
                  <a:pt x="5510471" y="365733"/>
                  <a:pt x="5477541" y="374043"/>
                  <a:pt x="5448766" y="382352"/>
                </a:cubicBezTo>
                <a:cubicBezTo>
                  <a:pt x="5473388" y="378198"/>
                  <a:pt x="5502460" y="374273"/>
                  <a:pt x="5527380" y="370119"/>
                </a:cubicBezTo>
                <a:cubicBezTo>
                  <a:pt x="5531534" y="370119"/>
                  <a:pt x="5535390" y="373812"/>
                  <a:pt x="5535390" y="373812"/>
                </a:cubicBezTo>
                <a:cubicBezTo>
                  <a:pt x="5531238" y="377967"/>
                  <a:pt x="5531238" y="378198"/>
                  <a:pt x="5531238" y="378198"/>
                </a:cubicBezTo>
                <a:cubicBezTo>
                  <a:pt x="5531238" y="382121"/>
                  <a:pt x="5523227" y="386507"/>
                  <a:pt x="5523227" y="386507"/>
                </a:cubicBezTo>
                <a:cubicBezTo>
                  <a:pt x="5519074" y="390662"/>
                  <a:pt x="5519074" y="390662"/>
                  <a:pt x="5519074" y="394817"/>
                </a:cubicBezTo>
                <a:cubicBezTo>
                  <a:pt x="5519074" y="394817"/>
                  <a:pt x="5519074" y="407050"/>
                  <a:pt x="5514920" y="411204"/>
                </a:cubicBezTo>
                <a:cubicBezTo>
                  <a:pt x="5510767" y="411204"/>
                  <a:pt x="5510767" y="415359"/>
                  <a:pt x="5514920" y="415359"/>
                </a:cubicBezTo>
                <a:cubicBezTo>
                  <a:pt x="5514920" y="415359"/>
                  <a:pt x="5514920" y="415359"/>
                  <a:pt x="5510767" y="419514"/>
                </a:cubicBezTo>
                <a:cubicBezTo>
                  <a:pt x="5498308" y="423669"/>
                  <a:pt x="5481992" y="423669"/>
                  <a:pt x="5465378" y="427823"/>
                </a:cubicBezTo>
                <a:cubicBezTo>
                  <a:pt x="5481992" y="431978"/>
                  <a:pt x="5498308" y="435902"/>
                  <a:pt x="5510767" y="440056"/>
                </a:cubicBezTo>
                <a:cubicBezTo>
                  <a:pt x="5506614" y="448366"/>
                  <a:pt x="5498604" y="469371"/>
                  <a:pt x="5498604" y="469371"/>
                </a:cubicBezTo>
                <a:cubicBezTo>
                  <a:pt x="5432449" y="514842"/>
                  <a:pt x="5365997" y="514611"/>
                  <a:pt x="5291536" y="522921"/>
                </a:cubicBezTo>
                <a:cubicBezTo>
                  <a:pt x="5320608" y="514611"/>
                  <a:pt x="5349384" y="510687"/>
                  <a:pt x="5386763" y="502377"/>
                </a:cubicBezTo>
                <a:cubicBezTo>
                  <a:pt x="5357690" y="506532"/>
                  <a:pt x="5332771" y="506302"/>
                  <a:pt x="5312302" y="510456"/>
                </a:cubicBezTo>
                <a:cubicBezTo>
                  <a:pt x="5320311" y="502146"/>
                  <a:pt x="5336924" y="502377"/>
                  <a:pt x="5349384" y="498223"/>
                </a:cubicBezTo>
                <a:cubicBezTo>
                  <a:pt x="5312302" y="502377"/>
                  <a:pt x="5275218" y="506302"/>
                  <a:pt x="5237840" y="510456"/>
                </a:cubicBezTo>
                <a:cubicBezTo>
                  <a:pt x="5283525" y="493837"/>
                  <a:pt x="5328618" y="485527"/>
                  <a:pt x="5378456" y="477448"/>
                </a:cubicBezTo>
                <a:cubicBezTo>
                  <a:pt x="5291536" y="477448"/>
                  <a:pt x="5200758" y="485758"/>
                  <a:pt x="5109682" y="502377"/>
                </a:cubicBezTo>
                <a:cubicBezTo>
                  <a:pt x="5163674" y="485758"/>
                  <a:pt x="5221524" y="464985"/>
                  <a:pt x="5275218" y="452521"/>
                </a:cubicBezTo>
                <a:cubicBezTo>
                  <a:pt x="5275218" y="452521"/>
                  <a:pt x="5275218" y="452521"/>
                  <a:pt x="5271066" y="452521"/>
                </a:cubicBezTo>
                <a:cubicBezTo>
                  <a:pt x="5262759" y="452521"/>
                  <a:pt x="5250299" y="456675"/>
                  <a:pt x="5241992" y="456675"/>
                </a:cubicBezTo>
                <a:cubicBezTo>
                  <a:pt x="5233984" y="460830"/>
                  <a:pt x="5225380" y="461061"/>
                  <a:pt x="5221226" y="461061"/>
                </a:cubicBezTo>
                <a:cubicBezTo>
                  <a:pt x="5113835" y="481604"/>
                  <a:pt x="4915666" y="568392"/>
                  <a:pt x="4799672" y="547617"/>
                </a:cubicBezTo>
                <a:cubicBezTo>
                  <a:pt x="4828745" y="551773"/>
                  <a:pt x="4865827" y="555927"/>
                  <a:pt x="4902910" y="551773"/>
                </a:cubicBezTo>
                <a:cubicBezTo>
                  <a:pt x="4882144" y="560082"/>
                  <a:pt x="4865827" y="564467"/>
                  <a:pt x="4840908" y="568621"/>
                </a:cubicBezTo>
                <a:cubicBezTo>
                  <a:pt x="4849214" y="576931"/>
                  <a:pt x="4869980" y="585010"/>
                  <a:pt x="4882440" y="589165"/>
                </a:cubicBezTo>
                <a:cubicBezTo>
                  <a:pt x="4828745" y="605784"/>
                  <a:pt x="4787508" y="630481"/>
                  <a:pt x="4766742" y="663719"/>
                </a:cubicBezTo>
                <a:cubicBezTo>
                  <a:pt x="4812132" y="680107"/>
                  <a:pt x="4886593" y="671797"/>
                  <a:pt x="4944442" y="671797"/>
                </a:cubicBezTo>
                <a:cubicBezTo>
                  <a:pt x="4840908" y="708959"/>
                  <a:pt x="4713048" y="787436"/>
                  <a:pt x="4609512" y="837062"/>
                </a:cubicBezTo>
                <a:cubicBezTo>
                  <a:pt x="4845358" y="804055"/>
                  <a:pt x="5365997" y="717268"/>
                  <a:pt x="5552004" y="659563"/>
                </a:cubicBezTo>
                <a:cubicBezTo>
                  <a:pt x="5556157" y="655409"/>
                  <a:pt x="5568616" y="655409"/>
                  <a:pt x="5572770" y="655409"/>
                </a:cubicBezTo>
                <a:cubicBezTo>
                  <a:pt x="5584932" y="655409"/>
                  <a:pt x="5601842" y="655409"/>
                  <a:pt x="5618158" y="655409"/>
                </a:cubicBezTo>
                <a:cubicBezTo>
                  <a:pt x="5622312" y="655409"/>
                  <a:pt x="5622609" y="659333"/>
                  <a:pt x="5622609" y="667411"/>
                </a:cubicBezTo>
                <a:cubicBezTo>
                  <a:pt x="5622609" y="671567"/>
                  <a:pt x="5626465" y="675952"/>
                  <a:pt x="5626465" y="675952"/>
                </a:cubicBezTo>
                <a:cubicBezTo>
                  <a:pt x="5626465" y="688186"/>
                  <a:pt x="5626465" y="692571"/>
                  <a:pt x="5618158" y="696725"/>
                </a:cubicBezTo>
                <a:cubicBezTo>
                  <a:pt x="5605996" y="709190"/>
                  <a:pt x="5589086" y="721192"/>
                  <a:pt x="5572770" y="733656"/>
                </a:cubicBezTo>
                <a:cubicBezTo>
                  <a:pt x="5568616" y="737811"/>
                  <a:pt x="5572770" y="741965"/>
                  <a:pt x="5576923" y="741965"/>
                </a:cubicBezTo>
                <a:cubicBezTo>
                  <a:pt x="5585230" y="746120"/>
                  <a:pt x="5597392" y="750505"/>
                  <a:pt x="5609852" y="758815"/>
                </a:cubicBezTo>
                <a:cubicBezTo>
                  <a:pt x="5614005" y="754661"/>
                  <a:pt x="5622312" y="737811"/>
                  <a:pt x="5626465" y="737811"/>
                </a:cubicBezTo>
                <a:cubicBezTo>
                  <a:pt x="5626465" y="741965"/>
                  <a:pt x="5626465" y="746351"/>
                  <a:pt x="5626465" y="750275"/>
                </a:cubicBezTo>
                <a:cubicBezTo>
                  <a:pt x="5622312" y="754430"/>
                  <a:pt x="5622312" y="762969"/>
                  <a:pt x="5626465" y="762969"/>
                </a:cubicBezTo>
                <a:cubicBezTo>
                  <a:pt x="5626465" y="767125"/>
                  <a:pt x="5626465" y="766663"/>
                  <a:pt x="5626465" y="766663"/>
                </a:cubicBezTo>
                <a:cubicBezTo>
                  <a:pt x="5630322" y="766663"/>
                  <a:pt x="5630322" y="771048"/>
                  <a:pt x="5626465" y="775203"/>
                </a:cubicBezTo>
                <a:cubicBezTo>
                  <a:pt x="5609852" y="795746"/>
                  <a:pt x="5593536" y="816519"/>
                  <a:pt x="5576923" y="837062"/>
                </a:cubicBezTo>
                <a:cubicBezTo>
                  <a:pt x="5572770" y="837062"/>
                  <a:pt x="5568616" y="837062"/>
                  <a:pt x="5568616" y="832907"/>
                </a:cubicBezTo>
                <a:cubicBezTo>
                  <a:pt x="5572770" y="828753"/>
                  <a:pt x="5572770" y="820674"/>
                  <a:pt x="5572770" y="812365"/>
                </a:cubicBezTo>
                <a:cubicBezTo>
                  <a:pt x="5576923" y="808209"/>
                  <a:pt x="5572770" y="808209"/>
                  <a:pt x="5568616" y="808209"/>
                </a:cubicBezTo>
                <a:cubicBezTo>
                  <a:pt x="5556157" y="820674"/>
                  <a:pt x="5543697" y="833138"/>
                  <a:pt x="5531238" y="845372"/>
                </a:cubicBezTo>
                <a:cubicBezTo>
                  <a:pt x="5527084" y="853680"/>
                  <a:pt x="5523227" y="861990"/>
                  <a:pt x="5519074" y="870300"/>
                </a:cubicBezTo>
                <a:cubicBezTo>
                  <a:pt x="5510767" y="882533"/>
                  <a:pt x="5502460" y="890842"/>
                  <a:pt x="5490001" y="903307"/>
                </a:cubicBezTo>
                <a:cubicBezTo>
                  <a:pt x="5490001" y="911616"/>
                  <a:pt x="5490298" y="919926"/>
                  <a:pt x="5494154" y="919926"/>
                </a:cubicBezTo>
                <a:cubicBezTo>
                  <a:pt x="5498308" y="924080"/>
                  <a:pt x="5502460" y="928003"/>
                  <a:pt x="5502460" y="932159"/>
                </a:cubicBezTo>
                <a:cubicBezTo>
                  <a:pt x="5506318" y="936313"/>
                  <a:pt x="5506318" y="940699"/>
                  <a:pt x="5502460" y="944623"/>
                </a:cubicBezTo>
                <a:cubicBezTo>
                  <a:pt x="5494154" y="961242"/>
                  <a:pt x="5485848" y="973705"/>
                  <a:pt x="5477541" y="990324"/>
                </a:cubicBezTo>
                <a:cubicBezTo>
                  <a:pt x="5494154" y="986170"/>
                  <a:pt x="5506614" y="982015"/>
                  <a:pt x="5519074" y="977861"/>
                </a:cubicBezTo>
                <a:cubicBezTo>
                  <a:pt x="5519074" y="982015"/>
                  <a:pt x="5519074" y="990324"/>
                  <a:pt x="5519074" y="994480"/>
                </a:cubicBezTo>
                <a:cubicBezTo>
                  <a:pt x="5514920" y="998634"/>
                  <a:pt x="5514920" y="1006713"/>
                  <a:pt x="5519074" y="1006713"/>
                </a:cubicBezTo>
                <a:cubicBezTo>
                  <a:pt x="5523227" y="1015022"/>
                  <a:pt x="5527084" y="1002558"/>
                  <a:pt x="5531238" y="1002558"/>
                </a:cubicBezTo>
                <a:cubicBezTo>
                  <a:pt x="5535390" y="1002558"/>
                  <a:pt x="5535390" y="1002558"/>
                  <a:pt x="5539544" y="1006713"/>
                </a:cubicBezTo>
                <a:cubicBezTo>
                  <a:pt x="5274922" y="1093499"/>
                  <a:pt x="4969362" y="1126737"/>
                  <a:pt x="4642738" y="1201060"/>
                </a:cubicBezTo>
                <a:cubicBezTo>
                  <a:pt x="4299502" y="1275614"/>
                  <a:pt x="3918887" y="1370711"/>
                  <a:pt x="3538568" y="1515433"/>
                </a:cubicBezTo>
                <a:cubicBezTo>
                  <a:pt x="3530262" y="1515433"/>
                  <a:pt x="3530558" y="1519819"/>
                  <a:pt x="3530558" y="1519819"/>
                </a:cubicBezTo>
                <a:cubicBezTo>
                  <a:pt x="3534711" y="1519819"/>
                  <a:pt x="3543018" y="1519588"/>
                  <a:pt x="3546875" y="1515433"/>
                </a:cubicBezTo>
                <a:cubicBezTo>
                  <a:pt x="3923336" y="1379021"/>
                  <a:pt x="4299502" y="1279769"/>
                  <a:pt x="4642738" y="1213525"/>
                </a:cubicBezTo>
                <a:cubicBezTo>
                  <a:pt x="4903206" y="1159745"/>
                  <a:pt x="5126295" y="1122583"/>
                  <a:pt x="5349384" y="1072957"/>
                </a:cubicBezTo>
                <a:cubicBezTo>
                  <a:pt x="5419693" y="1056339"/>
                  <a:pt x="5485848" y="1039951"/>
                  <a:pt x="5543697" y="1019176"/>
                </a:cubicBezTo>
                <a:cubicBezTo>
                  <a:pt x="5543697" y="1027486"/>
                  <a:pt x="5552300" y="1027717"/>
                  <a:pt x="5556157" y="1027717"/>
                </a:cubicBezTo>
                <a:cubicBezTo>
                  <a:pt x="5585230" y="1023562"/>
                  <a:pt x="5614005" y="1019176"/>
                  <a:pt x="5643078" y="1015022"/>
                </a:cubicBezTo>
                <a:cubicBezTo>
                  <a:pt x="5647231" y="1015022"/>
                  <a:pt x="5647231" y="1019176"/>
                  <a:pt x="5643078" y="1019176"/>
                </a:cubicBezTo>
                <a:cubicBezTo>
                  <a:pt x="5622312" y="1031641"/>
                  <a:pt x="5605996" y="1044105"/>
                  <a:pt x="5589383" y="1052414"/>
                </a:cubicBezTo>
                <a:cubicBezTo>
                  <a:pt x="5585230" y="1056570"/>
                  <a:pt x="5585230" y="1060493"/>
                  <a:pt x="5585230" y="1064647"/>
                </a:cubicBezTo>
                <a:cubicBezTo>
                  <a:pt x="5589383" y="1064647"/>
                  <a:pt x="5593239" y="1068803"/>
                  <a:pt x="5597392" y="1072957"/>
                </a:cubicBezTo>
                <a:cubicBezTo>
                  <a:pt x="5601546" y="1072957"/>
                  <a:pt x="5601546" y="1081266"/>
                  <a:pt x="5601546" y="1081266"/>
                </a:cubicBezTo>
                <a:cubicBezTo>
                  <a:pt x="5601546" y="1081266"/>
                  <a:pt x="5605698" y="1081266"/>
                  <a:pt x="5609852" y="1081266"/>
                </a:cubicBezTo>
                <a:cubicBezTo>
                  <a:pt x="5634772" y="1077112"/>
                  <a:pt x="5663844" y="1072957"/>
                  <a:pt x="5688764" y="1068803"/>
                </a:cubicBezTo>
                <a:cubicBezTo>
                  <a:pt x="5692917" y="1068803"/>
                  <a:pt x="5692917" y="1072957"/>
                  <a:pt x="5688764" y="1072957"/>
                </a:cubicBezTo>
                <a:cubicBezTo>
                  <a:pt x="5684610" y="1077112"/>
                  <a:pt x="5676008" y="1085422"/>
                  <a:pt x="5671854" y="1089576"/>
                </a:cubicBezTo>
                <a:cubicBezTo>
                  <a:pt x="5597392" y="1118659"/>
                  <a:pt x="5514920" y="1147280"/>
                  <a:pt x="5428000" y="1172208"/>
                </a:cubicBezTo>
                <a:cubicBezTo>
                  <a:pt x="5175838" y="1250687"/>
                  <a:pt x="4931686" y="1288079"/>
                  <a:pt x="4646596" y="1354323"/>
                </a:cubicBezTo>
                <a:cubicBezTo>
                  <a:pt x="4522591" y="1383175"/>
                  <a:pt x="4394730" y="1416413"/>
                  <a:pt x="4262419" y="1453575"/>
                </a:cubicBezTo>
                <a:cubicBezTo>
                  <a:pt x="4175498" y="1470193"/>
                  <a:pt x="4084423" y="1490736"/>
                  <a:pt x="3989195" y="1515433"/>
                </a:cubicBezTo>
                <a:cubicBezTo>
                  <a:pt x="4109342" y="1478271"/>
                  <a:pt x="4225040" y="1449419"/>
                  <a:pt x="4332431" y="1416182"/>
                </a:cubicBezTo>
                <a:cubicBezTo>
                  <a:pt x="4580440" y="1350168"/>
                  <a:pt x="4803826" y="1287848"/>
                  <a:pt x="5014750" y="1238222"/>
                </a:cubicBezTo>
                <a:cubicBezTo>
                  <a:pt x="5051834" y="1230143"/>
                  <a:pt x="5076753" y="1217679"/>
                  <a:pt x="5076753" y="1205216"/>
                </a:cubicBezTo>
                <a:cubicBezTo>
                  <a:pt x="5076753" y="1196906"/>
                  <a:pt x="5051834" y="1192751"/>
                  <a:pt x="5018904" y="1201060"/>
                </a:cubicBezTo>
                <a:cubicBezTo>
                  <a:pt x="4799672" y="1242377"/>
                  <a:pt x="4572430" y="1300312"/>
                  <a:pt x="4320268" y="1370711"/>
                </a:cubicBezTo>
                <a:cubicBezTo>
                  <a:pt x="3981186" y="1465808"/>
                  <a:pt x="3609174" y="1560904"/>
                  <a:pt x="3208088" y="1676775"/>
                </a:cubicBezTo>
                <a:cubicBezTo>
                  <a:pt x="2761614" y="1800954"/>
                  <a:pt x="2277761" y="1958140"/>
                  <a:pt x="1769284" y="2181341"/>
                </a:cubicBezTo>
                <a:cubicBezTo>
                  <a:pt x="1740508" y="2189650"/>
                  <a:pt x="1723895" y="2202114"/>
                  <a:pt x="1727752" y="2206268"/>
                </a:cubicBezTo>
                <a:cubicBezTo>
                  <a:pt x="1731905" y="2210193"/>
                  <a:pt x="1761274" y="2206037"/>
                  <a:pt x="1781744" y="2197728"/>
                </a:cubicBezTo>
                <a:cubicBezTo>
                  <a:pt x="1777591" y="2197728"/>
                  <a:pt x="1773438" y="2197728"/>
                  <a:pt x="1769284" y="2197728"/>
                </a:cubicBezTo>
                <a:cubicBezTo>
                  <a:pt x="2054671" y="2106787"/>
                  <a:pt x="2335609" y="2007535"/>
                  <a:pt x="2596077" y="1920517"/>
                </a:cubicBezTo>
                <a:cubicBezTo>
                  <a:pt x="2691306" y="1908284"/>
                  <a:pt x="2786237" y="1887741"/>
                  <a:pt x="2885618" y="1866968"/>
                </a:cubicBezTo>
                <a:cubicBezTo>
                  <a:pt x="2794544" y="1895820"/>
                  <a:pt x="2695459" y="1924672"/>
                  <a:pt x="2596077" y="1957909"/>
                </a:cubicBezTo>
                <a:cubicBezTo>
                  <a:pt x="2302680" y="2061316"/>
                  <a:pt x="2033904" y="2181110"/>
                  <a:pt x="1748814" y="2317522"/>
                </a:cubicBezTo>
                <a:cubicBezTo>
                  <a:pt x="1744661" y="2325831"/>
                  <a:pt x="1748814" y="2326062"/>
                  <a:pt x="1752967" y="2330217"/>
                </a:cubicBezTo>
                <a:cubicBezTo>
                  <a:pt x="1740508" y="2334372"/>
                  <a:pt x="1740508" y="2338527"/>
                  <a:pt x="1752967" y="2338527"/>
                </a:cubicBezTo>
                <a:cubicBezTo>
                  <a:pt x="1765427" y="2338527"/>
                  <a:pt x="1782040" y="2330217"/>
                  <a:pt x="1790347" y="2326062"/>
                </a:cubicBezTo>
                <a:cubicBezTo>
                  <a:pt x="2546831" y="2024154"/>
                  <a:pt x="3224701" y="1817342"/>
                  <a:pt x="3811792" y="1635458"/>
                </a:cubicBezTo>
                <a:cubicBezTo>
                  <a:pt x="3811792" y="1635458"/>
                  <a:pt x="3815649" y="1635227"/>
                  <a:pt x="3819802" y="1631073"/>
                </a:cubicBezTo>
                <a:cubicBezTo>
                  <a:pt x="3927194" y="1602221"/>
                  <a:pt x="4034881" y="1573369"/>
                  <a:pt x="4134262" y="1548671"/>
                </a:cubicBezTo>
                <a:cubicBezTo>
                  <a:pt x="4150875" y="1544517"/>
                  <a:pt x="4171048" y="1535976"/>
                  <a:pt x="4171048" y="1531821"/>
                </a:cubicBezTo>
                <a:cubicBezTo>
                  <a:pt x="4171048" y="1527898"/>
                  <a:pt x="4163038" y="1527667"/>
                  <a:pt x="4163038" y="1527667"/>
                </a:cubicBezTo>
                <a:cubicBezTo>
                  <a:pt x="4204571" y="1515433"/>
                  <a:pt x="4245806" y="1499046"/>
                  <a:pt x="4282890" y="1486581"/>
                </a:cubicBezTo>
                <a:cubicBezTo>
                  <a:pt x="4299502" y="1482427"/>
                  <a:pt x="4311962" y="1474117"/>
                  <a:pt x="4320268" y="1469962"/>
                </a:cubicBezTo>
                <a:cubicBezTo>
                  <a:pt x="4402740" y="1453344"/>
                  <a:pt x="4477202" y="1440879"/>
                  <a:pt x="4551366" y="1428415"/>
                </a:cubicBezTo>
                <a:cubicBezTo>
                  <a:pt x="4530898" y="1436725"/>
                  <a:pt x="4502121" y="1445265"/>
                  <a:pt x="4477202" y="1449419"/>
                </a:cubicBezTo>
                <a:cubicBezTo>
                  <a:pt x="4026574" y="1577523"/>
                  <a:pt x="3530262" y="1755252"/>
                  <a:pt x="3063318" y="1970374"/>
                </a:cubicBezTo>
                <a:cubicBezTo>
                  <a:pt x="3055012" y="1974528"/>
                  <a:pt x="3055012" y="1978683"/>
                  <a:pt x="3059165" y="1978683"/>
                </a:cubicBezTo>
                <a:cubicBezTo>
                  <a:pt x="3067471" y="1978683"/>
                  <a:pt x="3075778" y="1978683"/>
                  <a:pt x="3084084" y="1974528"/>
                </a:cubicBezTo>
                <a:cubicBezTo>
                  <a:pt x="3538864" y="1784336"/>
                  <a:pt x="3976736" y="1631304"/>
                  <a:pt x="4390280" y="1515433"/>
                </a:cubicBezTo>
                <a:cubicBezTo>
                  <a:pt x="4539204" y="1499046"/>
                  <a:pt x="4716904" y="1449419"/>
                  <a:pt x="4869684" y="1412027"/>
                </a:cubicBezTo>
                <a:cubicBezTo>
                  <a:pt x="4886297" y="1407873"/>
                  <a:pt x="4898757" y="1399563"/>
                  <a:pt x="4902910" y="1395408"/>
                </a:cubicBezTo>
                <a:cubicBezTo>
                  <a:pt x="4902910" y="1391254"/>
                  <a:pt x="4890450" y="1387329"/>
                  <a:pt x="4874134" y="1391485"/>
                </a:cubicBezTo>
                <a:cubicBezTo>
                  <a:pt x="4815988" y="1403948"/>
                  <a:pt x="4762589" y="1416182"/>
                  <a:pt x="4704741" y="1428415"/>
                </a:cubicBezTo>
                <a:cubicBezTo>
                  <a:pt x="4775049" y="1412027"/>
                  <a:pt x="4845060" y="1395639"/>
                  <a:pt x="4915370" y="1379021"/>
                </a:cubicBezTo>
                <a:cubicBezTo>
                  <a:pt x="4952749" y="1374866"/>
                  <a:pt x="4989831" y="1370711"/>
                  <a:pt x="5026914" y="1366556"/>
                </a:cubicBezTo>
                <a:cubicBezTo>
                  <a:pt x="5039374" y="1366556"/>
                  <a:pt x="5055987" y="1362633"/>
                  <a:pt x="5060140" y="1354323"/>
                </a:cubicBezTo>
                <a:cubicBezTo>
                  <a:pt x="5063996" y="1350168"/>
                  <a:pt x="5064294" y="1350168"/>
                  <a:pt x="5064294" y="1350168"/>
                </a:cubicBezTo>
                <a:cubicBezTo>
                  <a:pt x="5283229" y="1300543"/>
                  <a:pt x="5485848" y="1258995"/>
                  <a:pt x="5671854" y="1209370"/>
                </a:cubicBezTo>
                <a:cubicBezTo>
                  <a:pt x="5680161" y="1213525"/>
                  <a:pt x="5688468" y="1222064"/>
                  <a:pt x="5700927" y="1226220"/>
                </a:cubicBezTo>
                <a:cubicBezTo>
                  <a:pt x="5705080" y="1226220"/>
                  <a:pt x="5705080" y="1225758"/>
                  <a:pt x="5700927" y="1229912"/>
                </a:cubicBezTo>
                <a:cubicBezTo>
                  <a:pt x="5671854" y="1250687"/>
                  <a:pt x="5647231" y="1267535"/>
                  <a:pt x="5618158" y="1288079"/>
                </a:cubicBezTo>
                <a:cubicBezTo>
                  <a:pt x="5618158" y="1292233"/>
                  <a:pt x="5618456" y="1300312"/>
                  <a:pt x="5622609" y="1300312"/>
                </a:cubicBezTo>
                <a:cubicBezTo>
                  <a:pt x="5622609" y="1304466"/>
                  <a:pt x="5626465" y="1304466"/>
                  <a:pt x="5626465" y="1304466"/>
                </a:cubicBezTo>
                <a:cubicBezTo>
                  <a:pt x="5630322" y="1308621"/>
                  <a:pt x="5626465" y="1312776"/>
                  <a:pt x="5626465" y="1312776"/>
                </a:cubicBezTo>
                <a:cubicBezTo>
                  <a:pt x="5618158" y="1325240"/>
                  <a:pt x="5614005" y="1333550"/>
                  <a:pt x="5609852" y="1346014"/>
                </a:cubicBezTo>
                <a:cubicBezTo>
                  <a:pt x="5605698" y="1350168"/>
                  <a:pt x="5605698" y="1350168"/>
                  <a:pt x="5609852" y="1350168"/>
                </a:cubicBezTo>
                <a:cubicBezTo>
                  <a:pt x="5622312" y="1346014"/>
                  <a:pt x="5634772" y="1346014"/>
                  <a:pt x="5647231" y="1346014"/>
                </a:cubicBezTo>
                <a:cubicBezTo>
                  <a:pt x="5651384" y="1337704"/>
                  <a:pt x="5659394" y="1337473"/>
                  <a:pt x="5663548" y="1337473"/>
                </a:cubicBezTo>
                <a:cubicBezTo>
                  <a:pt x="5663548" y="1358247"/>
                  <a:pt x="5667701" y="1370942"/>
                  <a:pt x="5671854" y="1387329"/>
                </a:cubicBezTo>
                <a:cubicBezTo>
                  <a:pt x="5676008" y="1387329"/>
                  <a:pt x="5680457" y="1391254"/>
                  <a:pt x="5684314" y="1395408"/>
                </a:cubicBezTo>
                <a:cubicBezTo>
                  <a:pt x="5692620" y="1403718"/>
                  <a:pt x="5705080" y="1412258"/>
                  <a:pt x="5717540" y="1420567"/>
                </a:cubicBezTo>
                <a:cubicBezTo>
                  <a:pt x="5717540" y="1420567"/>
                  <a:pt x="5717540" y="1420567"/>
                  <a:pt x="5713387" y="1420567"/>
                </a:cubicBezTo>
                <a:cubicBezTo>
                  <a:pt x="5696774" y="1436956"/>
                  <a:pt x="5676304" y="1457498"/>
                  <a:pt x="5655538" y="1474117"/>
                </a:cubicBezTo>
                <a:cubicBezTo>
                  <a:pt x="5651384" y="1469962"/>
                  <a:pt x="5647231" y="1474117"/>
                  <a:pt x="5643078" y="1478271"/>
                </a:cubicBezTo>
                <a:cubicBezTo>
                  <a:pt x="5609852" y="1519588"/>
                  <a:pt x="5581076" y="1556750"/>
                  <a:pt x="5552004" y="1593911"/>
                </a:cubicBezTo>
                <a:cubicBezTo>
                  <a:pt x="5543993" y="1598065"/>
                  <a:pt x="5543993" y="1602221"/>
                  <a:pt x="5552004" y="1602221"/>
                </a:cubicBezTo>
                <a:cubicBezTo>
                  <a:pt x="5556157" y="1602221"/>
                  <a:pt x="5560310" y="1602221"/>
                  <a:pt x="5568616" y="1602221"/>
                </a:cubicBezTo>
                <a:cubicBezTo>
                  <a:pt x="5568616" y="1606375"/>
                  <a:pt x="5568320" y="1606375"/>
                  <a:pt x="5564464" y="1606375"/>
                </a:cubicBezTo>
                <a:cubicBezTo>
                  <a:pt x="5560310" y="1610530"/>
                  <a:pt x="5556157" y="1610761"/>
                  <a:pt x="5556157" y="1614684"/>
                </a:cubicBezTo>
                <a:cubicBezTo>
                  <a:pt x="5552300" y="1618840"/>
                  <a:pt x="5552300" y="1622763"/>
                  <a:pt x="5556157" y="1622763"/>
                </a:cubicBezTo>
                <a:cubicBezTo>
                  <a:pt x="5560310" y="1622763"/>
                  <a:pt x="5564464" y="1622763"/>
                  <a:pt x="5568616" y="1622763"/>
                </a:cubicBezTo>
                <a:cubicBezTo>
                  <a:pt x="5572770" y="1622763"/>
                  <a:pt x="5576923" y="1622763"/>
                  <a:pt x="5581076" y="1622763"/>
                </a:cubicBezTo>
                <a:cubicBezTo>
                  <a:pt x="5609852" y="1618609"/>
                  <a:pt x="5643078" y="1614684"/>
                  <a:pt x="5671854" y="1606375"/>
                </a:cubicBezTo>
                <a:cubicBezTo>
                  <a:pt x="5676008" y="1606375"/>
                  <a:pt x="5680161" y="1610761"/>
                  <a:pt x="5676008" y="1614684"/>
                </a:cubicBezTo>
                <a:cubicBezTo>
                  <a:pt x="5676008" y="1618840"/>
                  <a:pt x="5676008" y="1622763"/>
                  <a:pt x="5676008" y="1622763"/>
                </a:cubicBezTo>
                <a:cubicBezTo>
                  <a:pt x="5671854" y="1626917"/>
                  <a:pt x="5667701" y="1631073"/>
                  <a:pt x="5663548" y="1631073"/>
                </a:cubicBezTo>
                <a:cubicBezTo>
                  <a:pt x="5609852" y="1656001"/>
                  <a:pt x="5560310" y="1685084"/>
                  <a:pt x="5502460" y="1709782"/>
                </a:cubicBezTo>
                <a:cubicBezTo>
                  <a:pt x="5498308" y="1713936"/>
                  <a:pt x="5494154" y="1717859"/>
                  <a:pt x="5485848" y="1722015"/>
                </a:cubicBezTo>
                <a:cubicBezTo>
                  <a:pt x="5361844" y="1800723"/>
                  <a:pt x="5233686" y="1891896"/>
                  <a:pt x="5101376" y="1978683"/>
                </a:cubicBezTo>
                <a:cubicBezTo>
                  <a:pt x="5097222" y="1978683"/>
                  <a:pt x="5089213" y="1982607"/>
                  <a:pt x="5080906" y="1986762"/>
                </a:cubicBezTo>
                <a:cubicBezTo>
                  <a:pt x="5035517" y="2011690"/>
                  <a:pt x="4977668" y="2032232"/>
                  <a:pt x="4927830" y="2057161"/>
                </a:cubicBezTo>
                <a:cubicBezTo>
                  <a:pt x="4923972" y="2061316"/>
                  <a:pt x="4915370" y="2061316"/>
                  <a:pt x="4911216" y="2065470"/>
                </a:cubicBezTo>
                <a:cubicBezTo>
                  <a:pt x="4882440" y="2086243"/>
                  <a:pt x="4853367" y="2110941"/>
                  <a:pt x="4828745" y="2131714"/>
                </a:cubicBezTo>
                <a:cubicBezTo>
                  <a:pt x="4820438" y="2131714"/>
                  <a:pt x="4820438" y="2135870"/>
                  <a:pt x="4828745" y="2135870"/>
                </a:cubicBezTo>
                <a:cubicBezTo>
                  <a:pt x="4837052" y="2131714"/>
                  <a:pt x="4849511" y="2131714"/>
                  <a:pt x="4861674" y="2131714"/>
                </a:cubicBezTo>
                <a:cubicBezTo>
                  <a:pt x="4832898" y="2140024"/>
                  <a:pt x="4807978" y="2152257"/>
                  <a:pt x="4783059" y="2168876"/>
                </a:cubicBezTo>
                <a:cubicBezTo>
                  <a:pt x="4774752" y="2168876"/>
                  <a:pt x="4770600" y="2173031"/>
                  <a:pt x="4770600" y="2177185"/>
                </a:cubicBezTo>
                <a:cubicBezTo>
                  <a:pt x="4766446" y="2181341"/>
                  <a:pt x="4770600" y="2185264"/>
                  <a:pt x="4774752" y="2185264"/>
                </a:cubicBezTo>
                <a:cubicBezTo>
                  <a:pt x="4803826" y="2181110"/>
                  <a:pt x="4828745" y="2177185"/>
                  <a:pt x="4861674" y="2173031"/>
                </a:cubicBezTo>
                <a:cubicBezTo>
                  <a:pt x="4865827" y="2173031"/>
                  <a:pt x="4878286" y="2173031"/>
                  <a:pt x="4882440" y="2168876"/>
                </a:cubicBezTo>
                <a:cubicBezTo>
                  <a:pt x="5101376" y="2110941"/>
                  <a:pt x="5312302" y="2061547"/>
                  <a:pt x="5506614" y="2011920"/>
                </a:cubicBezTo>
                <a:cubicBezTo>
                  <a:pt x="5510767" y="2011920"/>
                  <a:pt x="5519074" y="2007766"/>
                  <a:pt x="5523227" y="2007766"/>
                </a:cubicBezTo>
                <a:cubicBezTo>
                  <a:pt x="5630618" y="1974528"/>
                  <a:pt x="5733856" y="1949601"/>
                  <a:pt x="5829084" y="1924672"/>
                </a:cubicBezTo>
                <a:cubicBezTo>
                  <a:pt x="5833238" y="1920748"/>
                  <a:pt x="5841544" y="1920517"/>
                  <a:pt x="5841544" y="1920517"/>
                </a:cubicBezTo>
                <a:cubicBezTo>
                  <a:pt x="5924312" y="1899974"/>
                  <a:pt x="6002630" y="1883355"/>
                  <a:pt x="6077093" y="1862813"/>
                </a:cubicBezTo>
                <a:cubicBezTo>
                  <a:pt x="6081246" y="1862813"/>
                  <a:pt x="6081246" y="1862813"/>
                  <a:pt x="6077093" y="1866968"/>
                </a:cubicBezTo>
                <a:cubicBezTo>
                  <a:pt x="6077093" y="1871122"/>
                  <a:pt x="6072940" y="1875278"/>
                  <a:pt x="6077093" y="1879432"/>
                </a:cubicBezTo>
                <a:cubicBezTo>
                  <a:pt x="6081246" y="1883586"/>
                  <a:pt x="6081246" y="1883586"/>
                  <a:pt x="6081246" y="1883586"/>
                </a:cubicBezTo>
                <a:cubicBezTo>
                  <a:pt x="6085400" y="1887741"/>
                  <a:pt x="6085400" y="1891665"/>
                  <a:pt x="6081246" y="1895820"/>
                </a:cubicBezTo>
                <a:cubicBezTo>
                  <a:pt x="6068786" y="1904130"/>
                  <a:pt x="6056326" y="1908515"/>
                  <a:pt x="6043867" y="1916824"/>
                </a:cubicBezTo>
                <a:cubicBezTo>
                  <a:pt x="6043867" y="1920978"/>
                  <a:pt x="6043867" y="1924672"/>
                  <a:pt x="6048020" y="1924672"/>
                </a:cubicBezTo>
                <a:cubicBezTo>
                  <a:pt x="6118328" y="1912438"/>
                  <a:pt x="6180331" y="1899974"/>
                  <a:pt x="6246486" y="1891665"/>
                </a:cubicBezTo>
                <a:cubicBezTo>
                  <a:pt x="6217710" y="1908284"/>
                  <a:pt x="6192790" y="1924903"/>
                  <a:pt x="6167871" y="1941522"/>
                </a:cubicBezTo>
                <a:cubicBezTo>
                  <a:pt x="6213260" y="1949830"/>
                  <a:pt x="6246783" y="1970374"/>
                  <a:pt x="6259242" y="2028309"/>
                </a:cubicBezTo>
                <a:cubicBezTo>
                  <a:pt x="6250936" y="2044697"/>
                  <a:pt x="6254792" y="2053006"/>
                  <a:pt x="6263098" y="2061316"/>
                </a:cubicBezTo>
                <a:cubicBezTo>
                  <a:pt x="6258946" y="2069624"/>
                  <a:pt x="6250639" y="2077934"/>
                  <a:pt x="6242332" y="2077934"/>
                </a:cubicBezTo>
                <a:cubicBezTo>
                  <a:pt x="6246486" y="2077934"/>
                  <a:pt x="6246486" y="2077934"/>
                  <a:pt x="6246486" y="2077934"/>
                </a:cubicBezTo>
                <a:cubicBezTo>
                  <a:pt x="6254792" y="2086243"/>
                  <a:pt x="6263098" y="2090399"/>
                  <a:pt x="6271405" y="2098477"/>
                </a:cubicBezTo>
                <a:cubicBezTo>
                  <a:pt x="6275558" y="2094322"/>
                  <a:pt x="6279712" y="2098477"/>
                  <a:pt x="6279712" y="2098477"/>
                </a:cubicBezTo>
                <a:cubicBezTo>
                  <a:pt x="6283865" y="2102632"/>
                  <a:pt x="6283865" y="2107018"/>
                  <a:pt x="6283865" y="2107018"/>
                </a:cubicBezTo>
                <a:cubicBezTo>
                  <a:pt x="6288018" y="2110941"/>
                  <a:pt x="6283865" y="2111172"/>
                  <a:pt x="6283865" y="2115326"/>
                </a:cubicBezTo>
                <a:cubicBezTo>
                  <a:pt x="6027550" y="2197959"/>
                  <a:pt x="5746613" y="2280360"/>
                  <a:pt x="5432152" y="2379612"/>
                </a:cubicBezTo>
                <a:cubicBezTo>
                  <a:pt x="5432152" y="2379612"/>
                  <a:pt x="5423846" y="2379612"/>
                  <a:pt x="5419693" y="2379612"/>
                </a:cubicBezTo>
                <a:cubicBezTo>
                  <a:pt x="5407233" y="2383767"/>
                  <a:pt x="5394774" y="2383767"/>
                  <a:pt x="5382610" y="2387921"/>
                </a:cubicBezTo>
                <a:cubicBezTo>
                  <a:pt x="5378456" y="2387921"/>
                  <a:pt x="5378456" y="2383767"/>
                  <a:pt x="5382610" y="2383767"/>
                </a:cubicBezTo>
                <a:cubicBezTo>
                  <a:pt x="5386763" y="2379612"/>
                  <a:pt x="5386763" y="2379612"/>
                  <a:pt x="5386763" y="2379612"/>
                </a:cubicBezTo>
                <a:cubicBezTo>
                  <a:pt x="5390916" y="2375458"/>
                  <a:pt x="5390916" y="2375688"/>
                  <a:pt x="5386763" y="2371533"/>
                </a:cubicBezTo>
                <a:cubicBezTo>
                  <a:pt x="5382610" y="2371533"/>
                  <a:pt x="5382610" y="2371533"/>
                  <a:pt x="5378456" y="2371533"/>
                </a:cubicBezTo>
                <a:cubicBezTo>
                  <a:pt x="5370150" y="2371533"/>
                  <a:pt x="5370150" y="2371533"/>
                  <a:pt x="5378456" y="2367379"/>
                </a:cubicBezTo>
                <a:cubicBezTo>
                  <a:pt x="5423846" y="2359069"/>
                  <a:pt x="5469234" y="2342681"/>
                  <a:pt x="5514920" y="2330217"/>
                </a:cubicBezTo>
                <a:cubicBezTo>
                  <a:pt x="5519074" y="2330217"/>
                  <a:pt x="5523227" y="2325831"/>
                  <a:pt x="5527380" y="2317522"/>
                </a:cubicBezTo>
                <a:cubicBezTo>
                  <a:pt x="5527380" y="2317522"/>
                  <a:pt x="5527380" y="2313368"/>
                  <a:pt x="5519074" y="2313368"/>
                </a:cubicBezTo>
                <a:cubicBezTo>
                  <a:pt x="5386763" y="2350760"/>
                  <a:pt x="5238136" y="2383767"/>
                  <a:pt x="5085060" y="2417004"/>
                </a:cubicBezTo>
                <a:cubicBezTo>
                  <a:pt x="5151214" y="2392077"/>
                  <a:pt x="5221226" y="2367379"/>
                  <a:pt x="5287382" y="2338527"/>
                </a:cubicBezTo>
                <a:cubicBezTo>
                  <a:pt x="5295689" y="2338527"/>
                  <a:pt x="5303996" y="2342681"/>
                  <a:pt x="5303996" y="2342681"/>
                </a:cubicBezTo>
                <a:cubicBezTo>
                  <a:pt x="5308148" y="2346836"/>
                  <a:pt x="5312302" y="2346836"/>
                  <a:pt x="5312302" y="2342681"/>
                </a:cubicBezTo>
                <a:cubicBezTo>
                  <a:pt x="5312302" y="2338527"/>
                  <a:pt x="5316455" y="2334372"/>
                  <a:pt x="5320608" y="2330217"/>
                </a:cubicBezTo>
                <a:cubicBezTo>
                  <a:pt x="5349384" y="2326062"/>
                  <a:pt x="5382610" y="2313829"/>
                  <a:pt x="5411386" y="2309675"/>
                </a:cubicBezTo>
                <a:cubicBezTo>
                  <a:pt x="5415540" y="2305520"/>
                  <a:pt x="5423846" y="2301365"/>
                  <a:pt x="5428000" y="2301365"/>
                </a:cubicBezTo>
                <a:cubicBezTo>
                  <a:pt x="5448766" y="2293056"/>
                  <a:pt x="5469532" y="2284746"/>
                  <a:pt x="5490001" y="2276437"/>
                </a:cubicBezTo>
                <a:cubicBezTo>
                  <a:pt x="5452919" y="2276437"/>
                  <a:pt x="5415540" y="2280360"/>
                  <a:pt x="5378456" y="2284516"/>
                </a:cubicBezTo>
                <a:cubicBezTo>
                  <a:pt x="5370150" y="2284516"/>
                  <a:pt x="5361844" y="2288670"/>
                  <a:pt x="5357690" y="2292825"/>
                </a:cubicBezTo>
                <a:cubicBezTo>
                  <a:pt x="5345230" y="2292825"/>
                  <a:pt x="5332771" y="2293056"/>
                  <a:pt x="5320608" y="2296979"/>
                </a:cubicBezTo>
                <a:cubicBezTo>
                  <a:pt x="5361844" y="2284746"/>
                  <a:pt x="5407233" y="2276437"/>
                  <a:pt x="5448766" y="2263973"/>
                </a:cubicBezTo>
                <a:cubicBezTo>
                  <a:pt x="5452919" y="2263973"/>
                  <a:pt x="5457072" y="2259818"/>
                  <a:pt x="5457072" y="2255664"/>
                </a:cubicBezTo>
                <a:cubicBezTo>
                  <a:pt x="5461226" y="2255664"/>
                  <a:pt x="5457072" y="2251508"/>
                  <a:pt x="5452919" y="2251508"/>
                </a:cubicBezTo>
                <a:cubicBezTo>
                  <a:pt x="5378456" y="2267897"/>
                  <a:pt x="5295689" y="2280591"/>
                  <a:pt x="5217073" y="2296979"/>
                </a:cubicBezTo>
                <a:cubicBezTo>
                  <a:pt x="5212920" y="2301135"/>
                  <a:pt x="5200758" y="2301365"/>
                  <a:pt x="5196604" y="2301365"/>
                </a:cubicBezTo>
                <a:cubicBezTo>
                  <a:pt x="5200758" y="2297210"/>
                  <a:pt x="5209064" y="2292825"/>
                  <a:pt x="5209064" y="2292825"/>
                </a:cubicBezTo>
                <a:cubicBezTo>
                  <a:pt x="5213217" y="2288670"/>
                  <a:pt x="5209064" y="2284516"/>
                  <a:pt x="5200758" y="2284516"/>
                </a:cubicBezTo>
                <a:cubicBezTo>
                  <a:pt x="5184144" y="2288670"/>
                  <a:pt x="5163674" y="2292825"/>
                  <a:pt x="5142908" y="2292825"/>
                </a:cubicBezTo>
                <a:cubicBezTo>
                  <a:pt x="5138754" y="2296979"/>
                  <a:pt x="5138754" y="2296979"/>
                  <a:pt x="5138754" y="2292825"/>
                </a:cubicBezTo>
                <a:cubicBezTo>
                  <a:pt x="5138754" y="2292825"/>
                  <a:pt x="5134602" y="2296979"/>
                  <a:pt x="5130448" y="2296979"/>
                </a:cubicBezTo>
                <a:cubicBezTo>
                  <a:pt x="5117988" y="2301135"/>
                  <a:pt x="5109682" y="2301365"/>
                  <a:pt x="5097222" y="2305520"/>
                </a:cubicBezTo>
                <a:cubicBezTo>
                  <a:pt x="5093069" y="2305520"/>
                  <a:pt x="5088916" y="2305289"/>
                  <a:pt x="5088916" y="2301365"/>
                </a:cubicBezTo>
                <a:cubicBezTo>
                  <a:pt x="5088916" y="2301365"/>
                  <a:pt x="5088916" y="2296979"/>
                  <a:pt x="5097222" y="2296979"/>
                </a:cubicBezTo>
                <a:cubicBezTo>
                  <a:pt x="5175838" y="2263973"/>
                  <a:pt x="5254452" y="2230966"/>
                  <a:pt x="5333068" y="2201883"/>
                </a:cubicBezTo>
                <a:cubicBezTo>
                  <a:pt x="5308148" y="2201883"/>
                  <a:pt x="5287382" y="2206268"/>
                  <a:pt x="5262759" y="2206268"/>
                </a:cubicBezTo>
                <a:cubicBezTo>
                  <a:pt x="5258606" y="2206268"/>
                  <a:pt x="5250003" y="2210423"/>
                  <a:pt x="5245850" y="2210423"/>
                </a:cubicBezTo>
                <a:cubicBezTo>
                  <a:pt x="5055690" y="2272283"/>
                  <a:pt x="4849511" y="2342450"/>
                  <a:pt x="4638585" y="2412619"/>
                </a:cubicBezTo>
                <a:cubicBezTo>
                  <a:pt x="4630278" y="2412619"/>
                  <a:pt x="4626125" y="2417004"/>
                  <a:pt x="4626125" y="2417004"/>
                </a:cubicBezTo>
                <a:cubicBezTo>
                  <a:pt x="4626125" y="2420929"/>
                  <a:pt x="4630278" y="2420929"/>
                  <a:pt x="4634432" y="2417004"/>
                </a:cubicBezTo>
                <a:cubicBezTo>
                  <a:pt x="4638585" y="2420929"/>
                  <a:pt x="4646596" y="2425314"/>
                  <a:pt x="4650748" y="2425314"/>
                </a:cubicBezTo>
                <a:cubicBezTo>
                  <a:pt x="4659055" y="2425314"/>
                  <a:pt x="4667362" y="2421159"/>
                  <a:pt x="4671515" y="2421159"/>
                </a:cubicBezTo>
                <a:cubicBezTo>
                  <a:pt x="4683974" y="2417004"/>
                  <a:pt x="4700290" y="2416773"/>
                  <a:pt x="4712750" y="2412619"/>
                </a:cubicBezTo>
                <a:cubicBezTo>
                  <a:pt x="4716904" y="2412619"/>
                  <a:pt x="4712750" y="2417004"/>
                  <a:pt x="4708597" y="2417004"/>
                </a:cubicBezTo>
                <a:cubicBezTo>
                  <a:pt x="4671218" y="2441702"/>
                  <a:pt x="4638585" y="2466630"/>
                  <a:pt x="4601206" y="2499867"/>
                </a:cubicBezTo>
                <a:cubicBezTo>
                  <a:pt x="4597052" y="2499867"/>
                  <a:pt x="4588746" y="2504023"/>
                  <a:pt x="4580440" y="2504023"/>
                </a:cubicBezTo>
                <a:cubicBezTo>
                  <a:pt x="4580440" y="2504023"/>
                  <a:pt x="4576584" y="2504023"/>
                  <a:pt x="4572430" y="2508177"/>
                </a:cubicBezTo>
                <a:cubicBezTo>
                  <a:pt x="4568277" y="2508177"/>
                  <a:pt x="4564124" y="2503792"/>
                  <a:pt x="4568277" y="2499867"/>
                </a:cubicBezTo>
                <a:cubicBezTo>
                  <a:pt x="4572430" y="2495713"/>
                  <a:pt x="4568277" y="2491558"/>
                  <a:pt x="4564124" y="2495482"/>
                </a:cubicBezTo>
                <a:cubicBezTo>
                  <a:pt x="4526744" y="2507946"/>
                  <a:pt x="4485508" y="2520410"/>
                  <a:pt x="4444272" y="2537029"/>
                </a:cubicBezTo>
                <a:cubicBezTo>
                  <a:pt x="4440120" y="2537029"/>
                  <a:pt x="4431516" y="2545108"/>
                  <a:pt x="4427362" y="2545108"/>
                </a:cubicBezTo>
                <a:cubicBezTo>
                  <a:pt x="4361208" y="2573960"/>
                  <a:pt x="4295349" y="2603273"/>
                  <a:pt x="4229193" y="2632126"/>
                </a:cubicBezTo>
                <a:cubicBezTo>
                  <a:pt x="4220886" y="2636280"/>
                  <a:pt x="4220886" y="2636280"/>
                  <a:pt x="4229193" y="2636280"/>
                </a:cubicBezTo>
                <a:cubicBezTo>
                  <a:pt x="4249960" y="2632126"/>
                  <a:pt x="4274583" y="2632126"/>
                  <a:pt x="4295052" y="2632126"/>
                </a:cubicBezTo>
                <a:cubicBezTo>
                  <a:pt x="4266276" y="2648744"/>
                  <a:pt x="4233050" y="2669288"/>
                  <a:pt x="4200120" y="2685675"/>
                </a:cubicBezTo>
                <a:cubicBezTo>
                  <a:pt x="4195967" y="2689830"/>
                  <a:pt x="4191814" y="2689830"/>
                  <a:pt x="4200120" y="2689830"/>
                </a:cubicBezTo>
                <a:cubicBezTo>
                  <a:pt x="4237204" y="2681752"/>
                  <a:pt x="4270430" y="2673442"/>
                  <a:pt x="4307809" y="2665132"/>
                </a:cubicBezTo>
                <a:cubicBezTo>
                  <a:pt x="4245806" y="2690061"/>
                  <a:pt x="4179354" y="2714528"/>
                  <a:pt x="4113200" y="2743611"/>
                </a:cubicBezTo>
                <a:cubicBezTo>
                  <a:pt x="4105189" y="2743611"/>
                  <a:pt x="4092729" y="2747765"/>
                  <a:pt x="4088576" y="2751920"/>
                </a:cubicBezTo>
                <a:cubicBezTo>
                  <a:pt x="4051494" y="2760230"/>
                  <a:pt x="4014411" y="2772694"/>
                  <a:pt x="3972880" y="2784926"/>
                </a:cubicBezTo>
                <a:cubicBezTo>
                  <a:pt x="3964573" y="2789082"/>
                  <a:pt x="3956266" y="2793467"/>
                  <a:pt x="3947960" y="2793467"/>
                </a:cubicBezTo>
                <a:cubicBezTo>
                  <a:pt x="3935500" y="2801546"/>
                  <a:pt x="3923040" y="2809855"/>
                  <a:pt x="3914734" y="2822319"/>
                </a:cubicBezTo>
                <a:cubicBezTo>
                  <a:pt x="3906428" y="2826474"/>
                  <a:pt x="3906428" y="2830628"/>
                  <a:pt x="3914734" y="2826474"/>
                </a:cubicBezTo>
                <a:cubicBezTo>
                  <a:pt x="4059503" y="2776848"/>
                  <a:pt x="4200120" y="2735532"/>
                  <a:pt x="4328278" y="2689830"/>
                </a:cubicBezTo>
                <a:cubicBezTo>
                  <a:pt x="4336584" y="2689830"/>
                  <a:pt x="4344891" y="2681521"/>
                  <a:pt x="4344891" y="2677365"/>
                </a:cubicBezTo>
                <a:cubicBezTo>
                  <a:pt x="4344891" y="2677365"/>
                  <a:pt x="4349342" y="2673442"/>
                  <a:pt x="4357350" y="2673442"/>
                </a:cubicBezTo>
                <a:cubicBezTo>
                  <a:pt x="4398883" y="2669519"/>
                  <a:pt x="4440120" y="2660978"/>
                  <a:pt x="4481354" y="2656823"/>
                </a:cubicBezTo>
                <a:cubicBezTo>
                  <a:pt x="4435966" y="2677596"/>
                  <a:pt x="4394730" y="2698140"/>
                  <a:pt x="4349044" y="2714759"/>
                </a:cubicBezTo>
                <a:cubicBezTo>
                  <a:pt x="4344891" y="2714759"/>
                  <a:pt x="4328575" y="2718913"/>
                  <a:pt x="4324422" y="2718913"/>
                </a:cubicBezTo>
                <a:cubicBezTo>
                  <a:pt x="4249960" y="2743611"/>
                  <a:pt x="4175498" y="2768538"/>
                  <a:pt x="4096882" y="2797622"/>
                </a:cubicBezTo>
                <a:cubicBezTo>
                  <a:pt x="4092729" y="2797622"/>
                  <a:pt x="4084423" y="2801776"/>
                  <a:pt x="4076116" y="2805932"/>
                </a:cubicBezTo>
                <a:cubicBezTo>
                  <a:pt x="3985042" y="2843092"/>
                  <a:pt x="3894264" y="2875869"/>
                  <a:pt x="3803486" y="2913261"/>
                </a:cubicBezTo>
                <a:cubicBezTo>
                  <a:pt x="3906724" y="2929649"/>
                  <a:pt x="4117649" y="2805932"/>
                  <a:pt x="4229193" y="2768538"/>
                </a:cubicBezTo>
                <a:cubicBezTo>
                  <a:pt x="4663504" y="2636280"/>
                  <a:pt x="5047680" y="2520179"/>
                  <a:pt x="5390916" y="2417004"/>
                </a:cubicBezTo>
                <a:cubicBezTo>
                  <a:pt x="5605698" y="2354914"/>
                  <a:pt x="5804165" y="2293056"/>
                  <a:pt x="5990171" y="2239275"/>
                </a:cubicBezTo>
                <a:cubicBezTo>
                  <a:pt x="6139094" y="2193804"/>
                  <a:pt x="6283865" y="2127329"/>
                  <a:pt x="6407869" y="2119020"/>
                </a:cubicBezTo>
                <a:cubicBezTo>
                  <a:pt x="6374940" y="2185264"/>
                  <a:pt x="6312642" y="2176955"/>
                  <a:pt x="6267252" y="2218271"/>
                </a:cubicBezTo>
                <a:cubicBezTo>
                  <a:pt x="6291876" y="2230735"/>
                  <a:pt x="6325102" y="2230966"/>
                  <a:pt x="6350021" y="2239275"/>
                </a:cubicBezTo>
                <a:cubicBezTo>
                  <a:pt x="6155708" y="2317753"/>
                  <a:pt x="5957242" y="2383767"/>
                  <a:pt x="5738009" y="2445856"/>
                </a:cubicBezTo>
                <a:cubicBezTo>
                  <a:pt x="5523227" y="2511871"/>
                  <a:pt x="5291832" y="2586655"/>
                  <a:pt x="5047680" y="2669288"/>
                </a:cubicBezTo>
                <a:cubicBezTo>
                  <a:pt x="4861674" y="2731377"/>
                  <a:pt x="4655198" y="2764384"/>
                  <a:pt x="4448426" y="2859480"/>
                </a:cubicBezTo>
                <a:cubicBezTo>
                  <a:pt x="4435966" y="2843092"/>
                  <a:pt x="4443976" y="2851171"/>
                  <a:pt x="4427362" y="2842861"/>
                </a:cubicBezTo>
                <a:cubicBezTo>
                  <a:pt x="4423506" y="2855326"/>
                  <a:pt x="4423506" y="2863405"/>
                  <a:pt x="4419353" y="2875869"/>
                </a:cubicBezTo>
                <a:cubicBezTo>
                  <a:pt x="4204571" y="2933803"/>
                  <a:pt x="3968429" y="3033286"/>
                  <a:pt x="3724574" y="3153080"/>
                </a:cubicBezTo>
                <a:cubicBezTo>
                  <a:pt x="3865191" y="3103454"/>
                  <a:pt x="3993646" y="3070447"/>
                  <a:pt x="4121802" y="3020822"/>
                </a:cubicBezTo>
                <a:cubicBezTo>
                  <a:pt x="4382270" y="2913261"/>
                  <a:pt x="4621676" y="2838938"/>
                  <a:pt x="4840908" y="2768538"/>
                </a:cubicBezTo>
                <a:cubicBezTo>
                  <a:pt x="5055987" y="2706680"/>
                  <a:pt x="5250299" y="2656823"/>
                  <a:pt x="5432152" y="2594965"/>
                </a:cubicBezTo>
                <a:cubicBezTo>
                  <a:pt x="5436306" y="2594965"/>
                  <a:pt x="5440459" y="2590579"/>
                  <a:pt x="5448766" y="2590579"/>
                </a:cubicBezTo>
                <a:cubicBezTo>
                  <a:pt x="5465082" y="2582500"/>
                  <a:pt x="5490001" y="2574190"/>
                  <a:pt x="5510767" y="2561727"/>
                </a:cubicBezTo>
                <a:cubicBezTo>
                  <a:pt x="5510767" y="2561727"/>
                  <a:pt x="5519074" y="2561727"/>
                  <a:pt x="5523227" y="2561727"/>
                </a:cubicBezTo>
                <a:cubicBezTo>
                  <a:pt x="5775388" y="2474940"/>
                  <a:pt x="6002630" y="2396231"/>
                  <a:pt x="6217710" y="2326062"/>
                </a:cubicBezTo>
                <a:cubicBezTo>
                  <a:pt x="6217710" y="2326062"/>
                  <a:pt x="6226016" y="2326062"/>
                  <a:pt x="6226016" y="2330217"/>
                </a:cubicBezTo>
                <a:cubicBezTo>
                  <a:pt x="6234323" y="2338527"/>
                  <a:pt x="6246783" y="2346606"/>
                  <a:pt x="6259242" y="2354914"/>
                </a:cubicBezTo>
                <a:cubicBezTo>
                  <a:pt x="6259242" y="2359069"/>
                  <a:pt x="6259242" y="2363224"/>
                  <a:pt x="6259242" y="2367379"/>
                </a:cubicBezTo>
                <a:cubicBezTo>
                  <a:pt x="6250936" y="2379843"/>
                  <a:pt x="6234026" y="2392306"/>
                  <a:pt x="6229872" y="2408926"/>
                </a:cubicBezTo>
                <a:cubicBezTo>
                  <a:pt x="6225720" y="2408926"/>
                  <a:pt x="6221864" y="2408926"/>
                  <a:pt x="6221864" y="2408926"/>
                </a:cubicBezTo>
                <a:cubicBezTo>
                  <a:pt x="6221864" y="2408926"/>
                  <a:pt x="6217710" y="2408695"/>
                  <a:pt x="6217710" y="2412619"/>
                </a:cubicBezTo>
                <a:cubicBezTo>
                  <a:pt x="6217710" y="2416773"/>
                  <a:pt x="6217710" y="2417004"/>
                  <a:pt x="6217710" y="2417004"/>
                </a:cubicBezTo>
                <a:cubicBezTo>
                  <a:pt x="6226016" y="2420929"/>
                  <a:pt x="6225720" y="2425314"/>
                  <a:pt x="6234026" y="2429469"/>
                </a:cubicBezTo>
                <a:cubicBezTo>
                  <a:pt x="6213557" y="2437777"/>
                  <a:pt x="6196944" y="2445856"/>
                  <a:pt x="6176178" y="2458321"/>
                </a:cubicBezTo>
                <a:cubicBezTo>
                  <a:pt x="6172024" y="2458321"/>
                  <a:pt x="6167871" y="2462475"/>
                  <a:pt x="6167871" y="2466630"/>
                </a:cubicBezTo>
                <a:cubicBezTo>
                  <a:pt x="6159564" y="2483248"/>
                  <a:pt x="6155708" y="2503792"/>
                  <a:pt x="6147401" y="2520410"/>
                </a:cubicBezTo>
                <a:cubicBezTo>
                  <a:pt x="6147401" y="2524565"/>
                  <a:pt x="6139094" y="2528719"/>
                  <a:pt x="6139094" y="2528719"/>
                </a:cubicBezTo>
                <a:cubicBezTo>
                  <a:pt x="5940629" y="2594734"/>
                  <a:pt x="5730000" y="2673442"/>
                  <a:pt x="5494154" y="2751920"/>
                </a:cubicBezTo>
                <a:cubicBezTo>
                  <a:pt x="5490298" y="2751920"/>
                  <a:pt x="5485848" y="2751920"/>
                  <a:pt x="5490001" y="2747765"/>
                </a:cubicBezTo>
                <a:cubicBezTo>
                  <a:pt x="5490001" y="2747765"/>
                  <a:pt x="5490001" y="2743611"/>
                  <a:pt x="5485848" y="2743611"/>
                </a:cubicBezTo>
                <a:cubicBezTo>
                  <a:pt x="5419693" y="2760230"/>
                  <a:pt x="5353537" y="2776848"/>
                  <a:pt x="5287382" y="2793467"/>
                </a:cubicBezTo>
                <a:cubicBezTo>
                  <a:pt x="5332771" y="2776848"/>
                  <a:pt x="5386763" y="2760230"/>
                  <a:pt x="5432152" y="2743611"/>
                </a:cubicBezTo>
                <a:cubicBezTo>
                  <a:pt x="5436306" y="2743611"/>
                  <a:pt x="5440459" y="2739686"/>
                  <a:pt x="5440459" y="2735532"/>
                </a:cubicBezTo>
                <a:cubicBezTo>
                  <a:pt x="5444315" y="2735532"/>
                  <a:pt x="5440162" y="2731377"/>
                  <a:pt x="5436008" y="2731377"/>
                </a:cubicBezTo>
                <a:cubicBezTo>
                  <a:pt x="5353537" y="2752151"/>
                  <a:pt x="5271066" y="2776848"/>
                  <a:pt x="5179991" y="2797622"/>
                </a:cubicBezTo>
                <a:cubicBezTo>
                  <a:pt x="5184144" y="2789313"/>
                  <a:pt x="5192451" y="2784926"/>
                  <a:pt x="5200758" y="2776617"/>
                </a:cubicBezTo>
                <a:cubicBezTo>
                  <a:pt x="5209064" y="2772463"/>
                  <a:pt x="5209064" y="2772694"/>
                  <a:pt x="5200758" y="2772924"/>
                </a:cubicBezTo>
                <a:cubicBezTo>
                  <a:pt x="5196604" y="2776848"/>
                  <a:pt x="5192154" y="2776617"/>
                  <a:pt x="5188298" y="2776617"/>
                </a:cubicBezTo>
                <a:cubicBezTo>
                  <a:pt x="5241992" y="2756075"/>
                  <a:pt x="5291536" y="2735301"/>
                  <a:pt x="5345230" y="2718913"/>
                </a:cubicBezTo>
                <a:cubicBezTo>
                  <a:pt x="5349384" y="2714759"/>
                  <a:pt x="5353537" y="2714759"/>
                  <a:pt x="5357690" y="2714759"/>
                </a:cubicBezTo>
                <a:cubicBezTo>
                  <a:pt x="5399223" y="2706449"/>
                  <a:pt x="5432152" y="2693984"/>
                  <a:pt x="5469234" y="2685675"/>
                </a:cubicBezTo>
                <a:cubicBezTo>
                  <a:pt x="5473388" y="2685675"/>
                  <a:pt x="5477541" y="2681521"/>
                  <a:pt x="5477541" y="2677365"/>
                </a:cubicBezTo>
                <a:cubicBezTo>
                  <a:pt x="5481694" y="2677365"/>
                  <a:pt x="5477541" y="2673442"/>
                  <a:pt x="5473388" y="2673442"/>
                </a:cubicBezTo>
                <a:cubicBezTo>
                  <a:pt x="5428000" y="2681752"/>
                  <a:pt x="5378456" y="2690061"/>
                  <a:pt x="5328915" y="2698371"/>
                </a:cubicBezTo>
                <a:cubicBezTo>
                  <a:pt x="5324762" y="2698371"/>
                  <a:pt x="5316158" y="2702525"/>
                  <a:pt x="5312302" y="2702525"/>
                </a:cubicBezTo>
                <a:cubicBezTo>
                  <a:pt x="5063996" y="2789313"/>
                  <a:pt x="4791366" y="2884409"/>
                  <a:pt x="4497968" y="2987815"/>
                </a:cubicBezTo>
                <a:cubicBezTo>
                  <a:pt x="4493814" y="2987815"/>
                  <a:pt x="4493814" y="2987815"/>
                  <a:pt x="4493814" y="2987815"/>
                </a:cubicBezTo>
                <a:cubicBezTo>
                  <a:pt x="4357350" y="3033286"/>
                  <a:pt x="4208427" y="3082681"/>
                  <a:pt x="4055647" y="3136461"/>
                </a:cubicBezTo>
                <a:cubicBezTo>
                  <a:pt x="4096882" y="3123997"/>
                  <a:pt x="4138119" y="3111995"/>
                  <a:pt x="4179652" y="3099530"/>
                </a:cubicBezTo>
                <a:cubicBezTo>
                  <a:pt x="4133966" y="3116149"/>
                  <a:pt x="4088576" y="3132306"/>
                  <a:pt x="4047044" y="3148925"/>
                </a:cubicBezTo>
                <a:cubicBezTo>
                  <a:pt x="4039034" y="3153080"/>
                  <a:pt x="4034881" y="3153080"/>
                  <a:pt x="4034881" y="3148925"/>
                </a:cubicBezTo>
                <a:cubicBezTo>
                  <a:pt x="4034881" y="3148925"/>
                  <a:pt x="4038737" y="3140616"/>
                  <a:pt x="4042890" y="3140616"/>
                </a:cubicBezTo>
                <a:cubicBezTo>
                  <a:pt x="3910581" y="3186087"/>
                  <a:pt x="3774413" y="3231558"/>
                  <a:pt x="3633796" y="3277029"/>
                </a:cubicBezTo>
                <a:cubicBezTo>
                  <a:pt x="3629642" y="3281183"/>
                  <a:pt x="3617183" y="3285569"/>
                  <a:pt x="3608876" y="3289723"/>
                </a:cubicBezTo>
                <a:cubicBezTo>
                  <a:pt x="3600867" y="3301956"/>
                  <a:pt x="3596714" y="3318345"/>
                  <a:pt x="3588407" y="3334964"/>
                </a:cubicBezTo>
                <a:cubicBezTo>
                  <a:pt x="3580101" y="3334964"/>
                  <a:pt x="3567937" y="3339118"/>
                  <a:pt x="3559631" y="3343273"/>
                </a:cubicBezTo>
                <a:cubicBezTo>
                  <a:pt x="3497629" y="3368202"/>
                  <a:pt x="3435626" y="3392898"/>
                  <a:pt x="3373625" y="3417827"/>
                </a:cubicBezTo>
                <a:cubicBezTo>
                  <a:pt x="3365318" y="3417827"/>
                  <a:pt x="3356715" y="3421981"/>
                  <a:pt x="3348408" y="3426136"/>
                </a:cubicBezTo>
                <a:cubicBezTo>
                  <a:pt x="3303020" y="3451065"/>
                  <a:pt x="3265936" y="3479686"/>
                  <a:pt x="3228557" y="3504614"/>
                </a:cubicBezTo>
                <a:cubicBezTo>
                  <a:pt x="3224404" y="3508769"/>
                  <a:pt x="3212242" y="3512923"/>
                  <a:pt x="3203935" y="3517078"/>
                </a:cubicBezTo>
                <a:cubicBezTo>
                  <a:pt x="3171005" y="3529542"/>
                  <a:pt x="3137779" y="3542006"/>
                  <a:pt x="3100400" y="3554240"/>
                </a:cubicBezTo>
                <a:cubicBezTo>
                  <a:pt x="3092094" y="3558394"/>
                  <a:pt x="3079931" y="3566704"/>
                  <a:pt x="3071624" y="3570627"/>
                </a:cubicBezTo>
                <a:cubicBezTo>
                  <a:pt x="3063318" y="3578937"/>
                  <a:pt x="3050858" y="3591401"/>
                  <a:pt x="3042552" y="3603865"/>
                </a:cubicBezTo>
                <a:cubicBezTo>
                  <a:pt x="3034541" y="3608019"/>
                  <a:pt x="3034245" y="3612175"/>
                  <a:pt x="3038398" y="3612175"/>
                </a:cubicBezTo>
                <a:cubicBezTo>
                  <a:pt x="3046705" y="3612175"/>
                  <a:pt x="3055012" y="3612175"/>
                  <a:pt x="3059165" y="3612175"/>
                </a:cubicBezTo>
                <a:cubicBezTo>
                  <a:pt x="3067471" y="3612175"/>
                  <a:pt x="3067471" y="3616329"/>
                  <a:pt x="3055308" y="3620484"/>
                </a:cubicBezTo>
                <a:cubicBezTo>
                  <a:pt x="3001315" y="3653492"/>
                  <a:pt x="2939314" y="3686729"/>
                  <a:pt x="2881464" y="3719736"/>
                </a:cubicBezTo>
                <a:cubicBezTo>
                  <a:pt x="2889771" y="3719736"/>
                  <a:pt x="2897781" y="3719736"/>
                  <a:pt x="2906088" y="3723890"/>
                </a:cubicBezTo>
                <a:cubicBezTo>
                  <a:pt x="2914394" y="3715581"/>
                  <a:pt x="2926854" y="3711426"/>
                  <a:pt x="2935160" y="3707271"/>
                </a:cubicBezTo>
                <a:cubicBezTo>
                  <a:pt x="2935160" y="3707271"/>
                  <a:pt x="3402104" y="3516848"/>
                  <a:pt x="3633796" y="3434215"/>
                </a:cubicBezTo>
                <a:cubicBezTo>
                  <a:pt x="4084423" y="3268719"/>
                  <a:pt x="4812132" y="3004434"/>
                  <a:pt x="4812132" y="3004434"/>
                </a:cubicBezTo>
                <a:cubicBezTo>
                  <a:pt x="4816285" y="3000279"/>
                  <a:pt x="4824592" y="2996124"/>
                  <a:pt x="4828745" y="2996124"/>
                </a:cubicBezTo>
                <a:cubicBezTo>
                  <a:pt x="4853367" y="2987815"/>
                  <a:pt x="4886593" y="2983430"/>
                  <a:pt x="4911216" y="2975120"/>
                </a:cubicBezTo>
                <a:cubicBezTo>
                  <a:pt x="4915370" y="2975120"/>
                  <a:pt x="4923972" y="2971196"/>
                  <a:pt x="4927830" y="2967041"/>
                </a:cubicBezTo>
                <a:cubicBezTo>
                  <a:pt x="4985975" y="2946499"/>
                  <a:pt x="5047680" y="2929649"/>
                  <a:pt x="5097222" y="2913261"/>
                </a:cubicBezTo>
                <a:cubicBezTo>
                  <a:pt x="5303996" y="2842861"/>
                  <a:pt x="5494154" y="2776848"/>
                  <a:pt x="5671854" y="2718913"/>
                </a:cubicBezTo>
                <a:cubicBezTo>
                  <a:pt x="5841544" y="2660978"/>
                  <a:pt x="5998478" y="2603042"/>
                  <a:pt x="6147401" y="2549263"/>
                </a:cubicBezTo>
                <a:cubicBezTo>
                  <a:pt x="6147401" y="2582269"/>
                  <a:pt x="6168167" y="2590579"/>
                  <a:pt x="6197240" y="2590579"/>
                </a:cubicBezTo>
                <a:cubicBezTo>
                  <a:pt x="6197240" y="2590579"/>
                  <a:pt x="6197240" y="2590579"/>
                  <a:pt x="6193086" y="2590579"/>
                </a:cubicBezTo>
                <a:cubicBezTo>
                  <a:pt x="6188934" y="2590579"/>
                  <a:pt x="6188934" y="2590579"/>
                  <a:pt x="6188934" y="2590579"/>
                </a:cubicBezTo>
                <a:cubicBezTo>
                  <a:pt x="6188934" y="2594734"/>
                  <a:pt x="6184484" y="2594965"/>
                  <a:pt x="6184484" y="2594965"/>
                </a:cubicBezTo>
                <a:cubicBezTo>
                  <a:pt x="6184484" y="2594965"/>
                  <a:pt x="6180331" y="2599119"/>
                  <a:pt x="6176178" y="2599119"/>
                </a:cubicBezTo>
                <a:cubicBezTo>
                  <a:pt x="6155708" y="2607198"/>
                  <a:pt x="6130788" y="2615507"/>
                  <a:pt x="6110022" y="2623817"/>
                </a:cubicBezTo>
                <a:lnTo>
                  <a:pt x="6166684" y="2606044"/>
                </a:lnTo>
                <a:lnTo>
                  <a:pt x="6263098" y="2590579"/>
                </a:lnTo>
                <a:cubicBezTo>
                  <a:pt x="6139094" y="2632126"/>
                  <a:pt x="6006784" y="2685675"/>
                  <a:pt x="5870320" y="2743611"/>
                </a:cubicBezTo>
                <a:cubicBezTo>
                  <a:pt x="5899392" y="2739455"/>
                  <a:pt x="5916006" y="2735532"/>
                  <a:pt x="5936772" y="2731377"/>
                </a:cubicBezTo>
                <a:cubicBezTo>
                  <a:pt x="5808614" y="2768538"/>
                  <a:pt x="5667998" y="2822319"/>
                  <a:pt x="5523227" y="2884178"/>
                </a:cubicBezTo>
                <a:cubicBezTo>
                  <a:pt x="5692620" y="2838707"/>
                  <a:pt x="5857860" y="2772694"/>
                  <a:pt x="6010937" y="2718913"/>
                </a:cubicBezTo>
                <a:cubicBezTo>
                  <a:pt x="5990171" y="2723067"/>
                  <a:pt x="5969404" y="2727223"/>
                  <a:pt x="5948936" y="2727223"/>
                </a:cubicBezTo>
                <a:cubicBezTo>
                  <a:pt x="6010937" y="2710603"/>
                  <a:pt x="6077093" y="2689830"/>
                  <a:pt x="6139094" y="2677365"/>
                </a:cubicBezTo>
                <a:cubicBezTo>
                  <a:pt x="6134941" y="2685675"/>
                  <a:pt x="6122482" y="2690061"/>
                  <a:pt x="6118328" y="2694215"/>
                </a:cubicBezTo>
                <a:cubicBezTo>
                  <a:pt x="6122482" y="2694215"/>
                  <a:pt x="6126932" y="2694215"/>
                  <a:pt x="6131085" y="2694215"/>
                </a:cubicBezTo>
                <a:cubicBezTo>
                  <a:pt x="6126932" y="2698140"/>
                  <a:pt x="6114175" y="2702525"/>
                  <a:pt x="6105868" y="2706680"/>
                </a:cubicBezTo>
                <a:cubicBezTo>
                  <a:pt x="6105868" y="2706680"/>
                  <a:pt x="6110022" y="2714759"/>
                  <a:pt x="6105868" y="2714759"/>
                </a:cubicBezTo>
                <a:cubicBezTo>
                  <a:pt x="6077093" y="2735301"/>
                  <a:pt x="6043867" y="2752151"/>
                  <a:pt x="6015090" y="2768538"/>
                </a:cubicBezTo>
                <a:cubicBezTo>
                  <a:pt x="6068786" y="2772694"/>
                  <a:pt x="6130788" y="2756075"/>
                  <a:pt x="6184484" y="2751920"/>
                </a:cubicBezTo>
                <a:cubicBezTo>
                  <a:pt x="6143248" y="2768538"/>
                  <a:pt x="6097562" y="2789082"/>
                  <a:pt x="6043867" y="2809855"/>
                </a:cubicBezTo>
                <a:cubicBezTo>
                  <a:pt x="6048020" y="2817934"/>
                  <a:pt x="6048020" y="2818165"/>
                  <a:pt x="6052174" y="2818165"/>
                </a:cubicBezTo>
                <a:cubicBezTo>
                  <a:pt x="6019244" y="2830398"/>
                  <a:pt x="5986018" y="2838707"/>
                  <a:pt x="5953089" y="2851171"/>
                </a:cubicBezTo>
                <a:cubicBezTo>
                  <a:pt x="5932322" y="2855326"/>
                  <a:pt x="5911556" y="2863866"/>
                  <a:pt x="5886933" y="2867790"/>
                </a:cubicBezTo>
                <a:cubicBezTo>
                  <a:pt x="5886933" y="2867790"/>
                  <a:pt x="5886933" y="2867790"/>
                  <a:pt x="5882780" y="2867790"/>
                </a:cubicBezTo>
                <a:cubicBezTo>
                  <a:pt x="5878626" y="2867790"/>
                  <a:pt x="5874770" y="2867790"/>
                  <a:pt x="5874770" y="2867790"/>
                </a:cubicBezTo>
                <a:lnTo>
                  <a:pt x="5872693" y="2868944"/>
                </a:lnTo>
                <a:lnTo>
                  <a:pt x="5837391" y="2872176"/>
                </a:lnTo>
                <a:cubicBezTo>
                  <a:pt x="5862310" y="2851402"/>
                  <a:pt x="5899392" y="2838707"/>
                  <a:pt x="5924016" y="2822319"/>
                </a:cubicBezTo>
                <a:cubicBezTo>
                  <a:pt x="5857860" y="2838707"/>
                  <a:pt x="5787848" y="2859480"/>
                  <a:pt x="5717540" y="2884178"/>
                </a:cubicBezTo>
                <a:cubicBezTo>
                  <a:pt x="5742460" y="2884178"/>
                  <a:pt x="5762928" y="2884178"/>
                  <a:pt x="5783695" y="2884178"/>
                </a:cubicBezTo>
                <a:cubicBezTo>
                  <a:pt x="5742460" y="2896642"/>
                  <a:pt x="5663844" y="2892718"/>
                  <a:pt x="5622609" y="2925726"/>
                </a:cubicBezTo>
                <a:cubicBezTo>
                  <a:pt x="5634772" y="2925726"/>
                  <a:pt x="5646935" y="2921570"/>
                  <a:pt x="5659394" y="2921570"/>
                </a:cubicBezTo>
                <a:cubicBezTo>
                  <a:pt x="5560310" y="2942113"/>
                  <a:pt x="5448766" y="2996124"/>
                  <a:pt x="5337222" y="3037441"/>
                </a:cubicBezTo>
                <a:cubicBezTo>
                  <a:pt x="5241992" y="3070678"/>
                  <a:pt x="5068446" y="3136691"/>
                  <a:pt x="4981524" y="3124228"/>
                </a:cubicBezTo>
                <a:cubicBezTo>
                  <a:pt x="5035220" y="3099299"/>
                  <a:pt x="5084762" y="3078757"/>
                  <a:pt x="5134602" y="3057983"/>
                </a:cubicBezTo>
                <a:cubicBezTo>
                  <a:pt x="5093069" y="3057983"/>
                  <a:pt x="5047680" y="3070216"/>
                  <a:pt x="4998138" y="3074372"/>
                </a:cubicBezTo>
                <a:cubicBezTo>
                  <a:pt x="5039374" y="3057983"/>
                  <a:pt x="5080906" y="3041595"/>
                  <a:pt x="5117988" y="3024976"/>
                </a:cubicBezTo>
                <a:cubicBezTo>
                  <a:pt x="5114132" y="3020822"/>
                  <a:pt x="5121846" y="3016667"/>
                  <a:pt x="5121846" y="3016667"/>
                </a:cubicBezTo>
                <a:cubicBezTo>
                  <a:pt x="5113835" y="3012512"/>
                  <a:pt x="5105528" y="3012512"/>
                  <a:pt x="5097222" y="3012512"/>
                </a:cubicBezTo>
                <a:cubicBezTo>
                  <a:pt x="5175838" y="2946268"/>
                  <a:pt x="5291832" y="2925726"/>
                  <a:pt x="5370448" y="2892718"/>
                </a:cubicBezTo>
                <a:cubicBezTo>
                  <a:pt x="5366294" y="2888563"/>
                  <a:pt x="5357690" y="2888563"/>
                  <a:pt x="5349384" y="2888563"/>
                </a:cubicBezTo>
                <a:cubicBezTo>
                  <a:pt x="5361844" y="2884409"/>
                  <a:pt x="5386763" y="2871945"/>
                  <a:pt x="5395070" y="2867790"/>
                </a:cubicBezTo>
                <a:cubicBezTo>
                  <a:pt x="5328915" y="2876099"/>
                  <a:pt x="5250299" y="2896642"/>
                  <a:pt x="5179991" y="2913261"/>
                </a:cubicBezTo>
                <a:cubicBezTo>
                  <a:pt x="5171980" y="2913261"/>
                  <a:pt x="5167532" y="2917416"/>
                  <a:pt x="5159225" y="2917416"/>
                </a:cubicBezTo>
                <a:cubicBezTo>
                  <a:pt x="5117988" y="2933803"/>
                  <a:pt x="5080906" y="2946499"/>
                  <a:pt x="5039374" y="2958732"/>
                </a:cubicBezTo>
                <a:cubicBezTo>
                  <a:pt x="5026914" y="2958732"/>
                  <a:pt x="5023057" y="2962886"/>
                  <a:pt x="5014750" y="2962886"/>
                </a:cubicBezTo>
                <a:cubicBezTo>
                  <a:pt x="4915370" y="3000279"/>
                  <a:pt x="4803826" y="3037210"/>
                  <a:pt x="4696434" y="3070216"/>
                </a:cubicBezTo>
                <a:cubicBezTo>
                  <a:pt x="4683974" y="3074372"/>
                  <a:pt x="4675668" y="3074372"/>
                  <a:pt x="4671515" y="3074372"/>
                </a:cubicBezTo>
                <a:cubicBezTo>
                  <a:pt x="4651044" y="3078526"/>
                  <a:pt x="4630278" y="3082912"/>
                  <a:pt x="4609512" y="3087066"/>
                </a:cubicBezTo>
                <a:cubicBezTo>
                  <a:pt x="4605359" y="3090990"/>
                  <a:pt x="4597052" y="3091220"/>
                  <a:pt x="4592899" y="3095376"/>
                </a:cubicBezTo>
                <a:cubicBezTo>
                  <a:pt x="4381974" y="3173853"/>
                  <a:pt x="4154732" y="3256485"/>
                  <a:pt x="3923040" y="3347427"/>
                </a:cubicBezTo>
                <a:cubicBezTo>
                  <a:pt x="3915030" y="3347427"/>
                  <a:pt x="3906724" y="3355968"/>
                  <a:pt x="3902570" y="3359892"/>
                </a:cubicBezTo>
                <a:cubicBezTo>
                  <a:pt x="3902570" y="3364046"/>
                  <a:pt x="3894264" y="3372125"/>
                  <a:pt x="3885957" y="3372125"/>
                </a:cubicBezTo>
                <a:cubicBezTo>
                  <a:pt x="3832262" y="3392898"/>
                  <a:pt x="3774413" y="3413441"/>
                  <a:pt x="3720718" y="3434215"/>
                </a:cubicBezTo>
                <a:cubicBezTo>
                  <a:pt x="3712412" y="3438369"/>
                  <a:pt x="3704105" y="3442525"/>
                  <a:pt x="3695798" y="3442525"/>
                </a:cubicBezTo>
                <a:cubicBezTo>
                  <a:pt x="3679186" y="3442525"/>
                  <a:pt x="3662868" y="3442525"/>
                  <a:pt x="3642102" y="3446679"/>
                </a:cubicBezTo>
                <a:cubicBezTo>
                  <a:pt x="3637949" y="3450833"/>
                  <a:pt x="3629642" y="3454988"/>
                  <a:pt x="3629642" y="3454988"/>
                </a:cubicBezTo>
                <a:cubicBezTo>
                  <a:pt x="3629642" y="3459143"/>
                  <a:pt x="3629642" y="3459373"/>
                  <a:pt x="3637949" y="3459373"/>
                </a:cubicBezTo>
                <a:cubicBezTo>
                  <a:pt x="3642102" y="3463298"/>
                  <a:pt x="3642102" y="3467221"/>
                  <a:pt x="3633796" y="3467221"/>
                </a:cubicBezTo>
                <a:cubicBezTo>
                  <a:pt x="3625489" y="3467221"/>
                  <a:pt x="3617183" y="3467221"/>
                  <a:pt x="3613327" y="3467221"/>
                </a:cubicBezTo>
                <a:cubicBezTo>
                  <a:pt x="3609174" y="3463067"/>
                  <a:pt x="3596714" y="3463067"/>
                  <a:pt x="3592560" y="3467221"/>
                </a:cubicBezTo>
                <a:cubicBezTo>
                  <a:pt x="3423167" y="3541775"/>
                  <a:pt x="3253477" y="3620253"/>
                  <a:pt x="3075778" y="3703117"/>
                </a:cubicBezTo>
                <a:cubicBezTo>
                  <a:pt x="3067471" y="3703117"/>
                  <a:pt x="3055012" y="3707271"/>
                  <a:pt x="3047001" y="3711426"/>
                </a:cubicBezTo>
                <a:cubicBezTo>
                  <a:pt x="3022082" y="3719736"/>
                  <a:pt x="3001315" y="3731969"/>
                  <a:pt x="2980549" y="3740278"/>
                </a:cubicBezTo>
                <a:cubicBezTo>
                  <a:pt x="2972540" y="3744433"/>
                  <a:pt x="2972540" y="3748588"/>
                  <a:pt x="2980549" y="3744433"/>
                </a:cubicBezTo>
                <a:cubicBezTo>
                  <a:pt x="2993009" y="3744433"/>
                  <a:pt x="3005468" y="3744663"/>
                  <a:pt x="3017928" y="3748588"/>
                </a:cubicBezTo>
                <a:cubicBezTo>
                  <a:pt x="3026235" y="3740509"/>
                  <a:pt x="3042848" y="3736123"/>
                  <a:pt x="3051154" y="3731969"/>
                </a:cubicBezTo>
                <a:cubicBezTo>
                  <a:pt x="3137779" y="3694807"/>
                  <a:pt x="3216395" y="3661800"/>
                  <a:pt x="3299162" y="3620484"/>
                </a:cubicBezTo>
                <a:cubicBezTo>
                  <a:pt x="3311326" y="3620484"/>
                  <a:pt x="3311326" y="3620484"/>
                  <a:pt x="3303316" y="3624639"/>
                </a:cubicBezTo>
                <a:cubicBezTo>
                  <a:pt x="3286703" y="3641258"/>
                  <a:pt x="3274243" y="3649567"/>
                  <a:pt x="3261783" y="3662031"/>
                </a:cubicBezTo>
                <a:cubicBezTo>
                  <a:pt x="3253477" y="3662031"/>
                  <a:pt x="3241017" y="3669879"/>
                  <a:pt x="3232710" y="3669879"/>
                </a:cubicBezTo>
                <a:cubicBezTo>
                  <a:pt x="3146086" y="3707271"/>
                  <a:pt x="3059165" y="3748819"/>
                  <a:pt x="2968089" y="3785980"/>
                </a:cubicBezTo>
                <a:cubicBezTo>
                  <a:pt x="2955630" y="3790134"/>
                  <a:pt x="2943467" y="3794059"/>
                  <a:pt x="2935160" y="3802368"/>
                </a:cubicBezTo>
                <a:cubicBezTo>
                  <a:pt x="2860698" y="3839530"/>
                  <a:pt x="2778227" y="3881076"/>
                  <a:pt x="2699612" y="3922393"/>
                </a:cubicBezTo>
                <a:cubicBezTo>
                  <a:pt x="2691306" y="3926547"/>
                  <a:pt x="2691306" y="3930472"/>
                  <a:pt x="2695459" y="3930472"/>
                </a:cubicBezTo>
                <a:cubicBezTo>
                  <a:pt x="2703765" y="3930472"/>
                  <a:pt x="2703765" y="3934626"/>
                  <a:pt x="2695459" y="3938780"/>
                </a:cubicBezTo>
                <a:cubicBezTo>
                  <a:pt x="2108367" y="4220147"/>
                  <a:pt x="1442958" y="4538675"/>
                  <a:pt x="678166" y="4906597"/>
                </a:cubicBezTo>
                <a:cubicBezTo>
                  <a:pt x="665707" y="4910751"/>
                  <a:pt x="644940" y="4918830"/>
                  <a:pt x="632481" y="4922985"/>
                </a:cubicBezTo>
                <a:cubicBezTo>
                  <a:pt x="574631" y="4943758"/>
                  <a:pt x="504323" y="4968455"/>
                  <a:pt x="442321" y="4985074"/>
                </a:cubicBezTo>
                <a:cubicBezTo>
                  <a:pt x="525090" y="4931294"/>
                  <a:pt x="632481" y="4869205"/>
                  <a:pt x="727708" y="4819578"/>
                </a:cubicBezTo>
                <a:cubicBezTo>
                  <a:pt x="649094" y="4852816"/>
                  <a:pt x="570478" y="4881668"/>
                  <a:pt x="488006" y="4914676"/>
                </a:cubicBezTo>
                <a:cubicBezTo>
                  <a:pt x="578785" y="4860895"/>
                  <a:pt x="678166" y="4807115"/>
                  <a:pt x="773098" y="4749411"/>
                </a:cubicBezTo>
                <a:cubicBezTo>
                  <a:pt x="690626" y="4769953"/>
                  <a:pt x="632481" y="4803191"/>
                  <a:pt x="570478" y="4799036"/>
                </a:cubicBezTo>
                <a:cubicBezTo>
                  <a:pt x="607857" y="4778493"/>
                  <a:pt x="644643" y="4753565"/>
                  <a:pt x="682022" y="4737177"/>
                </a:cubicBezTo>
                <a:cubicBezTo>
                  <a:pt x="2869004" y="3698963"/>
                  <a:pt x="2869004" y="3698963"/>
                  <a:pt x="2869004" y="3698963"/>
                </a:cubicBezTo>
                <a:cubicBezTo>
                  <a:pt x="2873158" y="3694807"/>
                  <a:pt x="2889771" y="3686729"/>
                  <a:pt x="2893924" y="3682574"/>
                </a:cubicBezTo>
                <a:cubicBezTo>
                  <a:pt x="2976693" y="3624639"/>
                  <a:pt x="3050858" y="3575013"/>
                  <a:pt x="3125320" y="3525388"/>
                </a:cubicBezTo>
                <a:cubicBezTo>
                  <a:pt x="3137779" y="3521233"/>
                  <a:pt x="3141932" y="3508769"/>
                  <a:pt x="3137779" y="3508769"/>
                </a:cubicBezTo>
                <a:cubicBezTo>
                  <a:pt x="3125320" y="3508769"/>
                  <a:pt x="3117013" y="3508769"/>
                  <a:pt x="3108706" y="3512923"/>
                </a:cubicBezTo>
                <a:cubicBezTo>
                  <a:pt x="2984702" y="3575013"/>
                  <a:pt x="2856545" y="3632717"/>
                  <a:pt x="2720081" y="3698963"/>
                </a:cubicBezTo>
                <a:cubicBezTo>
                  <a:pt x="2711775" y="3703117"/>
                  <a:pt x="2699612" y="3707271"/>
                  <a:pt x="2691306" y="3707271"/>
                </a:cubicBezTo>
                <a:cubicBezTo>
                  <a:pt x="2682999" y="3707271"/>
                  <a:pt x="2670539" y="3711426"/>
                  <a:pt x="2662233" y="3715581"/>
                </a:cubicBezTo>
                <a:cubicBezTo>
                  <a:pt x="2434991" y="3827296"/>
                  <a:pt x="2199145" y="3938780"/>
                  <a:pt x="1955290" y="4062730"/>
                </a:cubicBezTo>
                <a:cubicBezTo>
                  <a:pt x="1946983" y="4066884"/>
                  <a:pt x="1930370" y="4075424"/>
                  <a:pt x="1917911" y="4079579"/>
                </a:cubicBezTo>
                <a:cubicBezTo>
                  <a:pt x="1591584" y="4215992"/>
                  <a:pt x="1232031" y="4364638"/>
                  <a:pt x="851712" y="4521825"/>
                </a:cubicBezTo>
                <a:cubicBezTo>
                  <a:pt x="843406" y="4530134"/>
                  <a:pt x="818486" y="4538675"/>
                  <a:pt x="810180" y="4542829"/>
                </a:cubicBezTo>
                <a:cubicBezTo>
                  <a:pt x="760638" y="4559217"/>
                  <a:pt x="711095" y="4575605"/>
                  <a:pt x="665707" y="4592224"/>
                </a:cubicBezTo>
                <a:cubicBezTo>
                  <a:pt x="649094" y="4596379"/>
                  <a:pt x="636634" y="4600534"/>
                  <a:pt x="636634" y="4596379"/>
                </a:cubicBezTo>
                <a:cubicBezTo>
                  <a:pt x="632481" y="4596379"/>
                  <a:pt x="665707" y="4575836"/>
                  <a:pt x="669860" y="4567527"/>
                </a:cubicBezTo>
                <a:cubicBezTo>
                  <a:pt x="678166" y="4563371"/>
                  <a:pt x="673716" y="4559217"/>
                  <a:pt x="657103" y="4563371"/>
                </a:cubicBezTo>
                <a:cubicBezTo>
                  <a:pt x="632481" y="4571681"/>
                  <a:pt x="603704" y="4579760"/>
                  <a:pt x="578785" y="4588069"/>
                </a:cubicBezTo>
                <a:cubicBezTo>
                  <a:pt x="562172" y="4592224"/>
                  <a:pt x="570775" y="4571681"/>
                  <a:pt x="582938" y="4563371"/>
                </a:cubicBezTo>
                <a:cubicBezTo>
                  <a:pt x="595398" y="4555063"/>
                  <a:pt x="607857" y="4551138"/>
                  <a:pt x="612011" y="4551138"/>
                </a:cubicBezTo>
                <a:cubicBezTo>
                  <a:pt x="612011" y="4551138"/>
                  <a:pt x="612011" y="4546753"/>
                  <a:pt x="607857" y="4538675"/>
                </a:cubicBezTo>
                <a:cubicBezTo>
                  <a:pt x="599551" y="4534519"/>
                  <a:pt x="632481" y="4517900"/>
                  <a:pt x="632481" y="4517900"/>
                </a:cubicBezTo>
                <a:cubicBezTo>
                  <a:pt x="620021" y="4513977"/>
                  <a:pt x="570478" y="4513746"/>
                  <a:pt x="574631" y="4509592"/>
                </a:cubicBezTo>
                <a:cubicBezTo>
                  <a:pt x="574631" y="4501282"/>
                  <a:pt x="587091" y="4489048"/>
                  <a:pt x="595101" y="4480740"/>
                </a:cubicBezTo>
                <a:cubicBezTo>
                  <a:pt x="595101" y="4480740"/>
                  <a:pt x="595101" y="4480740"/>
                  <a:pt x="595101" y="4476585"/>
                </a:cubicBezTo>
                <a:cubicBezTo>
                  <a:pt x="607561" y="4468275"/>
                  <a:pt x="603408" y="4464121"/>
                  <a:pt x="590948" y="4468275"/>
                </a:cubicBezTo>
                <a:cubicBezTo>
                  <a:pt x="541405" y="4480740"/>
                  <a:pt x="491864" y="4492973"/>
                  <a:pt x="446474" y="4505437"/>
                </a:cubicBezTo>
                <a:cubicBezTo>
                  <a:pt x="463087" y="4472430"/>
                  <a:pt x="516783" y="4402262"/>
                  <a:pt x="570478" y="4385642"/>
                </a:cubicBezTo>
                <a:cubicBezTo>
                  <a:pt x="541703" y="4393952"/>
                  <a:pt x="504323" y="4406416"/>
                  <a:pt x="475547" y="4418650"/>
                </a:cubicBezTo>
                <a:cubicBezTo>
                  <a:pt x="516783" y="4389798"/>
                  <a:pt x="570478" y="4364869"/>
                  <a:pt x="612011" y="4335786"/>
                </a:cubicBezTo>
                <a:cubicBezTo>
                  <a:pt x="574631" y="4335786"/>
                  <a:pt x="533396" y="4348250"/>
                  <a:pt x="488006" y="4360714"/>
                </a:cubicBezTo>
                <a:cubicBezTo>
                  <a:pt x="475547" y="4368793"/>
                  <a:pt x="475547" y="4364638"/>
                  <a:pt x="488006" y="4356329"/>
                </a:cubicBezTo>
                <a:cubicBezTo>
                  <a:pt x="516783" y="4335786"/>
                  <a:pt x="545856" y="4319398"/>
                  <a:pt x="578785" y="4298625"/>
                </a:cubicBezTo>
                <a:cubicBezTo>
                  <a:pt x="591244" y="4286160"/>
                  <a:pt x="615868" y="4278081"/>
                  <a:pt x="624174" y="4269773"/>
                </a:cubicBezTo>
                <a:cubicBezTo>
                  <a:pt x="1070648" y="4067115"/>
                  <a:pt x="1480040" y="3876691"/>
                  <a:pt x="1860359" y="3703117"/>
                </a:cubicBezTo>
                <a:cubicBezTo>
                  <a:pt x="1421894" y="3868382"/>
                  <a:pt x="938337" y="4046341"/>
                  <a:pt x="413545" y="4240689"/>
                </a:cubicBezTo>
                <a:cubicBezTo>
                  <a:pt x="438167" y="4228456"/>
                  <a:pt x="463087" y="4215992"/>
                  <a:pt x="488006" y="4199373"/>
                </a:cubicBezTo>
                <a:cubicBezTo>
                  <a:pt x="504619" y="4195218"/>
                  <a:pt x="500466" y="4191064"/>
                  <a:pt x="488006" y="4195218"/>
                </a:cubicBezTo>
                <a:cubicBezTo>
                  <a:pt x="450627" y="4207683"/>
                  <a:pt x="169690" y="4253154"/>
                  <a:pt x="173843" y="4245075"/>
                </a:cubicBezTo>
                <a:cubicBezTo>
                  <a:pt x="173843" y="4236766"/>
                  <a:pt x="219233" y="4211837"/>
                  <a:pt x="227540" y="4203528"/>
                </a:cubicBezTo>
                <a:cubicBezTo>
                  <a:pt x="210927" y="4203528"/>
                  <a:pt x="152781" y="4211837"/>
                  <a:pt x="144475" y="4207683"/>
                </a:cubicBezTo>
                <a:cubicBezTo>
                  <a:pt x="186007" y="4145593"/>
                  <a:pt x="231692" y="4096198"/>
                  <a:pt x="322470" y="4050727"/>
                </a:cubicBezTo>
                <a:cubicBezTo>
                  <a:pt x="285388" y="4046572"/>
                  <a:pt x="243855" y="4054651"/>
                  <a:pt x="186007" y="4062730"/>
                </a:cubicBezTo>
                <a:cubicBezTo>
                  <a:pt x="181853" y="4058806"/>
                  <a:pt x="235549" y="4038032"/>
                  <a:pt x="214783" y="4038032"/>
                </a:cubicBezTo>
                <a:cubicBezTo>
                  <a:pt x="124004" y="4071270"/>
                  <a:pt x="53696" y="4079579"/>
                  <a:pt x="0" y="4050727"/>
                </a:cubicBezTo>
                <a:cubicBezTo>
                  <a:pt x="20766" y="4029953"/>
                  <a:pt x="74461" y="4005256"/>
                  <a:pt x="86625" y="3988637"/>
                </a:cubicBezTo>
                <a:cubicBezTo>
                  <a:pt x="86625" y="3984482"/>
                  <a:pt x="99085" y="3980328"/>
                  <a:pt x="111545" y="3976174"/>
                </a:cubicBezTo>
                <a:cubicBezTo>
                  <a:pt x="119851" y="3976174"/>
                  <a:pt x="128158" y="3967864"/>
                  <a:pt x="124004" y="3967864"/>
                </a:cubicBezTo>
                <a:cubicBezTo>
                  <a:pt x="124004" y="3959555"/>
                  <a:pt x="132311" y="3951245"/>
                  <a:pt x="148627" y="3942936"/>
                </a:cubicBezTo>
                <a:cubicBezTo>
                  <a:pt x="173546" y="3930703"/>
                  <a:pt x="198466" y="3922393"/>
                  <a:pt x="231692" y="3909928"/>
                </a:cubicBezTo>
                <a:cubicBezTo>
                  <a:pt x="235846" y="3909928"/>
                  <a:pt x="235846" y="3909928"/>
                  <a:pt x="235846" y="3909928"/>
                </a:cubicBezTo>
                <a:cubicBezTo>
                  <a:pt x="231692" y="3909928"/>
                  <a:pt x="215079" y="3922162"/>
                  <a:pt x="218936" y="3926317"/>
                </a:cubicBezTo>
                <a:cubicBezTo>
                  <a:pt x="231396" y="3930472"/>
                  <a:pt x="248009" y="3926547"/>
                  <a:pt x="256315" y="3922393"/>
                </a:cubicBezTo>
                <a:cubicBezTo>
                  <a:pt x="260468" y="3922393"/>
                  <a:pt x="268478" y="3914084"/>
                  <a:pt x="272631" y="3909928"/>
                </a:cubicBezTo>
                <a:cubicBezTo>
                  <a:pt x="276784" y="3905774"/>
                  <a:pt x="293397" y="3901619"/>
                  <a:pt x="301704" y="3901619"/>
                </a:cubicBezTo>
                <a:cubicBezTo>
                  <a:pt x="305857" y="3901619"/>
                  <a:pt x="343236" y="3885232"/>
                  <a:pt x="359849" y="3881076"/>
                </a:cubicBezTo>
                <a:cubicBezTo>
                  <a:pt x="372309" y="3876922"/>
                  <a:pt x="359553" y="3872767"/>
                  <a:pt x="342940" y="3876922"/>
                </a:cubicBezTo>
                <a:cubicBezTo>
                  <a:pt x="334930" y="3885232"/>
                  <a:pt x="330776" y="3876691"/>
                  <a:pt x="342940" y="3868613"/>
                </a:cubicBezTo>
                <a:cubicBezTo>
                  <a:pt x="380319" y="3839530"/>
                  <a:pt x="413545" y="3810678"/>
                  <a:pt x="446474" y="3777671"/>
                </a:cubicBezTo>
                <a:cubicBezTo>
                  <a:pt x="458934" y="3769361"/>
                  <a:pt x="479404" y="3756897"/>
                  <a:pt x="491864" y="3752973"/>
                </a:cubicBezTo>
                <a:cubicBezTo>
                  <a:pt x="541405" y="3736355"/>
                  <a:pt x="587091" y="3715350"/>
                  <a:pt x="632481" y="3698963"/>
                </a:cubicBezTo>
                <a:cubicBezTo>
                  <a:pt x="649094" y="3694807"/>
                  <a:pt x="665707" y="3682343"/>
                  <a:pt x="678166" y="3674265"/>
                </a:cubicBezTo>
                <a:cubicBezTo>
                  <a:pt x="740168" y="3632717"/>
                  <a:pt x="793567" y="3595787"/>
                  <a:pt x="851712" y="3554240"/>
                </a:cubicBezTo>
                <a:cubicBezTo>
                  <a:pt x="863876" y="3550316"/>
                  <a:pt x="884938" y="3541775"/>
                  <a:pt x="901255" y="3537621"/>
                </a:cubicBezTo>
                <a:cubicBezTo>
                  <a:pt x="901255" y="3537621"/>
                  <a:pt x="900958" y="3537621"/>
                  <a:pt x="905111" y="3533467"/>
                </a:cubicBezTo>
                <a:cubicBezTo>
                  <a:pt x="917571" y="3533467"/>
                  <a:pt x="938337" y="3525388"/>
                  <a:pt x="946644" y="3517078"/>
                </a:cubicBezTo>
                <a:cubicBezTo>
                  <a:pt x="1058188" y="3450833"/>
                  <a:pt x="1173886" y="3388975"/>
                  <a:pt x="1294034" y="3331039"/>
                </a:cubicBezTo>
                <a:cubicBezTo>
                  <a:pt x="963257" y="3438600"/>
                  <a:pt x="615868" y="3533696"/>
                  <a:pt x="239702" y="3645182"/>
                </a:cubicBezTo>
                <a:cubicBezTo>
                  <a:pt x="227242" y="3649336"/>
                  <a:pt x="227242" y="3649336"/>
                  <a:pt x="239702" y="3641027"/>
                </a:cubicBezTo>
                <a:cubicBezTo>
                  <a:pt x="748178" y="3475762"/>
                  <a:pt x="1203256" y="3281414"/>
                  <a:pt x="1628963" y="3132537"/>
                </a:cubicBezTo>
                <a:cubicBezTo>
                  <a:pt x="1612350" y="3153310"/>
                  <a:pt x="1587728" y="3182162"/>
                  <a:pt x="1566962" y="3198781"/>
                </a:cubicBezTo>
                <a:cubicBezTo>
                  <a:pt x="1728048" y="3169699"/>
                  <a:pt x="1930668" y="3049674"/>
                  <a:pt x="2071284" y="2975120"/>
                </a:cubicBezTo>
                <a:cubicBezTo>
                  <a:pt x="2042211" y="2983430"/>
                  <a:pt x="2005129" y="2975351"/>
                  <a:pt x="1963596" y="2991970"/>
                </a:cubicBezTo>
                <a:cubicBezTo>
                  <a:pt x="1992669" y="2971196"/>
                  <a:pt x="2021445" y="2954578"/>
                  <a:pt x="2054671" y="2942113"/>
                </a:cubicBezTo>
                <a:cubicBezTo>
                  <a:pt x="1963596" y="2983430"/>
                  <a:pt x="1884982" y="3004434"/>
                  <a:pt x="1864512" y="2929880"/>
                </a:cubicBezTo>
                <a:cubicBezTo>
                  <a:pt x="1880829" y="2917416"/>
                  <a:pt x="1897738" y="2904951"/>
                  <a:pt x="1914055" y="2892718"/>
                </a:cubicBezTo>
                <a:cubicBezTo>
                  <a:pt x="1819123" y="2838938"/>
                  <a:pt x="1558358" y="2892488"/>
                  <a:pt x="1418038" y="2942113"/>
                </a:cubicBezTo>
                <a:cubicBezTo>
                  <a:pt x="1450967" y="2925494"/>
                  <a:pt x="1488050" y="2900797"/>
                  <a:pt x="1512970" y="2884178"/>
                </a:cubicBezTo>
                <a:cubicBezTo>
                  <a:pt x="1459273" y="2904951"/>
                  <a:pt x="1393119" y="2917647"/>
                  <a:pt x="1339422" y="2938189"/>
                </a:cubicBezTo>
                <a:cubicBezTo>
                  <a:pt x="1413885" y="2888563"/>
                  <a:pt x="1500806" y="2830628"/>
                  <a:pt x="1562809" y="2772924"/>
                </a:cubicBezTo>
                <a:cubicBezTo>
                  <a:pt x="1459571" y="2822550"/>
                  <a:pt x="1347729" y="2867790"/>
                  <a:pt x="1232031" y="2859480"/>
                </a:cubicBezTo>
                <a:cubicBezTo>
                  <a:pt x="1372352" y="2764384"/>
                  <a:pt x="1616504" y="2723067"/>
                  <a:pt x="1781744" y="2673442"/>
                </a:cubicBezTo>
                <a:cubicBezTo>
                  <a:pt x="1674353" y="2698371"/>
                  <a:pt x="1554205" y="2722836"/>
                  <a:pt x="1446814" y="2743611"/>
                </a:cubicBezTo>
                <a:cubicBezTo>
                  <a:pt x="1579124" y="2702294"/>
                  <a:pt x="1715588" y="2660978"/>
                  <a:pt x="1843746" y="2615507"/>
                </a:cubicBezTo>
                <a:cubicBezTo>
                  <a:pt x="1852052" y="2615507"/>
                  <a:pt x="1880829" y="2607429"/>
                  <a:pt x="1889135" y="2603273"/>
                </a:cubicBezTo>
                <a:cubicBezTo>
                  <a:pt x="1897442" y="2599119"/>
                  <a:pt x="1905748" y="2594734"/>
                  <a:pt x="1909901" y="2590579"/>
                </a:cubicBezTo>
                <a:cubicBezTo>
                  <a:pt x="1914055" y="2586655"/>
                  <a:pt x="1905748" y="2586655"/>
                  <a:pt x="1893288" y="2590579"/>
                </a:cubicBezTo>
                <a:cubicBezTo>
                  <a:pt x="1839592" y="2598888"/>
                  <a:pt x="1785897" y="2603042"/>
                  <a:pt x="1727752" y="2611121"/>
                </a:cubicBezTo>
                <a:cubicBezTo>
                  <a:pt x="1715588" y="2615276"/>
                  <a:pt x="1703426" y="2627971"/>
                  <a:pt x="1695119" y="2627971"/>
                </a:cubicBezTo>
                <a:cubicBezTo>
                  <a:pt x="1686813" y="2632126"/>
                  <a:pt x="1674056" y="2636280"/>
                  <a:pt x="1665749" y="2632126"/>
                </a:cubicBezTo>
                <a:cubicBezTo>
                  <a:pt x="1657740" y="2632126"/>
                  <a:pt x="1661893" y="2627971"/>
                  <a:pt x="1670200" y="2623817"/>
                </a:cubicBezTo>
                <a:cubicBezTo>
                  <a:pt x="1674056" y="2619661"/>
                  <a:pt x="1682659" y="2615276"/>
                  <a:pt x="1686813" y="2611121"/>
                </a:cubicBezTo>
                <a:cubicBezTo>
                  <a:pt x="1695119" y="2603042"/>
                  <a:pt x="1695119" y="2599119"/>
                  <a:pt x="1682659" y="2603273"/>
                </a:cubicBezTo>
                <a:cubicBezTo>
                  <a:pt x="1678506" y="2603273"/>
                  <a:pt x="1674056" y="2603273"/>
                  <a:pt x="1670200" y="2603273"/>
                </a:cubicBezTo>
                <a:cubicBezTo>
                  <a:pt x="1657740" y="2603273"/>
                  <a:pt x="1657740" y="2598888"/>
                  <a:pt x="1665749" y="2590579"/>
                </a:cubicBezTo>
                <a:cubicBezTo>
                  <a:pt x="1719741" y="2565881"/>
                  <a:pt x="1773438" y="2540953"/>
                  <a:pt x="1822979" y="2516256"/>
                </a:cubicBezTo>
                <a:cubicBezTo>
                  <a:pt x="1831286" y="2507946"/>
                  <a:pt x="1843746" y="2499867"/>
                  <a:pt x="1856205" y="2499867"/>
                </a:cubicBezTo>
                <a:cubicBezTo>
                  <a:pt x="1864216" y="2495713"/>
                  <a:pt x="1860359" y="2479094"/>
                  <a:pt x="1860359" y="2474940"/>
                </a:cubicBezTo>
                <a:cubicBezTo>
                  <a:pt x="1752671" y="2495713"/>
                  <a:pt x="1752967" y="2495482"/>
                  <a:pt x="1752967" y="2495482"/>
                </a:cubicBezTo>
                <a:cubicBezTo>
                  <a:pt x="1740508" y="2499637"/>
                  <a:pt x="1728048" y="2507946"/>
                  <a:pt x="1715588" y="2516256"/>
                </a:cubicBezTo>
                <a:cubicBezTo>
                  <a:pt x="1690966" y="2528489"/>
                  <a:pt x="1666046" y="2536798"/>
                  <a:pt x="1641127" y="2549263"/>
                </a:cubicBezTo>
                <a:cubicBezTo>
                  <a:pt x="1628667" y="2553417"/>
                  <a:pt x="1624810" y="2545338"/>
                  <a:pt x="1628963" y="2537029"/>
                </a:cubicBezTo>
                <a:cubicBezTo>
                  <a:pt x="1645576" y="2520410"/>
                  <a:pt x="1661893" y="2507946"/>
                  <a:pt x="1678506" y="2491327"/>
                </a:cubicBezTo>
                <a:cubicBezTo>
                  <a:pt x="1682659" y="2479094"/>
                  <a:pt x="1674353" y="2471015"/>
                  <a:pt x="1661893" y="2474940"/>
                </a:cubicBezTo>
                <a:cubicBezTo>
                  <a:pt x="1612350" y="2499867"/>
                  <a:pt x="1554502" y="2516256"/>
                  <a:pt x="1504959" y="2537029"/>
                </a:cubicBezTo>
                <a:cubicBezTo>
                  <a:pt x="1529879" y="2508177"/>
                  <a:pt x="1558655" y="2478863"/>
                  <a:pt x="1587431" y="2450011"/>
                </a:cubicBezTo>
                <a:cubicBezTo>
                  <a:pt x="1599891" y="2445856"/>
                  <a:pt x="1595737" y="2441702"/>
                  <a:pt x="1587431" y="2445856"/>
                </a:cubicBezTo>
                <a:cubicBezTo>
                  <a:pt x="1161723" y="2598888"/>
                  <a:pt x="706942" y="2764153"/>
                  <a:pt x="214783" y="2942113"/>
                </a:cubicBezTo>
                <a:cubicBezTo>
                  <a:pt x="198466" y="2946268"/>
                  <a:pt x="177997" y="2946499"/>
                  <a:pt x="173843" y="2938189"/>
                </a:cubicBezTo>
                <a:cubicBezTo>
                  <a:pt x="165537" y="2934034"/>
                  <a:pt x="169394" y="2925726"/>
                  <a:pt x="181853" y="2921570"/>
                </a:cubicBezTo>
                <a:cubicBezTo>
                  <a:pt x="210629" y="2900797"/>
                  <a:pt x="235549" y="2880255"/>
                  <a:pt x="256315" y="2859480"/>
                </a:cubicBezTo>
                <a:cubicBezTo>
                  <a:pt x="272928" y="2851171"/>
                  <a:pt x="268775" y="2851171"/>
                  <a:pt x="256315" y="2855326"/>
                </a:cubicBezTo>
                <a:cubicBezTo>
                  <a:pt x="190159" y="2876099"/>
                  <a:pt x="128158" y="2896642"/>
                  <a:pt x="66155" y="2913261"/>
                </a:cubicBezTo>
                <a:cubicBezTo>
                  <a:pt x="53696" y="2921340"/>
                  <a:pt x="41235" y="2921340"/>
                  <a:pt x="33226" y="2913261"/>
                </a:cubicBezTo>
                <a:cubicBezTo>
                  <a:pt x="24920" y="2909107"/>
                  <a:pt x="24623" y="2905182"/>
                  <a:pt x="24623" y="2905182"/>
                </a:cubicBezTo>
                <a:cubicBezTo>
                  <a:pt x="37083" y="2896873"/>
                  <a:pt x="49542" y="2884178"/>
                  <a:pt x="66155" y="2875869"/>
                </a:cubicBezTo>
                <a:cubicBezTo>
                  <a:pt x="529243" y="2689830"/>
                  <a:pt x="1045728" y="2582500"/>
                  <a:pt x="1413588" y="2375688"/>
                </a:cubicBezTo>
                <a:cubicBezTo>
                  <a:pt x="1413588" y="2367610"/>
                  <a:pt x="1405578" y="2359069"/>
                  <a:pt x="1401425" y="2354914"/>
                </a:cubicBezTo>
                <a:cubicBezTo>
                  <a:pt x="1103874" y="2400385"/>
                  <a:pt x="711095" y="2574190"/>
                  <a:pt x="384472" y="2694215"/>
                </a:cubicBezTo>
                <a:cubicBezTo>
                  <a:pt x="380319" y="2698140"/>
                  <a:pt x="326623" y="2681521"/>
                  <a:pt x="330776" y="2677365"/>
                </a:cubicBezTo>
                <a:cubicBezTo>
                  <a:pt x="347389" y="2660747"/>
                  <a:pt x="372309" y="2636050"/>
                  <a:pt x="392779" y="2619661"/>
                </a:cubicBezTo>
                <a:cubicBezTo>
                  <a:pt x="260468" y="2656823"/>
                  <a:pt x="136464" y="2702294"/>
                  <a:pt x="12460" y="2751920"/>
                </a:cubicBezTo>
                <a:cubicBezTo>
                  <a:pt x="132311" y="2698140"/>
                  <a:pt x="256315" y="2644359"/>
                  <a:pt x="380319" y="2590579"/>
                </a:cubicBezTo>
                <a:cubicBezTo>
                  <a:pt x="343236" y="2598888"/>
                  <a:pt x="314163" y="2607429"/>
                  <a:pt x="280937" y="2607429"/>
                </a:cubicBezTo>
                <a:cubicBezTo>
                  <a:pt x="330776" y="2586655"/>
                  <a:pt x="392779" y="2553648"/>
                  <a:pt x="434014" y="2537029"/>
                </a:cubicBezTo>
                <a:cubicBezTo>
                  <a:pt x="421554" y="2532875"/>
                  <a:pt x="380319" y="2524565"/>
                  <a:pt x="359849" y="2520410"/>
                </a:cubicBezTo>
                <a:cubicBezTo>
                  <a:pt x="649094" y="2417004"/>
                  <a:pt x="930328" y="2317753"/>
                  <a:pt x="1186643" y="2230966"/>
                </a:cubicBezTo>
                <a:cubicBezTo>
                  <a:pt x="1190796" y="2230966"/>
                  <a:pt x="1190499" y="2230966"/>
                  <a:pt x="1190499" y="2230966"/>
                </a:cubicBezTo>
                <a:cubicBezTo>
                  <a:pt x="1202959" y="2226812"/>
                  <a:pt x="1207112" y="2214347"/>
                  <a:pt x="1202959" y="2206268"/>
                </a:cubicBezTo>
                <a:cubicBezTo>
                  <a:pt x="1198805" y="2193804"/>
                  <a:pt x="1190796" y="2176955"/>
                  <a:pt x="1186643" y="2156412"/>
                </a:cubicBezTo>
                <a:cubicBezTo>
                  <a:pt x="1182490" y="2148103"/>
                  <a:pt x="1169733" y="2144179"/>
                  <a:pt x="1157273" y="2148333"/>
                </a:cubicBezTo>
                <a:cubicBezTo>
                  <a:pt x="1029115" y="2181341"/>
                  <a:pt x="905409" y="2210193"/>
                  <a:pt x="764791" y="2239275"/>
                </a:cubicBezTo>
                <a:cubicBezTo>
                  <a:pt x="773098" y="2230966"/>
                  <a:pt x="785558" y="2222656"/>
                  <a:pt x="793864" y="2210423"/>
                </a:cubicBezTo>
                <a:cubicBezTo>
                  <a:pt x="806027" y="2206268"/>
                  <a:pt x="801873" y="2197728"/>
                  <a:pt x="789711" y="2197728"/>
                </a:cubicBezTo>
                <a:cubicBezTo>
                  <a:pt x="777251" y="2197728"/>
                  <a:pt x="768945" y="2193574"/>
                  <a:pt x="768945" y="2193574"/>
                </a:cubicBezTo>
                <a:cubicBezTo>
                  <a:pt x="768945" y="2189418"/>
                  <a:pt x="760934" y="2193574"/>
                  <a:pt x="744321" y="2197728"/>
                </a:cubicBezTo>
                <a:cubicBezTo>
                  <a:pt x="727708" y="2189650"/>
                  <a:pt x="702789" y="2181341"/>
                  <a:pt x="686176" y="2173031"/>
                </a:cubicBezTo>
                <a:cubicBezTo>
                  <a:pt x="669563" y="2173031"/>
                  <a:pt x="665707" y="2168876"/>
                  <a:pt x="678166" y="2156412"/>
                </a:cubicBezTo>
                <a:cubicBezTo>
                  <a:pt x="694779" y="2139793"/>
                  <a:pt x="715248" y="2123405"/>
                  <a:pt x="736015" y="2102632"/>
                </a:cubicBezTo>
                <a:cubicBezTo>
                  <a:pt x="744321" y="2094553"/>
                  <a:pt x="735719" y="2090168"/>
                  <a:pt x="723555" y="2090168"/>
                </a:cubicBezTo>
                <a:cubicBezTo>
                  <a:pt x="587091" y="2119251"/>
                  <a:pt x="450331" y="2144179"/>
                  <a:pt x="301704" y="2173031"/>
                </a:cubicBezTo>
                <a:cubicBezTo>
                  <a:pt x="289244" y="2177185"/>
                  <a:pt x="285091" y="2177185"/>
                  <a:pt x="301704" y="2168876"/>
                </a:cubicBezTo>
                <a:cubicBezTo>
                  <a:pt x="404941" y="2119251"/>
                  <a:pt x="504323" y="2073780"/>
                  <a:pt x="599551" y="2028309"/>
                </a:cubicBezTo>
                <a:cubicBezTo>
                  <a:pt x="611714" y="2024154"/>
                  <a:pt x="611714" y="2023924"/>
                  <a:pt x="599551" y="2023924"/>
                </a:cubicBezTo>
                <a:cubicBezTo>
                  <a:pt x="582938" y="2015845"/>
                  <a:pt x="566325" y="2007535"/>
                  <a:pt x="545856" y="1990916"/>
                </a:cubicBezTo>
                <a:cubicBezTo>
                  <a:pt x="533396" y="1990916"/>
                  <a:pt x="533396" y="1986993"/>
                  <a:pt x="545856" y="1982838"/>
                </a:cubicBezTo>
                <a:cubicBezTo>
                  <a:pt x="785558" y="1904360"/>
                  <a:pt x="1016953" y="1821497"/>
                  <a:pt x="1232031" y="1747174"/>
                </a:cubicBezTo>
                <a:cubicBezTo>
                  <a:pt x="1248348" y="1743019"/>
                  <a:pt x="1248348" y="1738865"/>
                  <a:pt x="1232031" y="1738865"/>
                </a:cubicBezTo>
                <a:cubicBezTo>
                  <a:pt x="1227878" y="1738865"/>
                  <a:pt x="1223429" y="1738865"/>
                  <a:pt x="1223429" y="1738865"/>
                </a:cubicBezTo>
                <a:cubicBezTo>
                  <a:pt x="1207112" y="1738865"/>
                  <a:pt x="1207409" y="1738865"/>
                  <a:pt x="1219572" y="1734709"/>
                </a:cubicBezTo>
                <a:cubicBezTo>
                  <a:pt x="1273564" y="1709782"/>
                  <a:pt x="1323107" y="1684853"/>
                  <a:pt x="1372648" y="1656001"/>
                </a:cubicBezTo>
                <a:cubicBezTo>
                  <a:pt x="1385108" y="1651846"/>
                  <a:pt x="1397568" y="1639382"/>
                  <a:pt x="1405578" y="1631073"/>
                </a:cubicBezTo>
                <a:cubicBezTo>
                  <a:pt x="1418038" y="1627148"/>
                  <a:pt x="1413885" y="1618609"/>
                  <a:pt x="1397272" y="1622763"/>
                </a:cubicBezTo>
                <a:cubicBezTo>
                  <a:pt x="1215418" y="1643536"/>
                  <a:pt x="1033269" y="1672388"/>
                  <a:pt x="843110" y="1693163"/>
                </a:cubicBezTo>
                <a:cubicBezTo>
                  <a:pt x="1045728" y="1622763"/>
                  <a:pt x="1248644" y="1556750"/>
                  <a:pt x="1438804" y="1490505"/>
                </a:cubicBezTo>
                <a:cubicBezTo>
                  <a:pt x="1211265" y="1527667"/>
                  <a:pt x="979870" y="1560904"/>
                  <a:pt x="731861" y="1593911"/>
                </a:cubicBezTo>
                <a:cubicBezTo>
                  <a:pt x="814333" y="1560904"/>
                  <a:pt x="901255" y="1531821"/>
                  <a:pt x="984023" y="1494660"/>
                </a:cubicBezTo>
                <a:cubicBezTo>
                  <a:pt x="996187" y="1490505"/>
                  <a:pt x="1004493" y="1482427"/>
                  <a:pt x="1000340" y="1469962"/>
                </a:cubicBezTo>
                <a:cubicBezTo>
                  <a:pt x="979574" y="1469962"/>
                  <a:pt x="955248" y="1465808"/>
                  <a:pt x="934481" y="1461652"/>
                </a:cubicBezTo>
                <a:cubicBezTo>
                  <a:pt x="938635" y="1453344"/>
                  <a:pt x="938337" y="1424491"/>
                  <a:pt x="946644" y="1416182"/>
                </a:cubicBezTo>
                <a:cubicBezTo>
                  <a:pt x="954950" y="1412258"/>
                  <a:pt x="942491" y="1407873"/>
                  <a:pt x="938337" y="1407873"/>
                </a:cubicBezTo>
                <a:cubicBezTo>
                  <a:pt x="930031" y="1412027"/>
                  <a:pt x="930328" y="1399794"/>
                  <a:pt x="930328" y="1391485"/>
                </a:cubicBezTo>
                <a:cubicBezTo>
                  <a:pt x="926175" y="1387329"/>
                  <a:pt x="913715" y="1383175"/>
                  <a:pt x="897102" y="1383175"/>
                </a:cubicBezTo>
                <a:cubicBezTo>
                  <a:pt x="880785" y="1383175"/>
                  <a:pt x="872479" y="1387329"/>
                  <a:pt x="864172" y="1387329"/>
                </a:cubicBezTo>
                <a:cubicBezTo>
                  <a:pt x="847559" y="1387329"/>
                  <a:pt x="847559" y="1383175"/>
                  <a:pt x="860019" y="1379021"/>
                </a:cubicBezTo>
                <a:cubicBezTo>
                  <a:pt x="996483" y="1316931"/>
                  <a:pt x="1124344" y="1258995"/>
                  <a:pt x="1252501" y="1201060"/>
                </a:cubicBezTo>
                <a:cubicBezTo>
                  <a:pt x="1264961" y="1196906"/>
                  <a:pt x="1261104" y="1192982"/>
                  <a:pt x="1248644" y="1192982"/>
                </a:cubicBezTo>
                <a:cubicBezTo>
                  <a:pt x="1227878" y="1192982"/>
                  <a:pt x="1207112" y="1192982"/>
                  <a:pt x="1190499" y="1192982"/>
                </a:cubicBezTo>
                <a:cubicBezTo>
                  <a:pt x="1173886" y="1192982"/>
                  <a:pt x="1170030" y="1188827"/>
                  <a:pt x="1178336" y="1180518"/>
                </a:cubicBezTo>
                <a:cubicBezTo>
                  <a:pt x="1186643" y="1155589"/>
                  <a:pt x="1194652" y="1139201"/>
                  <a:pt x="1202959" y="1118428"/>
                </a:cubicBezTo>
                <a:cubicBezTo>
                  <a:pt x="1211265" y="1110349"/>
                  <a:pt x="1207112" y="1105964"/>
                  <a:pt x="1194652" y="1110118"/>
                </a:cubicBezTo>
                <a:cubicBezTo>
                  <a:pt x="1169733" y="1114274"/>
                  <a:pt x="1145110" y="1122814"/>
                  <a:pt x="1120487" y="1126968"/>
                </a:cubicBezTo>
                <a:cubicBezTo>
                  <a:pt x="1108027" y="1126968"/>
                  <a:pt x="1099721" y="1122583"/>
                  <a:pt x="1103874" y="1114274"/>
                </a:cubicBezTo>
                <a:cubicBezTo>
                  <a:pt x="1091414" y="1105964"/>
                  <a:pt x="1078954" y="1097885"/>
                  <a:pt x="1062341" y="1085422"/>
                </a:cubicBezTo>
                <a:cubicBezTo>
                  <a:pt x="1058188" y="1077112"/>
                  <a:pt x="1041872" y="1072957"/>
                  <a:pt x="1029413" y="1081266"/>
                </a:cubicBezTo>
                <a:cubicBezTo>
                  <a:pt x="632777" y="1221835"/>
                  <a:pt x="248009" y="1395408"/>
                  <a:pt x="496017" y="940468"/>
                </a:cubicBezTo>
                <a:cubicBezTo>
                  <a:pt x="500170" y="936313"/>
                  <a:pt x="516783" y="911616"/>
                  <a:pt x="516783" y="911616"/>
                </a:cubicBezTo>
                <a:cubicBezTo>
                  <a:pt x="492160" y="911616"/>
                  <a:pt x="471393" y="907461"/>
                  <a:pt x="446474" y="907461"/>
                </a:cubicBezTo>
                <a:cubicBezTo>
                  <a:pt x="442321" y="915771"/>
                  <a:pt x="434014" y="915771"/>
                  <a:pt x="434014" y="903307"/>
                </a:cubicBezTo>
                <a:cubicBezTo>
                  <a:pt x="446474" y="894997"/>
                  <a:pt x="458934" y="882764"/>
                  <a:pt x="471097" y="874455"/>
                </a:cubicBezTo>
                <a:cubicBezTo>
                  <a:pt x="479404" y="866145"/>
                  <a:pt x="496017" y="845372"/>
                  <a:pt x="500170" y="837062"/>
                </a:cubicBezTo>
                <a:cubicBezTo>
                  <a:pt x="471097" y="795746"/>
                  <a:pt x="442321" y="758584"/>
                  <a:pt x="409392" y="717268"/>
                </a:cubicBezTo>
                <a:cubicBezTo>
                  <a:pt x="401085" y="704804"/>
                  <a:pt x="409392" y="700649"/>
                  <a:pt x="426005" y="704804"/>
                </a:cubicBezTo>
                <a:cubicBezTo>
                  <a:pt x="463087" y="696494"/>
                  <a:pt x="496017" y="692571"/>
                  <a:pt x="533099" y="688415"/>
                </a:cubicBezTo>
                <a:cubicBezTo>
                  <a:pt x="545559" y="688415"/>
                  <a:pt x="562172" y="672028"/>
                  <a:pt x="562172" y="663719"/>
                </a:cubicBezTo>
                <a:cubicBezTo>
                  <a:pt x="562172" y="659563"/>
                  <a:pt x="570478" y="655178"/>
                  <a:pt x="586795" y="651023"/>
                </a:cubicBezTo>
                <a:cubicBezTo>
                  <a:pt x="586795" y="647100"/>
                  <a:pt x="595101" y="642715"/>
                  <a:pt x="595101" y="638559"/>
                </a:cubicBezTo>
                <a:cubicBezTo>
                  <a:pt x="595101" y="638559"/>
                  <a:pt x="2343915" y="163076"/>
                  <a:pt x="3294713" y="63825"/>
                </a:cubicBezTo>
                <a:cubicBezTo>
                  <a:pt x="3708258" y="18354"/>
                  <a:pt x="4220886" y="1966"/>
                  <a:pt x="4588746" y="1966"/>
                </a:cubicBezTo>
                <a:cubicBezTo>
                  <a:pt x="4673591" y="812"/>
                  <a:pt x="4752206" y="120"/>
                  <a:pt x="4822218" y="120"/>
                </a:cubicBezTo>
                <a:cubicBezTo>
                  <a:pt x="4874876" y="-53"/>
                  <a:pt x="4922787" y="-25"/>
                  <a:pt x="4965032" y="116"/>
                </a:cubicBezTo>
                <a:close/>
              </a:path>
            </a:pathLst>
          </a:cu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F53A-0867-51CE-4600-2D52D09BA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695EA-944F-002B-6CD5-B35A44426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9B744-26A4-0E1F-C6AA-F1E9A000E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E34A-D5AE-4DBA-B1B8-A33ACE165ACB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5E295-D0C6-9BCD-0CD5-237E5CD32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4B444-5228-2B14-8420-3522EC8EA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DDE-10CE-40C4-8F26-05B2100A9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4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FC9E9-3226-DF12-2D05-608289263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EA7D7-BE6B-596A-FED8-3081BA3C9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B67A6-3CF2-5753-ED29-DEEABCCC7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E34A-D5AE-4DBA-B1B8-A33ACE165ACB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C2921-938D-8EE9-221F-3EEF9F3EB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6951C-55CC-0981-AB81-897EC296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DDE-10CE-40C4-8F26-05B2100A9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3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40D08-FDBD-DE7D-8698-FF7A23494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F8BFF-DFF1-17EF-3D6E-0CA5E8608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E5135-FD6F-6AEF-F825-F2A95E301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9D855-905C-0269-BBAB-AEF314B5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E34A-D5AE-4DBA-B1B8-A33ACE165ACB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0BB8E-F65B-F45F-E6AA-B78AF47E5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B5D3E-038F-9373-C7B2-97B543455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DDE-10CE-40C4-8F26-05B2100A9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8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2207-1E4F-A3CD-EA6C-5972F1E57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7F435-2B1B-8D59-69CE-64B7DAF0A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8A0675-6168-311F-9644-2CACB585F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6806B9-3C6E-3072-0DBE-69CE410E8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533738-65DE-371C-11AA-6CAE14FBA3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D96520-3733-B91D-E49D-2480AEB34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E34A-D5AE-4DBA-B1B8-A33ACE165ACB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A17183-498B-6AA6-0E2F-BECBFFEF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47BF10-CA12-86E9-2DB5-C3FA9769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DDE-10CE-40C4-8F26-05B2100A9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43001-9108-1235-2021-3C99B7FF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FA0A34-5DCA-B266-6DC4-837AF618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E34A-D5AE-4DBA-B1B8-A33ACE165ACB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AAB0EA-0F74-8F84-BAA3-AA762C252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7658C-ABB6-C62B-882F-E6C1AFB4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DDE-10CE-40C4-8F26-05B2100A9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1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20CC2C-8F57-C392-2F0A-8E564575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E34A-D5AE-4DBA-B1B8-A33ACE165ACB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2DA605-B8D8-6CC8-D56E-ACD5B40DD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7756F-AA8B-DED4-D73A-3E87D8511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DDE-10CE-40C4-8F26-05B2100A9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4175B-D896-EF7B-DA82-05F84923D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73381-E9B2-09BB-4CBD-EC9567E4C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93D3A-8BC4-04B3-956F-F5AE9264D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7E10A-AB88-2D7A-1216-A44E4801D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E34A-D5AE-4DBA-B1B8-A33ACE165ACB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D81CB-0A86-783F-DB65-0DFD6EB90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509F9-1E30-E762-216D-2C5CD589D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DDE-10CE-40C4-8F26-05B2100A9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0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84294-4DF5-1A52-2344-84B84E818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EFC1CF-A5A5-0B6F-42FF-55B38BAEF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F931B-9CF4-2508-C7B2-28A62F33A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8626-F9DA-DFD1-8E64-D55A78F3B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E34A-D5AE-4DBA-B1B8-A33ACE165ACB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6A8CF-99F1-57CE-0626-D78072902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4495D-88FF-0ABF-9E9B-AFD16FD70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DDE-10CE-40C4-8F26-05B2100A9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0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3743D-FD60-9406-5BE7-1E316852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24D20-A361-120C-BD92-1C9E42F6C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51958-9AF8-2B0B-32C5-49406DBA0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4E34A-D5AE-4DBA-B1B8-A33ACE165ACB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BEECD-D534-4D57-4625-64077EC17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EFA3F-C8B8-DABB-B7AF-698A0C983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A7DDE-10CE-40C4-8F26-05B2100A9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6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7.jp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notesSlide" Target="../notesSlides/notesSlide3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B5E324A0-B784-4B2C-9F11-439FDE72A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7562"/>
            <a:ext cx="12192000" cy="4137944"/>
          </a:xfrm>
          <a:prstGeom prst="rect">
            <a:avLst/>
          </a:prstGeom>
        </p:spPr>
      </p:pic>
      <p:pic>
        <p:nvPicPr>
          <p:cNvPr id="105" name="图片 48">
            <a:extLst>
              <a:ext uri="{FF2B5EF4-FFF2-40B4-BE49-F238E27FC236}">
                <a16:creationId xmlns:a16="http://schemas.microsoft.com/office/drawing/2014/main" id="{2C2217DA-6D04-4672-AFE5-5F794EA0E6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07" r="31933"/>
          <a:stretch/>
        </p:blipFill>
        <p:spPr>
          <a:xfrm>
            <a:off x="8666022" y="3567990"/>
            <a:ext cx="3500144" cy="2476959"/>
          </a:xfrm>
          <a:prstGeom prst="rect">
            <a:avLst/>
          </a:prstGeom>
        </p:spPr>
      </p:pic>
      <p:pic>
        <p:nvPicPr>
          <p:cNvPr id="15" name="图片 14" descr="图片包含 植物, 鲜花, 室内, 餐桌&#10;&#10;已生成极高可信度的说明">
            <a:extLst>
              <a:ext uri="{FF2B5EF4-FFF2-40B4-BE49-F238E27FC236}">
                <a16:creationId xmlns:a16="http://schemas.microsoft.com/office/drawing/2014/main" id="{5F2B70FA-5EDA-4482-9478-9D9509832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095"/>
            <a:ext cx="4148453" cy="2937131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2C2217DA-6D04-4672-AFE5-5F794EA0E6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07" r="31933"/>
          <a:stretch/>
        </p:blipFill>
        <p:spPr>
          <a:xfrm flipH="1">
            <a:off x="0" y="23424"/>
            <a:ext cx="3500144" cy="247695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2E5440E-E8FC-4481-AD32-B28A70AD6797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80517" y="4585077"/>
            <a:ext cx="13146764" cy="4450180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5B8A5CB7-5E54-407A-8F98-D5E5612A76DA}"/>
              </a:ext>
            </a:extLst>
          </p:cNvPr>
          <p:cNvSpPr txBox="1"/>
          <p:nvPr/>
        </p:nvSpPr>
        <p:spPr>
          <a:xfrm>
            <a:off x="3511786" y="4350664"/>
            <a:ext cx="5490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400" dirty="0" err="1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#9Slide05 Awesome Display" pitchFamily="2" charset="0"/>
                <a:ea typeface="方正仿郭简体" panose="03000509000000000000" pitchFamily="65" charset="-122"/>
                <a:cs typeface="方正仿郭简体" panose="03000509000000000000" pitchFamily="65" charset="-122"/>
              </a:rPr>
              <a:t>Trích</a:t>
            </a:r>
            <a:r>
              <a:rPr lang="en-US" altLang="zh-CN" sz="4400" dirty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#9Slide05 Awesome Display" pitchFamily="2" charset="0"/>
                <a:ea typeface="方正仿郭简体" panose="03000509000000000000" pitchFamily="65" charset="-122"/>
                <a:cs typeface="方正仿郭简体" panose="03000509000000000000" pitchFamily="65" charset="-122"/>
              </a:rPr>
              <a:t> “</a:t>
            </a:r>
            <a:r>
              <a:rPr lang="en-US" altLang="zh-CN" sz="4400" dirty="0" err="1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#9Slide05 Awesome Display" pitchFamily="2" charset="0"/>
                <a:ea typeface="方正仿郭简体" panose="03000509000000000000" pitchFamily="65" charset="-122"/>
                <a:cs typeface="方正仿郭简体" panose="03000509000000000000" pitchFamily="65" charset="-122"/>
              </a:rPr>
              <a:t>Búp</a:t>
            </a:r>
            <a:r>
              <a:rPr lang="en-US" altLang="zh-CN" sz="4400" dirty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#9Slide05 Awesome Display" pitchFamily="2" charset="0"/>
                <a:ea typeface="方正仿郭简体" panose="03000509000000000000" pitchFamily="65" charset="-122"/>
                <a:cs typeface="方正仿郭简体" panose="03000509000000000000" pitchFamily="65" charset="-122"/>
              </a:rPr>
              <a:t> </a:t>
            </a:r>
            <a:r>
              <a:rPr lang="en-US" altLang="zh-CN" sz="4400" dirty="0" err="1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#9Slide05 Awesome Display" pitchFamily="2" charset="0"/>
                <a:ea typeface="方正仿郭简体" panose="03000509000000000000" pitchFamily="65" charset="-122"/>
                <a:cs typeface="方正仿郭简体" panose="03000509000000000000" pitchFamily="65" charset="-122"/>
              </a:rPr>
              <a:t>sen</a:t>
            </a:r>
            <a:r>
              <a:rPr lang="en-US" altLang="zh-CN" sz="4400" dirty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#9Slide05 Awesome Display" pitchFamily="2" charset="0"/>
                <a:ea typeface="方正仿郭简体" panose="03000509000000000000" pitchFamily="65" charset="-122"/>
                <a:cs typeface="方正仿郭简体" panose="03000509000000000000" pitchFamily="65" charset="-122"/>
              </a:rPr>
              <a:t> </a:t>
            </a:r>
            <a:r>
              <a:rPr lang="en-US" altLang="zh-CN" sz="4400" dirty="0" err="1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#9Slide05 Awesome Display" pitchFamily="2" charset="0"/>
                <a:ea typeface="方正仿郭简体" panose="03000509000000000000" pitchFamily="65" charset="-122"/>
                <a:cs typeface="方正仿郭简体" panose="03000509000000000000" pitchFamily="65" charset="-122"/>
              </a:rPr>
              <a:t>xanh</a:t>
            </a:r>
            <a:r>
              <a:rPr lang="en-US" altLang="zh-CN" sz="4400" dirty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#9Slide05 Awesome Display" pitchFamily="2" charset="0"/>
                <a:ea typeface="方正仿郭简体" panose="03000509000000000000" pitchFamily="65" charset="-122"/>
                <a:cs typeface="方正仿郭简体" panose="03000509000000000000" pitchFamily="65" charset="-122"/>
              </a:rPr>
              <a:t>”</a:t>
            </a:r>
            <a:endParaRPr lang="zh-CN" altLang="en-US" sz="4400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#9Slide05 Awesome Display" pitchFamily="2" charset="0"/>
              <a:ea typeface="方正仿郭简体" panose="03000509000000000000" pitchFamily="65" charset="-122"/>
              <a:cs typeface="方正仿郭简体" panose="03000509000000000000" pitchFamily="65" charset="-122"/>
            </a:endParaRPr>
          </a:p>
        </p:txBody>
      </p:sp>
      <p:pic>
        <p:nvPicPr>
          <p:cNvPr id="44" name="图形 43">
            <a:extLst>
              <a:ext uri="{FF2B5EF4-FFF2-40B4-BE49-F238E27FC236}">
                <a16:creationId xmlns:a16="http://schemas.microsoft.com/office/drawing/2014/main" id="{972995B7-CD3D-447C-B7B1-CC8D604311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57099" y="6000852"/>
            <a:ext cx="2950293" cy="857026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2E529314-611B-4D41-B6C6-B70E9DA4EB8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50329" b="59984"/>
          <a:stretch/>
        </p:blipFill>
        <p:spPr>
          <a:xfrm>
            <a:off x="9273828" y="-13609"/>
            <a:ext cx="2918172" cy="2577149"/>
          </a:xfrm>
          <a:prstGeom prst="rect">
            <a:avLst/>
          </a:prstGeom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8944640C-BC24-4E95-B90D-F2EBE24234FE}"/>
              </a:ext>
            </a:extLst>
          </p:cNvPr>
          <p:cNvSpPr txBox="1"/>
          <p:nvPr/>
        </p:nvSpPr>
        <p:spPr>
          <a:xfrm>
            <a:off x="7814161" y="5304734"/>
            <a:ext cx="2601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#9Slide05 Awesome Display" pitchFamily="2" charset="0"/>
                <a:ea typeface="方正行楷简体" panose="02010601030101010101" pitchFamily="2" charset="-122"/>
                <a:cs typeface="方正仿郭简体" panose="03000509000000000000" pitchFamily="65" charset="-122"/>
              </a:rPr>
              <a:t>Sơn</a:t>
            </a:r>
            <a:r>
              <a:rPr lang="en-US" altLang="zh-CN" sz="3600" b="1" dirty="0"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#9Slide05 Awesome Display" pitchFamily="2" charset="0"/>
                <a:ea typeface="方正行楷简体" panose="02010601030101010101" pitchFamily="2" charset="-122"/>
                <a:cs typeface="方正仿郭简体" panose="03000509000000000000" pitchFamily="65" charset="-122"/>
              </a:rPr>
              <a:t> </a:t>
            </a:r>
            <a:r>
              <a:rPr lang="en-US" altLang="zh-CN" sz="3600" b="1" dirty="0" err="1"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#9Slide05 Awesome Display" pitchFamily="2" charset="0"/>
                <a:ea typeface="方正行楷简体" panose="02010601030101010101" pitchFamily="2" charset="-122"/>
                <a:cs typeface="方正仿郭简体" panose="03000509000000000000" pitchFamily="65" charset="-122"/>
              </a:rPr>
              <a:t>Tùng</a:t>
            </a:r>
            <a:endParaRPr lang="zh-CN" altLang="en-US" sz="3600" b="1" dirty="0">
              <a:blipFill dpi="0"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#9Slide05 Awesome Display" pitchFamily="2" charset="0"/>
              <a:ea typeface="方正行楷简体" panose="02010601030101010101" pitchFamily="2" charset="-122"/>
              <a:cs typeface="方正仿郭简体" panose="03000509000000000000" pitchFamily="65" charset="-122"/>
            </a:endParaRPr>
          </a:p>
        </p:txBody>
      </p:sp>
      <p:sp>
        <p:nvSpPr>
          <p:cNvPr id="35" name="文本框 50">
            <a:extLst>
              <a:ext uri="{FF2B5EF4-FFF2-40B4-BE49-F238E27FC236}">
                <a16:creationId xmlns:a16="http://schemas.microsoft.com/office/drawing/2014/main" id="{8944640C-BC24-4E95-B90D-F2EBE24234FE}"/>
              </a:ext>
            </a:extLst>
          </p:cNvPr>
          <p:cNvSpPr txBox="1"/>
          <p:nvPr/>
        </p:nvSpPr>
        <p:spPr>
          <a:xfrm>
            <a:off x="679487" y="1973738"/>
            <a:ext cx="2601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0" dirty="0" err="1">
                <a:solidFill>
                  <a:schemeClr val="accent6">
                    <a:lumMod val="50000"/>
                  </a:schemeClr>
                </a:solidFill>
                <a:latin typeface="#9Slide07 SVNAdeline" panose="02000500000000000000" pitchFamily="2" charset="0"/>
                <a:ea typeface="方正行楷简体" panose="02010601030101010101" pitchFamily="2" charset="-122"/>
                <a:cs typeface="方正仿郭简体" panose="03000509000000000000" pitchFamily="65" charset="-122"/>
              </a:rPr>
              <a:t>Dọc</a:t>
            </a:r>
            <a:endParaRPr lang="zh-CN" altLang="en-US" sz="12000" dirty="0">
              <a:solidFill>
                <a:schemeClr val="accent6">
                  <a:lumMod val="50000"/>
                </a:schemeClr>
              </a:solidFill>
              <a:latin typeface="#9Slide07 SVNAdeline" panose="02000500000000000000" pitchFamily="2" charset="0"/>
              <a:ea typeface="方正行楷简体" panose="02010601030101010101" pitchFamily="2" charset="-122"/>
              <a:cs typeface="方正仿郭简体" panose="03000509000000000000" pitchFamily="65" charset="-122"/>
            </a:endParaRPr>
          </a:p>
        </p:txBody>
      </p:sp>
      <p:sp>
        <p:nvSpPr>
          <p:cNvPr id="37" name="文本框 50">
            <a:extLst>
              <a:ext uri="{FF2B5EF4-FFF2-40B4-BE49-F238E27FC236}">
                <a16:creationId xmlns:a16="http://schemas.microsoft.com/office/drawing/2014/main" id="{8944640C-BC24-4E95-B90D-F2EBE24234FE}"/>
              </a:ext>
            </a:extLst>
          </p:cNvPr>
          <p:cNvSpPr txBox="1"/>
          <p:nvPr/>
        </p:nvSpPr>
        <p:spPr>
          <a:xfrm>
            <a:off x="3063007" y="1501365"/>
            <a:ext cx="36405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0" dirty="0" err="1">
                <a:solidFill>
                  <a:schemeClr val="accent6">
                    <a:lumMod val="50000"/>
                  </a:schemeClr>
                </a:solidFill>
                <a:latin typeface="#9Slide07 SVNAdeline" panose="02000500000000000000" pitchFamily="2" charset="0"/>
                <a:ea typeface="方正行楷简体" panose="02010601030101010101" pitchFamily="2" charset="-122"/>
                <a:cs typeface="方正仿郭简体" panose="03000509000000000000" pitchFamily="65" charset="-122"/>
              </a:rPr>
              <a:t>đường</a:t>
            </a:r>
            <a:endParaRPr lang="zh-CN" altLang="en-US" sz="12000" dirty="0">
              <a:solidFill>
                <a:schemeClr val="accent6">
                  <a:lumMod val="50000"/>
                </a:schemeClr>
              </a:solidFill>
              <a:latin typeface="#9Slide07 SVNAdeline" panose="02000500000000000000" pitchFamily="2" charset="0"/>
              <a:ea typeface="方正行楷简体" panose="02010601030101010101" pitchFamily="2" charset="-122"/>
              <a:cs typeface="方正仿郭简体" panose="03000509000000000000" pitchFamily="65" charset="-122"/>
            </a:endParaRPr>
          </a:p>
        </p:txBody>
      </p:sp>
      <p:sp>
        <p:nvSpPr>
          <p:cNvPr id="38" name="文本框 50">
            <a:extLst>
              <a:ext uri="{FF2B5EF4-FFF2-40B4-BE49-F238E27FC236}">
                <a16:creationId xmlns:a16="http://schemas.microsoft.com/office/drawing/2014/main" id="{8944640C-BC24-4E95-B90D-F2EBE24234FE}"/>
              </a:ext>
            </a:extLst>
          </p:cNvPr>
          <p:cNvSpPr txBox="1"/>
          <p:nvPr/>
        </p:nvSpPr>
        <p:spPr>
          <a:xfrm>
            <a:off x="6276708" y="1417011"/>
            <a:ext cx="2601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0" dirty="0" err="1">
                <a:solidFill>
                  <a:schemeClr val="accent6">
                    <a:lumMod val="50000"/>
                  </a:schemeClr>
                </a:solidFill>
                <a:latin typeface="#9Slide07 SVNAdeline" panose="02000500000000000000" pitchFamily="2" charset="0"/>
                <a:ea typeface="方正行楷简体" panose="02010601030101010101" pitchFamily="2" charset="-122"/>
                <a:cs typeface="方正仿郭简体" panose="03000509000000000000" pitchFamily="65" charset="-122"/>
              </a:rPr>
              <a:t>xứ</a:t>
            </a:r>
            <a:r>
              <a:rPr lang="en-US" altLang="zh-CN" sz="12000" dirty="0">
                <a:solidFill>
                  <a:schemeClr val="accent6">
                    <a:lumMod val="50000"/>
                  </a:schemeClr>
                </a:solidFill>
                <a:latin typeface="#9Slide07 SVNAdeline" panose="02000500000000000000" pitchFamily="2" charset="0"/>
                <a:ea typeface="方正行楷简体" panose="02010601030101010101" pitchFamily="2" charset="-122"/>
                <a:cs typeface="方正仿郭简体" panose="03000509000000000000" pitchFamily="65" charset="-122"/>
              </a:rPr>
              <a:t> </a:t>
            </a:r>
            <a:endParaRPr lang="zh-CN" altLang="en-US" sz="12000" dirty="0">
              <a:solidFill>
                <a:schemeClr val="accent6">
                  <a:lumMod val="50000"/>
                </a:schemeClr>
              </a:solidFill>
              <a:latin typeface="#9Slide07 SVNAdeline" panose="02000500000000000000" pitchFamily="2" charset="0"/>
              <a:ea typeface="方正行楷简体" panose="02010601030101010101" pitchFamily="2" charset="-122"/>
              <a:cs typeface="方正仿郭简体" panose="03000509000000000000" pitchFamily="65" charset="-122"/>
            </a:endParaRPr>
          </a:p>
        </p:txBody>
      </p:sp>
      <p:sp>
        <p:nvSpPr>
          <p:cNvPr id="39" name="文本框 50">
            <a:extLst>
              <a:ext uri="{FF2B5EF4-FFF2-40B4-BE49-F238E27FC236}">
                <a16:creationId xmlns:a16="http://schemas.microsoft.com/office/drawing/2014/main" id="{8944640C-BC24-4E95-B90D-F2EBE24234FE}"/>
              </a:ext>
            </a:extLst>
          </p:cNvPr>
          <p:cNvSpPr txBox="1"/>
          <p:nvPr/>
        </p:nvSpPr>
        <p:spPr>
          <a:xfrm>
            <a:off x="8047061" y="1981755"/>
            <a:ext cx="37191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0" dirty="0" err="1">
                <a:solidFill>
                  <a:schemeClr val="accent6">
                    <a:lumMod val="50000"/>
                  </a:schemeClr>
                </a:solidFill>
                <a:latin typeface="#9Slide07 SVNAdeline" panose="02000500000000000000" pitchFamily="2" charset="0"/>
                <a:ea typeface="方正行楷简体" panose="02010601030101010101" pitchFamily="2" charset="-122"/>
                <a:cs typeface="方正仿郭简体" panose="03000509000000000000" pitchFamily="65" charset="-122"/>
              </a:rPr>
              <a:t>Nghệ</a:t>
            </a:r>
            <a:endParaRPr lang="zh-CN" altLang="en-US" sz="12000" dirty="0">
              <a:solidFill>
                <a:schemeClr val="accent6">
                  <a:lumMod val="50000"/>
                </a:schemeClr>
              </a:solidFill>
              <a:latin typeface="#9Slide07 SVNAdeline" panose="02000500000000000000" pitchFamily="2" charset="0"/>
              <a:ea typeface="方正行楷简体" panose="02010601030101010101" pitchFamily="2" charset="-122"/>
              <a:cs typeface="方正仿郭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442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14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14"/>
                            </p:stCondLst>
                            <p:childTnLst>
                              <p:par>
                                <p:cTn id="6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143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1" grpId="0"/>
      <p:bldP spid="35" grpId="0"/>
      <p:bldP spid="37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521B8F3-B728-25B3-C5A0-D05E5EEB979A}"/>
              </a:ext>
            </a:extLst>
          </p:cNvPr>
          <p:cNvSpPr txBox="1"/>
          <p:nvPr/>
        </p:nvSpPr>
        <p:spPr>
          <a:xfrm flipH="1">
            <a:off x="3804004" y="546641"/>
            <a:ext cx="4583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Nhân</a:t>
            </a:r>
            <a:r>
              <a:rPr lang="en-US" sz="4800" dirty="0" smtClean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vật</a:t>
            </a:r>
            <a:r>
              <a:rPr lang="en-US" sz="4800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Côn</a:t>
            </a:r>
            <a:endParaRPr lang="en-US" sz="4800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3A05BE-209D-5F7B-552E-D774686F22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800" y1="12550" x2="48550" y2="13950"/>
                        <a14:foregroundMark x1="49150" y1="11300" x2="50400" y2="13350"/>
                        <a14:foregroundMark x1="31500" y1="22350" x2="36300" y2="27600"/>
                        <a14:backgroundMark x1="16000" y1="40800" x2="30650" y2="43400"/>
                        <a14:backgroundMark x1="30650" y1="43400" x2="31550" y2="55050"/>
                        <a14:backgroundMark x1="31550" y1="55050" x2="19750" y2="63400"/>
                        <a14:backgroundMark x1="19750" y1="63400" x2="13050" y2="83550"/>
                        <a14:backgroundMark x1="25000" y1="79050" x2="35200" y2="93350"/>
                        <a14:backgroundMark x1="70700" y1="41100" x2="83900" y2="79400"/>
                        <a14:backgroundMark x1="84700" y1="23700" x2="84700" y2="23700"/>
                        <a14:backgroundMark x1="84700" y1="23700" x2="85750" y2="70700"/>
                        <a14:backgroundMark x1="78650" y1="32100" x2="77400" y2="87650"/>
                        <a14:backgroundMark x1="77400" y1="87650" x2="78000" y2="91300"/>
                        <a14:backgroundMark x1="80500" y1="25100" x2="70400" y2="34250"/>
                        <a14:backgroundMark x1="66050" y1="73950" x2="76750" y2="84650"/>
                        <a14:backgroundMark x1="69150" y1="45450" x2="68400" y2="89550"/>
                        <a14:backgroundMark x1="68400" y1="89550" x2="70900" y2="92400"/>
                        <a14:backgroundMark x1="64200" y1="40000" x2="66250" y2="76300"/>
                        <a14:backgroundMark x1="60800" y1="71650" x2="69500" y2="84200"/>
                        <a14:backgroundMark x1="48400" y1="75500" x2="53800" y2="91950"/>
                        <a14:backgroundMark x1="29150" y1="69150" x2="22350" y2="94550"/>
                        <a14:backgroundMark x1="28550" y1="61550" x2="34600" y2="90100"/>
                        <a14:backgroundMark x1="35350" y1="72250" x2="35550" y2="92100"/>
                        <a14:backgroundMark x1="28250" y1="35950" x2="19800" y2="32350"/>
                        <a14:backgroundMark x1="19800" y1="32350" x2="19700" y2="32250"/>
                        <a14:backgroundMark x1="32250" y1="26800" x2="32250" y2="26800"/>
                        <a14:backgroundMark x1="32250" y1="26800" x2="32250" y2="26800"/>
                        <a14:backgroundMark x1="67300" y1="87450" x2="56600" y2="90100"/>
                        <a14:backgroundMark x1="61100" y1="82650" x2="60950" y2="79850"/>
                        <a14:backgroundMark x1="51050" y1="89750" x2="49800" y2="89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18"/>
          <a:stretch/>
        </p:blipFill>
        <p:spPr>
          <a:xfrm>
            <a:off x="-204140" y="1656882"/>
            <a:ext cx="3840475" cy="501486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4253D0-B84E-89BA-15CB-C7CB499C4DD8}"/>
              </a:ext>
            </a:extLst>
          </p:cNvPr>
          <p:cNvSpPr/>
          <p:nvPr/>
        </p:nvSpPr>
        <p:spPr>
          <a:xfrm>
            <a:off x="4774018" y="1897912"/>
            <a:ext cx="6443331" cy="4264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3400" dirty="0" err="1">
                <a:latin typeface="#9Slide03 AmpleSoft" panose="02000000000000000000" pitchFamily="2" charset="0"/>
              </a:rPr>
              <a:t>Tuy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còn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nhỏ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tuổi</a:t>
            </a:r>
            <a:r>
              <a:rPr lang="en-US" sz="3400" dirty="0">
                <a:latin typeface="#9Slide03 AmpleSoft" panose="02000000000000000000" pitchFamily="2" charset="0"/>
              </a:rPr>
              <a:t>, </a:t>
            </a:r>
            <a:r>
              <a:rPr lang="en-US" sz="3400" dirty="0" err="1">
                <a:latin typeface="#9Slide03 AmpleSoft" panose="02000000000000000000" pitchFamily="2" charset="0"/>
              </a:rPr>
              <a:t>nhưng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cậu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bé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Côn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thích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quan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sát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và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rất</a:t>
            </a:r>
            <a:r>
              <a:rPr lang="en-US" sz="3400" dirty="0">
                <a:latin typeface="#9Slide03 AmpleSoft" panose="02000000000000000000" pitchFamily="2" charset="0"/>
              </a:rPr>
              <a:t> ham </a:t>
            </a:r>
            <a:r>
              <a:rPr lang="en-US" sz="3400" dirty="0" err="1">
                <a:latin typeface="#9Slide03 AmpleSoft" panose="02000000000000000000" pitchFamily="2" charset="0"/>
              </a:rPr>
              <a:t>học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hỏi</a:t>
            </a:r>
            <a:r>
              <a:rPr lang="en-US" sz="3400" dirty="0">
                <a:latin typeface="#9Slide03 AmpleSoft" panose="02000000000000000000" pitchFamily="2" charset="0"/>
              </a:rPr>
              <a:t>; </a:t>
            </a:r>
            <a:r>
              <a:rPr lang="en-US" sz="3400" dirty="0" err="1">
                <a:latin typeface="#9Slide03 AmpleSoft" panose="02000000000000000000" pitchFamily="2" charset="0"/>
              </a:rPr>
              <a:t>Có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cảm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nhận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tinh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tế</a:t>
            </a:r>
            <a:r>
              <a:rPr lang="en-US" sz="3400" dirty="0">
                <a:latin typeface="#9Slide03 AmpleSoft" panose="02000000000000000000" pitchFamily="2" charset="0"/>
              </a:rPr>
              <a:t>, </a:t>
            </a:r>
            <a:r>
              <a:rPr lang="en-US" sz="3400" dirty="0" err="1">
                <a:latin typeface="#9Slide03 AmpleSoft" panose="02000000000000000000" pitchFamily="2" charset="0"/>
              </a:rPr>
              <a:t>có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suy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ngẫm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và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lí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giải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sâu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sắc</a:t>
            </a:r>
            <a:r>
              <a:rPr lang="en-US" sz="3400" dirty="0">
                <a:latin typeface="#9Slide03 AmpleSoft" panose="02000000000000000000" pitchFamily="2" charset="0"/>
              </a:rPr>
              <a:t>, </a:t>
            </a:r>
            <a:r>
              <a:rPr lang="en-US" sz="3400" dirty="0" err="1">
                <a:latin typeface="#9Slide03 AmpleSoft" panose="02000000000000000000" pitchFamily="2" charset="0"/>
              </a:rPr>
              <a:t>thấu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đáo</a:t>
            </a:r>
            <a:r>
              <a:rPr lang="en-US" sz="3400" dirty="0">
                <a:latin typeface="#9Slide03 AmpleSoft" panose="02000000000000000000" pitchFamily="2" charset="0"/>
              </a:rPr>
              <a:t> ; </a:t>
            </a:r>
            <a:r>
              <a:rPr lang="en-US" sz="3400" dirty="0" err="1">
                <a:latin typeface="#9Slide03 AmpleSoft" panose="02000000000000000000" pitchFamily="2" charset="0"/>
              </a:rPr>
              <a:t>Sớm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có</a:t>
            </a:r>
            <a:r>
              <a:rPr lang="en-US" sz="3400" dirty="0">
                <a:latin typeface="#9Slide03 AmpleSoft" panose="02000000000000000000" pitchFamily="2" charset="0"/>
              </a:rPr>
              <a:t> ý </a:t>
            </a:r>
            <a:r>
              <a:rPr lang="en-US" sz="3400" dirty="0" err="1">
                <a:latin typeface="#9Slide03 AmpleSoft" panose="02000000000000000000" pitchFamily="2" charset="0"/>
              </a:rPr>
              <a:t>thức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trân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trọng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truyền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thống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văn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hoá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và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những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đạo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lí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của</a:t>
            </a:r>
            <a:r>
              <a:rPr lang="en-US" sz="3400" dirty="0">
                <a:latin typeface="#9Slide03 AmpleSoft" panose="02000000000000000000" pitchFamily="2" charset="0"/>
              </a:rPr>
              <a:t> con </a:t>
            </a:r>
            <a:r>
              <a:rPr lang="en-US" sz="3400" dirty="0" err="1">
                <a:latin typeface="#9Slide03 AmpleSoft" panose="02000000000000000000" pitchFamily="2" charset="0"/>
              </a:rPr>
              <a:t>người</a:t>
            </a:r>
            <a:r>
              <a:rPr lang="en-US" sz="3400" dirty="0">
                <a:latin typeface="#9Slide03 AmpleSoft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096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521B8F3-B728-25B3-C5A0-D05E5EEB979A}"/>
              </a:ext>
            </a:extLst>
          </p:cNvPr>
          <p:cNvSpPr txBox="1"/>
          <p:nvPr/>
        </p:nvSpPr>
        <p:spPr>
          <a:xfrm flipH="1">
            <a:off x="2660457" y="247164"/>
            <a:ext cx="6871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Nhân</a:t>
            </a:r>
            <a:r>
              <a:rPr lang="en-US" sz="4400" dirty="0" smtClean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vật</a:t>
            </a:r>
            <a:r>
              <a:rPr lang="en-US" sz="4400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Cụ</a:t>
            </a:r>
            <a:r>
              <a:rPr lang="en-US" sz="4400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Phó</a:t>
            </a:r>
            <a:r>
              <a:rPr lang="en-US" sz="4400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bảng</a:t>
            </a:r>
            <a:r>
              <a:rPr lang="en-US" sz="4400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Sắc</a:t>
            </a:r>
            <a:r>
              <a:rPr lang="en-US" sz="4400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</a:p>
        </p:txBody>
      </p:sp>
      <p:pic>
        <p:nvPicPr>
          <p:cNvPr id="2052" name="Picture 4" descr="Tóm tắt tiểu sử và sự nghiệp của cụ Phó bảng Nguyễn Sinh Sắc-KHU DI TÍCH NGUYỄN  SINH SẮC">
            <a:extLst>
              <a:ext uri="{FF2B5EF4-FFF2-40B4-BE49-F238E27FC236}">
                <a16:creationId xmlns:a16="http://schemas.microsoft.com/office/drawing/2014/main" id="{51EC7536-70E0-78B3-4B45-575366C97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2" t="6408" r="11196" b="7806"/>
          <a:stretch/>
        </p:blipFill>
        <p:spPr bwMode="auto">
          <a:xfrm>
            <a:off x="379263" y="1793022"/>
            <a:ext cx="2679086" cy="404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F1C500-5A5A-56D1-7AD1-80D477DD2CFB}"/>
              </a:ext>
            </a:extLst>
          </p:cNvPr>
          <p:cNvSpPr/>
          <p:nvPr/>
        </p:nvSpPr>
        <p:spPr>
          <a:xfrm>
            <a:off x="3413048" y="1207745"/>
            <a:ext cx="8454372" cy="1050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2800" dirty="0" err="1">
                <a:latin typeface="#9Slide03 AmpleSoft" panose="02000000000000000000" pitchFamily="2" charset="0"/>
              </a:rPr>
              <a:t>Dẫn</a:t>
            </a:r>
            <a:r>
              <a:rPr lang="en-US" sz="2800" dirty="0">
                <a:latin typeface="#9Slide03 AmpleSoft" panose="02000000000000000000" pitchFamily="2" charset="0"/>
              </a:rPr>
              <a:t> 2 con </a:t>
            </a:r>
            <a:r>
              <a:rPr lang="en-US" sz="2800" dirty="0" err="1">
                <a:latin typeface="#9Slide03 AmpleSoft" panose="02000000000000000000" pitchFamily="2" charset="0"/>
              </a:rPr>
              <a:t>đi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khắp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những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nơi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nổi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tiếng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về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phong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cảnh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đẹp</a:t>
            </a:r>
            <a:r>
              <a:rPr lang="en-US" sz="2800" dirty="0">
                <a:latin typeface="#9Slide03 AmpleSoft" panose="02000000000000000000" pitchFamily="2" charset="0"/>
              </a:rPr>
              <a:t>, </a:t>
            </a:r>
            <a:r>
              <a:rPr lang="en-US" sz="2800" dirty="0" err="1">
                <a:latin typeface="#9Slide03 AmpleSoft" panose="02000000000000000000" pitchFamily="2" charset="0"/>
              </a:rPr>
              <a:t>về</a:t>
            </a:r>
            <a:r>
              <a:rPr lang="en-US" sz="2800" dirty="0">
                <a:latin typeface="#9Slide03 AmpleSoft" panose="02000000000000000000" pitchFamily="2" charset="0"/>
              </a:rPr>
              <a:t> di </a:t>
            </a:r>
            <a:r>
              <a:rPr lang="en-US" sz="2800" dirty="0" err="1">
                <a:latin typeface="#9Slide03 AmpleSoft" panose="02000000000000000000" pitchFamily="2" charset="0"/>
              </a:rPr>
              <a:t>tích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lịch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sử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của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Nghệ</a:t>
            </a:r>
            <a:r>
              <a:rPr lang="en-US" sz="2800" dirty="0">
                <a:latin typeface="#9Slide03 AmpleSoft" panose="02000000000000000000" pitchFamily="2" charset="0"/>
              </a:rPr>
              <a:t> An, </a:t>
            </a:r>
            <a:r>
              <a:rPr lang="en-US" sz="2800" dirty="0" err="1">
                <a:latin typeface="#9Slide03 AmpleSoft" panose="02000000000000000000" pitchFamily="2" charset="0"/>
              </a:rPr>
              <a:t>Hà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Tĩnh</a:t>
            </a:r>
            <a:r>
              <a:rPr lang="en-US" sz="2800" dirty="0">
                <a:latin typeface="#9Slide03 AmpleSoft" panose="02000000000000000000" pitchFamily="2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5E64E7-3220-DA83-8137-EA3C8FA161C6}"/>
              </a:ext>
            </a:extLst>
          </p:cNvPr>
          <p:cNvSpPr/>
          <p:nvPr/>
        </p:nvSpPr>
        <p:spPr>
          <a:xfrm>
            <a:off x="3403020" y="2388623"/>
            <a:ext cx="8454373" cy="55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2800" dirty="0" err="1">
                <a:latin typeface="#9Slide03 AmpleSoft" panose="02000000000000000000" pitchFamily="2" charset="0"/>
              </a:rPr>
              <a:t>Kể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cho</a:t>
            </a:r>
            <a:r>
              <a:rPr lang="en-US" sz="2800" dirty="0">
                <a:latin typeface="#9Slide03 AmpleSoft" panose="02000000000000000000" pitchFamily="2" charset="0"/>
              </a:rPr>
              <a:t> con </a:t>
            </a:r>
            <a:r>
              <a:rPr lang="en-US" sz="2800" dirty="0" err="1">
                <a:latin typeface="#9Slide03 AmpleSoft" panose="02000000000000000000" pitchFamily="2" charset="0"/>
              </a:rPr>
              <a:t>nghe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những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câu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chuyện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bổ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ích</a:t>
            </a:r>
            <a:endParaRPr lang="en-US" sz="2800" dirty="0">
              <a:latin typeface="#9Slide03 AmpleSoft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4B9154-3582-79FB-7E40-B7F04F3DE9C8}"/>
              </a:ext>
            </a:extLst>
          </p:cNvPr>
          <p:cNvSpPr/>
          <p:nvPr/>
        </p:nvSpPr>
        <p:spPr>
          <a:xfrm>
            <a:off x="3403020" y="3074421"/>
            <a:ext cx="8409717" cy="55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2800" dirty="0" err="1">
                <a:latin typeface="#9Slide03 AmpleSoft" panose="02000000000000000000" pitchFamily="2" charset="0"/>
              </a:rPr>
              <a:t>Lí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giải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cặn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kẽ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về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những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địa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điểm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đã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đến</a:t>
            </a:r>
            <a:r>
              <a:rPr lang="en-US" sz="2800" dirty="0">
                <a:latin typeface="#9Slide03 AmpleSoft" panose="02000000000000000000" pitchFamily="2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924493-7BC8-215A-9407-D0CDBB9B7073}"/>
              </a:ext>
            </a:extLst>
          </p:cNvPr>
          <p:cNvSpPr/>
          <p:nvPr/>
        </p:nvSpPr>
        <p:spPr>
          <a:xfrm>
            <a:off x="3424283" y="3738777"/>
            <a:ext cx="11366079" cy="55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2800" dirty="0" err="1">
                <a:latin typeface="#9Slide03 AmpleSoft" panose="02000000000000000000" pitchFamily="2" charset="0"/>
              </a:rPr>
              <a:t>Giải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thích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những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thắc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mắc</a:t>
            </a:r>
            <a:r>
              <a:rPr lang="en-US" sz="2800" dirty="0">
                <a:latin typeface="#9Slide03 AmpleSoft" panose="02000000000000000000" pitchFamily="2" charset="0"/>
              </a:rPr>
              <a:t>, </a:t>
            </a:r>
            <a:r>
              <a:rPr lang="en-US" sz="2800" dirty="0" err="1">
                <a:latin typeface="#9Slide03 AmpleSoft" panose="02000000000000000000" pitchFamily="2" charset="0"/>
              </a:rPr>
              <a:t>tôn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trọng</a:t>
            </a:r>
            <a:r>
              <a:rPr lang="en-US" sz="2800" dirty="0">
                <a:latin typeface="#9Slide03 AmpleSoft" panose="02000000000000000000" pitchFamily="2" charset="0"/>
              </a:rPr>
              <a:t> ý </a:t>
            </a:r>
            <a:r>
              <a:rPr lang="en-US" sz="2800" dirty="0" err="1">
                <a:latin typeface="#9Slide03 AmpleSoft" panose="02000000000000000000" pitchFamily="2" charset="0"/>
              </a:rPr>
              <a:t>kiến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của</a:t>
            </a:r>
            <a:r>
              <a:rPr lang="en-US" sz="2800" dirty="0">
                <a:latin typeface="#9Slide03 AmpleSoft" panose="02000000000000000000" pitchFamily="2" charset="0"/>
              </a:rPr>
              <a:t> con</a:t>
            </a:r>
            <a:endParaRPr lang="en-US" sz="2800" dirty="0">
              <a:latin typeface="#9Slide03 AmpleSoft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F43C31-CB41-A592-CA63-81B309340B21}"/>
              </a:ext>
            </a:extLst>
          </p:cNvPr>
          <p:cNvSpPr/>
          <p:nvPr/>
        </p:nvSpPr>
        <p:spPr>
          <a:xfrm>
            <a:off x="3409339" y="4379656"/>
            <a:ext cx="8403398" cy="1050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2800" dirty="0">
                <a:latin typeface="#9Slide03 AmpleSoft" panose="02000000000000000000" pitchFamily="2" charset="0"/>
                <a:sym typeface="Wingdings" panose="05000000000000000000" pitchFamily="2" charset="2"/>
              </a:rPr>
              <a:t> A</a:t>
            </a:r>
            <a:r>
              <a:rPr lang="en-US" sz="2800" dirty="0">
                <a:latin typeface="#9Slide03 AmpleSoft" panose="02000000000000000000" pitchFamily="2" charset="0"/>
              </a:rPr>
              <a:t>m </a:t>
            </a:r>
            <a:r>
              <a:rPr lang="en-US" sz="2800" dirty="0" err="1">
                <a:latin typeface="#9Slide03 AmpleSoft" panose="02000000000000000000" pitchFamily="2" charset="0"/>
              </a:rPr>
              <a:t>hiểu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về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thiên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nhiên</a:t>
            </a:r>
            <a:r>
              <a:rPr lang="en-US" sz="2800" dirty="0">
                <a:latin typeface="#9Slide03 AmpleSoft" panose="02000000000000000000" pitchFamily="2" charset="0"/>
              </a:rPr>
              <a:t>, con </a:t>
            </a:r>
            <a:r>
              <a:rPr lang="en-US" sz="2800" dirty="0" err="1">
                <a:latin typeface="#9Slide03 AmpleSoft" panose="02000000000000000000" pitchFamily="2" charset="0"/>
              </a:rPr>
              <a:t>người</a:t>
            </a:r>
            <a:r>
              <a:rPr lang="en-US" sz="2800" dirty="0">
                <a:latin typeface="#9Slide03 AmpleSoft" panose="02000000000000000000" pitchFamily="2" charset="0"/>
              </a:rPr>
              <a:t>, </a:t>
            </a:r>
            <a:r>
              <a:rPr lang="en-US" sz="2800" dirty="0" err="1">
                <a:latin typeface="#9Slide03 AmpleSoft" panose="02000000000000000000" pitchFamily="2" charset="0"/>
              </a:rPr>
              <a:t>những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truyền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thống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văn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hoá</a:t>
            </a:r>
            <a:r>
              <a:rPr lang="en-US" sz="2800" dirty="0">
                <a:latin typeface="#9Slide03 AmpleSoft" panose="02000000000000000000" pitchFamily="2" charset="0"/>
              </a:rPr>
              <a:t>, </a:t>
            </a:r>
            <a:r>
              <a:rPr lang="en-US" sz="2800" dirty="0" err="1">
                <a:latin typeface="#9Slide03 AmpleSoft" panose="02000000000000000000" pitchFamily="2" charset="0"/>
              </a:rPr>
              <a:t>lịch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sử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của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quê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hương</a:t>
            </a:r>
            <a:r>
              <a:rPr lang="en-US" sz="2800" dirty="0">
                <a:latin typeface="#9Slide03 AmpleSoft" panose="02000000000000000000" pitchFamily="2" charset="0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C41B2F-8520-5511-BB27-139CBDDDDF66}"/>
              </a:ext>
            </a:extLst>
          </p:cNvPr>
          <p:cNvSpPr/>
          <p:nvPr/>
        </p:nvSpPr>
        <p:spPr>
          <a:xfrm>
            <a:off x="3424283" y="5509514"/>
            <a:ext cx="8611503" cy="55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buSzPts val="1400"/>
            </a:pPr>
            <a:r>
              <a:rPr lang="en-US" sz="2800" dirty="0">
                <a:latin typeface="#9Slide03 AmpleSoft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Có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lòng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yêu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nước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sâu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sắc</a:t>
            </a:r>
            <a:r>
              <a:rPr lang="en-US" sz="2800" dirty="0">
                <a:latin typeface="#9Slide03 AmpleSoft" panose="02000000000000000000" pitchFamily="2" charset="0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C3ED36-72CA-2736-29D2-E0C91D407A10}"/>
              </a:ext>
            </a:extLst>
          </p:cNvPr>
          <p:cNvSpPr/>
          <p:nvPr/>
        </p:nvSpPr>
        <p:spPr>
          <a:xfrm>
            <a:off x="3424283" y="6153236"/>
            <a:ext cx="8469957" cy="553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028700" algn="l"/>
              </a:tabLst>
            </a:pPr>
            <a:r>
              <a:rPr lang="en-US" sz="2800" dirty="0">
                <a:latin typeface="#9Slide03 AmpleSoft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C</a:t>
            </a:r>
            <a:r>
              <a:rPr lang="en-US" sz="2800" dirty="0" err="1">
                <a:latin typeface="#9Slide03 AmpleSoft" panose="02000000000000000000" pitchFamily="2" charset="0"/>
              </a:rPr>
              <a:t>ó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cách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dạy</a:t>
            </a:r>
            <a:r>
              <a:rPr lang="en-US" sz="2800" dirty="0">
                <a:latin typeface="#9Slide03 AmpleSoft" panose="02000000000000000000" pitchFamily="2" charset="0"/>
              </a:rPr>
              <a:t> con </a:t>
            </a:r>
            <a:r>
              <a:rPr lang="en-US" sz="2800" dirty="0" err="1">
                <a:latin typeface="#9Slide03 AmpleSoft" panose="02000000000000000000" pitchFamily="2" charset="0"/>
              </a:rPr>
              <a:t>nhẹ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nhàng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mà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sâu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sắc</a:t>
            </a:r>
            <a:r>
              <a:rPr lang="en-US" sz="2800" dirty="0">
                <a:latin typeface="#9Slide03 AmpleSoft" panose="02000000000000000000" pitchFamily="2" charset="0"/>
              </a:rPr>
              <a:t>.</a:t>
            </a:r>
            <a:endParaRPr lang="en-US" sz="2800" dirty="0">
              <a:latin typeface="#9Slide03 AmpleSoft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993;p51">
            <a:extLst>
              <a:ext uri="{FF2B5EF4-FFF2-40B4-BE49-F238E27FC236}">
                <a16:creationId xmlns:a16="http://schemas.microsoft.com/office/drawing/2014/main" id="{6316B149-D590-9289-41A4-ED8885322320}"/>
              </a:ext>
            </a:extLst>
          </p:cNvPr>
          <p:cNvSpPr/>
          <p:nvPr/>
        </p:nvSpPr>
        <p:spPr>
          <a:xfrm>
            <a:off x="656310" y="1977656"/>
            <a:ext cx="2908004" cy="4210775"/>
          </a:xfrm>
          <a:custGeom>
            <a:avLst/>
            <a:gdLst/>
            <a:ahLst/>
            <a:cxnLst/>
            <a:rect l="l" t="t" r="r" b="b"/>
            <a:pathLst>
              <a:path w="45161" h="59820" extrusionOk="0">
                <a:moveTo>
                  <a:pt x="5791" y="1"/>
                </a:moveTo>
                <a:cubicBezTo>
                  <a:pt x="3442" y="1"/>
                  <a:pt x="1713" y="113"/>
                  <a:pt x="1299" y="444"/>
                </a:cubicBezTo>
                <a:cubicBezTo>
                  <a:pt x="317" y="1267"/>
                  <a:pt x="570" y="8646"/>
                  <a:pt x="475" y="15962"/>
                </a:cubicBezTo>
                <a:cubicBezTo>
                  <a:pt x="348" y="23309"/>
                  <a:pt x="348" y="40822"/>
                  <a:pt x="475" y="44274"/>
                </a:cubicBezTo>
                <a:cubicBezTo>
                  <a:pt x="570" y="47726"/>
                  <a:pt x="0" y="57638"/>
                  <a:pt x="824" y="58778"/>
                </a:cubicBezTo>
                <a:cubicBezTo>
                  <a:pt x="1472" y="59700"/>
                  <a:pt x="7576" y="59799"/>
                  <a:pt x="11303" y="59799"/>
                </a:cubicBezTo>
                <a:cubicBezTo>
                  <a:pt x="12310" y="59799"/>
                  <a:pt x="13144" y="59791"/>
                  <a:pt x="13649" y="59791"/>
                </a:cubicBezTo>
                <a:cubicBezTo>
                  <a:pt x="14782" y="59791"/>
                  <a:pt x="17296" y="59819"/>
                  <a:pt x="19908" y="59819"/>
                </a:cubicBezTo>
                <a:cubicBezTo>
                  <a:pt x="22847" y="59819"/>
                  <a:pt x="25909" y="59784"/>
                  <a:pt x="27267" y="59633"/>
                </a:cubicBezTo>
                <a:cubicBezTo>
                  <a:pt x="27801" y="59574"/>
                  <a:pt x="28810" y="59557"/>
                  <a:pt x="30082" y="59557"/>
                </a:cubicBezTo>
                <a:cubicBezTo>
                  <a:pt x="31752" y="59557"/>
                  <a:pt x="33873" y="59586"/>
                  <a:pt x="35960" y="59586"/>
                </a:cubicBezTo>
                <a:cubicBezTo>
                  <a:pt x="39927" y="59586"/>
                  <a:pt x="43769" y="59481"/>
                  <a:pt x="44147" y="58873"/>
                </a:cubicBezTo>
                <a:cubicBezTo>
                  <a:pt x="44844" y="57733"/>
                  <a:pt x="44717" y="47409"/>
                  <a:pt x="44717" y="41550"/>
                </a:cubicBezTo>
                <a:cubicBezTo>
                  <a:pt x="44685" y="33791"/>
                  <a:pt x="44970" y="23024"/>
                  <a:pt x="45065" y="17545"/>
                </a:cubicBezTo>
                <a:cubicBezTo>
                  <a:pt x="45160" y="12098"/>
                  <a:pt x="44939" y="1172"/>
                  <a:pt x="44337" y="444"/>
                </a:cubicBezTo>
                <a:cubicBezTo>
                  <a:pt x="44105" y="161"/>
                  <a:pt x="41397" y="61"/>
                  <a:pt x="37979" y="61"/>
                </a:cubicBezTo>
                <a:cubicBezTo>
                  <a:pt x="32984" y="61"/>
                  <a:pt x="26475" y="275"/>
                  <a:pt x="23974" y="444"/>
                </a:cubicBezTo>
                <a:cubicBezTo>
                  <a:pt x="23540" y="476"/>
                  <a:pt x="22974" y="490"/>
                  <a:pt x="22304" y="490"/>
                </a:cubicBezTo>
                <a:cubicBezTo>
                  <a:pt x="18323" y="490"/>
                  <a:pt x="10703" y="1"/>
                  <a:pt x="5791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3200" dirty="0" err="1">
                <a:latin typeface="#9Slide03 AmpleSoft" panose="02000000000000000000" pitchFamily="2" charset="0"/>
              </a:rPr>
              <a:t>Nhân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vật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được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hiện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lên</a:t>
            </a:r>
            <a:r>
              <a:rPr lang="en-US" sz="3200" dirty="0">
                <a:latin typeface="#9Slide03 AmpleSoft" panose="02000000000000000000" pitchFamily="2" charset="0"/>
              </a:rPr>
              <a:t> qua </a:t>
            </a:r>
            <a:r>
              <a:rPr lang="en-US" sz="3200" dirty="0" err="1">
                <a:latin typeface="#9Slide03 AmpleSoft" panose="02000000000000000000" pitchFamily="2" charset="0"/>
              </a:rPr>
              <a:t>những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câu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đối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thoại</a:t>
            </a:r>
            <a:r>
              <a:rPr lang="en-US" sz="3200" dirty="0">
                <a:latin typeface="#9Slide03 AmpleSoft" panose="02000000000000000000" pitchFamily="2" charset="0"/>
              </a:rPr>
              <a:t>, </a:t>
            </a:r>
            <a:r>
              <a:rPr lang="en-US" sz="3200" dirty="0" err="1">
                <a:latin typeface="#9Slide03 AmpleSoft" panose="02000000000000000000" pitchFamily="2" charset="0"/>
              </a:rPr>
              <a:t>suy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nghĩ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là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chủ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yếu</a:t>
            </a:r>
            <a:endParaRPr lang="en-US" sz="3200" dirty="0">
              <a:latin typeface="#9Slide03 AmpleSoft" panose="02000000000000000000" pitchFamily="2" charset="0"/>
            </a:endParaRPr>
          </a:p>
        </p:txBody>
      </p:sp>
      <p:sp>
        <p:nvSpPr>
          <p:cNvPr id="13" name="Google Shape;1993;p51">
            <a:extLst>
              <a:ext uri="{FF2B5EF4-FFF2-40B4-BE49-F238E27FC236}">
                <a16:creationId xmlns:a16="http://schemas.microsoft.com/office/drawing/2014/main" id="{7FD1D34D-9250-B638-949E-FEB91F3BF369}"/>
              </a:ext>
            </a:extLst>
          </p:cNvPr>
          <p:cNvSpPr/>
          <p:nvPr/>
        </p:nvSpPr>
        <p:spPr>
          <a:xfrm>
            <a:off x="8438707" y="1873032"/>
            <a:ext cx="2908004" cy="4210775"/>
          </a:xfrm>
          <a:custGeom>
            <a:avLst/>
            <a:gdLst/>
            <a:ahLst/>
            <a:cxnLst/>
            <a:rect l="l" t="t" r="r" b="b"/>
            <a:pathLst>
              <a:path w="45161" h="59820" extrusionOk="0">
                <a:moveTo>
                  <a:pt x="5791" y="1"/>
                </a:moveTo>
                <a:cubicBezTo>
                  <a:pt x="3442" y="1"/>
                  <a:pt x="1713" y="113"/>
                  <a:pt x="1299" y="444"/>
                </a:cubicBezTo>
                <a:cubicBezTo>
                  <a:pt x="317" y="1267"/>
                  <a:pt x="570" y="8646"/>
                  <a:pt x="475" y="15962"/>
                </a:cubicBezTo>
                <a:cubicBezTo>
                  <a:pt x="348" y="23309"/>
                  <a:pt x="348" y="40822"/>
                  <a:pt x="475" y="44274"/>
                </a:cubicBezTo>
                <a:cubicBezTo>
                  <a:pt x="570" y="47726"/>
                  <a:pt x="0" y="57638"/>
                  <a:pt x="824" y="58778"/>
                </a:cubicBezTo>
                <a:cubicBezTo>
                  <a:pt x="1472" y="59700"/>
                  <a:pt x="7576" y="59799"/>
                  <a:pt x="11303" y="59799"/>
                </a:cubicBezTo>
                <a:cubicBezTo>
                  <a:pt x="12310" y="59799"/>
                  <a:pt x="13144" y="59791"/>
                  <a:pt x="13649" y="59791"/>
                </a:cubicBezTo>
                <a:cubicBezTo>
                  <a:pt x="14782" y="59791"/>
                  <a:pt x="17296" y="59819"/>
                  <a:pt x="19908" y="59819"/>
                </a:cubicBezTo>
                <a:cubicBezTo>
                  <a:pt x="22847" y="59819"/>
                  <a:pt x="25909" y="59784"/>
                  <a:pt x="27267" y="59633"/>
                </a:cubicBezTo>
                <a:cubicBezTo>
                  <a:pt x="27801" y="59574"/>
                  <a:pt x="28810" y="59557"/>
                  <a:pt x="30082" y="59557"/>
                </a:cubicBezTo>
                <a:cubicBezTo>
                  <a:pt x="31752" y="59557"/>
                  <a:pt x="33873" y="59586"/>
                  <a:pt x="35960" y="59586"/>
                </a:cubicBezTo>
                <a:cubicBezTo>
                  <a:pt x="39927" y="59586"/>
                  <a:pt x="43769" y="59481"/>
                  <a:pt x="44147" y="58873"/>
                </a:cubicBezTo>
                <a:cubicBezTo>
                  <a:pt x="44844" y="57733"/>
                  <a:pt x="44717" y="47409"/>
                  <a:pt x="44717" y="41550"/>
                </a:cubicBezTo>
                <a:cubicBezTo>
                  <a:pt x="44685" y="33791"/>
                  <a:pt x="44970" y="23024"/>
                  <a:pt x="45065" y="17545"/>
                </a:cubicBezTo>
                <a:cubicBezTo>
                  <a:pt x="45160" y="12098"/>
                  <a:pt x="44939" y="1172"/>
                  <a:pt x="44337" y="444"/>
                </a:cubicBezTo>
                <a:cubicBezTo>
                  <a:pt x="44105" y="161"/>
                  <a:pt x="41397" y="61"/>
                  <a:pt x="37979" y="61"/>
                </a:cubicBezTo>
                <a:cubicBezTo>
                  <a:pt x="32984" y="61"/>
                  <a:pt x="26475" y="275"/>
                  <a:pt x="23974" y="444"/>
                </a:cubicBezTo>
                <a:cubicBezTo>
                  <a:pt x="23540" y="476"/>
                  <a:pt x="22974" y="490"/>
                  <a:pt x="22304" y="490"/>
                </a:cubicBezTo>
                <a:cubicBezTo>
                  <a:pt x="18323" y="490"/>
                  <a:pt x="10703" y="1"/>
                  <a:pt x="5791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3200" dirty="0">
                <a:latin typeface="#9Slide03 AmpleSoft" panose="02000000000000000000" pitchFamily="2" charset="0"/>
              </a:rPr>
              <a:t>Qua </a:t>
            </a:r>
            <a:r>
              <a:rPr lang="en-US" sz="3200" dirty="0" err="1">
                <a:latin typeface="#9Slide03 AmpleSoft" panose="02000000000000000000" pitchFamily="2" charset="0"/>
              </a:rPr>
              <a:t>các</a:t>
            </a:r>
            <a:r>
              <a:rPr lang="en-US" sz="3200" dirty="0">
                <a:latin typeface="#9Slide03 AmpleSoft" panose="02000000000000000000" pitchFamily="2" charset="0"/>
              </a:rPr>
              <a:t> chi </a:t>
            </a:r>
            <a:r>
              <a:rPr lang="en-US" sz="3200" dirty="0" err="1">
                <a:latin typeface="#9Slide03 AmpleSoft" panose="02000000000000000000" pitchFamily="2" charset="0"/>
              </a:rPr>
              <a:t>tiết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chân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thực</a:t>
            </a:r>
            <a:r>
              <a:rPr lang="en-US" sz="3200" dirty="0">
                <a:latin typeface="#9Slide03 AmpleSoft" panose="02000000000000000000" pitchFamily="2" charset="0"/>
              </a:rPr>
              <a:t>, </a:t>
            </a:r>
            <a:r>
              <a:rPr lang="en-US" sz="3200" dirty="0" err="1">
                <a:latin typeface="#9Slide03 AmpleSoft" panose="02000000000000000000" pitchFamily="2" charset="0"/>
              </a:rPr>
              <a:t>tính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cách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nhân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vật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hiện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lên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rõ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nét</a:t>
            </a:r>
            <a:r>
              <a:rPr lang="en-US" sz="3200" dirty="0">
                <a:latin typeface="#9Slide03 AmpleSoft" panose="02000000000000000000" pitchFamily="2" charset="0"/>
              </a:rPr>
              <a:t>, </a:t>
            </a:r>
            <a:r>
              <a:rPr lang="en-US" sz="3200" dirty="0" err="1">
                <a:latin typeface="#9Slide03 AmpleSoft" panose="02000000000000000000" pitchFamily="2" charset="0"/>
              </a:rPr>
              <a:t>đầy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ấn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tượng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với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người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đọc</a:t>
            </a:r>
            <a:endParaRPr lang="en-US" sz="3200" dirty="0">
              <a:latin typeface="#9Slide03 AmpleSoft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F7FA2F-AEC9-2DE7-D590-8123A0B7B764}"/>
              </a:ext>
            </a:extLst>
          </p:cNvPr>
          <p:cNvSpPr txBox="1"/>
          <p:nvPr/>
        </p:nvSpPr>
        <p:spPr>
          <a:xfrm flipH="1">
            <a:off x="1981515" y="358694"/>
            <a:ext cx="8228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Nghệ</a:t>
            </a:r>
            <a:r>
              <a:rPr lang="en-US" sz="4800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thuật</a:t>
            </a:r>
            <a:r>
              <a:rPr lang="en-US" sz="4800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xây</a:t>
            </a:r>
            <a:r>
              <a:rPr lang="en-US" sz="4800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dựng</a:t>
            </a:r>
            <a:r>
              <a:rPr lang="en-US" sz="4800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nhân</a:t>
            </a:r>
            <a:r>
              <a:rPr lang="en-US" sz="4800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vật</a:t>
            </a:r>
            <a:endParaRPr lang="en-US" sz="4800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01FF39-DF73-2A35-AACC-D882FDA5E75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93" y="1117367"/>
            <a:ext cx="5403611" cy="540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9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Tôn Sư trọng đạo: Bao giờ cho tới… ngày xưa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798" y="2670090"/>
            <a:ext cx="2947172" cy="31554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hinkpad\Desktop\PNG\1_0003_图层-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127" y="1935127"/>
            <a:ext cx="3656076" cy="389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53"/>
          <p:cNvSpPr txBox="1">
            <a:spLocks noChangeArrowheads="1"/>
          </p:cNvSpPr>
          <p:nvPr/>
        </p:nvSpPr>
        <p:spPr bwMode="auto">
          <a:xfrm>
            <a:off x="339328" y="2039765"/>
            <a:ext cx="8027565" cy="113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1600" b="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itchFamily="49" charset="-122"/>
                <a:ea typeface="楷体" pitchFamily="49" charset="-122"/>
              </a:defRPr>
            </a:lvl1pPr>
          </a:lstStyle>
          <a:p>
            <a:pPr marL="457200" lvl="0" indent="-457200" algn="just">
              <a:buFont typeface="Wingdings" panose="05000000000000000000" pitchFamily="2" charset="2"/>
              <a:buChar char="§"/>
            </a:pP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Am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hiểu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về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thiên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nhiên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và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 con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người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,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văn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hoá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xứ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Nghệ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.</a:t>
            </a:r>
          </a:p>
        </p:txBody>
      </p:sp>
      <p:sp>
        <p:nvSpPr>
          <p:cNvPr id="15" name="TextBox 53"/>
          <p:cNvSpPr txBox="1">
            <a:spLocks noChangeArrowheads="1"/>
          </p:cNvSpPr>
          <p:nvPr/>
        </p:nvSpPr>
        <p:spPr bwMode="auto">
          <a:xfrm>
            <a:off x="339328" y="3661091"/>
            <a:ext cx="8027566" cy="113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1600" b="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itchFamily="49" charset="-122"/>
                <a:ea typeface="楷体" pitchFamily="49" charset="-122"/>
              </a:defRPr>
            </a:lvl1pPr>
          </a:lstStyle>
          <a:p>
            <a:pPr marL="457200" lvl="0" indent="-457200" algn="just">
              <a:buFont typeface="Wingdings" panose="05000000000000000000" pitchFamily="2" charset="2"/>
              <a:buChar char="§"/>
            </a:pP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Hiểu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và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trân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trọng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vốn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hiểu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biết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và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phẩm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chất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cao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đẹp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của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quan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Phó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bảng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. </a:t>
            </a:r>
          </a:p>
        </p:txBody>
      </p:sp>
      <p:sp>
        <p:nvSpPr>
          <p:cNvPr id="17" name="TextBox 53"/>
          <p:cNvSpPr txBox="1">
            <a:spLocks noChangeArrowheads="1"/>
          </p:cNvSpPr>
          <p:nvPr/>
        </p:nvSpPr>
        <p:spPr bwMode="auto">
          <a:xfrm>
            <a:off x="318062" y="5286992"/>
            <a:ext cx="8314778" cy="6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1600" b="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itchFamily="49" charset="-122"/>
                <a:ea typeface="楷体" pitchFamily="49" charset="-122"/>
              </a:defRPr>
            </a:lvl1pPr>
          </a:lstStyle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Khẳng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định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,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đề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cao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vẻ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đẹp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nhân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cách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của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  <a:ea typeface="#9Slide05 Amtenar" panose="02000000000000000000" pitchFamily="2" charset="0"/>
              </a:rPr>
              <a:t>Côn</a:t>
            </a:r>
            <a:r>
              <a:rPr lang="en-US" sz="3400" dirty="0">
                <a:latin typeface="#9Slide03 AmpleSoft" panose="02000000000000000000" pitchFamily="2" charset="0"/>
                <a:ea typeface="#9Slide05 Amtenar" panose="02000000000000000000" pitchFamily="2" charset="0"/>
              </a:rPr>
              <a:t>.</a:t>
            </a:r>
            <a:endParaRPr lang="en-US" altLang="zh-CN" sz="3400" dirty="0">
              <a:latin typeface="#9Slide03 AmpleSoft" panose="02000000000000000000" pitchFamily="2" charset="0"/>
              <a:ea typeface="#9Slide05 Amtenar" panose="02000000000000000000" pitchFamily="2" charset="0"/>
            </a:endParaRPr>
          </a:p>
        </p:txBody>
      </p:sp>
      <p:pic>
        <p:nvPicPr>
          <p:cNvPr id="18" name="Picture 5" descr="F:\360安全浏览器下载\水墨\1402\chinaz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380" y="689904"/>
            <a:ext cx="666951" cy="6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E:\PPT\PPT中国风元素\水墨祥云\水墨祥云\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7780" y="456752"/>
            <a:ext cx="909200" cy="56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646358" y="461184"/>
            <a:ext cx="7958141" cy="7836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 err="1">
                <a:ln>
                  <a:solidFill>
                    <a:srgbClr val="FFFF00"/>
                  </a:solidFill>
                </a:ln>
                <a:latin typeface="#9Slide07 SVNZiclets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latin typeface="#9Slide07 SVNZiclets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FFFF00"/>
                  </a:solidFill>
                </a:ln>
                <a:latin typeface="#9Slide07 SVNZiclets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latin typeface="#9Slide07 SVNZiclets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n>
                  <a:solidFill>
                    <a:srgbClr val="FFFF00"/>
                  </a:solidFill>
                </a:ln>
                <a:latin typeface="#9Slide07 SVNZiclets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latin typeface="#9Slide07 SVNZiclets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FFFF00"/>
                  </a:solidFill>
                </a:ln>
                <a:latin typeface="#9Slide07 SVNZiclets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latin typeface="#9Slide07 SVNZiclets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FFFF00"/>
                  </a:solidFill>
                </a:ln>
                <a:latin typeface="#9Slide07 SVNZiclets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latin typeface="#9Slide07 SVNZiclets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FFFF00"/>
                  </a:solidFill>
                </a:ln>
                <a:latin typeface="#9Slide07 SVNZiclets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latin typeface="#9Slide07 SVNZiclets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dirty="0">
              <a:ln>
                <a:solidFill>
                  <a:srgbClr val="FFFF00"/>
                </a:solidFill>
              </a:ln>
              <a:effectLst/>
              <a:latin typeface="#9Slide07 SVNZiclets" panose="02000603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97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3E5F434-7FFE-4048-B3BA-3A28304BB5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50329" b="59984"/>
          <a:stretch/>
        </p:blipFill>
        <p:spPr>
          <a:xfrm>
            <a:off x="9273828" y="0"/>
            <a:ext cx="2918172" cy="2577149"/>
          </a:xfrm>
          <a:prstGeom prst="rect">
            <a:avLst/>
          </a:prstGeom>
        </p:spPr>
      </p:pic>
      <p:sp>
        <p:nvSpPr>
          <p:cNvPr id="3" name="文本框 4">
            <a:extLst>
              <a:ext uri="{FF2B5EF4-FFF2-40B4-BE49-F238E27FC236}">
                <a16:creationId xmlns:a16="http://schemas.microsoft.com/office/drawing/2014/main" id="{CDDED835-0F28-49BE-AED6-075B9A78033D}"/>
              </a:ext>
            </a:extLst>
          </p:cNvPr>
          <p:cNvSpPr txBox="1"/>
          <p:nvPr/>
        </p:nvSpPr>
        <p:spPr>
          <a:xfrm>
            <a:off x="5325119" y="1185365"/>
            <a:ext cx="188141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9600" dirty="0">
                <a:solidFill>
                  <a:schemeClr val="accent6">
                    <a:lumMod val="50000"/>
                  </a:schemeClr>
                </a:solidFill>
                <a:latin typeface="#9Slide07 SVNAdeline" panose="02000500000000000000" pitchFamily="2" charset="0"/>
                <a:ea typeface="幼圆" panose="02010509060101010101" pitchFamily="49" charset="-122"/>
                <a:cs typeface="方正仿郭简体" panose="03000509000000000000" pitchFamily="65" charset="-122"/>
              </a:rPr>
              <a:t>I.</a:t>
            </a:r>
            <a:endParaRPr lang="zh-CN" altLang="en-US" sz="9600" dirty="0">
              <a:solidFill>
                <a:schemeClr val="accent6">
                  <a:lumMod val="50000"/>
                </a:schemeClr>
              </a:solidFill>
              <a:latin typeface="#9Slide07 SVNAdeline" panose="02000500000000000000" pitchFamily="2" charset="0"/>
              <a:ea typeface="幼圆" panose="02010509060101010101" pitchFamily="49" charset="-122"/>
              <a:cs typeface="方正仿郭简体" panose="03000509000000000000" pitchFamily="65" charset="-122"/>
            </a:endParaRPr>
          </a:p>
        </p:txBody>
      </p:sp>
      <p:sp>
        <p:nvSpPr>
          <p:cNvPr id="5" name="文本框 31">
            <a:extLst>
              <a:ext uri="{FF2B5EF4-FFF2-40B4-BE49-F238E27FC236}">
                <a16:creationId xmlns:a16="http://schemas.microsoft.com/office/drawing/2014/main" id="{E173D71B-2180-4415-810B-443CC5212C2F}"/>
              </a:ext>
            </a:extLst>
          </p:cNvPr>
          <p:cNvSpPr txBox="1"/>
          <p:nvPr/>
        </p:nvSpPr>
        <p:spPr>
          <a:xfrm>
            <a:off x="1333501" y="2932901"/>
            <a:ext cx="965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err="1">
                <a:solidFill>
                  <a:schemeClr val="accent6">
                    <a:lumMod val="50000"/>
                  </a:schemeClr>
                </a:solidFill>
                <a:latin typeface="#9Slide07 SVNAdeline" panose="02000500000000000000" pitchFamily="2" charset="0"/>
                <a:ea typeface="方正仿郭简体" panose="03000509000000000000" pitchFamily="65" charset="-122"/>
                <a:cs typeface="方正仿郭简体" panose="03000509000000000000" pitchFamily="65" charset="-122"/>
              </a:rPr>
              <a:t>Đọc</a:t>
            </a:r>
            <a:r>
              <a:rPr lang="en-US" altLang="zh-CN" sz="9600" dirty="0">
                <a:solidFill>
                  <a:schemeClr val="accent6">
                    <a:lumMod val="50000"/>
                  </a:schemeClr>
                </a:solidFill>
                <a:latin typeface="#9Slide07 SVNAdeline" panose="02000500000000000000" pitchFamily="2" charset="0"/>
                <a:ea typeface="方正仿郭简体" panose="03000509000000000000" pitchFamily="65" charset="-122"/>
                <a:cs typeface="方正仿郭简体" panose="03000509000000000000" pitchFamily="65" charset="-122"/>
              </a:rPr>
              <a:t> – </a:t>
            </a:r>
            <a:r>
              <a:rPr lang="en-US" altLang="zh-CN" sz="9600" dirty="0" err="1">
                <a:solidFill>
                  <a:schemeClr val="accent6">
                    <a:lumMod val="50000"/>
                  </a:schemeClr>
                </a:solidFill>
                <a:latin typeface="#9Slide07 SVNAdeline" panose="02000500000000000000" pitchFamily="2" charset="0"/>
                <a:ea typeface="方正仿郭简体" panose="03000509000000000000" pitchFamily="65" charset="-122"/>
                <a:cs typeface="方正仿郭简体" panose="03000509000000000000" pitchFamily="65" charset="-122"/>
              </a:rPr>
              <a:t>Tìm</a:t>
            </a:r>
            <a:r>
              <a:rPr lang="en-US" altLang="zh-CN" sz="9600" dirty="0">
                <a:solidFill>
                  <a:schemeClr val="accent6">
                    <a:lumMod val="50000"/>
                  </a:schemeClr>
                </a:solidFill>
                <a:latin typeface="#9Slide07 SVNAdeline" panose="02000500000000000000" pitchFamily="2" charset="0"/>
                <a:ea typeface="方正仿郭简体" panose="03000509000000000000" pitchFamily="65" charset="-122"/>
                <a:cs typeface="方正仿郭简体" panose="03000509000000000000" pitchFamily="65" charset="-122"/>
              </a:rPr>
              <a:t> </a:t>
            </a:r>
            <a:r>
              <a:rPr lang="en-US" altLang="zh-CN" sz="9600" dirty="0" err="1">
                <a:solidFill>
                  <a:schemeClr val="accent6">
                    <a:lumMod val="50000"/>
                  </a:schemeClr>
                </a:solidFill>
                <a:latin typeface="#9Slide07 SVNAdeline" panose="02000500000000000000" pitchFamily="2" charset="0"/>
                <a:ea typeface="方正仿郭简体" panose="03000509000000000000" pitchFamily="65" charset="-122"/>
                <a:cs typeface="方正仿郭简体" panose="03000509000000000000" pitchFamily="65" charset="-122"/>
              </a:rPr>
              <a:t>hiểu</a:t>
            </a:r>
            <a:r>
              <a:rPr lang="en-US" altLang="zh-CN" sz="9600" dirty="0">
                <a:solidFill>
                  <a:schemeClr val="accent6">
                    <a:lumMod val="50000"/>
                  </a:schemeClr>
                </a:solidFill>
                <a:latin typeface="#9Slide07 SVNAdeline" panose="02000500000000000000" pitchFamily="2" charset="0"/>
                <a:ea typeface="方正仿郭简体" panose="03000509000000000000" pitchFamily="65" charset="-122"/>
                <a:cs typeface="方正仿郭简体" panose="03000509000000000000" pitchFamily="65" charset="-122"/>
              </a:rPr>
              <a:t> </a:t>
            </a:r>
            <a:r>
              <a:rPr lang="en-US" altLang="zh-CN" sz="9600" dirty="0" err="1">
                <a:solidFill>
                  <a:schemeClr val="accent6">
                    <a:lumMod val="50000"/>
                  </a:schemeClr>
                </a:solidFill>
                <a:latin typeface="#9Slide07 SVNAdeline" panose="02000500000000000000" pitchFamily="2" charset="0"/>
                <a:ea typeface="方正仿郭简体" panose="03000509000000000000" pitchFamily="65" charset="-122"/>
                <a:cs typeface="方正仿郭简体" panose="03000509000000000000" pitchFamily="65" charset="-122"/>
              </a:rPr>
              <a:t>chung</a:t>
            </a:r>
            <a:endParaRPr lang="zh-CN" altLang="en-US" sz="9600" dirty="0">
              <a:solidFill>
                <a:schemeClr val="accent6">
                  <a:lumMod val="50000"/>
                </a:schemeClr>
              </a:solidFill>
              <a:latin typeface="#9Slide07 SVNAdeline" panose="02000500000000000000" pitchFamily="2" charset="0"/>
              <a:ea typeface="方正仿郭简体" panose="03000509000000000000" pitchFamily="65" charset="-122"/>
              <a:cs typeface="方正仿郭简体" panose="03000509000000000000" pitchFamily="65" charset="-122"/>
            </a:endParaRPr>
          </a:p>
        </p:txBody>
      </p:sp>
      <p:pic>
        <p:nvPicPr>
          <p:cNvPr id="8" name="图片 5">
            <a:extLst>
              <a:ext uri="{FF2B5EF4-FFF2-40B4-BE49-F238E27FC236}">
                <a16:creationId xmlns:a16="http://schemas.microsoft.com/office/drawing/2014/main" id="{3F61F712-188B-4F6B-8FD4-C72BABDE3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4751"/>
            <a:ext cx="3620276" cy="256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9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8">
            <a:extLst>
              <a:ext uri="{FF2B5EF4-FFF2-40B4-BE49-F238E27FC236}">
                <a16:creationId xmlns:a16="http://schemas.microsoft.com/office/drawing/2014/main" id="{7E7C2CF0-88CE-4E84-A073-E6B43E32BF9D}"/>
              </a:ext>
            </a:extLst>
          </p:cNvPr>
          <p:cNvGrpSpPr/>
          <p:nvPr/>
        </p:nvGrpSpPr>
        <p:grpSpPr>
          <a:xfrm>
            <a:off x="4372296" y="3612144"/>
            <a:ext cx="654724" cy="663677"/>
            <a:chOff x="5343993" y="3024098"/>
            <a:chExt cx="474057" cy="457234"/>
          </a:xfrm>
        </p:grpSpPr>
        <p:sp>
          <p:nvSpPr>
            <p:cNvPr id="4" name="MH_Other_1">
              <a:extLst>
                <a:ext uri="{FF2B5EF4-FFF2-40B4-BE49-F238E27FC236}">
                  <a16:creationId xmlns:a16="http://schemas.microsoft.com/office/drawing/2014/main" id="{1DEE8BF0-9A52-4E5C-9C00-CE69E9292DC7}"/>
                </a:ext>
              </a:extLst>
            </p:cNvPr>
            <p:cNvSpPr>
              <a:spLocks noChangeAspect="1" noChangeArrowheads="1" noTextEdit="1"/>
            </p:cNvSpPr>
            <p:nvPr>
              <p:custDataLst>
                <p:tags r:id="rId18"/>
              </p:custDataLst>
            </p:nvPr>
          </p:nvSpPr>
          <p:spPr bwMode="auto">
            <a:xfrm>
              <a:off x="5345523" y="3024098"/>
              <a:ext cx="470997" cy="457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5" name="MH_Other_2">
              <a:extLst>
                <a:ext uri="{FF2B5EF4-FFF2-40B4-BE49-F238E27FC236}">
                  <a16:creationId xmlns:a16="http://schemas.microsoft.com/office/drawing/2014/main" id="{6F6DED67-7E46-4038-A1CB-82A930902F78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5343993" y="3025628"/>
              <a:ext cx="472527" cy="451118"/>
            </a:xfrm>
            <a:custGeom>
              <a:avLst/>
              <a:gdLst>
                <a:gd name="T0" fmla="*/ 241 w 469"/>
                <a:gd name="T1" fmla="*/ 0 h 448"/>
                <a:gd name="T2" fmla="*/ 344 w 469"/>
                <a:gd name="T3" fmla="*/ 115 h 448"/>
                <a:gd name="T4" fmla="*/ 382 w 469"/>
                <a:gd name="T5" fmla="*/ 150 h 448"/>
                <a:gd name="T6" fmla="*/ 424 w 469"/>
                <a:gd name="T7" fmla="*/ 245 h 448"/>
                <a:gd name="T8" fmla="*/ 456 w 469"/>
                <a:gd name="T9" fmla="*/ 352 h 448"/>
                <a:gd name="T10" fmla="*/ 469 w 469"/>
                <a:gd name="T11" fmla="*/ 428 h 448"/>
                <a:gd name="T12" fmla="*/ 346 w 469"/>
                <a:gd name="T13" fmla="*/ 448 h 448"/>
                <a:gd name="T14" fmla="*/ 259 w 469"/>
                <a:gd name="T15" fmla="*/ 448 h 448"/>
                <a:gd name="T16" fmla="*/ 194 w 469"/>
                <a:gd name="T17" fmla="*/ 445 h 448"/>
                <a:gd name="T18" fmla="*/ 96 w 469"/>
                <a:gd name="T19" fmla="*/ 418 h 448"/>
                <a:gd name="T20" fmla="*/ 0 w 469"/>
                <a:gd name="T21" fmla="*/ 383 h 448"/>
                <a:gd name="T22" fmla="*/ 241 w 469"/>
                <a:gd name="T23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9" h="448">
                  <a:moveTo>
                    <a:pt x="241" y="0"/>
                  </a:moveTo>
                  <a:cubicBezTo>
                    <a:pt x="241" y="0"/>
                    <a:pt x="335" y="63"/>
                    <a:pt x="344" y="115"/>
                  </a:cubicBezTo>
                  <a:cubicBezTo>
                    <a:pt x="344" y="115"/>
                    <a:pt x="372" y="144"/>
                    <a:pt x="382" y="150"/>
                  </a:cubicBezTo>
                  <a:cubicBezTo>
                    <a:pt x="391" y="156"/>
                    <a:pt x="419" y="209"/>
                    <a:pt x="424" y="245"/>
                  </a:cubicBezTo>
                  <a:cubicBezTo>
                    <a:pt x="424" y="245"/>
                    <a:pt x="450" y="331"/>
                    <a:pt x="456" y="352"/>
                  </a:cubicBezTo>
                  <a:cubicBezTo>
                    <a:pt x="462" y="374"/>
                    <a:pt x="469" y="428"/>
                    <a:pt x="469" y="428"/>
                  </a:cubicBezTo>
                  <a:cubicBezTo>
                    <a:pt x="469" y="428"/>
                    <a:pt x="408" y="448"/>
                    <a:pt x="346" y="448"/>
                  </a:cubicBezTo>
                  <a:cubicBezTo>
                    <a:pt x="284" y="448"/>
                    <a:pt x="268" y="448"/>
                    <a:pt x="259" y="448"/>
                  </a:cubicBezTo>
                  <a:cubicBezTo>
                    <a:pt x="249" y="448"/>
                    <a:pt x="203" y="447"/>
                    <a:pt x="194" y="445"/>
                  </a:cubicBezTo>
                  <a:cubicBezTo>
                    <a:pt x="184" y="442"/>
                    <a:pt x="116" y="424"/>
                    <a:pt x="96" y="418"/>
                  </a:cubicBezTo>
                  <a:cubicBezTo>
                    <a:pt x="75" y="412"/>
                    <a:pt x="0" y="383"/>
                    <a:pt x="0" y="383"/>
                  </a:cubicBezTo>
                  <a:cubicBezTo>
                    <a:pt x="0" y="383"/>
                    <a:pt x="71" y="173"/>
                    <a:pt x="24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6" name="MH_Other_3">
              <a:extLst>
                <a:ext uri="{FF2B5EF4-FFF2-40B4-BE49-F238E27FC236}">
                  <a16:creationId xmlns:a16="http://schemas.microsoft.com/office/drawing/2014/main" id="{5BD8F75A-0C61-4253-BB39-50BD8E1C259F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5399045" y="3025627"/>
              <a:ext cx="417475" cy="454177"/>
            </a:xfrm>
            <a:custGeom>
              <a:avLst/>
              <a:gdLst>
                <a:gd name="T0" fmla="*/ 46134 w 433757"/>
                <a:gd name="T1" fmla="*/ 195272 h 470935"/>
                <a:gd name="T2" fmla="*/ 44057 w 433757"/>
                <a:gd name="T3" fmla="*/ 441765 h 470935"/>
                <a:gd name="T4" fmla="*/ 46134 w 433757"/>
                <a:gd name="T5" fmla="*/ 195272 h 470935"/>
                <a:gd name="T6" fmla="*/ 224545 w 433757"/>
                <a:gd name="T7" fmla="*/ 114032 h 470935"/>
                <a:gd name="T8" fmla="*/ 304843 w 433757"/>
                <a:gd name="T9" fmla="*/ 158493 h 470935"/>
                <a:gd name="T10" fmla="*/ 322542 w 433757"/>
                <a:gd name="T11" fmla="*/ 195544 h 470935"/>
                <a:gd name="T12" fmla="*/ 363147 w 433757"/>
                <a:gd name="T13" fmla="*/ 238946 h 470935"/>
                <a:gd name="T14" fmla="*/ 390216 w 433757"/>
                <a:gd name="T15" fmla="*/ 274938 h 470935"/>
                <a:gd name="T16" fmla="*/ 396463 w 433757"/>
                <a:gd name="T17" fmla="*/ 296109 h 470935"/>
                <a:gd name="T18" fmla="*/ 323583 w 433757"/>
                <a:gd name="T19" fmla="*/ 219891 h 470935"/>
                <a:gd name="T20" fmla="*/ 159084 w 433757"/>
                <a:gd name="T21" fmla="*/ 164844 h 470935"/>
                <a:gd name="T22" fmla="*/ 214265 w 433757"/>
                <a:gd name="T23" fmla="*/ 133087 h 470935"/>
                <a:gd name="T24" fmla="*/ 190318 w 433757"/>
                <a:gd name="T25" fmla="*/ 120384 h 470935"/>
                <a:gd name="T26" fmla="*/ 224545 w 433757"/>
                <a:gd name="T27" fmla="*/ 114032 h 470935"/>
                <a:gd name="T28" fmla="*/ 192677 w 433757"/>
                <a:gd name="T29" fmla="*/ 0 h 470935"/>
                <a:gd name="T30" fmla="*/ 307278 w 433757"/>
                <a:gd name="T31" fmla="*/ 127808 h 470935"/>
                <a:gd name="T32" fmla="*/ 314571 w 433757"/>
                <a:gd name="T33" fmla="*/ 136258 h 470935"/>
                <a:gd name="T34" fmla="*/ 340618 w 433757"/>
                <a:gd name="T35" fmla="*/ 158440 h 470935"/>
                <a:gd name="T36" fmla="*/ 378124 w 433757"/>
                <a:gd name="T37" fmla="*/ 231321 h 470935"/>
                <a:gd name="T38" fmla="*/ 384374 w 433757"/>
                <a:gd name="T39" fmla="*/ 250335 h 470935"/>
                <a:gd name="T40" fmla="*/ 383333 w 433757"/>
                <a:gd name="T41" fmla="*/ 250335 h 470935"/>
                <a:gd name="T42" fmla="*/ 385416 w 433757"/>
                <a:gd name="T43" fmla="*/ 260897 h 470935"/>
                <a:gd name="T44" fmla="*/ 382291 w 433757"/>
                <a:gd name="T45" fmla="*/ 258784 h 470935"/>
                <a:gd name="T46" fmla="*/ 374998 w 433757"/>
                <a:gd name="T47" fmla="*/ 246109 h 470935"/>
                <a:gd name="T48" fmla="*/ 307278 w 433757"/>
                <a:gd name="T49" fmla="*/ 158440 h 470935"/>
                <a:gd name="T50" fmla="*/ 218055 w 433757"/>
                <a:gd name="T51" fmla="*/ 73180 h 470935"/>
                <a:gd name="T52" fmla="*/ 170955 w 433757"/>
                <a:gd name="T53" fmla="*/ 57093 h 470935"/>
                <a:gd name="T54" fmla="*/ 155034 w 433757"/>
                <a:gd name="T55" fmla="*/ 110662 h 470935"/>
                <a:gd name="T56" fmla="*/ 129435 w 433757"/>
                <a:gd name="T57" fmla="*/ 281601 h 470935"/>
                <a:gd name="T58" fmla="*/ 131060 w 433757"/>
                <a:gd name="T59" fmla="*/ 304064 h 470935"/>
                <a:gd name="T60" fmla="*/ 135761 w 433757"/>
                <a:gd name="T61" fmla="*/ 298590 h 470935"/>
                <a:gd name="T62" fmla="*/ 141871 w 433757"/>
                <a:gd name="T63" fmla="*/ 297658 h 470935"/>
                <a:gd name="T64" fmla="*/ 146710 w 433757"/>
                <a:gd name="T65" fmla="*/ 287294 h 470935"/>
                <a:gd name="T66" fmla="*/ 172942 w 433757"/>
                <a:gd name="T67" fmla="*/ 273444 h 470935"/>
                <a:gd name="T68" fmla="*/ 214395 w 433757"/>
                <a:gd name="T69" fmla="*/ 242734 h 470935"/>
                <a:gd name="T70" fmla="*/ 170869 w 433757"/>
                <a:gd name="T71" fmla="*/ 234261 h 470935"/>
                <a:gd name="T72" fmla="*/ 278650 w 433757"/>
                <a:gd name="T73" fmla="*/ 221554 h 470935"/>
                <a:gd name="T74" fmla="*/ 258958 w 433757"/>
                <a:gd name="T75" fmla="*/ 201434 h 470935"/>
                <a:gd name="T76" fmla="*/ 163614 w 433757"/>
                <a:gd name="T77" fmla="*/ 187667 h 470935"/>
                <a:gd name="T78" fmla="*/ 163614 w 433757"/>
                <a:gd name="T79" fmla="*/ 184490 h 470935"/>
                <a:gd name="T80" fmla="*/ 323212 w 433757"/>
                <a:gd name="T81" fmla="*/ 261795 h 470935"/>
                <a:gd name="T82" fmla="*/ 393683 w 433757"/>
                <a:gd name="T83" fmla="*/ 299919 h 470935"/>
                <a:gd name="T84" fmla="*/ 418555 w 433757"/>
                <a:gd name="T85" fmla="*/ 379341 h 470935"/>
                <a:gd name="T86" fmla="*/ 408552 w 433757"/>
                <a:gd name="T87" fmla="*/ 372277 h 470935"/>
                <a:gd name="T88" fmla="*/ 368119 w 433757"/>
                <a:gd name="T89" fmla="*/ 357500 h 470935"/>
                <a:gd name="T90" fmla="*/ 336521 w 433757"/>
                <a:gd name="T91" fmla="*/ 345955 h 470935"/>
                <a:gd name="T92" fmla="*/ 301154 w 433757"/>
                <a:gd name="T93" fmla="*/ 381744 h 470935"/>
                <a:gd name="T94" fmla="*/ 286592 w 433757"/>
                <a:gd name="T95" fmla="*/ 428055 h 470935"/>
                <a:gd name="T96" fmla="*/ 431181 w 433757"/>
                <a:gd name="T97" fmla="*/ 450159 h 470935"/>
                <a:gd name="T98" fmla="*/ 263707 w 433757"/>
                <a:gd name="T99" fmla="*/ 471210 h 470935"/>
                <a:gd name="T100" fmla="*/ 164886 w 433757"/>
                <a:gd name="T101" fmla="*/ 472263 h 470935"/>
                <a:gd name="T102" fmla="*/ 160507 w 433757"/>
                <a:gd name="T103" fmla="*/ 470088 h 470935"/>
                <a:gd name="T104" fmla="*/ 157858 w 433757"/>
                <a:gd name="T105" fmla="*/ 470611 h 470935"/>
                <a:gd name="T106" fmla="*/ 90833 w 433757"/>
                <a:gd name="T107" fmla="*/ 352457 h 470935"/>
                <a:gd name="T108" fmla="*/ 172864 w 433757"/>
                <a:gd name="T109" fmla="*/ 47598 h 470935"/>
                <a:gd name="T110" fmla="*/ 178658 w 433757"/>
                <a:gd name="T111" fmla="*/ 33135 h 470935"/>
                <a:gd name="T112" fmla="*/ 185384 w 433757"/>
                <a:gd name="T113" fmla="*/ 12677 h 470935"/>
                <a:gd name="T114" fmla="*/ 192677 w 433757"/>
                <a:gd name="T115" fmla="*/ 0 h 4709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33757" h="470935">
                  <a:moveTo>
                    <a:pt x="46407" y="193675"/>
                  </a:moveTo>
                  <a:cubicBezTo>
                    <a:pt x="46407" y="193675"/>
                    <a:pt x="12011" y="368601"/>
                    <a:pt x="44323" y="438150"/>
                  </a:cubicBezTo>
                  <a:cubicBezTo>
                    <a:pt x="44323" y="438150"/>
                    <a:pt x="-56781" y="347526"/>
                    <a:pt x="46407" y="193675"/>
                  </a:cubicBezTo>
                  <a:close/>
                  <a:moveTo>
                    <a:pt x="225887" y="113099"/>
                  </a:moveTo>
                  <a:cubicBezTo>
                    <a:pt x="245132" y="115461"/>
                    <a:pt x="272102" y="126223"/>
                    <a:pt x="306665" y="157196"/>
                  </a:cubicBezTo>
                  <a:cubicBezTo>
                    <a:pt x="324470" y="193944"/>
                    <a:pt x="324470" y="193944"/>
                    <a:pt x="324470" y="193944"/>
                  </a:cubicBezTo>
                  <a:cubicBezTo>
                    <a:pt x="324470" y="193944"/>
                    <a:pt x="351701" y="212842"/>
                    <a:pt x="365317" y="236991"/>
                  </a:cubicBezTo>
                  <a:cubicBezTo>
                    <a:pt x="379980" y="260089"/>
                    <a:pt x="392548" y="272689"/>
                    <a:pt x="392548" y="272689"/>
                  </a:cubicBezTo>
                  <a:cubicBezTo>
                    <a:pt x="398832" y="293687"/>
                    <a:pt x="398832" y="293687"/>
                    <a:pt x="398832" y="293687"/>
                  </a:cubicBezTo>
                  <a:cubicBezTo>
                    <a:pt x="398832" y="293687"/>
                    <a:pt x="350654" y="238041"/>
                    <a:pt x="325517" y="218092"/>
                  </a:cubicBezTo>
                  <a:cubicBezTo>
                    <a:pt x="300381" y="197093"/>
                    <a:pt x="262676" y="147747"/>
                    <a:pt x="160035" y="163496"/>
                  </a:cubicBezTo>
                  <a:cubicBezTo>
                    <a:pt x="160035" y="163496"/>
                    <a:pt x="146419" y="139347"/>
                    <a:pt x="215545" y="131998"/>
                  </a:cubicBezTo>
                  <a:cubicBezTo>
                    <a:pt x="215545" y="131998"/>
                    <a:pt x="184124" y="124648"/>
                    <a:pt x="191455" y="119399"/>
                  </a:cubicBezTo>
                  <a:cubicBezTo>
                    <a:pt x="195121" y="116774"/>
                    <a:pt x="206642" y="110737"/>
                    <a:pt x="225887" y="113099"/>
                  </a:cubicBezTo>
                  <a:close/>
                  <a:moveTo>
                    <a:pt x="193828" y="0"/>
                  </a:moveTo>
                  <a:cubicBezTo>
                    <a:pt x="193828" y="0"/>
                    <a:pt x="277673" y="49238"/>
                    <a:pt x="309115" y="126762"/>
                  </a:cubicBezTo>
                  <a:cubicBezTo>
                    <a:pt x="309115" y="126762"/>
                    <a:pt x="311211" y="129905"/>
                    <a:pt x="316451" y="135143"/>
                  </a:cubicBezTo>
                  <a:cubicBezTo>
                    <a:pt x="323788" y="140381"/>
                    <a:pt x="338460" y="151905"/>
                    <a:pt x="342653" y="157143"/>
                  </a:cubicBezTo>
                  <a:cubicBezTo>
                    <a:pt x="346845" y="163429"/>
                    <a:pt x="365710" y="181238"/>
                    <a:pt x="380383" y="229429"/>
                  </a:cubicBezTo>
                  <a:cubicBezTo>
                    <a:pt x="383527" y="235715"/>
                    <a:pt x="385623" y="242000"/>
                    <a:pt x="386671" y="248286"/>
                  </a:cubicBezTo>
                  <a:cubicBezTo>
                    <a:pt x="386671" y="248286"/>
                    <a:pt x="386671" y="248286"/>
                    <a:pt x="385623" y="248286"/>
                  </a:cubicBezTo>
                  <a:cubicBezTo>
                    <a:pt x="386671" y="250381"/>
                    <a:pt x="387719" y="256667"/>
                    <a:pt x="387719" y="258762"/>
                  </a:cubicBezTo>
                  <a:lnTo>
                    <a:pt x="384575" y="256667"/>
                  </a:lnTo>
                  <a:cubicBezTo>
                    <a:pt x="384575" y="256667"/>
                    <a:pt x="384575" y="256667"/>
                    <a:pt x="377239" y="244095"/>
                  </a:cubicBezTo>
                  <a:cubicBezTo>
                    <a:pt x="362566" y="223143"/>
                    <a:pt x="332172" y="181238"/>
                    <a:pt x="309115" y="157143"/>
                  </a:cubicBezTo>
                  <a:cubicBezTo>
                    <a:pt x="285534" y="132786"/>
                    <a:pt x="260773" y="94875"/>
                    <a:pt x="219358" y="72581"/>
                  </a:cubicBezTo>
                  <a:lnTo>
                    <a:pt x="171977" y="56625"/>
                  </a:lnTo>
                  <a:lnTo>
                    <a:pt x="155960" y="109757"/>
                  </a:lnTo>
                  <a:cubicBezTo>
                    <a:pt x="142675" y="159333"/>
                    <a:pt x="130444" y="220923"/>
                    <a:pt x="130208" y="279297"/>
                  </a:cubicBezTo>
                  <a:lnTo>
                    <a:pt x="131844" y="301576"/>
                  </a:lnTo>
                  <a:lnTo>
                    <a:pt x="136573" y="296147"/>
                  </a:lnTo>
                  <a:lnTo>
                    <a:pt x="142718" y="295223"/>
                  </a:lnTo>
                  <a:lnTo>
                    <a:pt x="147586" y="284943"/>
                  </a:lnTo>
                  <a:cubicBezTo>
                    <a:pt x="156969" y="274752"/>
                    <a:pt x="173975" y="271207"/>
                    <a:pt x="173975" y="271207"/>
                  </a:cubicBezTo>
                  <a:cubicBezTo>
                    <a:pt x="178145" y="239697"/>
                    <a:pt x="215676" y="240748"/>
                    <a:pt x="215676" y="240748"/>
                  </a:cubicBezTo>
                  <a:cubicBezTo>
                    <a:pt x="215676" y="240748"/>
                    <a:pt x="215676" y="240748"/>
                    <a:pt x="171890" y="232345"/>
                  </a:cubicBezTo>
                  <a:cubicBezTo>
                    <a:pt x="243825" y="177729"/>
                    <a:pt x="280314" y="219741"/>
                    <a:pt x="280314" y="219741"/>
                  </a:cubicBezTo>
                  <a:cubicBezTo>
                    <a:pt x="280314" y="219741"/>
                    <a:pt x="274058" y="206087"/>
                    <a:pt x="260505" y="199786"/>
                  </a:cubicBezTo>
                  <a:cubicBezTo>
                    <a:pt x="246952" y="193484"/>
                    <a:pt x="164592" y="186131"/>
                    <a:pt x="164592" y="186131"/>
                  </a:cubicBezTo>
                  <a:lnTo>
                    <a:pt x="164592" y="182981"/>
                  </a:lnTo>
                  <a:cubicBezTo>
                    <a:pt x="349121" y="168276"/>
                    <a:pt x="325143" y="259653"/>
                    <a:pt x="325143" y="259653"/>
                  </a:cubicBezTo>
                  <a:cubicBezTo>
                    <a:pt x="351206" y="247050"/>
                    <a:pt x="385610" y="281710"/>
                    <a:pt x="396035" y="297465"/>
                  </a:cubicBezTo>
                  <a:cubicBezTo>
                    <a:pt x="407503" y="314270"/>
                    <a:pt x="421056" y="376238"/>
                    <a:pt x="421056" y="376238"/>
                  </a:cubicBezTo>
                  <a:lnTo>
                    <a:pt x="410993" y="369230"/>
                  </a:lnTo>
                  <a:lnTo>
                    <a:pt x="370318" y="354576"/>
                  </a:lnTo>
                  <a:cubicBezTo>
                    <a:pt x="338533" y="343125"/>
                    <a:pt x="338533" y="343125"/>
                    <a:pt x="338533" y="343125"/>
                  </a:cubicBezTo>
                  <a:cubicBezTo>
                    <a:pt x="302954" y="378620"/>
                    <a:pt x="302954" y="378620"/>
                    <a:pt x="302954" y="378620"/>
                  </a:cubicBezTo>
                  <a:cubicBezTo>
                    <a:pt x="288304" y="424553"/>
                    <a:pt x="288304" y="424553"/>
                    <a:pt x="288304" y="424553"/>
                  </a:cubicBezTo>
                  <a:cubicBezTo>
                    <a:pt x="288304" y="424553"/>
                    <a:pt x="398179" y="452740"/>
                    <a:pt x="433757" y="446476"/>
                  </a:cubicBezTo>
                  <a:cubicBezTo>
                    <a:pt x="433757" y="446476"/>
                    <a:pt x="356322" y="473619"/>
                    <a:pt x="265283" y="467355"/>
                  </a:cubicBezTo>
                  <a:cubicBezTo>
                    <a:pt x="265283" y="467355"/>
                    <a:pt x="177383" y="474663"/>
                    <a:pt x="165872" y="468399"/>
                  </a:cubicBezTo>
                  <a:lnTo>
                    <a:pt x="161466" y="466243"/>
                  </a:lnTo>
                  <a:lnTo>
                    <a:pt x="158802" y="466761"/>
                  </a:lnTo>
                  <a:cubicBezTo>
                    <a:pt x="149320" y="464669"/>
                    <a:pt x="93483" y="460483"/>
                    <a:pt x="91376" y="349575"/>
                  </a:cubicBezTo>
                  <a:cubicBezTo>
                    <a:pt x="90586" y="267178"/>
                    <a:pt x="146094" y="117098"/>
                    <a:pt x="173897" y="47208"/>
                  </a:cubicBezTo>
                  <a:lnTo>
                    <a:pt x="179726" y="32862"/>
                  </a:lnTo>
                  <a:lnTo>
                    <a:pt x="186492" y="12572"/>
                  </a:lnTo>
                  <a:cubicBezTo>
                    <a:pt x="186492" y="12572"/>
                    <a:pt x="186492" y="12572"/>
                    <a:pt x="193828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7" name="MH_Other_4">
              <a:extLst>
                <a:ext uri="{FF2B5EF4-FFF2-40B4-BE49-F238E27FC236}">
                  <a16:creationId xmlns:a16="http://schemas.microsoft.com/office/drawing/2014/main" id="{28B6AD04-A04B-48DA-869C-145BC87E8248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5675834" y="3354409"/>
              <a:ext cx="142216" cy="111632"/>
            </a:xfrm>
            <a:custGeom>
              <a:avLst/>
              <a:gdLst>
                <a:gd name="T0" fmla="*/ 139 w 140"/>
                <a:gd name="T1" fmla="*/ 100 h 110"/>
                <a:gd name="T2" fmla="*/ 126 w 140"/>
                <a:gd name="T3" fmla="*/ 24 h 110"/>
                <a:gd name="T4" fmla="*/ 125 w 140"/>
                <a:gd name="T5" fmla="*/ 24 h 110"/>
                <a:gd name="T6" fmla="*/ 125 w 140"/>
                <a:gd name="T7" fmla="*/ 24 h 110"/>
                <a:gd name="T8" fmla="*/ 50 w 140"/>
                <a:gd name="T9" fmla="*/ 0 h 110"/>
                <a:gd name="T10" fmla="*/ 0 w 140"/>
                <a:gd name="T11" fmla="*/ 78 h 110"/>
                <a:gd name="T12" fmla="*/ 139 w 140"/>
                <a:gd name="T13" fmla="*/ 102 h 110"/>
                <a:gd name="T14" fmla="*/ 139 w 140"/>
                <a:gd name="T15" fmla="*/ 10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110">
                  <a:moveTo>
                    <a:pt x="139" y="100"/>
                  </a:moveTo>
                  <a:cubicBezTo>
                    <a:pt x="140" y="76"/>
                    <a:pt x="126" y="24"/>
                    <a:pt x="126" y="24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11" y="12"/>
                    <a:pt x="0" y="78"/>
                    <a:pt x="0" y="78"/>
                  </a:cubicBezTo>
                  <a:cubicBezTo>
                    <a:pt x="38" y="110"/>
                    <a:pt x="139" y="102"/>
                    <a:pt x="139" y="102"/>
                  </a:cubicBezTo>
                  <a:lnTo>
                    <a:pt x="139" y="1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8" name="MH_Other_5">
              <a:extLst>
                <a:ext uri="{FF2B5EF4-FFF2-40B4-BE49-F238E27FC236}">
                  <a16:creationId xmlns:a16="http://schemas.microsoft.com/office/drawing/2014/main" id="{6304A52E-5455-44BD-A9EA-76557E3F26A4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5611607" y="3144905"/>
              <a:ext cx="111632" cy="331840"/>
            </a:xfrm>
            <a:custGeom>
              <a:avLst/>
              <a:gdLst>
                <a:gd name="T0" fmla="*/ 81 w 110"/>
                <a:gd name="T1" fmla="*/ 0 h 330"/>
                <a:gd name="T2" fmla="*/ 0 w 110"/>
                <a:gd name="T3" fmla="*/ 330 h 330"/>
                <a:gd name="T4" fmla="*/ 43 w 110"/>
                <a:gd name="T5" fmla="*/ 327 h 330"/>
                <a:gd name="T6" fmla="*/ 88 w 110"/>
                <a:gd name="T7" fmla="*/ 203 h 330"/>
                <a:gd name="T8" fmla="*/ 81 w 110"/>
                <a:gd name="T9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330">
                  <a:moveTo>
                    <a:pt x="81" y="0"/>
                  </a:moveTo>
                  <a:cubicBezTo>
                    <a:pt x="81" y="0"/>
                    <a:pt x="110" y="214"/>
                    <a:pt x="0" y="330"/>
                  </a:cubicBezTo>
                  <a:cubicBezTo>
                    <a:pt x="43" y="327"/>
                    <a:pt x="43" y="327"/>
                    <a:pt x="43" y="327"/>
                  </a:cubicBezTo>
                  <a:cubicBezTo>
                    <a:pt x="43" y="327"/>
                    <a:pt x="78" y="283"/>
                    <a:pt x="88" y="203"/>
                  </a:cubicBezTo>
                  <a:cubicBezTo>
                    <a:pt x="99" y="123"/>
                    <a:pt x="104" y="24"/>
                    <a:pt x="81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9" name="MH_Other_6">
              <a:extLst>
                <a:ext uri="{FF2B5EF4-FFF2-40B4-BE49-F238E27FC236}">
                  <a16:creationId xmlns:a16="http://schemas.microsoft.com/office/drawing/2014/main" id="{AFBDCDAA-2A88-43BC-9201-2BD945237E14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5626899" y="3175489"/>
              <a:ext cx="88694" cy="301255"/>
            </a:xfrm>
            <a:custGeom>
              <a:avLst/>
              <a:gdLst>
                <a:gd name="T0" fmla="*/ 2147483646 w 89"/>
                <a:gd name="T1" fmla="*/ 0 h 299"/>
                <a:gd name="T2" fmla="*/ 2147483646 w 89"/>
                <a:gd name="T3" fmla="*/ 2147483646 h 299"/>
                <a:gd name="T4" fmla="*/ 2147483646 w 89"/>
                <a:gd name="T5" fmla="*/ 2147483646 h 299"/>
                <a:gd name="T6" fmla="*/ 0 w 89"/>
                <a:gd name="T7" fmla="*/ 2147483646 h 299"/>
                <a:gd name="T8" fmla="*/ 2147483646 w 89"/>
                <a:gd name="T9" fmla="*/ 2147483646 h 299"/>
                <a:gd name="T10" fmla="*/ 2147483646 w 89"/>
                <a:gd name="T11" fmla="*/ 0 h 2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299">
                  <a:moveTo>
                    <a:pt x="77" y="0"/>
                  </a:moveTo>
                  <a:cubicBezTo>
                    <a:pt x="77" y="0"/>
                    <a:pt x="89" y="24"/>
                    <a:pt x="85" y="90"/>
                  </a:cubicBezTo>
                  <a:cubicBezTo>
                    <a:pt x="81" y="157"/>
                    <a:pt x="62" y="274"/>
                    <a:pt x="31" y="298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299"/>
                    <a:pt x="48" y="242"/>
                    <a:pt x="60" y="183"/>
                  </a:cubicBezTo>
                  <a:cubicBezTo>
                    <a:pt x="73" y="124"/>
                    <a:pt x="85" y="28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10" name="MH_Other_7">
              <a:extLst>
                <a:ext uri="{FF2B5EF4-FFF2-40B4-BE49-F238E27FC236}">
                  <a16:creationId xmlns:a16="http://schemas.microsoft.com/office/drawing/2014/main" id="{F46B0611-5D4E-4DF1-B776-14990DD799B7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5619252" y="3224425"/>
              <a:ext cx="87166" cy="253849"/>
            </a:xfrm>
            <a:custGeom>
              <a:avLst/>
              <a:gdLst>
                <a:gd name="T0" fmla="*/ 11 w 87"/>
                <a:gd name="T1" fmla="*/ 250 h 252"/>
                <a:gd name="T2" fmla="*/ 73 w 87"/>
                <a:gd name="T3" fmla="*/ 123 h 252"/>
                <a:gd name="T4" fmla="*/ 87 w 87"/>
                <a:gd name="T5" fmla="*/ 0 h 252"/>
                <a:gd name="T6" fmla="*/ 0 w 87"/>
                <a:gd name="T7" fmla="*/ 252 h 252"/>
                <a:gd name="T8" fmla="*/ 11 w 87"/>
                <a:gd name="T9" fmla="*/ 25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52">
                  <a:moveTo>
                    <a:pt x="11" y="250"/>
                  </a:moveTo>
                  <a:cubicBezTo>
                    <a:pt x="11" y="250"/>
                    <a:pt x="67" y="168"/>
                    <a:pt x="73" y="123"/>
                  </a:cubicBezTo>
                  <a:cubicBezTo>
                    <a:pt x="80" y="78"/>
                    <a:pt x="87" y="0"/>
                    <a:pt x="87" y="0"/>
                  </a:cubicBezTo>
                  <a:cubicBezTo>
                    <a:pt x="87" y="0"/>
                    <a:pt x="73" y="167"/>
                    <a:pt x="0" y="252"/>
                  </a:cubicBezTo>
                  <a:lnTo>
                    <a:pt x="11" y="25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92D050"/>
                </a:solidFill>
              </a:endParaRPr>
            </a:p>
          </p:txBody>
        </p:sp>
      </p:grpSp>
      <p:grpSp>
        <p:nvGrpSpPr>
          <p:cNvPr id="11" name="组合 49">
            <a:extLst>
              <a:ext uri="{FF2B5EF4-FFF2-40B4-BE49-F238E27FC236}">
                <a16:creationId xmlns:a16="http://schemas.microsoft.com/office/drawing/2014/main" id="{3021B252-3742-42C7-9301-82111E70E575}"/>
              </a:ext>
            </a:extLst>
          </p:cNvPr>
          <p:cNvGrpSpPr/>
          <p:nvPr/>
        </p:nvGrpSpPr>
        <p:grpSpPr>
          <a:xfrm>
            <a:off x="4102101" y="5180388"/>
            <a:ext cx="654724" cy="663677"/>
            <a:chOff x="5343993" y="4119014"/>
            <a:chExt cx="474057" cy="457234"/>
          </a:xfrm>
        </p:grpSpPr>
        <p:sp>
          <p:nvSpPr>
            <p:cNvPr id="12" name="MH_Other_10">
              <a:extLst>
                <a:ext uri="{FF2B5EF4-FFF2-40B4-BE49-F238E27FC236}">
                  <a16:creationId xmlns:a16="http://schemas.microsoft.com/office/drawing/2014/main" id="{0FB85964-C6DE-4229-B2ED-5CAB9D43368B}"/>
                </a:ext>
              </a:extLst>
            </p:cNvPr>
            <p:cNvSpPr>
              <a:spLocks noChangeAspect="1" noChangeArrowheads="1" noTextEdit="1"/>
            </p:cNvSpPr>
            <p:nvPr>
              <p:custDataLst>
                <p:tags r:id="rId11"/>
              </p:custDataLst>
            </p:nvPr>
          </p:nvSpPr>
          <p:spPr bwMode="auto">
            <a:xfrm>
              <a:off x="5345523" y="4119014"/>
              <a:ext cx="470997" cy="457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13" name="MH_Other_11">
              <a:extLst>
                <a:ext uri="{FF2B5EF4-FFF2-40B4-BE49-F238E27FC236}">
                  <a16:creationId xmlns:a16="http://schemas.microsoft.com/office/drawing/2014/main" id="{AC64AF16-F008-4200-A507-325A1514AFE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343993" y="4120543"/>
              <a:ext cx="472527" cy="451118"/>
            </a:xfrm>
            <a:custGeom>
              <a:avLst/>
              <a:gdLst>
                <a:gd name="T0" fmla="*/ 241 w 469"/>
                <a:gd name="T1" fmla="*/ 0 h 448"/>
                <a:gd name="T2" fmla="*/ 344 w 469"/>
                <a:gd name="T3" fmla="*/ 115 h 448"/>
                <a:gd name="T4" fmla="*/ 382 w 469"/>
                <a:gd name="T5" fmla="*/ 150 h 448"/>
                <a:gd name="T6" fmla="*/ 424 w 469"/>
                <a:gd name="T7" fmla="*/ 245 h 448"/>
                <a:gd name="T8" fmla="*/ 456 w 469"/>
                <a:gd name="T9" fmla="*/ 352 h 448"/>
                <a:gd name="T10" fmla="*/ 469 w 469"/>
                <a:gd name="T11" fmla="*/ 428 h 448"/>
                <a:gd name="T12" fmla="*/ 346 w 469"/>
                <a:gd name="T13" fmla="*/ 448 h 448"/>
                <a:gd name="T14" fmla="*/ 259 w 469"/>
                <a:gd name="T15" fmla="*/ 448 h 448"/>
                <a:gd name="T16" fmla="*/ 194 w 469"/>
                <a:gd name="T17" fmla="*/ 445 h 448"/>
                <a:gd name="T18" fmla="*/ 96 w 469"/>
                <a:gd name="T19" fmla="*/ 418 h 448"/>
                <a:gd name="T20" fmla="*/ 0 w 469"/>
                <a:gd name="T21" fmla="*/ 383 h 448"/>
                <a:gd name="T22" fmla="*/ 241 w 469"/>
                <a:gd name="T23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9" h="448">
                  <a:moveTo>
                    <a:pt x="241" y="0"/>
                  </a:moveTo>
                  <a:cubicBezTo>
                    <a:pt x="241" y="0"/>
                    <a:pt x="335" y="63"/>
                    <a:pt x="344" y="115"/>
                  </a:cubicBezTo>
                  <a:cubicBezTo>
                    <a:pt x="344" y="115"/>
                    <a:pt x="372" y="144"/>
                    <a:pt x="382" y="150"/>
                  </a:cubicBezTo>
                  <a:cubicBezTo>
                    <a:pt x="391" y="156"/>
                    <a:pt x="419" y="209"/>
                    <a:pt x="424" y="245"/>
                  </a:cubicBezTo>
                  <a:cubicBezTo>
                    <a:pt x="424" y="245"/>
                    <a:pt x="450" y="331"/>
                    <a:pt x="456" y="352"/>
                  </a:cubicBezTo>
                  <a:cubicBezTo>
                    <a:pt x="462" y="374"/>
                    <a:pt x="469" y="428"/>
                    <a:pt x="469" y="428"/>
                  </a:cubicBezTo>
                  <a:cubicBezTo>
                    <a:pt x="469" y="428"/>
                    <a:pt x="408" y="448"/>
                    <a:pt x="346" y="448"/>
                  </a:cubicBezTo>
                  <a:cubicBezTo>
                    <a:pt x="284" y="448"/>
                    <a:pt x="268" y="448"/>
                    <a:pt x="259" y="448"/>
                  </a:cubicBezTo>
                  <a:cubicBezTo>
                    <a:pt x="249" y="448"/>
                    <a:pt x="203" y="447"/>
                    <a:pt x="194" y="445"/>
                  </a:cubicBezTo>
                  <a:cubicBezTo>
                    <a:pt x="184" y="442"/>
                    <a:pt x="116" y="424"/>
                    <a:pt x="96" y="418"/>
                  </a:cubicBezTo>
                  <a:cubicBezTo>
                    <a:pt x="75" y="412"/>
                    <a:pt x="0" y="383"/>
                    <a:pt x="0" y="383"/>
                  </a:cubicBezTo>
                  <a:cubicBezTo>
                    <a:pt x="0" y="383"/>
                    <a:pt x="71" y="173"/>
                    <a:pt x="24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14" name="MH_Other_12">
              <a:extLst>
                <a:ext uri="{FF2B5EF4-FFF2-40B4-BE49-F238E27FC236}">
                  <a16:creationId xmlns:a16="http://schemas.microsoft.com/office/drawing/2014/main" id="{F700DAA7-A9B3-4481-9CB8-5CD98D008223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399045" y="4120543"/>
              <a:ext cx="417475" cy="454177"/>
            </a:xfrm>
            <a:custGeom>
              <a:avLst/>
              <a:gdLst>
                <a:gd name="T0" fmla="*/ 46134 w 433757"/>
                <a:gd name="T1" fmla="*/ 195272 h 470935"/>
                <a:gd name="T2" fmla="*/ 44057 w 433757"/>
                <a:gd name="T3" fmla="*/ 441765 h 470935"/>
                <a:gd name="T4" fmla="*/ 46134 w 433757"/>
                <a:gd name="T5" fmla="*/ 195272 h 470935"/>
                <a:gd name="T6" fmla="*/ 224545 w 433757"/>
                <a:gd name="T7" fmla="*/ 114032 h 470935"/>
                <a:gd name="T8" fmla="*/ 304843 w 433757"/>
                <a:gd name="T9" fmla="*/ 158493 h 470935"/>
                <a:gd name="T10" fmla="*/ 322542 w 433757"/>
                <a:gd name="T11" fmla="*/ 195544 h 470935"/>
                <a:gd name="T12" fmla="*/ 363147 w 433757"/>
                <a:gd name="T13" fmla="*/ 238946 h 470935"/>
                <a:gd name="T14" fmla="*/ 390216 w 433757"/>
                <a:gd name="T15" fmla="*/ 274938 h 470935"/>
                <a:gd name="T16" fmla="*/ 396463 w 433757"/>
                <a:gd name="T17" fmla="*/ 296109 h 470935"/>
                <a:gd name="T18" fmla="*/ 323583 w 433757"/>
                <a:gd name="T19" fmla="*/ 219891 h 470935"/>
                <a:gd name="T20" fmla="*/ 159084 w 433757"/>
                <a:gd name="T21" fmla="*/ 164844 h 470935"/>
                <a:gd name="T22" fmla="*/ 214265 w 433757"/>
                <a:gd name="T23" fmla="*/ 133087 h 470935"/>
                <a:gd name="T24" fmla="*/ 190318 w 433757"/>
                <a:gd name="T25" fmla="*/ 120384 h 470935"/>
                <a:gd name="T26" fmla="*/ 224545 w 433757"/>
                <a:gd name="T27" fmla="*/ 114032 h 470935"/>
                <a:gd name="T28" fmla="*/ 192677 w 433757"/>
                <a:gd name="T29" fmla="*/ 0 h 470935"/>
                <a:gd name="T30" fmla="*/ 307278 w 433757"/>
                <a:gd name="T31" fmla="*/ 127808 h 470935"/>
                <a:gd name="T32" fmla="*/ 314571 w 433757"/>
                <a:gd name="T33" fmla="*/ 136258 h 470935"/>
                <a:gd name="T34" fmla="*/ 340618 w 433757"/>
                <a:gd name="T35" fmla="*/ 158440 h 470935"/>
                <a:gd name="T36" fmla="*/ 378124 w 433757"/>
                <a:gd name="T37" fmla="*/ 231321 h 470935"/>
                <a:gd name="T38" fmla="*/ 384374 w 433757"/>
                <a:gd name="T39" fmla="*/ 250335 h 470935"/>
                <a:gd name="T40" fmla="*/ 383333 w 433757"/>
                <a:gd name="T41" fmla="*/ 250335 h 470935"/>
                <a:gd name="T42" fmla="*/ 385416 w 433757"/>
                <a:gd name="T43" fmla="*/ 260897 h 470935"/>
                <a:gd name="T44" fmla="*/ 382291 w 433757"/>
                <a:gd name="T45" fmla="*/ 258784 h 470935"/>
                <a:gd name="T46" fmla="*/ 374998 w 433757"/>
                <a:gd name="T47" fmla="*/ 246109 h 470935"/>
                <a:gd name="T48" fmla="*/ 307278 w 433757"/>
                <a:gd name="T49" fmla="*/ 158440 h 470935"/>
                <a:gd name="T50" fmla="*/ 218055 w 433757"/>
                <a:gd name="T51" fmla="*/ 73180 h 470935"/>
                <a:gd name="T52" fmla="*/ 170955 w 433757"/>
                <a:gd name="T53" fmla="*/ 57093 h 470935"/>
                <a:gd name="T54" fmla="*/ 155034 w 433757"/>
                <a:gd name="T55" fmla="*/ 110662 h 470935"/>
                <a:gd name="T56" fmla="*/ 129435 w 433757"/>
                <a:gd name="T57" fmla="*/ 281601 h 470935"/>
                <a:gd name="T58" fmla="*/ 131060 w 433757"/>
                <a:gd name="T59" fmla="*/ 304064 h 470935"/>
                <a:gd name="T60" fmla="*/ 135761 w 433757"/>
                <a:gd name="T61" fmla="*/ 298590 h 470935"/>
                <a:gd name="T62" fmla="*/ 141871 w 433757"/>
                <a:gd name="T63" fmla="*/ 297658 h 470935"/>
                <a:gd name="T64" fmla="*/ 146710 w 433757"/>
                <a:gd name="T65" fmla="*/ 287294 h 470935"/>
                <a:gd name="T66" fmla="*/ 172942 w 433757"/>
                <a:gd name="T67" fmla="*/ 273444 h 470935"/>
                <a:gd name="T68" fmla="*/ 214395 w 433757"/>
                <a:gd name="T69" fmla="*/ 242734 h 470935"/>
                <a:gd name="T70" fmla="*/ 170869 w 433757"/>
                <a:gd name="T71" fmla="*/ 234261 h 470935"/>
                <a:gd name="T72" fmla="*/ 278650 w 433757"/>
                <a:gd name="T73" fmla="*/ 221554 h 470935"/>
                <a:gd name="T74" fmla="*/ 258958 w 433757"/>
                <a:gd name="T75" fmla="*/ 201434 h 470935"/>
                <a:gd name="T76" fmla="*/ 163614 w 433757"/>
                <a:gd name="T77" fmla="*/ 187667 h 470935"/>
                <a:gd name="T78" fmla="*/ 163614 w 433757"/>
                <a:gd name="T79" fmla="*/ 184490 h 470935"/>
                <a:gd name="T80" fmla="*/ 323212 w 433757"/>
                <a:gd name="T81" fmla="*/ 261795 h 470935"/>
                <a:gd name="T82" fmla="*/ 393683 w 433757"/>
                <a:gd name="T83" fmla="*/ 299919 h 470935"/>
                <a:gd name="T84" fmla="*/ 418555 w 433757"/>
                <a:gd name="T85" fmla="*/ 379341 h 470935"/>
                <a:gd name="T86" fmla="*/ 408552 w 433757"/>
                <a:gd name="T87" fmla="*/ 372277 h 470935"/>
                <a:gd name="T88" fmla="*/ 368119 w 433757"/>
                <a:gd name="T89" fmla="*/ 357500 h 470935"/>
                <a:gd name="T90" fmla="*/ 336521 w 433757"/>
                <a:gd name="T91" fmla="*/ 345955 h 470935"/>
                <a:gd name="T92" fmla="*/ 301154 w 433757"/>
                <a:gd name="T93" fmla="*/ 381744 h 470935"/>
                <a:gd name="T94" fmla="*/ 286592 w 433757"/>
                <a:gd name="T95" fmla="*/ 428055 h 470935"/>
                <a:gd name="T96" fmla="*/ 431181 w 433757"/>
                <a:gd name="T97" fmla="*/ 450159 h 470935"/>
                <a:gd name="T98" fmla="*/ 263707 w 433757"/>
                <a:gd name="T99" fmla="*/ 471210 h 470935"/>
                <a:gd name="T100" fmla="*/ 164886 w 433757"/>
                <a:gd name="T101" fmla="*/ 472263 h 470935"/>
                <a:gd name="T102" fmla="*/ 160507 w 433757"/>
                <a:gd name="T103" fmla="*/ 470088 h 470935"/>
                <a:gd name="T104" fmla="*/ 157858 w 433757"/>
                <a:gd name="T105" fmla="*/ 470611 h 470935"/>
                <a:gd name="T106" fmla="*/ 90833 w 433757"/>
                <a:gd name="T107" fmla="*/ 352457 h 470935"/>
                <a:gd name="T108" fmla="*/ 172864 w 433757"/>
                <a:gd name="T109" fmla="*/ 47598 h 470935"/>
                <a:gd name="T110" fmla="*/ 178658 w 433757"/>
                <a:gd name="T111" fmla="*/ 33135 h 470935"/>
                <a:gd name="T112" fmla="*/ 185384 w 433757"/>
                <a:gd name="T113" fmla="*/ 12677 h 470935"/>
                <a:gd name="T114" fmla="*/ 192677 w 433757"/>
                <a:gd name="T115" fmla="*/ 0 h 4709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33757" h="470935">
                  <a:moveTo>
                    <a:pt x="46407" y="193675"/>
                  </a:moveTo>
                  <a:cubicBezTo>
                    <a:pt x="46407" y="193675"/>
                    <a:pt x="12011" y="368601"/>
                    <a:pt x="44323" y="438150"/>
                  </a:cubicBezTo>
                  <a:cubicBezTo>
                    <a:pt x="44323" y="438150"/>
                    <a:pt x="-56781" y="347526"/>
                    <a:pt x="46407" y="193675"/>
                  </a:cubicBezTo>
                  <a:close/>
                  <a:moveTo>
                    <a:pt x="225887" y="113099"/>
                  </a:moveTo>
                  <a:cubicBezTo>
                    <a:pt x="245132" y="115461"/>
                    <a:pt x="272102" y="126223"/>
                    <a:pt x="306665" y="157196"/>
                  </a:cubicBezTo>
                  <a:cubicBezTo>
                    <a:pt x="324470" y="193944"/>
                    <a:pt x="324470" y="193944"/>
                    <a:pt x="324470" y="193944"/>
                  </a:cubicBezTo>
                  <a:cubicBezTo>
                    <a:pt x="324470" y="193944"/>
                    <a:pt x="351701" y="212842"/>
                    <a:pt x="365317" y="236991"/>
                  </a:cubicBezTo>
                  <a:cubicBezTo>
                    <a:pt x="379980" y="260089"/>
                    <a:pt x="392548" y="272689"/>
                    <a:pt x="392548" y="272689"/>
                  </a:cubicBezTo>
                  <a:cubicBezTo>
                    <a:pt x="398832" y="293687"/>
                    <a:pt x="398832" y="293687"/>
                    <a:pt x="398832" y="293687"/>
                  </a:cubicBezTo>
                  <a:cubicBezTo>
                    <a:pt x="398832" y="293687"/>
                    <a:pt x="350654" y="238041"/>
                    <a:pt x="325517" y="218092"/>
                  </a:cubicBezTo>
                  <a:cubicBezTo>
                    <a:pt x="300381" y="197093"/>
                    <a:pt x="262676" y="147747"/>
                    <a:pt x="160035" y="163496"/>
                  </a:cubicBezTo>
                  <a:cubicBezTo>
                    <a:pt x="160035" y="163496"/>
                    <a:pt x="146419" y="139347"/>
                    <a:pt x="215545" y="131998"/>
                  </a:cubicBezTo>
                  <a:cubicBezTo>
                    <a:pt x="215545" y="131998"/>
                    <a:pt x="184124" y="124648"/>
                    <a:pt x="191455" y="119399"/>
                  </a:cubicBezTo>
                  <a:cubicBezTo>
                    <a:pt x="195121" y="116774"/>
                    <a:pt x="206642" y="110737"/>
                    <a:pt x="225887" y="113099"/>
                  </a:cubicBezTo>
                  <a:close/>
                  <a:moveTo>
                    <a:pt x="193828" y="0"/>
                  </a:moveTo>
                  <a:cubicBezTo>
                    <a:pt x="193828" y="0"/>
                    <a:pt x="277673" y="49238"/>
                    <a:pt x="309115" y="126762"/>
                  </a:cubicBezTo>
                  <a:cubicBezTo>
                    <a:pt x="309115" y="126762"/>
                    <a:pt x="311211" y="129905"/>
                    <a:pt x="316451" y="135143"/>
                  </a:cubicBezTo>
                  <a:cubicBezTo>
                    <a:pt x="323788" y="140381"/>
                    <a:pt x="338460" y="151905"/>
                    <a:pt x="342653" y="157143"/>
                  </a:cubicBezTo>
                  <a:cubicBezTo>
                    <a:pt x="346845" y="163429"/>
                    <a:pt x="365710" y="181238"/>
                    <a:pt x="380383" y="229429"/>
                  </a:cubicBezTo>
                  <a:cubicBezTo>
                    <a:pt x="383527" y="235715"/>
                    <a:pt x="385623" y="242000"/>
                    <a:pt x="386671" y="248286"/>
                  </a:cubicBezTo>
                  <a:cubicBezTo>
                    <a:pt x="386671" y="248286"/>
                    <a:pt x="386671" y="248286"/>
                    <a:pt x="385623" y="248286"/>
                  </a:cubicBezTo>
                  <a:cubicBezTo>
                    <a:pt x="386671" y="250381"/>
                    <a:pt x="387719" y="256667"/>
                    <a:pt x="387719" y="258762"/>
                  </a:cubicBezTo>
                  <a:lnTo>
                    <a:pt x="384575" y="256667"/>
                  </a:lnTo>
                  <a:cubicBezTo>
                    <a:pt x="384575" y="256667"/>
                    <a:pt x="384575" y="256667"/>
                    <a:pt x="377239" y="244095"/>
                  </a:cubicBezTo>
                  <a:cubicBezTo>
                    <a:pt x="362566" y="223143"/>
                    <a:pt x="332172" y="181238"/>
                    <a:pt x="309115" y="157143"/>
                  </a:cubicBezTo>
                  <a:cubicBezTo>
                    <a:pt x="285534" y="132786"/>
                    <a:pt x="260773" y="94875"/>
                    <a:pt x="219358" y="72581"/>
                  </a:cubicBezTo>
                  <a:lnTo>
                    <a:pt x="171977" y="56625"/>
                  </a:lnTo>
                  <a:lnTo>
                    <a:pt x="155960" y="109757"/>
                  </a:lnTo>
                  <a:cubicBezTo>
                    <a:pt x="142675" y="159333"/>
                    <a:pt x="130444" y="220923"/>
                    <a:pt x="130208" y="279297"/>
                  </a:cubicBezTo>
                  <a:lnTo>
                    <a:pt x="131844" y="301576"/>
                  </a:lnTo>
                  <a:lnTo>
                    <a:pt x="136573" y="296147"/>
                  </a:lnTo>
                  <a:lnTo>
                    <a:pt x="142718" y="295223"/>
                  </a:lnTo>
                  <a:lnTo>
                    <a:pt x="147586" y="284943"/>
                  </a:lnTo>
                  <a:cubicBezTo>
                    <a:pt x="156969" y="274752"/>
                    <a:pt x="173975" y="271207"/>
                    <a:pt x="173975" y="271207"/>
                  </a:cubicBezTo>
                  <a:cubicBezTo>
                    <a:pt x="178145" y="239697"/>
                    <a:pt x="215676" y="240748"/>
                    <a:pt x="215676" y="240748"/>
                  </a:cubicBezTo>
                  <a:cubicBezTo>
                    <a:pt x="215676" y="240748"/>
                    <a:pt x="215676" y="240748"/>
                    <a:pt x="171890" y="232345"/>
                  </a:cubicBezTo>
                  <a:cubicBezTo>
                    <a:pt x="243825" y="177729"/>
                    <a:pt x="280314" y="219741"/>
                    <a:pt x="280314" y="219741"/>
                  </a:cubicBezTo>
                  <a:cubicBezTo>
                    <a:pt x="280314" y="219741"/>
                    <a:pt x="274058" y="206087"/>
                    <a:pt x="260505" y="199786"/>
                  </a:cubicBezTo>
                  <a:cubicBezTo>
                    <a:pt x="246952" y="193484"/>
                    <a:pt x="164592" y="186131"/>
                    <a:pt x="164592" y="186131"/>
                  </a:cubicBezTo>
                  <a:lnTo>
                    <a:pt x="164592" y="182981"/>
                  </a:lnTo>
                  <a:cubicBezTo>
                    <a:pt x="349121" y="168276"/>
                    <a:pt x="325143" y="259653"/>
                    <a:pt x="325143" y="259653"/>
                  </a:cubicBezTo>
                  <a:cubicBezTo>
                    <a:pt x="351206" y="247050"/>
                    <a:pt x="385610" y="281710"/>
                    <a:pt x="396035" y="297465"/>
                  </a:cubicBezTo>
                  <a:cubicBezTo>
                    <a:pt x="407503" y="314270"/>
                    <a:pt x="421056" y="376238"/>
                    <a:pt x="421056" y="376238"/>
                  </a:cubicBezTo>
                  <a:lnTo>
                    <a:pt x="410993" y="369230"/>
                  </a:lnTo>
                  <a:lnTo>
                    <a:pt x="370318" y="354576"/>
                  </a:lnTo>
                  <a:cubicBezTo>
                    <a:pt x="338533" y="343125"/>
                    <a:pt x="338533" y="343125"/>
                    <a:pt x="338533" y="343125"/>
                  </a:cubicBezTo>
                  <a:cubicBezTo>
                    <a:pt x="302954" y="378620"/>
                    <a:pt x="302954" y="378620"/>
                    <a:pt x="302954" y="378620"/>
                  </a:cubicBezTo>
                  <a:cubicBezTo>
                    <a:pt x="288304" y="424553"/>
                    <a:pt x="288304" y="424553"/>
                    <a:pt x="288304" y="424553"/>
                  </a:cubicBezTo>
                  <a:cubicBezTo>
                    <a:pt x="288304" y="424553"/>
                    <a:pt x="398179" y="452740"/>
                    <a:pt x="433757" y="446476"/>
                  </a:cubicBezTo>
                  <a:cubicBezTo>
                    <a:pt x="433757" y="446476"/>
                    <a:pt x="356322" y="473619"/>
                    <a:pt x="265283" y="467355"/>
                  </a:cubicBezTo>
                  <a:cubicBezTo>
                    <a:pt x="265283" y="467355"/>
                    <a:pt x="177383" y="474663"/>
                    <a:pt x="165872" y="468399"/>
                  </a:cubicBezTo>
                  <a:lnTo>
                    <a:pt x="161466" y="466243"/>
                  </a:lnTo>
                  <a:lnTo>
                    <a:pt x="158802" y="466761"/>
                  </a:lnTo>
                  <a:cubicBezTo>
                    <a:pt x="149320" y="464669"/>
                    <a:pt x="93483" y="460483"/>
                    <a:pt x="91376" y="349575"/>
                  </a:cubicBezTo>
                  <a:cubicBezTo>
                    <a:pt x="90586" y="267178"/>
                    <a:pt x="146094" y="117098"/>
                    <a:pt x="173897" y="47208"/>
                  </a:cubicBezTo>
                  <a:lnTo>
                    <a:pt x="179726" y="32862"/>
                  </a:lnTo>
                  <a:lnTo>
                    <a:pt x="186492" y="12572"/>
                  </a:lnTo>
                  <a:cubicBezTo>
                    <a:pt x="186492" y="12572"/>
                    <a:pt x="186492" y="12572"/>
                    <a:pt x="193828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15" name="MH_Other_13">
              <a:extLst>
                <a:ext uri="{FF2B5EF4-FFF2-40B4-BE49-F238E27FC236}">
                  <a16:creationId xmlns:a16="http://schemas.microsoft.com/office/drawing/2014/main" id="{6161776A-4EA8-4C9D-B1DC-BEBFB9ABAEC1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675834" y="4449325"/>
              <a:ext cx="142216" cy="111632"/>
            </a:xfrm>
            <a:custGeom>
              <a:avLst/>
              <a:gdLst>
                <a:gd name="T0" fmla="*/ 139 w 140"/>
                <a:gd name="T1" fmla="*/ 100 h 110"/>
                <a:gd name="T2" fmla="*/ 126 w 140"/>
                <a:gd name="T3" fmla="*/ 24 h 110"/>
                <a:gd name="T4" fmla="*/ 125 w 140"/>
                <a:gd name="T5" fmla="*/ 24 h 110"/>
                <a:gd name="T6" fmla="*/ 125 w 140"/>
                <a:gd name="T7" fmla="*/ 24 h 110"/>
                <a:gd name="T8" fmla="*/ 50 w 140"/>
                <a:gd name="T9" fmla="*/ 0 h 110"/>
                <a:gd name="T10" fmla="*/ 0 w 140"/>
                <a:gd name="T11" fmla="*/ 78 h 110"/>
                <a:gd name="T12" fmla="*/ 139 w 140"/>
                <a:gd name="T13" fmla="*/ 102 h 110"/>
                <a:gd name="T14" fmla="*/ 139 w 140"/>
                <a:gd name="T15" fmla="*/ 10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110">
                  <a:moveTo>
                    <a:pt x="139" y="100"/>
                  </a:moveTo>
                  <a:cubicBezTo>
                    <a:pt x="140" y="76"/>
                    <a:pt x="126" y="24"/>
                    <a:pt x="126" y="24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11" y="12"/>
                    <a:pt x="0" y="78"/>
                    <a:pt x="0" y="78"/>
                  </a:cubicBezTo>
                  <a:cubicBezTo>
                    <a:pt x="38" y="110"/>
                    <a:pt x="139" y="102"/>
                    <a:pt x="139" y="102"/>
                  </a:cubicBezTo>
                  <a:lnTo>
                    <a:pt x="139" y="1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16" name="MH_Other_14">
              <a:extLst>
                <a:ext uri="{FF2B5EF4-FFF2-40B4-BE49-F238E27FC236}">
                  <a16:creationId xmlns:a16="http://schemas.microsoft.com/office/drawing/2014/main" id="{2B86473E-1F75-407D-AD8E-D81713462D34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5611607" y="4239821"/>
              <a:ext cx="111632" cy="331840"/>
            </a:xfrm>
            <a:custGeom>
              <a:avLst/>
              <a:gdLst>
                <a:gd name="T0" fmla="*/ 81 w 110"/>
                <a:gd name="T1" fmla="*/ 0 h 330"/>
                <a:gd name="T2" fmla="*/ 0 w 110"/>
                <a:gd name="T3" fmla="*/ 330 h 330"/>
                <a:gd name="T4" fmla="*/ 43 w 110"/>
                <a:gd name="T5" fmla="*/ 327 h 330"/>
                <a:gd name="T6" fmla="*/ 88 w 110"/>
                <a:gd name="T7" fmla="*/ 203 h 330"/>
                <a:gd name="T8" fmla="*/ 81 w 110"/>
                <a:gd name="T9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330">
                  <a:moveTo>
                    <a:pt x="81" y="0"/>
                  </a:moveTo>
                  <a:cubicBezTo>
                    <a:pt x="81" y="0"/>
                    <a:pt x="110" y="214"/>
                    <a:pt x="0" y="330"/>
                  </a:cubicBezTo>
                  <a:cubicBezTo>
                    <a:pt x="43" y="327"/>
                    <a:pt x="43" y="327"/>
                    <a:pt x="43" y="327"/>
                  </a:cubicBezTo>
                  <a:cubicBezTo>
                    <a:pt x="43" y="327"/>
                    <a:pt x="78" y="283"/>
                    <a:pt x="88" y="203"/>
                  </a:cubicBezTo>
                  <a:cubicBezTo>
                    <a:pt x="99" y="123"/>
                    <a:pt x="104" y="24"/>
                    <a:pt x="81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17" name="MH_Other_15">
              <a:extLst>
                <a:ext uri="{FF2B5EF4-FFF2-40B4-BE49-F238E27FC236}">
                  <a16:creationId xmlns:a16="http://schemas.microsoft.com/office/drawing/2014/main" id="{369FA7B8-FBF3-4D54-B9A5-2E94E8657078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5626899" y="4270405"/>
              <a:ext cx="88694" cy="301255"/>
            </a:xfrm>
            <a:custGeom>
              <a:avLst/>
              <a:gdLst>
                <a:gd name="T0" fmla="*/ 2147483646 w 89"/>
                <a:gd name="T1" fmla="*/ 0 h 299"/>
                <a:gd name="T2" fmla="*/ 2147483646 w 89"/>
                <a:gd name="T3" fmla="*/ 2147483646 h 299"/>
                <a:gd name="T4" fmla="*/ 2147483646 w 89"/>
                <a:gd name="T5" fmla="*/ 2147483646 h 299"/>
                <a:gd name="T6" fmla="*/ 0 w 89"/>
                <a:gd name="T7" fmla="*/ 2147483646 h 299"/>
                <a:gd name="T8" fmla="*/ 2147483646 w 89"/>
                <a:gd name="T9" fmla="*/ 2147483646 h 299"/>
                <a:gd name="T10" fmla="*/ 2147483646 w 89"/>
                <a:gd name="T11" fmla="*/ 0 h 2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299">
                  <a:moveTo>
                    <a:pt x="77" y="0"/>
                  </a:moveTo>
                  <a:cubicBezTo>
                    <a:pt x="77" y="0"/>
                    <a:pt x="89" y="24"/>
                    <a:pt x="85" y="90"/>
                  </a:cubicBezTo>
                  <a:cubicBezTo>
                    <a:pt x="81" y="157"/>
                    <a:pt x="62" y="274"/>
                    <a:pt x="31" y="298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299"/>
                    <a:pt x="48" y="242"/>
                    <a:pt x="60" y="183"/>
                  </a:cubicBezTo>
                  <a:cubicBezTo>
                    <a:pt x="73" y="124"/>
                    <a:pt x="85" y="28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18" name="MH_Other_16">
              <a:extLst>
                <a:ext uri="{FF2B5EF4-FFF2-40B4-BE49-F238E27FC236}">
                  <a16:creationId xmlns:a16="http://schemas.microsoft.com/office/drawing/2014/main" id="{EFCFA162-6DBE-4D95-9C9C-85A0AB0453B0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5619252" y="4319341"/>
              <a:ext cx="87166" cy="253849"/>
            </a:xfrm>
            <a:custGeom>
              <a:avLst/>
              <a:gdLst>
                <a:gd name="T0" fmla="*/ 11 w 87"/>
                <a:gd name="T1" fmla="*/ 250 h 252"/>
                <a:gd name="T2" fmla="*/ 73 w 87"/>
                <a:gd name="T3" fmla="*/ 123 h 252"/>
                <a:gd name="T4" fmla="*/ 87 w 87"/>
                <a:gd name="T5" fmla="*/ 0 h 252"/>
                <a:gd name="T6" fmla="*/ 0 w 87"/>
                <a:gd name="T7" fmla="*/ 252 h 252"/>
                <a:gd name="T8" fmla="*/ 11 w 87"/>
                <a:gd name="T9" fmla="*/ 25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52">
                  <a:moveTo>
                    <a:pt x="11" y="250"/>
                  </a:moveTo>
                  <a:cubicBezTo>
                    <a:pt x="11" y="250"/>
                    <a:pt x="67" y="168"/>
                    <a:pt x="73" y="123"/>
                  </a:cubicBezTo>
                  <a:cubicBezTo>
                    <a:pt x="80" y="78"/>
                    <a:pt x="87" y="0"/>
                    <a:pt x="87" y="0"/>
                  </a:cubicBezTo>
                  <a:cubicBezTo>
                    <a:pt x="87" y="0"/>
                    <a:pt x="73" y="167"/>
                    <a:pt x="0" y="252"/>
                  </a:cubicBezTo>
                  <a:lnTo>
                    <a:pt x="11" y="25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92D050"/>
                </a:solidFill>
              </a:endParaRPr>
            </a:p>
          </p:txBody>
        </p:sp>
      </p:grpSp>
      <p:grpSp>
        <p:nvGrpSpPr>
          <p:cNvPr id="19" name="组合 47">
            <a:extLst>
              <a:ext uri="{FF2B5EF4-FFF2-40B4-BE49-F238E27FC236}">
                <a16:creationId xmlns:a16="http://schemas.microsoft.com/office/drawing/2014/main" id="{9D66B99E-0EB5-45D7-A836-3BE04D8FBA39}"/>
              </a:ext>
            </a:extLst>
          </p:cNvPr>
          <p:cNvGrpSpPr/>
          <p:nvPr/>
        </p:nvGrpSpPr>
        <p:grpSpPr>
          <a:xfrm>
            <a:off x="4047049" y="2091391"/>
            <a:ext cx="654723" cy="663677"/>
            <a:chOff x="4784302" y="1907773"/>
            <a:chExt cx="474056" cy="457234"/>
          </a:xfrm>
        </p:grpSpPr>
        <p:sp>
          <p:nvSpPr>
            <p:cNvPr id="20" name="MH_Other_24">
              <a:extLst>
                <a:ext uri="{FF2B5EF4-FFF2-40B4-BE49-F238E27FC236}">
                  <a16:creationId xmlns:a16="http://schemas.microsoft.com/office/drawing/2014/main" id="{2A7A4BCE-3021-4DF4-A253-2DA3CD7E7E4A}"/>
                </a:ext>
              </a:extLst>
            </p:cNvPr>
            <p:cNvSpPr>
              <a:spLocks noChangeAspect="1" noChangeArrowheads="1" noTextEdit="1"/>
            </p:cNvSpPr>
            <p:nvPr>
              <p:custDataLst>
                <p:tags r:id="rId4"/>
              </p:custDataLst>
            </p:nvPr>
          </p:nvSpPr>
          <p:spPr bwMode="auto">
            <a:xfrm>
              <a:off x="4785831" y="1907773"/>
              <a:ext cx="470997" cy="457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21" name="MH_Other_25">
              <a:extLst>
                <a:ext uri="{FF2B5EF4-FFF2-40B4-BE49-F238E27FC236}">
                  <a16:creationId xmlns:a16="http://schemas.microsoft.com/office/drawing/2014/main" id="{75B511A7-6BFE-4A0A-9BE3-43F359BF3858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4784302" y="1909303"/>
              <a:ext cx="472527" cy="451118"/>
            </a:xfrm>
            <a:custGeom>
              <a:avLst/>
              <a:gdLst>
                <a:gd name="T0" fmla="*/ 241 w 469"/>
                <a:gd name="T1" fmla="*/ 0 h 448"/>
                <a:gd name="T2" fmla="*/ 344 w 469"/>
                <a:gd name="T3" fmla="*/ 115 h 448"/>
                <a:gd name="T4" fmla="*/ 382 w 469"/>
                <a:gd name="T5" fmla="*/ 150 h 448"/>
                <a:gd name="T6" fmla="*/ 424 w 469"/>
                <a:gd name="T7" fmla="*/ 245 h 448"/>
                <a:gd name="T8" fmla="*/ 456 w 469"/>
                <a:gd name="T9" fmla="*/ 352 h 448"/>
                <a:gd name="T10" fmla="*/ 469 w 469"/>
                <a:gd name="T11" fmla="*/ 428 h 448"/>
                <a:gd name="T12" fmla="*/ 346 w 469"/>
                <a:gd name="T13" fmla="*/ 448 h 448"/>
                <a:gd name="T14" fmla="*/ 259 w 469"/>
                <a:gd name="T15" fmla="*/ 448 h 448"/>
                <a:gd name="T16" fmla="*/ 194 w 469"/>
                <a:gd name="T17" fmla="*/ 445 h 448"/>
                <a:gd name="T18" fmla="*/ 96 w 469"/>
                <a:gd name="T19" fmla="*/ 418 h 448"/>
                <a:gd name="T20" fmla="*/ 0 w 469"/>
                <a:gd name="T21" fmla="*/ 383 h 448"/>
                <a:gd name="T22" fmla="*/ 241 w 469"/>
                <a:gd name="T23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9" h="448">
                  <a:moveTo>
                    <a:pt x="241" y="0"/>
                  </a:moveTo>
                  <a:cubicBezTo>
                    <a:pt x="241" y="0"/>
                    <a:pt x="335" y="63"/>
                    <a:pt x="344" y="115"/>
                  </a:cubicBezTo>
                  <a:cubicBezTo>
                    <a:pt x="344" y="115"/>
                    <a:pt x="372" y="144"/>
                    <a:pt x="382" y="150"/>
                  </a:cubicBezTo>
                  <a:cubicBezTo>
                    <a:pt x="391" y="156"/>
                    <a:pt x="419" y="209"/>
                    <a:pt x="424" y="245"/>
                  </a:cubicBezTo>
                  <a:cubicBezTo>
                    <a:pt x="424" y="245"/>
                    <a:pt x="450" y="331"/>
                    <a:pt x="456" y="352"/>
                  </a:cubicBezTo>
                  <a:cubicBezTo>
                    <a:pt x="462" y="374"/>
                    <a:pt x="469" y="428"/>
                    <a:pt x="469" y="428"/>
                  </a:cubicBezTo>
                  <a:cubicBezTo>
                    <a:pt x="469" y="428"/>
                    <a:pt x="408" y="448"/>
                    <a:pt x="346" y="448"/>
                  </a:cubicBezTo>
                  <a:cubicBezTo>
                    <a:pt x="284" y="448"/>
                    <a:pt x="268" y="448"/>
                    <a:pt x="259" y="448"/>
                  </a:cubicBezTo>
                  <a:cubicBezTo>
                    <a:pt x="249" y="448"/>
                    <a:pt x="203" y="447"/>
                    <a:pt x="194" y="445"/>
                  </a:cubicBezTo>
                  <a:cubicBezTo>
                    <a:pt x="184" y="442"/>
                    <a:pt x="116" y="424"/>
                    <a:pt x="96" y="418"/>
                  </a:cubicBezTo>
                  <a:cubicBezTo>
                    <a:pt x="75" y="412"/>
                    <a:pt x="0" y="383"/>
                    <a:pt x="0" y="383"/>
                  </a:cubicBezTo>
                  <a:cubicBezTo>
                    <a:pt x="0" y="383"/>
                    <a:pt x="71" y="173"/>
                    <a:pt x="24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rgbClr val="92D050"/>
                </a:solidFill>
              </a:endParaRPr>
            </a:p>
          </p:txBody>
        </p:sp>
        <p:sp>
          <p:nvSpPr>
            <p:cNvPr id="22" name="MH_Other_26">
              <a:extLst>
                <a:ext uri="{FF2B5EF4-FFF2-40B4-BE49-F238E27FC236}">
                  <a16:creationId xmlns:a16="http://schemas.microsoft.com/office/drawing/2014/main" id="{468A146E-2733-4881-8726-CA8F41700704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839353" y="1909302"/>
              <a:ext cx="417475" cy="454177"/>
            </a:xfrm>
            <a:custGeom>
              <a:avLst/>
              <a:gdLst>
                <a:gd name="T0" fmla="*/ 46134 w 433757"/>
                <a:gd name="T1" fmla="*/ 195272 h 470935"/>
                <a:gd name="T2" fmla="*/ 44057 w 433757"/>
                <a:gd name="T3" fmla="*/ 441765 h 470935"/>
                <a:gd name="T4" fmla="*/ 46134 w 433757"/>
                <a:gd name="T5" fmla="*/ 195272 h 470935"/>
                <a:gd name="T6" fmla="*/ 224545 w 433757"/>
                <a:gd name="T7" fmla="*/ 114032 h 470935"/>
                <a:gd name="T8" fmla="*/ 304843 w 433757"/>
                <a:gd name="T9" fmla="*/ 158493 h 470935"/>
                <a:gd name="T10" fmla="*/ 322542 w 433757"/>
                <a:gd name="T11" fmla="*/ 195544 h 470935"/>
                <a:gd name="T12" fmla="*/ 363147 w 433757"/>
                <a:gd name="T13" fmla="*/ 238946 h 470935"/>
                <a:gd name="T14" fmla="*/ 390216 w 433757"/>
                <a:gd name="T15" fmla="*/ 274938 h 470935"/>
                <a:gd name="T16" fmla="*/ 396463 w 433757"/>
                <a:gd name="T17" fmla="*/ 296109 h 470935"/>
                <a:gd name="T18" fmla="*/ 323583 w 433757"/>
                <a:gd name="T19" fmla="*/ 219891 h 470935"/>
                <a:gd name="T20" fmla="*/ 159084 w 433757"/>
                <a:gd name="T21" fmla="*/ 164844 h 470935"/>
                <a:gd name="T22" fmla="*/ 214265 w 433757"/>
                <a:gd name="T23" fmla="*/ 133087 h 470935"/>
                <a:gd name="T24" fmla="*/ 190318 w 433757"/>
                <a:gd name="T25" fmla="*/ 120384 h 470935"/>
                <a:gd name="T26" fmla="*/ 224545 w 433757"/>
                <a:gd name="T27" fmla="*/ 114032 h 470935"/>
                <a:gd name="T28" fmla="*/ 192677 w 433757"/>
                <a:gd name="T29" fmla="*/ 0 h 470935"/>
                <a:gd name="T30" fmla="*/ 307278 w 433757"/>
                <a:gd name="T31" fmla="*/ 127808 h 470935"/>
                <a:gd name="T32" fmla="*/ 314571 w 433757"/>
                <a:gd name="T33" fmla="*/ 136258 h 470935"/>
                <a:gd name="T34" fmla="*/ 340618 w 433757"/>
                <a:gd name="T35" fmla="*/ 158440 h 470935"/>
                <a:gd name="T36" fmla="*/ 378124 w 433757"/>
                <a:gd name="T37" fmla="*/ 231321 h 470935"/>
                <a:gd name="T38" fmla="*/ 384374 w 433757"/>
                <a:gd name="T39" fmla="*/ 250335 h 470935"/>
                <a:gd name="T40" fmla="*/ 383333 w 433757"/>
                <a:gd name="T41" fmla="*/ 250335 h 470935"/>
                <a:gd name="T42" fmla="*/ 385416 w 433757"/>
                <a:gd name="T43" fmla="*/ 260897 h 470935"/>
                <a:gd name="T44" fmla="*/ 382291 w 433757"/>
                <a:gd name="T45" fmla="*/ 258784 h 470935"/>
                <a:gd name="T46" fmla="*/ 374998 w 433757"/>
                <a:gd name="T47" fmla="*/ 246109 h 470935"/>
                <a:gd name="T48" fmla="*/ 307278 w 433757"/>
                <a:gd name="T49" fmla="*/ 158440 h 470935"/>
                <a:gd name="T50" fmla="*/ 218055 w 433757"/>
                <a:gd name="T51" fmla="*/ 73180 h 470935"/>
                <a:gd name="T52" fmla="*/ 170955 w 433757"/>
                <a:gd name="T53" fmla="*/ 57093 h 470935"/>
                <a:gd name="T54" fmla="*/ 155034 w 433757"/>
                <a:gd name="T55" fmla="*/ 110662 h 470935"/>
                <a:gd name="T56" fmla="*/ 129435 w 433757"/>
                <a:gd name="T57" fmla="*/ 281601 h 470935"/>
                <a:gd name="T58" fmla="*/ 131060 w 433757"/>
                <a:gd name="T59" fmla="*/ 304064 h 470935"/>
                <a:gd name="T60" fmla="*/ 135761 w 433757"/>
                <a:gd name="T61" fmla="*/ 298590 h 470935"/>
                <a:gd name="T62" fmla="*/ 141871 w 433757"/>
                <a:gd name="T63" fmla="*/ 297658 h 470935"/>
                <a:gd name="T64" fmla="*/ 146710 w 433757"/>
                <a:gd name="T65" fmla="*/ 287294 h 470935"/>
                <a:gd name="T66" fmla="*/ 172942 w 433757"/>
                <a:gd name="T67" fmla="*/ 273444 h 470935"/>
                <a:gd name="T68" fmla="*/ 214395 w 433757"/>
                <a:gd name="T69" fmla="*/ 242734 h 470935"/>
                <a:gd name="T70" fmla="*/ 170869 w 433757"/>
                <a:gd name="T71" fmla="*/ 234261 h 470935"/>
                <a:gd name="T72" fmla="*/ 278650 w 433757"/>
                <a:gd name="T73" fmla="*/ 221554 h 470935"/>
                <a:gd name="T74" fmla="*/ 258958 w 433757"/>
                <a:gd name="T75" fmla="*/ 201434 h 470935"/>
                <a:gd name="T76" fmla="*/ 163614 w 433757"/>
                <a:gd name="T77" fmla="*/ 187667 h 470935"/>
                <a:gd name="T78" fmla="*/ 163614 w 433757"/>
                <a:gd name="T79" fmla="*/ 184490 h 470935"/>
                <a:gd name="T80" fmla="*/ 323212 w 433757"/>
                <a:gd name="T81" fmla="*/ 261795 h 470935"/>
                <a:gd name="T82" fmla="*/ 393683 w 433757"/>
                <a:gd name="T83" fmla="*/ 299919 h 470935"/>
                <a:gd name="T84" fmla="*/ 418555 w 433757"/>
                <a:gd name="T85" fmla="*/ 379341 h 470935"/>
                <a:gd name="T86" fmla="*/ 408552 w 433757"/>
                <a:gd name="T87" fmla="*/ 372277 h 470935"/>
                <a:gd name="T88" fmla="*/ 368119 w 433757"/>
                <a:gd name="T89" fmla="*/ 357500 h 470935"/>
                <a:gd name="T90" fmla="*/ 336521 w 433757"/>
                <a:gd name="T91" fmla="*/ 345955 h 470935"/>
                <a:gd name="T92" fmla="*/ 301154 w 433757"/>
                <a:gd name="T93" fmla="*/ 381744 h 470935"/>
                <a:gd name="T94" fmla="*/ 286592 w 433757"/>
                <a:gd name="T95" fmla="*/ 428055 h 470935"/>
                <a:gd name="T96" fmla="*/ 431181 w 433757"/>
                <a:gd name="T97" fmla="*/ 450159 h 470935"/>
                <a:gd name="T98" fmla="*/ 263707 w 433757"/>
                <a:gd name="T99" fmla="*/ 471210 h 470935"/>
                <a:gd name="T100" fmla="*/ 164886 w 433757"/>
                <a:gd name="T101" fmla="*/ 472263 h 470935"/>
                <a:gd name="T102" fmla="*/ 160507 w 433757"/>
                <a:gd name="T103" fmla="*/ 470088 h 470935"/>
                <a:gd name="T104" fmla="*/ 157858 w 433757"/>
                <a:gd name="T105" fmla="*/ 470611 h 470935"/>
                <a:gd name="T106" fmla="*/ 90833 w 433757"/>
                <a:gd name="T107" fmla="*/ 352457 h 470935"/>
                <a:gd name="T108" fmla="*/ 172864 w 433757"/>
                <a:gd name="T109" fmla="*/ 47598 h 470935"/>
                <a:gd name="T110" fmla="*/ 178658 w 433757"/>
                <a:gd name="T111" fmla="*/ 33135 h 470935"/>
                <a:gd name="T112" fmla="*/ 185384 w 433757"/>
                <a:gd name="T113" fmla="*/ 12677 h 470935"/>
                <a:gd name="T114" fmla="*/ 192677 w 433757"/>
                <a:gd name="T115" fmla="*/ 0 h 4709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33757" h="470935">
                  <a:moveTo>
                    <a:pt x="46407" y="193675"/>
                  </a:moveTo>
                  <a:cubicBezTo>
                    <a:pt x="46407" y="193675"/>
                    <a:pt x="12011" y="368601"/>
                    <a:pt x="44323" y="438150"/>
                  </a:cubicBezTo>
                  <a:cubicBezTo>
                    <a:pt x="44323" y="438150"/>
                    <a:pt x="-56781" y="347526"/>
                    <a:pt x="46407" y="193675"/>
                  </a:cubicBezTo>
                  <a:close/>
                  <a:moveTo>
                    <a:pt x="225887" y="113099"/>
                  </a:moveTo>
                  <a:cubicBezTo>
                    <a:pt x="245132" y="115461"/>
                    <a:pt x="272102" y="126223"/>
                    <a:pt x="306665" y="157196"/>
                  </a:cubicBezTo>
                  <a:cubicBezTo>
                    <a:pt x="324470" y="193944"/>
                    <a:pt x="324470" y="193944"/>
                    <a:pt x="324470" y="193944"/>
                  </a:cubicBezTo>
                  <a:cubicBezTo>
                    <a:pt x="324470" y="193944"/>
                    <a:pt x="351701" y="212842"/>
                    <a:pt x="365317" y="236991"/>
                  </a:cubicBezTo>
                  <a:cubicBezTo>
                    <a:pt x="379980" y="260089"/>
                    <a:pt x="392548" y="272689"/>
                    <a:pt x="392548" y="272689"/>
                  </a:cubicBezTo>
                  <a:cubicBezTo>
                    <a:pt x="398832" y="293687"/>
                    <a:pt x="398832" y="293687"/>
                    <a:pt x="398832" y="293687"/>
                  </a:cubicBezTo>
                  <a:cubicBezTo>
                    <a:pt x="398832" y="293687"/>
                    <a:pt x="350654" y="238041"/>
                    <a:pt x="325517" y="218092"/>
                  </a:cubicBezTo>
                  <a:cubicBezTo>
                    <a:pt x="300381" y="197093"/>
                    <a:pt x="262676" y="147747"/>
                    <a:pt x="160035" y="163496"/>
                  </a:cubicBezTo>
                  <a:cubicBezTo>
                    <a:pt x="160035" y="163496"/>
                    <a:pt x="146419" y="139347"/>
                    <a:pt x="215545" y="131998"/>
                  </a:cubicBezTo>
                  <a:cubicBezTo>
                    <a:pt x="215545" y="131998"/>
                    <a:pt x="184124" y="124648"/>
                    <a:pt x="191455" y="119399"/>
                  </a:cubicBezTo>
                  <a:cubicBezTo>
                    <a:pt x="195121" y="116774"/>
                    <a:pt x="206642" y="110737"/>
                    <a:pt x="225887" y="113099"/>
                  </a:cubicBezTo>
                  <a:close/>
                  <a:moveTo>
                    <a:pt x="193828" y="0"/>
                  </a:moveTo>
                  <a:cubicBezTo>
                    <a:pt x="193828" y="0"/>
                    <a:pt x="277673" y="49238"/>
                    <a:pt x="309115" y="126762"/>
                  </a:cubicBezTo>
                  <a:cubicBezTo>
                    <a:pt x="309115" y="126762"/>
                    <a:pt x="311211" y="129905"/>
                    <a:pt x="316451" y="135143"/>
                  </a:cubicBezTo>
                  <a:cubicBezTo>
                    <a:pt x="323788" y="140381"/>
                    <a:pt x="338460" y="151905"/>
                    <a:pt x="342653" y="157143"/>
                  </a:cubicBezTo>
                  <a:cubicBezTo>
                    <a:pt x="346845" y="163429"/>
                    <a:pt x="365710" y="181238"/>
                    <a:pt x="380383" y="229429"/>
                  </a:cubicBezTo>
                  <a:cubicBezTo>
                    <a:pt x="383527" y="235715"/>
                    <a:pt x="385623" y="242000"/>
                    <a:pt x="386671" y="248286"/>
                  </a:cubicBezTo>
                  <a:cubicBezTo>
                    <a:pt x="386671" y="248286"/>
                    <a:pt x="386671" y="248286"/>
                    <a:pt x="385623" y="248286"/>
                  </a:cubicBezTo>
                  <a:cubicBezTo>
                    <a:pt x="386671" y="250381"/>
                    <a:pt x="387719" y="256667"/>
                    <a:pt x="387719" y="258762"/>
                  </a:cubicBezTo>
                  <a:lnTo>
                    <a:pt x="384575" y="256667"/>
                  </a:lnTo>
                  <a:cubicBezTo>
                    <a:pt x="384575" y="256667"/>
                    <a:pt x="384575" y="256667"/>
                    <a:pt x="377239" y="244095"/>
                  </a:cubicBezTo>
                  <a:cubicBezTo>
                    <a:pt x="362566" y="223143"/>
                    <a:pt x="332172" y="181238"/>
                    <a:pt x="309115" y="157143"/>
                  </a:cubicBezTo>
                  <a:cubicBezTo>
                    <a:pt x="285534" y="132786"/>
                    <a:pt x="260773" y="94875"/>
                    <a:pt x="219358" y="72581"/>
                  </a:cubicBezTo>
                  <a:lnTo>
                    <a:pt x="171977" y="56625"/>
                  </a:lnTo>
                  <a:lnTo>
                    <a:pt x="155960" y="109757"/>
                  </a:lnTo>
                  <a:cubicBezTo>
                    <a:pt x="142675" y="159333"/>
                    <a:pt x="130444" y="220923"/>
                    <a:pt x="130208" y="279297"/>
                  </a:cubicBezTo>
                  <a:lnTo>
                    <a:pt x="131844" y="301576"/>
                  </a:lnTo>
                  <a:lnTo>
                    <a:pt x="136573" y="296147"/>
                  </a:lnTo>
                  <a:lnTo>
                    <a:pt x="142718" y="295223"/>
                  </a:lnTo>
                  <a:lnTo>
                    <a:pt x="147586" y="284943"/>
                  </a:lnTo>
                  <a:cubicBezTo>
                    <a:pt x="156969" y="274752"/>
                    <a:pt x="173975" y="271207"/>
                    <a:pt x="173975" y="271207"/>
                  </a:cubicBezTo>
                  <a:cubicBezTo>
                    <a:pt x="178145" y="239697"/>
                    <a:pt x="215676" y="240748"/>
                    <a:pt x="215676" y="240748"/>
                  </a:cubicBezTo>
                  <a:cubicBezTo>
                    <a:pt x="215676" y="240748"/>
                    <a:pt x="215676" y="240748"/>
                    <a:pt x="171890" y="232345"/>
                  </a:cubicBezTo>
                  <a:cubicBezTo>
                    <a:pt x="243825" y="177729"/>
                    <a:pt x="280314" y="219741"/>
                    <a:pt x="280314" y="219741"/>
                  </a:cubicBezTo>
                  <a:cubicBezTo>
                    <a:pt x="280314" y="219741"/>
                    <a:pt x="274058" y="206087"/>
                    <a:pt x="260505" y="199786"/>
                  </a:cubicBezTo>
                  <a:cubicBezTo>
                    <a:pt x="246952" y="193484"/>
                    <a:pt x="164592" y="186131"/>
                    <a:pt x="164592" y="186131"/>
                  </a:cubicBezTo>
                  <a:lnTo>
                    <a:pt x="164592" y="182981"/>
                  </a:lnTo>
                  <a:cubicBezTo>
                    <a:pt x="349121" y="168276"/>
                    <a:pt x="325143" y="259653"/>
                    <a:pt x="325143" y="259653"/>
                  </a:cubicBezTo>
                  <a:cubicBezTo>
                    <a:pt x="351206" y="247050"/>
                    <a:pt x="385610" y="281710"/>
                    <a:pt x="396035" y="297465"/>
                  </a:cubicBezTo>
                  <a:cubicBezTo>
                    <a:pt x="407503" y="314270"/>
                    <a:pt x="421056" y="376238"/>
                    <a:pt x="421056" y="376238"/>
                  </a:cubicBezTo>
                  <a:lnTo>
                    <a:pt x="410993" y="369230"/>
                  </a:lnTo>
                  <a:lnTo>
                    <a:pt x="370318" y="354576"/>
                  </a:lnTo>
                  <a:cubicBezTo>
                    <a:pt x="338533" y="343125"/>
                    <a:pt x="338533" y="343125"/>
                    <a:pt x="338533" y="343125"/>
                  </a:cubicBezTo>
                  <a:cubicBezTo>
                    <a:pt x="302954" y="378620"/>
                    <a:pt x="302954" y="378620"/>
                    <a:pt x="302954" y="378620"/>
                  </a:cubicBezTo>
                  <a:cubicBezTo>
                    <a:pt x="288304" y="424553"/>
                    <a:pt x="288304" y="424553"/>
                    <a:pt x="288304" y="424553"/>
                  </a:cubicBezTo>
                  <a:cubicBezTo>
                    <a:pt x="288304" y="424553"/>
                    <a:pt x="398179" y="452740"/>
                    <a:pt x="433757" y="446476"/>
                  </a:cubicBezTo>
                  <a:cubicBezTo>
                    <a:pt x="433757" y="446476"/>
                    <a:pt x="356322" y="473619"/>
                    <a:pt x="265283" y="467355"/>
                  </a:cubicBezTo>
                  <a:cubicBezTo>
                    <a:pt x="265283" y="467355"/>
                    <a:pt x="177383" y="474663"/>
                    <a:pt x="165872" y="468399"/>
                  </a:cubicBezTo>
                  <a:lnTo>
                    <a:pt x="161466" y="466243"/>
                  </a:lnTo>
                  <a:lnTo>
                    <a:pt x="158802" y="466761"/>
                  </a:lnTo>
                  <a:cubicBezTo>
                    <a:pt x="149320" y="464669"/>
                    <a:pt x="93483" y="460483"/>
                    <a:pt x="91376" y="349575"/>
                  </a:cubicBezTo>
                  <a:cubicBezTo>
                    <a:pt x="90586" y="267178"/>
                    <a:pt x="146094" y="117098"/>
                    <a:pt x="173897" y="47208"/>
                  </a:cubicBezTo>
                  <a:lnTo>
                    <a:pt x="179726" y="32862"/>
                  </a:lnTo>
                  <a:lnTo>
                    <a:pt x="186492" y="12572"/>
                  </a:lnTo>
                  <a:cubicBezTo>
                    <a:pt x="186492" y="12572"/>
                    <a:pt x="186492" y="12572"/>
                    <a:pt x="193828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23" name="MH_Other_27">
              <a:extLst>
                <a:ext uri="{FF2B5EF4-FFF2-40B4-BE49-F238E27FC236}">
                  <a16:creationId xmlns:a16="http://schemas.microsoft.com/office/drawing/2014/main" id="{2A0D89FE-DB0E-46B5-A38B-E3F5D1864B6C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5116142" y="2238084"/>
              <a:ext cx="142216" cy="111632"/>
            </a:xfrm>
            <a:custGeom>
              <a:avLst/>
              <a:gdLst>
                <a:gd name="T0" fmla="*/ 139 w 140"/>
                <a:gd name="T1" fmla="*/ 100 h 110"/>
                <a:gd name="T2" fmla="*/ 126 w 140"/>
                <a:gd name="T3" fmla="*/ 24 h 110"/>
                <a:gd name="T4" fmla="*/ 125 w 140"/>
                <a:gd name="T5" fmla="*/ 24 h 110"/>
                <a:gd name="T6" fmla="*/ 125 w 140"/>
                <a:gd name="T7" fmla="*/ 24 h 110"/>
                <a:gd name="T8" fmla="*/ 50 w 140"/>
                <a:gd name="T9" fmla="*/ 0 h 110"/>
                <a:gd name="T10" fmla="*/ 0 w 140"/>
                <a:gd name="T11" fmla="*/ 78 h 110"/>
                <a:gd name="T12" fmla="*/ 139 w 140"/>
                <a:gd name="T13" fmla="*/ 102 h 110"/>
                <a:gd name="T14" fmla="*/ 139 w 140"/>
                <a:gd name="T15" fmla="*/ 10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110">
                  <a:moveTo>
                    <a:pt x="139" y="100"/>
                  </a:moveTo>
                  <a:cubicBezTo>
                    <a:pt x="140" y="76"/>
                    <a:pt x="126" y="24"/>
                    <a:pt x="126" y="24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11" y="12"/>
                    <a:pt x="0" y="78"/>
                    <a:pt x="0" y="78"/>
                  </a:cubicBezTo>
                  <a:cubicBezTo>
                    <a:pt x="38" y="110"/>
                    <a:pt x="139" y="102"/>
                    <a:pt x="139" y="102"/>
                  </a:cubicBezTo>
                  <a:lnTo>
                    <a:pt x="139" y="1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24" name="MH_Other_28">
              <a:extLst>
                <a:ext uri="{FF2B5EF4-FFF2-40B4-BE49-F238E27FC236}">
                  <a16:creationId xmlns:a16="http://schemas.microsoft.com/office/drawing/2014/main" id="{C8D22996-9788-43EA-AA73-08E20C8DD60D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051915" y="2028580"/>
              <a:ext cx="111632" cy="331840"/>
            </a:xfrm>
            <a:custGeom>
              <a:avLst/>
              <a:gdLst>
                <a:gd name="T0" fmla="*/ 81 w 110"/>
                <a:gd name="T1" fmla="*/ 0 h 330"/>
                <a:gd name="T2" fmla="*/ 0 w 110"/>
                <a:gd name="T3" fmla="*/ 330 h 330"/>
                <a:gd name="T4" fmla="*/ 43 w 110"/>
                <a:gd name="T5" fmla="*/ 327 h 330"/>
                <a:gd name="T6" fmla="*/ 88 w 110"/>
                <a:gd name="T7" fmla="*/ 203 h 330"/>
                <a:gd name="T8" fmla="*/ 81 w 110"/>
                <a:gd name="T9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330">
                  <a:moveTo>
                    <a:pt x="81" y="0"/>
                  </a:moveTo>
                  <a:cubicBezTo>
                    <a:pt x="81" y="0"/>
                    <a:pt x="110" y="214"/>
                    <a:pt x="0" y="330"/>
                  </a:cubicBezTo>
                  <a:cubicBezTo>
                    <a:pt x="43" y="327"/>
                    <a:pt x="43" y="327"/>
                    <a:pt x="43" y="327"/>
                  </a:cubicBezTo>
                  <a:cubicBezTo>
                    <a:pt x="43" y="327"/>
                    <a:pt x="78" y="283"/>
                    <a:pt x="88" y="203"/>
                  </a:cubicBezTo>
                  <a:cubicBezTo>
                    <a:pt x="99" y="123"/>
                    <a:pt x="104" y="24"/>
                    <a:pt x="81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25" name="MH_Other_29">
              <a:extLst>
                <a:ext uri="{FF2B5EF4-FFF2-40B4-BE49-F238E27FC236}">
                  <a16:creationId xmlns:a16="http://schemas.microsoft.com/office/drawing/2014/main" id="{3830436C-2148-4D50-A0AB-4963783F805F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067207" y="2059164"/>
              <a:ext cx="88694" cy="301255"/>
            </a:xfrm>
            <a:custGeom>
              <a:avLst/>
              <a:gdLst>
                <a:gd name="T0" fmla="*/ 2147483646 w 89"/>
                <a:gd name="T1" fmla="*/ 0 h 299"/>
                <a:gd name="T2" fmla="*/ 2147483646 w 89"/>
                <a:gd name="T3" fmla="*/ 2147483646 h 299"/>
                <a:gd name="T4" fmla="*/ 2147483646 w 89"/>
                <a:gd name="T5" fmla="*/ 2147483646 h 299"/>
                <a:gd name="T6" fmla="*/ 0 w 89"/>
                <a:gd name="T7" fmla="*/ 2147483646 h 299"/>
                <a:gd name="T8" fmla="*/ 2147483646 w 89"/>
                <a:gd name="T9" fmla="*/ 2147483646 h 299"/>
                <a:gd name="T10" fmla="*/ 2147483646 w 89"/>
                <a:gd name="T11" fmla="*/ 0 h 2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299">
                  <a:moveTo>
                    <a:pt x="77" y="0"/>
                  </a:moveTo>
                  <a:cubicBezTo>
                    <a:pt x="77" y="0"/>
                    <a:pt x="89" y="24"/>
                    <a:pt x="85" y="90"/>
                  </a:cubicBezTo>
                  <a:cubicBezTo>
                    <a:pt x="81" y="157"/>
                    <a:pt x="62" y="274"/>
                    <a:pt x="31" y="298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299"/>
                    <a:pt x="48" y="242"/>
                    <a:pt x="60" y="183"/>
                  </a:cubicBezTo>
                  <a:cubicBezTo>
                    <a:pt x="73" y="124"/>
                    <a:pt x="85" y="28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26" name="MH_Other_30">
              <a:extLst>
                <a:ext uri="{FF2B5EF4-FFF2-40B4-BE49-F238E27FC236}">
                  <a16:creationId xmlns:a16="http://schemas.microsoft.com/office/drawing/2014/main" id="{AB12099B-E693-4200-AA4E-7E752F1AE4FA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059560" y="2108100"/>
              <a:ext cx="87166" cy="253849"/>
            </a:xfrm>
            <a:custGeom>
              <a:avLst/>
              <a:gdLst>
                <a:gd name="T0" fmla="*/ 11 w 87"/>
                <a:gd name="T1" fmla="*/ 250 h 252"/>
                <a:gd name="T2" fmla="*/ 73 w 87"/>
                <a:gd name="T3" fmla="*/ 123 h 252"/>
                <a:gd name="T4" fmla="*/ 87 w 87"/>
                <a:gd name="T5" fmla="*/ 0 h 252"/>
                <a:gd name="T6" fmla="*/ 0 w 87"/>
                <a:gd name="T7" fmla="*/ 252 h 252"/>
                <a:gd name="T8" fmla="*/ 11 w 87"/>
                <a:gd name="T9" fmla="*/ 25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52">
                  <a:moveTo>
                    <a:pt x="11" y="250"/>
                  </a:moveTo>
                  <a:cubicBezTo>
                    <a:pt x="11" y="250"/>
                    <a:pt x="67" y="168"/>
                    <a:pt x="73" y="123"/>
                  </a:cubicBezTo>
                  <a:cubicBezTo>
                    <a:pt x="80" y="78"/>
                    <a:pt x="87" y="0"/>
                    <a:pt x="87" y="0"/>
                  </a:cubicBezTo>
                  <a:cubicBezTo>
                    <a:pt x="87" y="0"/>
                    <a:pt x="73" y="167"/>
                    <a:pt x="0" y="252"/>
                  </a:cubicBezTo>
                  <a:lnTo>
                    <a:pt x="11" y="25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92D050"/>
                </a:solidFill>
              </a:endParaRPr>
            </a:p>
          </p:txBody>
        </p:sp>
      </p:grpSp>
      <p:sp>
        <p:nvSpPr>
          <p:cNvPr id="27" name="MH_SubTitle_1">
            <a:extLst>
              <a:ext uri="{FF2B5EF4-FFF2-40B4-BE49-F238E27FC236}">
                <a16:creationId xmlns:a16="http://schemas.microsoft.com/office/drawing/2014/main" id="{114DF012-D744-4399-B618-FB25B517C01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97993" y="2109770"/>
            <a:ext cx="6609219" cy="66367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just">
              <a:defRPr/>
            </a:pPr>
            <a:r>
              <a:rPr lang="en-US" sz="3200" dirty="0" err="1">
                <a:latin typeface="#9Slide03 AmpleSoft" panose="02000000000000000000" pitchFamily="2" charset="0"/>
              </a:rPr>
              <a:t>Tên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thật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là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Bùi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Sơn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Tùng</a:t>
            </a:r>
            <a:r>
              <a:rPr lang="en-US" sz="3200" dirty="0">
                <a:latin typeface="#9Slide03 AmpleSoft" panose="02000000000000000000" pitchFamily="2" charset="0"/>
              </a:rPr>
              <a:t> (1928-2021), </a:t>
            </a:r>
            <a:r>
              <a:rPr lang="en-US" sz="3200" dirty="0" err="1">
                <a:latin typeface="#9Slide03 AmpleSoft" panose="02000000000000000000" pitchFamily="2" charset="0"/>
              </a:rPr>
              <a:t>quê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Nghệ</a:t>
            </a:r>
            <a:r>
              <a:rPr lang="en-US" sz="3200" dirty="0">
                <a:latin typeface="#9Slide03 AmpleSoft" panose="02000000000000000000" pitchFamily="2" charset="0"/>
              </a:rPr>
              <a:t> An</a:t>
            </a:r>
            <a:endParaRPr lang="en-US" altLang="zh-CN" sz="3200" dirty="0">
              <a:latin typeface="#9Slide03 AmpleSoft" panose="02000000000000000000" pitchFamily="2" charset="0"/>
              <a:ea typeface="华文行楷" panose="02010800040101010101" pitchFamily="2" charset="-122"/>
            </a:endParaRPr>
          </a:p>
        </p:txBody>
      </p:sp>
      <p:sp>
        <p:nvSpPr>
          <p:cNvPr id="28" name="MH_SubTitle_3">
            <a:extLst>
              <a:ext uri="{FF2B5EF4-FFF2-40B4-BE49-F238E27FC236}">
                <a16:creationId xmlns:a16="http://schemas.microsoft.com/office/drawing/2014/main" id="{D010B035-9565-4B6C-8E17-8EA7049A344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97993" y="5180389"/>
            <a:ext cx="6391748" cy="66367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just"/>
            <a:r>
              <a:rPr lang="en-US" sz="3200" dirty="0" err="1">
                <a:latin typeface="#9Slide03 AmpleSoft" panose="02000000000000000000" pitchFamily="2" charset="0"/>
              </a:rPr>
              <a:t>Chuyên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viết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về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Bác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Hồ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và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các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danh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nhân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cách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mạng</a:t>
            </a:r>
            <a:r>
              <a:rPr lang="en-US" sz="3200" dirty="0">
                <a:latin typeface="#9Slide03 AmpleSoft" panose="02000000000000000000" pitchFamily="2" charset="0"/>
              </a:rPr>
              <a:t>, </a:t>
            </a:r>
            <a:r>
              <a:rPr lang="en-US" sz="3200" dirty="0" err="1">
                <a:latin typeface="#9Slide03 AmpleSoft" panose="02000000000000000000" pitchFamily="2" charset="0"/>
              </a:rPr>
              <a:t>danh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nhân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văn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hóa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Việt</a:t>
            </a:r>
            <a:r>
              <a:rPr lang="en-US" sz="3200" dirty="0">
                <a:latin typeface="#9Slide03 AmpleSoft" panose="02000000000000000000" pitchFamily="2" charset="0"/>
              </a:rPr>
              <a:t> Nam.</a:t>
            </a:r>
          </a:p>
        </p:txBody>
      </p:sp>
      <p:sp>
        <p:nvSpPr>
          <p:cNvPr id="29" name="MH_SubTitle_2">
            <a:extLst>
              <a:ext uri="{FF2B5EF4-FFF2-40B4-BE49-F238E27FC236}">
                <a16:creationId xmlns:a16="http://schemas.microsoft.com/office/drawing/2014/main" id="{54D68FF1-8D6B-4CC4-B9AA-D6DE1BE9DF4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383475" y="3612143"/>
            <a:ext cx="6038254" cy="66367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just">
              <a:defRPr/>
            </a:pPr>
            <a:r>
              <a:rPr lang="en-US" sz="3200" dirty="0" err="1">
                <a:latin typeface="#9Slide03 AmpleSoft" panose="02000000000000000000" pitchFamily="2" charset="0"/>
              </a:rPr>
              <a:t>Là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nhà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văn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Việt</a:t>
            </a:r>
            <a:r>
              <a:rPr lang="en-US" sz="3200" dirty="0">
                <a:latin typeface="#9Slide03 AmpleSoft" panose="02000000000000000000" pitchFamily="2" charset="0"/>
              </a:rPr>
              <a:t> Nam </a:t>
            </a:r>
            <a:r>
              <a:rPr lang="en-US" sz="3200" dirty="0" err="1">
                <a:latin typeface="#9Slide03 AmpleSoft" panose="02000000000000000000" pitchFamily="2" charset="0"/>
              </a:rPr>
              <a:t>nổi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tiếng</a:t>
            </a:r>
            <a:r>
              <a:rPr lang="en-US" sz="3200" dirty="0">
                <a:latin typeface="#9Slide03 AmpleSoft" panose="02000000000000000000" pitchFamily="2" charset="0"/>
              </a:rPr>
              <a:t>.</a:t>
            </a:r>
            <a:endParaRPr lang="zh-CN" altLang="en-US" sz="3200" dirty="0">
              <a:latin typeface="#9Slide03 AmpleSoft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60" y="1760607"/>
            <a:ext cx="3470369" cy="4579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F59F8C2-0986-1949-87E8-3D39FC4761B0}"/>
              </a:ext>
            </a:extLst>
          </p:cNvPr>
          <p:cNvSpPr txBox="1"/>
          <p:nvPr/>
        </p:nvSpPr>
        <p:spPr>
          <a:xfrm flipH="1">
            <a:off x="4163059" y="349483"/>
            <a:ext cx="3865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Tác</a:t>
            </a:r>
            <a:r>
              <a:rPr lang="en-US" sz="5400" dirty="0" smtClean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giả</a:t>
            </a:r>
            <a:endParaRPr lang="en-US" sz="5400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9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úp sen xanh – Nhà xuất bản Kim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74" y="1913860"/>
            <a:ext cx="2926010" cy="41742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642CF-17FE-E2C7-2851-5F10CC1C330D}"/>
              </a:ext>
            </a:extLst>
          </p:cNvPr>
          <p:cNvSpPr txBox="1"/>
          <p:nvPr/>
        </p:nvSpPr>
        <p:spPr>
          <a:xfrm flipH="1">
            <a:off x="4163059" y="280808"/>
            <a:ext cx="3865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Tác</a:t>
            </a:r>
            <a:r>
              <a:rPr lang="en-US" sz="4400" dirty="0" smtClean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phẩm</a:t>
            </a:r>
            <a:endParaRPr lang="en-US" sz="4400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EEB15-9DA9-B2E7-E440-E2032D5EB297}"/>
              </a:ext>
            </a:extLst>
          </p:cNvPr>
          <p:cNvSpPr/>
          <p:nvPr/>
        </p:nvSpPr>
        <p:spPr>
          <a:xfrm>
            <a:off x="4033237" y="1364525"/>
            <a:ext cx="7503089" cy="1119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90170" algn="l"/>
                <a:tab pos="180340" algn="l"/>
              </a:tabLst>
            </a:pPr>
            <a:r>
              <a:rPr lang="en-US" sz="3000" b="1" dirty="0" err="1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000" b="1" dirty="0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3000" b="1" dirty="0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Búp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sen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 (1981).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0C065C-361D-65B5-36D9-6FA5D161AA21}"/>
              </a:ext>
            </a:extLst>
          </p:cNvPr>
          <p:cNvSpPr/>
          <p:nvPr/>
        </p:nvSpPr>
        <p:spPr>
          <a:xfrm>
            <a:off x="4033237" y="2702244"/>
            <a:ext cx="7739503" cy="58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90170" algn="l"/>
                <a:tab pos="180340" algn="l"/>
              </a:tabLst>
            </a:pPr>
            <a:r>
              <a:rPr lang="en-US" sz="3000" b="1" dirty="0" err="1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000" b="1" dirty="0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endParaRPr lang="en-US" sz="3000" dirty="0">
              <a:latin typeface="#9Slide03 AmpleSoft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F355E-7F2B-E52B-9289-10F7486299D6}"/>
              </a:ext>
            </a:extLst>
          </p:cNvPr>
          <p:cNvSpPr txBox="1"/>
          <p:nvPr/>
        </p:nvSpPr>
        <p:spPr>
          <a:xfrm>
            <a:off x="4749176" y="3671378"/>
            <a:ext cx="678715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900" dirty="0" err="1">
                <a:latin typeface="#9Slide03 AmpleSoft" panose="02000000000000000000" pitchFamily="2" charset="0"/>
              </a:rPr>
              <a:t>Yếu</a:t>
            </a:r>
            <a:r>
              <a:rPr lang="en-US" sz="2900" dirty="0">
                <a:latin typeface="#9Slide03 AmpleSoft" panose="02000000000000000000" pitchFamily="2" charset="0"/>
              </a:rPr>
              <a:t> </a:t>
            </a:r>
            <a:r>
              <a:rPr lang="en-US" sz="2900" dirty="0" err="1">
                <a:latin typeface="#9Slide03 AmpleSoft" panose="02000000000000000000" pitchFamily="2" charset="0"/>
              </a:rPr>
              <a:t>tố</a:t>
            </a:r>
            <a:r>
              <a:rPr lang="en-US" sz="2900" dirty="0">
                <a:latin typeface="#9Slide03 AmpleSoft" panose="02000000000000000000" pitchFamily="2" charset="0"/>
              </a:rPr>
              <a:t> </a:t>
            </a:r>
            <a:r>
              <a:rPr lang="en-US" sz="2900" dirty="0" err="1">
                <a:latin typeface="#9Slide03 AmpleSoft" panose="02000000000000000000" pitchFamily="2" charset="0"/>
              </a:rPr>
              <a:t>lịch</a:t>
            </a:r>
            <a:r>
              <a:rPr lang="en-US" sz="2900" dirty="0">
                <a:latin typeface="#9Slide03 AmpleSoft" panose="02000000000000000000" pitchFamily="2" charset="0"/>
              </a:rPr>
              <a:t> </a:t>
            </a:r>
            <a:r>
              <a:rPr lang="en-US" sz="2900" dirty="0" err="1">
                <a:latin typeface="#9Slide03 AmpleSoft" panose="02000000000000000000" pitchFamily="2" charset="0"/>
              </a:rPr>
              <a:t>sử</a:t>
            </a:r>
            <a:r>
              <a:rPr lang="en-US" sz="2900" dirty="0">
                <a:latin typeface="#9Slide03 AmpleSoft" panose="02000000000000000000" pitchFamily="2" charset="0"/>
              </a:rPr>
              <a:t>: </a:t>
            </a:r>
            <a:r>
              <a:rPr lang="en-US" sz="2900" dirty="0" err="1">
                <a:latin typeface="#9Slide03 AmpleSoft" panose="02000000000000000000" pitchFamily="2" charset="0"/>
              </a:rPr>
              <a:t>Nhân</a:t>
            </a:r>
            <a:r>
              <a:rPr lang="en-US" sz="2900" dirty="0">
                <a:latin typeface="#9Slide03 AmpleSoft" panose="02000000000000000000" pitchFamily="2" charset="0"/>
              </a:rPr>
              <a:t> </a:t>
            </a:r>
            <a:r>
              <a:rPr lang="en-US" sz="2900" dirty="0" err="1">
                <a:latin typeface="#9Slide03 AmpleSoft" panose="02000000000000000000" pitchFamily="2" charset="0"/>
              </a:rPr>
              <a:t>vật</a:t>
            </a:r>
            <a:r>
              <a:rPr lang="en-US" sz="2900" dirty="0">
                <a:latin typeface="#9Slide03 AmpleSoft" panose="02000000000000000000" pitchFamily="2" charset="0"/>
              </a:rPr>
              <a:t>, </a:t>
            </a:r>
            <a:r>
              <a:rPr lang="en-US" sz="2900" dirty="0" err="1">
                <a:latin typeface="#9Slide03 AmpleSoft" panose="02000000000000000000" pitchFamily="2" charset="0"/>
              </a:rPr>
              <a:t>Sự</a:t>
            </a:r>
            <a:r>
              <a:rPr lang="en-US" sz="2900" dirty="0">
                <a:latin typeface="#9Slide03 AmpleSoft" panose="02000000000000000000" pitchFamily="2" charset="0"/>
              </a:rPr>
              <a:t> </a:t>
            </a:r>
            <a:r>
              <a:rPr lang="en-US" sz="2900" dirty="0" err="1">
                <a:latin typeface="#9Slide03 AmpleSoft" panose="02000000000000000000" pitchFamily="2" charset="0"/>
              </a:rPr>
              <a:t>kiện</a:t>
            </a:r>
            <a:r>
              <a:rPr lang="en-US" sz="2900" dirty="0">
                <a:latin typeface="#9Slide03 AmpleSoft" panose="02000000000000000000" pitchFamily="2" charset="0"/>
              </a:rPr>
              <a:t>, </a:t>
            </a:r>
            <a:r>
              <a:rPr lang="en-US" sz="2900" dirty="0" err="1">
                <a:latin typeface="#9Slide03 AmpleSoft" panose="02000000000000000000" pitchFamily="2" charset="0"/>
              </a:rPr>
              <a:t>Địa</a:t>
            </a:r>
            <a:r>
              <a:rPr lang="en-US" sz="2900" dirty="0">
                <a:latin typeface="#9Slide03 AmpleSoft" panose="02000000000000000000" pitchFamily="2" charset="0"/>
              </a:rPr>
              <a:t> </a:t>
            </a:r>
            <a:r>
              <a:rPr lang="en-US" sz="2900" dirty="0" err="1">
                <a:latin typeface="#9Slide03 AmpleSoft" panose="02000000000000000000" pitchFamily="2" charset="0"/>
              </a:rPr>
              <a:t>danh</a:t>
            </a:r>
            <a:endParaRPr lang="en-US" sz="2900" dirty="0">
              <a:latin typeface="#9Slide03 AmpleSoft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900" dirty="0" err="1">
                <a:latin typeface="#9Slide03 AmpleSoft" panose="02000000000000000000" pitchFamily="2" charset="0"/>
              </a:rPr>
              <a:t>Yếu</a:t>
            </a:r>
            <a:r>
              <a:rPr lang="en-US" sz="2900" dirty="0">
                <a:latin typeface="#9Slide03 AmpleSoft" panose="02000000000000000000" pitchFamily="2" charset="0"/>
              </a:rPr>
              <a:t> </a:t>
            </a:r>
            <a:r>
              <a:rPr lang="en-US" sz="2900" dirty="0" err="1">
                <a:latin typeface="#9Slide03 AmpleSoft" panose="02000000000000000000" pitchFamily="2" charset="0"/>
              </a:rPr>
              <a:t>tố</a:t>
            </a:r>
            <a:r>
              <a:rPr lang="en-US" sz="2900" dirty="0">
                <a:latin typeface="#9Slide03 AmpleSoft" panose="02000000000000000000" pitchFamily="2" charset="0"/>
              </a:rPr>
              <a:t> </a:t>
            </a:r>
            <a:r>
              <a:rPr lang="en-US" sz="2900" dirty="0" err="1">
                <a:latin typeface="#9Slide03 AmpleSoft" panose="02000000000000000000" pitchFamily="2" charset="0"/>
              </a:rPr>
              <a:t>tiểu</a:t>
            </a:r>
            <a:r>
              <a:rPr lang="en-US" sz="2900" dirty="0">
                <a:latin typeface="#9Slide03 AmpleSoft" panose="02000000000000000000" pitchFamily="2" charset="0"/>
              </a:rPr>
              <a:t> </a:t>
            </a:r>
            <a:r>
              <a:rPr lang="en-US" sz="2900" dirty="0" err="1">
                <a:latin typeface="#9Slide03 AmpleSoft" panose="02000000000000000000" pitchFamily="2" charset="0"/>
              </a:rPr>
              <a:t>thuyết</a:t>
            </a:r>
            <a:r>
              <a:rPr lang="en-US" sz="2900" dirty="0">
                <a:latin typeface="#9Slide03 AmpleSoft" panose="02000000000000000000" pitchFamily="2" charset="0"/>
              </a:rPr>
              <a:t> – </a:t>
            </a:r>
            <a:r>
              <a:rPr lang="en-US" sz="2900" dirty="0" err="1">
                <a:latin typeface="#9Slide03 AmpleSoft" panose="02000000000000000000" pitchFamily="2" charset="0"/>
              </a:rPr>
              <a:t>hư</a:t>
            </a:r>
            <a:r>
              <a:rPr lang="en-US" sz="2900" dirty="0">
                <a:latin typeface="#9Slide03 AmpleSoft" panose="02000000000000000000" pitchFamily="2" charset="0"/>
              </a:rPr>
              <a:t> </a:t>
            </a:r>
            <a:r>
              <a:rPr lang="en-US" sz="2900" dirty="0" err="1">
                <a:latin typeface="#9Slide03 AmpleSoft" panose="02000000000000000000" pitchFamily="2" charset="0"/>
              </a:rPr>
              <a:t>cấu</a:t>
            </a:r>
            <a:r>
              <a:rPr lang="en-US" sz="2900" dirty="0">
                <a:latin typeface="#9Slide03 AmpleSoft" panose="02000000000000000000" pitchFamily="2" charset="0"/>
              </a:rPr>
              <a:t>: </a:t>
            </a:r>
            <a:r>
              <a:rPr lang="en-US" sz="2900" dirty="0" err="1">
                <a:latin typeface="#9Slide03 AmpleSoft" panose="02000000000000000000" pitchFamily="2" charset="0"/>
              </a:rPr>
              <a:t>Tạo</a:t>
            </a:r>
            <a:r>
              <a:rPr lang="en-US" sz="2900" dirty="0">
                <a:latin typeface="#9Slide03 AmpleSoft" panose="02000000000000000000" pitchFamily="2" charset="0"/>
              </a:rPr>
              <a:t> </a:t>
            </a:r>
            <a:r>
              <a:rPr lang="en-US" sz="2900" dirty="0" err="1">
                <a:latin typeface="#9Slide03 AmpleSoft" panose="02000000000000000000" pitchFamily="2" charset="0"/>
              </a:rPr>
              <a:t>dựng</a:t>
            </a:r>
            <a:r>
              <a:rPr lang="en-US" sz="2900" dirty="0">
                <a:latin typeface="#9Slide03 AmpleSoft" panose="02000000000000000000" pitchFamily="2" charset="0"/>
              </a:rPr>
              <a:t> </a:t>
            </a:r>
            <a:r>
              <a:rPr lang="en-US" sz="2900" dirty="0" err="1">
                <a:latin typeface="#9Slide03 AmpleSoft" panose="02000000000000000000" pitchFamily="2" charset="0"/>
              </a:rPr>
              <a:t>không</a:t>
            </a:r>
            <a:r>
              <a:rPr lang="en-US" sz="2900" dirty="0">
                <a:latin typeface="#9Slide03 AmpleSoft" panose="02000000000000000000" pitchFamily="2" charset="0"/>
              </a:rPr>
              <a:t> </a:t>
            </a:r>
            <a:r>
              <a:rPr lang="en-US" sz="2900" dirty="0" err="1">
                <a:latin typeface="#9Slide03 AmpleSoft" panose="02000000000000000000" pitchFamily="2" charset="0"/>
              </a:rPr>
              <a:t>khí</a:t>
            </a:r>
            <a:r>
              <a:rPr lang="en-US" sz="2900" dirty="0">
                <a:latin typeface="#9Slide03 AmpleSoft" panose="02000000000000000000" pitchFamily="2" charset="0"/>
              </a:rPr>
              <a:t> </a:t>
            </a:r>
            <a:r>
              <a:rPr lang="en-US" sz="2900" dirty="0" err="1">
                <a:latin typeface="#9Slide03 AmpleSoft" panose="02000000000000000000" pitchFamily="2" charset="0"/>
              </a:rPr>
              <a:t>thời</a:t>
            </a:r>
            <a:r>
              <a:rPr lang="en-US" sz="2900" dirty="0">
                <a:latin typeface="#9Slide03 AmpleSoft" panose="02000000000000000000" pitchFamily="2" charset="0"/>
              </a:rPr>
              <a:t> </a:t>
            </a:r>
            <a:r>
              <a:rPr lang="en-US" sz="2900" dirty="0" err="1">
                <a:latin typeface="#9Slide03 AmpleSoft" panose="02000000000000000000" pitchFamily="2" charset="0"/>
              </a:rPr>
              <a:t>đại</a:t>
            </a:r>
            <a:r>
              <a:rPr lang="en-US" sz="2900" dirty="0">
                <a:latin typeface="#9Slide03 AmpleSoft" panose="02000000000000000000" pitchFamily="2" charset="0"/>
              </a:rPr>
              <a:t>, </a:t>
            </a:r>
            <a:r>
              <a:rPr lang="en-US" sz="2900" dirty="0" err="1">
                <a:latin typeface="#9Slide03 AmpleSoft" panose="02000000000000000000" pitchFamily="2" charset="0"/>
              </a:rPr>
              <a:t>sáng</a:t>
            </a:r>
            <a:r>
              <a:rPr lang="en-US" sz="2900" dirty="0">
                <a:latin typeface="#9Slide03 AmpleSoft" panose="02000000000000000000" pitchFamily="2" charset="0"/>
              </a:rPr>
              <a:t> </a:t>
            </a:r>
            <a:r>
              <a:rPr lang="en-US" sz="2900" dirty="0" err="1">
                <a:latin typeface="#9Slide03 AmpleSoft" panose="02000000000000000000" pitchFamily="2" charset="0"/>
              </a:rPr>
              <a:t>tạo</a:t>
            </a:r>
            <a:r>
              <a:rPr lang="en-US" sz="2900" dirty="0">
                <a:latin typeface="#9Slide03 AmpleSoft" panose="02000000000000000000" pitchFamily="2" charset="0"/>
              </a:rPr>
              <a:t> </a:t>
            </a:r>
            <a:r>
              <a:rPr lang="en-US" sz="2900" dirty="0" err="1">
                <a:latin typeface="#9Slide03 AmpleSoft" panose="02000000000000000000" pitchFamily="2" charset="0"/>
              </a:rPr>
              <a:t>thêm</a:t>
            </a:r>
            <a:r>
              <a:rPr lang="en-US" sz="2900" dirty="0">
                <a:latin typeface="#9Slide03 AmpleSoft" panose="02000000000000000000" pitchFamily="2" charset="0"/>
              </a:rPr>
              <a:t> </a:t>
            </a:r>
            <a:r>
              <a:rPr lang="en-US" sz="2900" dirty="0" err="1">
                <a:latin typeface="#9Slide03 AmpleSoft" panose="02000000000000000000" pitchFamily="2" charset="0"/>
              </a:rPr>
              <a:t>các</a:t>
            </a:r>
            <a:r>
              <a:rPr lang="en-US" sz="2900" dirty="0">
                <a:latin typeface="#9Slide03 AmpleSoft" panose="02000000000000000000" pitchFamily="2" charset="0"/>
              </a:rPr>
              <a:t> chi </a:t>
            </a:r>
            <a:r>
              <a:rPr lang="en-US" sz="2900" dirty="0" err="1">
                <a:latin typeface="#9Slide03 AmpleSoft" panose="02000000000000000000" pitchFamily="2" charset="0"/>
              </a:rPr>
              <a:t>tiết</a:t>
            </a:r>
            <a:r>
              <a:rPr lang="en-US" sz="2900" dirty="0">
                <a:latin typeface="#9Slide03 AmpleSoft" panose="02000000000000000000" pitchFamily="2" charset="0"/>
              </a:rPr>
              <a:t> </a:t>
            </a:r>
            <a:r>
              <a:rPr lang="en-US" sz="2900" dirty="0" err="1">
                <a:latin typeface="#9Slide03 AmpleSoft" panose="02000000000000000000" pitchFamily="2" charset="0"/>
              </a:rPr>
              <a:t>về</a:t>
            </a:r>
            <a:r>
              <a:rPr lang="en-US" sz="2900" dirty="0">
                <a:latin typeface="#9Slide03 AmpleSoft" panose="02000000000000000000" pitchFamily="2" charset="0"/>
              </a:rPr>
              <a:t> </a:t>
            </a:r>
            <a:r>
              <a:rPr lang="en-US" sz="2900" dirty="0" err="1">
                <a:latin typeface="#9Slide03 AmpleSoft" panose="02000000000000000000" pitchFamily="2" charset="0"/>
              </a:rPr>
              <a:t>suy</a:t>
            </a:r>
            <a:r>
              <a:rPr lang="en-US" sz="2900" dirty="0">
                <a:latin typeface="#9Slide03 AmpleSoft" panose="02000000000000000000" pitchFamily="2" charset="0"/>
              </a:rPr>
              <a:t> </a:t>
            </a:r>
            <a:r>
              <a:rPr lang="en-US" sz="2900" dirty="0" err="1">
                <a:latin typeface="#9Slide03 AmpleSoft" panose="02000000000000000000" pitchFamily="2" charset="0"/>
              </a:rPr>
              <a:t>nghĩ</a:t>
            </a:r>
            <a:r>
              <a:rPr lang="en-US" sz="2900" dirty="0">
                <a:latin typeface="#9Slide03 AmpleSoft" panose="02000000000000000000" pitchFamily="2" charset="0"/>
              </a:rPr>
              <a:t>, </a:t>
            </a:r>
            <a:r>
              <a:rPr lang="en-US" sz="2900" dirty="0" err="1">
                <a:latin typeface="#9Slide03 AmpleSoft" panose="02000000000000000000" pitchFamily="2" charset="0"/>
              </a:rPr>
              <a:t>lời</a:t>
            </a:r>
            <a:r>
              <a:rPr lang="en-US" sz="2900" dirty="0">
                <a:latin typeface="#9Slide03 AmpleSoft" panose="02000000000000000000" pitchFamily="2" charset="0"/>
              </a:rPr>
              <a:t> </a:t>
            </a:r>
            <a:r>
              <a:rPr lang="en-US" sz="2900" dirty="0" err="1">
                <a:latin typeface="#9Slide03 AmpleSoft" panose="02000000000000000000" pitchFamily="2" charset="0"/>
              </a:rPr>
              <a:t>nói</a:t>
            </a:r>
            <a:r>
              <a:rPr lang="en-US" sz="2900" dirty="0">
                <a:latin typeface="#9Slide03 AmpleSoft" panose="02000000000000000000" pitchFamily="2" charset="0"/>
              </a:rPr>
              <a:t>, </a:t>
            </a:r>
            <a:r>
              <a:rPr lang="en-US" sz="2900" dirty="0" err="1">
                <a:latin typeface="#9Slide03 AmpleSoft" panose="02000000000000000000" pitchFamily="2" charset="0"/>
              </a:rPr>
              <a:t>cảm</a:t>
            </a:r>
            <a:r>
              <a:rPr lang="en-US" sz="2900" dirty="0">
                <a:latin typeface="#9Slide03 AmpleSoft" panose="02000000000000000000" pitchFamily="2" charset="0"/>
              </a:rPr>
              <a:t> </a:t>
            </a:r>
            <a:r>
              <a:rPr lang="en-US" sz="2900" dirty="0" err="1">
                <a:latin typeface="#9Slide03 AmpleSoft" panose="02000000000000000000" pitchFamily="2" charset="0"/>
              </a:rPr>
              <a:t>xúc</a:t>
            </a:r>
            <a:r>
              <a:rPr lang="en-US" sz="2900" dirty="0">
                <a:latin typeface="#9Slide03 AmpleSoft" panose="02000000000000000000" pitchFamily="2" charset="0"/>
              </a:rPr>
              <a:t> </a:t>
            </a:r>
            <a:r>
              <a:rPr lang="en-US" sz="2900" dirty="0" err="1">
                <a:latin typeface="#9Slide03 AmpleSoft" panose="02000000000000000000" pitchFamily="2" charset="0"/>
              </a:rPr>
              <a:t>của</a:t>
            </a:r>
            <a:r>
              <a:rPr lang="en-US" sz="2900" dirty="0">
                <a:latin typeface="#9Slide03 AmpleSoft" panose="02000000000000000000" pitchFamily="2" charset="0"/>
              </a:rPr>
              <a:t> </a:t>
            </a:r>
            <a:r>
              <a:rPr lang="en-US" sz="2900" dirty="0" err="1">
                <a:latin typeface="#9Slide03 AmpleSoft" panose="02000000000000000000" pitchFamily="2" charset="0"/>
              </a:rPr>
              <a:t>nhân</a:t>
            </a:r>
            <a:r>
              <a:rPr lang="en-US" sz="2900" dirty="0">
                <a:latin typeface="#9Slide03 AmpleSoft" panose="02000000000000000000" pitchFamily="2" charset="0"/>
              </a:rPr>
              <a:t> </a:t>
            </a:r>
            <a:r>
              <a:rPr lang="en-US" sz="2900" dirty="0" err="1">
                <a:latin typeface="#9Slide03 AmpleSoft" panose="02000000000000000000" pitchFamily="2" charset="0"/>
              </a:rPr>
              <a:t>vật</a:t>
            </a:r>
            <a:endParaRPr lang="en-US" sz="2900" dirty="0"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6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521B8F3-B728-25B3-C5A0-D05E5EEB979A}"/>
              </a:ext>
            </a:extLst>
          </p:cNvPr>
          <p:cNvSpPr txBox="1"/>
          <p:nvPr/>
        </p:nvSpPr>
        <p:spPr>
          <a:xfrm flipH="1">
            <a:off x="4163059" y="259660"/>
            <a:ext cx="3865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Bối</a:t>
            </a:r>
            <a:r>
              <a:rPr lang="en-US" sz="4400" dirty="0" smtClean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cảnh</a:t>
            </a:r>
            <a:endParaRPr lang="en-US" sz="4400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  <p:pic>
        <p:nvPicPr>
          <p:cNvPr id="9" name="图片 15">
            <a:extLst>
              <a:ext uri="{FF2B5EF4-FFF2-40B4-BE49-F238E27FC236}">
                <a16:creationId xmlns:a16="http://schemas.microsoft.com/office/drawing/2014/main" id="{F642E25B-5588-FA09-EB05-B023E4DFACBA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455935" y="1545057"/>
            <a:ext cx="3936384" cy="4530053"/>
          </a:xfrm>
          <a:prstGeom prst="rect">
            <a:avLst/>
          </a:prstGeom>
        </p:spPr>
      </p:pic>
      <p:sp>
        <p:nvSpPr>
          <p:cNvPr id="10" name="4">
            <a:extLst>
              <a:ext uri="{FF2B5EF4-FFF2-40B4-BE49-F238E27FC236}">
                <a16:creationId xmlns:a16="http://schemas.microsoft.com/office/drawing/2014/main" id="{9D6CE4A3-90D2-9CC6-E0C3-5857CBCDBBED}"/>
              </a:ext>
            </a:extLst>
          </p:cNvPr>
          <p:cNvSpPr txBox="1"/>
          <p:nvPr/>
        </p:nvSpPr>
        <p:spPr>
          <a:xfrm>
            <a:off x="5270332" y="1387076"/>
            <a:ext cx="4262165" cy="1555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tabLst>
                <a:tab pos="57150" algn="l"/>
                <a:tab pos="412115" algn="l"/>
              </a:tabLst>
            </a:pP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XX –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endParaRPr lang="en-US" sz="2800" dirty="0">
              <a:solidFill>
                <a:srgbClr val="006600"/>
              </a:solidFill>
              <a:latin typeface="#9Slide04 SVNWallingto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5">
            <a:extLst>
              <a:ext uri="{FF2B5EF4-FFF2-40B4-BE49-F238E27FC236}">
                <a16:creationId xmlns:a16="http://schemas.microsoft.com/office/drawing/2014/main" id="{BAD08636-BCF3-128D-259C-4963F037C162}"/>
              </a:ext>
            </a:extLst>
          </p:cNvPr>
          <p:cNvGrpSpPr/>
          <p:nvPr/>
        </p:nvGrpSpPr>
        <p:grpSpPr>
          <a:xfrm>
            <a:off x="3172820" y="4636121"/>
            <a:ext cx="1827531" cy="676469"/>
            <a:chOff x="6521025" y="2154326"/>
            <a:chExt cx="1370648" cy="50735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" name="矩形 6">
              <a:extLst>
                <a:ext uri="{FF2B5EF4-FFF2-40B4-BE49-F238E27FC236}">
                  <a16:creationId xmlns:a16="http://schemas.microsoft.com/office/drawing/2014/main" id="{614ABBE1-5203-407C-3A9F-0482DEFDE201}"/>
                </a:ext>
              </a:extLst>
            </p:cNvPr>
            <p:cNvSpPr/>
            <p:nvPr/>
          </p:nvSpPr>
          <p:spPr>
            <a:xfrm>
              <a:off x="6521025" y="2154326"/>
              <a:ext cx="1363343" cy="5073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>
                <a:defRPr/>
              </a:pP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3">
              <a:extLst>
                <a:ext uri="{FF2B5EF4-FFF2-40B4-BE49-F238E27FC236}">
                  <a16:creationId xmlns:a16="http://schemas.microsoft.com/office/drawing/2014/main" id="{B3F07DCB-EC2F-B9CD-2EBA-ED9FFD32C2C5}"/>
                </a:ext>
              </a:extLst>
            </p:cNvPr>
            <p:cNvSpPr txBox="1"/>
            <p:nvPr/>
          </p:nvSpPr>
          <p:spPr>
            <a:xfrm>
              <a:off x="6528331" y="2228323"/>
              <a:ext cx="1363342" cy="3924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#9Slide04 SVNWallington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BC </a:t>
              </a:r>
              <a:r>
                <a:rPr lang="en-US" sz="2800" b="1" dirty="0" err="1">
                  <a:latin typeface="#9Slide04 SVNWallington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riêng</a:t>
              </a:r>
              <a:r>
                <a:rPr lang="en-US" sz="2800" b="1" dirty="0">
                  <a:latin typeface="#9Slide04 SVNWallington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endParaRPr lang="en-US" sz="2800" b="1" dirty="0">
                <a:latin typeface="#9Slide04 SVNWallington" panose="00000500000000000000" pitchFamily="2" charset="0"/>
              </a:endParaRPr>
            </a:p>
          </p:txBody>
        </p:sp>
      </p:grpSp>
      <p:grpSp>
        <p:nvGrpSpPr>
          <p:cNvPr id="14" name="组合 8">
            <a:extLst>
              <a:ext uri="{FF2B5EF4-FFF2-40B4-BE49-F238E27FC236}">
                <a16:creationId xmlns:a16="http://schemas.microsoft.com/office/drawing/2014/main" id="{C0896A3D-0138-4A00-EAD4-ADD13020B396}"/>
              </a:ext>
            </a:extLst>
          </p:cNvPr>
          <p:cNvGrpSpPr/>
          <p:nvPr/>
        </p:nvGrpSpPr>
        <p:grpSpPr>
          <a:xfrm>
            <a:off x="3182561" y="1883644"/>
            <a:ext cx="1817791" cy="676469"/>
            <a:chOff x="1177968" y="2164374"/>
            <a:chExt cx="1363343" cy="50735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" name="2">
              <a:extLst>
                <a:ext uri="{FF2B5EF4-FFF2-40B4-BE49-F238E27FC236}">
                  <a16:creationId xmlns:a16="http://schemas.microsoft.com/office/drawing/2014/main" id="{5DFEA7D6-DB0F-3A1D-B35A-D5A48FC14A40}"/>
                </a:ext>
              </a:extLst>
            </p:cNvPr>
            <p:cNvSpPr/>
            <p:nvPr/>
          </p:nvSpPr>
          <p:spPr>
            <a:xfrm>
              <a:off x="1177968" y="2164374"/>
              <a:ext cx="1363343" cy="5073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>
                <a:defRPr/>
              </a:pPr>
              <a:endParaRPr lang="zh-CN" altLang="en-US" sz="28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0">
              <a:extLst>
                <a:ext uri="{FF2B5EF4-FFF2-40B4-BE49-F238E27FC236}">
                  <a16:creationId xmlns:a16="http://schemas.microsoft.com/office/drawing/2014/main" id="{BE368C8C-D96C-B2ED-E1FB-4B225BEFC0F6}"/>
                </a:ext>
              </a:extLst>
            </p:cNvPr>
            <p:cNvSpPr txBox="1"/>
            <p:nvPr/>
          </p:nvSpPr>
          <p:spPr>
            <a:xfrm>
              <a:off x="1234298" y="2228323"/>
              <a:ext cx="1307012" cy="3924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#9Slide04 SVNWallington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BC </a:t>
              </a:r>
              <a:r>
                <a:rPr lang="en-US" sz="2800" b="1" dirty="0" err="1">
                  <a:latin typeface="#9Slide04 SVNWallington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lịch</a:t>
              </a:r>
              <a:r>
                <a:rPr lang="en-US" sz="2800" b="1" dirty="0">
                  <a:latin typeface="#9Slide04 SVNWallington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#9Slide04 SVNWallington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sử</a:t>
              </a:r>
              <a:r>
                <a:rPr lang="en-US" sz="2800" b="1" dirty="0">
                  <a:latin typeface="#9Slide04 SVNWallington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US" sz="2800" b="1" dirty="0">
                <a:latin typeface="#9Slide04 SVNWallington" panose="00000500000000000000" pitchFamily="2" charset="0"/>
              </a:endParaRPr>
            </a:p>
          </p:txBody>
        </p:sp>
      </p:grpSp>
      <p:sp>
        <p:nvSpPr>
          <p:cNvPr id="17" name="矩形 12">
            <a:extLst>
              <a:ext uri="{FF2B5EF4-FFF2-40B4-BE49-F238E27FC236}">
                <a16:creationId xmlns:a16="http://schemas.microsoft.com/office/drawing/2014/main" id="{8DDB1BCC-5C6D-A1C8-57FB-0E41BD12B3A9}"/>
              </a:ext>
            </a:extLst>
          </p:cNvPr>
          <p:cNvSpPr/>
          <p:nvPr/>
        </p:nvSpPr>
        <p:spPr>
          <a:xfrm>
            <a:off x="5266789" y="3575894"/>
            <a:ext cx="4451369" cy="106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tabLst>
                <a:tab pos="57150" algn="l"/>
                <a:tab pos="412115" algn="l"/>
              </a:tabLst>
            </a:pP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endParaRPr lang="en-US" sz="2800" dirty="0">
              <a:solidFill>
                <a:srgbClr val="006600"/>
              </a:solidFill>
              <a:latin typeface="#9Slide04 SVNWallingto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Giới thiệu sinh hoạt Việt Nam đầu thế kỷ 20">
            <a:extLst>
              <a:ext uri="{FF2B5EF4-FFF2-40B4-BE49-F238E27FC236}">
                <a16:creationId xmlns:a16="http://schemas.microsoft.com/office/drawing/2014/main" id="{17CF8929-CCF4-D76B-50B8-82B685CAD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443" y="1533981"/>
            <a:ext cx="1602425" cy="1201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" name="矩形 12">
            <a:extLst>
              <a:ext uri="{FF2B5EF4-FFF2-40B4-BE49-F238E27FC236}">
                <a16:creationId xmlns:a16="http://schemas.microsoft.com/office/drawing/2014/main" id="{7EB5936C-B3BC-7247-A11A-82BC413A79CA}"/>
              </a:ext>
            </a:extLst>
          </p:cNvPr>
          <p:cNvSpPr/>
          <p:nvPr/>
        </p:nvSpPr>
        <p:spPr>
          <a:xfrm>
            <a:off x="5266789" y="4840519"/>
            <a:ext cx="4451369" cy="1555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tabLst>
                <a:tab pos="57150" algn="l"/>
                <a:tab pos="412115" algn="l"/>
              </a:tabLst>
            </a:pP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Sau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Phó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Châu,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 con </a:t>
            </a:r>
            <a:r>
              <a:rPr lang="en-US" sz="2800" dirty="0" err="1">
                <a:solidFill>
                  <a:srgbClr val="006600"/>
                </a:solidFill>
                <a:latin typeface="#9Slide04 SVNWallingto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endParaRPr lang="en-US" sz="2800" dirty="0">
              <a:solidFill>
                <a:srgbClr val="006600"/>
              </a:solidFill>
              <a:latin typeface="#9Slide04 SVNWallingto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oạn bài Dọc đường xứ Nghệ | Ngắn nhất Soạn văn 7 Cánh diều">
            <a:extLst>
              <a:ext uri="{FF2B5EF4-FFF2-40B4-BE49-F238E27FC236}">
                <a16:creationId xmlns:a16="http://schemas.microsoft.com/office/drawing/2014/main" id="{A91241B8-3D3A-0EC2-DE75-D7BDE514B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443" y="4186215"/>
            <a:ext cx="1719081" cy="1308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21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7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AE9794-DA2F-4D79-49BD-D90EE7EEE4B2}"/>
              </a:ext>
            </a:extLst>
          </p:cNvPr>
          <p:cNvSpPr txBox="1"/>
          <p:nvPr/>
        </p:nvSpPr>
        <p:spPr>
          <a:xfrm flipH="1">
            <a:off x="4163059" y="328240"/>
            <a:ext cx="3865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Ngôi</a:t>
            </a:r>
            <a:r>
              <a:rPr lang="en-US" sz="4800" dirty="0" smtClean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kể</a:t>
            </a:r>
            <a:endParaRPr lang="en-US" sz="4800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D17B99-9F54-882C-FD42-FDBFD69F8837}"/>
              </a:ext>
            </a:extLst>
          </p:cNvPr>
          <p:cNvSpPr txBox="1"/>
          <p:nvPr/>
        </p:nvSpPr>
        <p:spPr>
          <a:xfrm>
            <a:off x="4857750" y="1643927"/>
            <a:ext cx="710088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3400" dirty="0" err="1">
                <a:latin typeface="#9Slide03 AmpleSoft" panose="02000000000000000000" pitchFamily="2" charset="0"/>
              </a:rPr>
              <a:t>Ngôi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kể</a:t>
            </a:r>
            <a:r>
              <a:rPr lang="en-US" sz="3400" dirty="0">
                <a:latin typeface="#9Slide03 AmpleSoft" panose="02000000000000000000" pitchFamily="2" charset="0"/>
              </a:rPr>
              <a:t>: </a:t>
            </a:r>
            <a:r>
              <a:rPr lang="en-US" sz="3400" dirty="0" err="1">
                <a:latin typeface="#9Slide03 AmpleSoft" panose="02000000000000000000" pitchFamily="2" charset="0"/>
              </a:rPr>
              <a:t>Ngôi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thứ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ba</a:t>
            </a:r>
            <a:endParaRPr lang="en-US" sz="3400" dirty="0">
              <a:latin typeface="#9Slide03 AmpleSoft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5AF19-A144-AB28-B3C7-E6B0DADC6018}"/>
              </a:ext>
            </a:extLst>
          </p:cNvPr>
          <p:cNvSpPr txBox="1"/>
          <p:nvPr/>
        </p:nvSpPr>
        <p:spPr>
          <a:xfrm>
            <a:off x="4857750" y="2492664"/>
            <a:ext cx="710088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3400" dirty="0" err="1">
                <a:latin typeface="#9Slide03 AmpleSoft" panose="02000000000000000000" pitchFamily="2" charset="0"/>
              </a:rPr>
              <a:t>Tác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dụng</a:t>
            </a:r>
            <a:r>
              <a:rPr lang="en-US" sz="3400" dirty="0">
                <a:latin typeface="#9Slide03 AmpleSoft" panose="02000000000000000000" pitchFamily="2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DD3E69-AD08-3A55-C9BD-BDB3B6A814B5}"/>
              </a:ext>
            </a:extLst>
          </p:cNvPr>
          <p:cNvSpPr txBox="1"/>
          <p:nvPr/>
        </p:nvSpPr>
        <p:spPr>
          <a:xfrm>
            <a:off x="5188223" y="3284251"/>
            <a:ext cx="642685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400" dirty="0" err="1">
                <a:latin typeface="#9Slide03 AmpleSoft" panose="02000000000000000000" pitchFamily="2" charset="0"/>
              </a:rPr>
              <a:t>Giúp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kể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chuyện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linh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hoạt</a:t>
            </a:r>
            <a:r>
              <a:rPr lang="en-US" sz="3400" dirty="0">
                <a:latin typeface="#9Slide03 AmpleSoft" panose="02000000000000000000" pitchFamily="2" charset="0"/>
              </a:rPr>
              <a:t>, </a:t>
            </a:r>
            <a:r>
              <a:rPr lang="en-US" sz="3400" dirty="0" err="1">
                <a:latin typeface="#9Slide03 AmpleSoft" panose="02000000000000000000" pitchFamily="2" charset="0"/>
              </a:rPr>
              <a:t>tự</a:t>
            </a:r>
            <a:r>
              <a:rPr lang="en-US" sz="3400" dirty="0">
                <a:latin typeface="#9Slide03 AmpleSoft" panose="02000000000000000000" pitchFamily="2" charset="0"/>
              </a:rPr>
              <a:t> do </a:t>
            </a:r>
            <a:r>
              <a:rPr lang="en-US" sz="3400" dirty="0" err="1">
                <a:latin typeface="#9Slide03 AmpleSoft" panose="02000000000000000000" pitchFamily="2" charset="0"/>
              </a:rPr>
              <a:t>diễn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biến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truyện</a:t>
            </a:r>
            <a:endParaRPr lang="en-US" sz="3400" dirty="0">
              <a:latin typeface="#9Slide03 AmpleSoft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87D2E5-44EC-65D0-ED9C-0C329CF86302}"/>
              </a:ext>
            </a:extLst>
          </p:cNvPr>
          <p:cNvSpPr txBox="1"/>
          <p:nvPr/>
        </p:nvSpPr>
        <p:spPr>
          <a:xfrm>
            <a:off x="5188223" y="4561523"/>
            <a:ext cx="642685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400" dirty="0" err="1">
                <a:latin typeface="#9Slide03 AmpleSoft" panose="02000000000000000000" pitchFamily="2" charset="0"/>
              </a:rPr>
              <a:t>Dễ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dàng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kể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lại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câu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chuyện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dưới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góc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nhìn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nhiều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chiều</a:t>
            </a:r>
            <a:r>
              <a:rPr lang="en-US" sz="3400" dirty="0">
                <a:latin typeface="#9Slide03 AmpleSoft" panose="02000000000000000000" pitchFamily="2" charset="0"/>
              </a:rPr>
              <a:t>, </a:t>
            </a:r>
            <a:r>
              <a:rPr lang="en-US" sz="3400" dirty="0" err="1">
                <a:latin typeface="#9Slide03 AmpleSoft" panose="02000000000000000000" pitchFamily="2" charset="0"/>
              </a:rPr>
              <a:t>của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nhiều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nhân</a:t>
            </a:r>
            <a:r>
              <a:rPr lang="en-US" sz="3400" dirty="0">
                <a:latin typeface="#9Slide03 AmpleSoft" panose="02000000000000000000" pitchFamily="2" charset="0"/>
              </a:rPr>
              <a:t> </a:t>
            </a:r>
            <a:r>
              <a:rPr lang="en-US" sz="3400" dirty="0" err="1">
                <a:latin typeface="#9Slide03 AmpleSoft" panose="02000000000000000000" pitchFamily="2" charset="0"/>
              </a:rPr>
              <a:t>vật</a:t>
            </a:r>
            <a:endParaRPr lang="en-US" sz="3400" dirty="0">
              <a:latin typeface="#9Slide03 AmpleSof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D4F870-741A-9976-0295-096B1D2F9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5590" y="1446028"/>
            <a:ext cx="3309297" cy="4418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000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ạn bài Dọc đường xứ Nghệ | Hay nhất Soạn văn 7 Cánh diều">
            <a:extLst>
              <a:ext uri="{FF2B5EF4-FFF2-40B4-BE49-F238E27FC236}">
                <a16:creationId xmlns:a16="http://schemas.microsoft.com/office/drawing/2014/main" id="{C133C0C9-709C-EEBB-3D4E-818F03FC4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8"/>
          <a:stretch/>
        </p:blipFill>
        <p:spPr bwMode="auto">
          <a:xfrm>
            <a:off x="556487" y="1413815"/>
            <a:ext cx="4291959" cy="3562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043851A-683B-E145-A5BE-1CAF0488A926}"/>
              </a:ext>
            </a:extLst>
          </p:cNvPr>
          <p:cNvSpPr/>
          <p:nvPr/>
        </p:nvSpPr>
        <p:spPr>
          <a:xfrm>
            <a:off x="5316277" y="1413816"/>
            <a:ext cx="6319235" cy="1119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  <a:tabLst>
                <a:tab pos="57150" algn="l"/>
                <a:tab pos="412115" algn="l"/>
              </a:tabLst>
            </a:pP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 cha con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Thục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Mỵ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Châu –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effectLst/>
              <a:latin typeface="#9Slide03 AmpleSoft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F59B8C-D501-B6D7-23E8-AEC5EB6EDA46}"/>
              </a:ext>
            </a:extLst>
          </p:cNvPr>
          <p:cNvSpPr/>
          <p:nvPr/>
        </p:nvSpPr>
        <p:spPr>
          <a:xfrm>
            <a:off x="5301150" y="2834985"/>
            <a:ext cx="63192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</a:rPr>
              <a:t>3 cha con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</a:rPr>
              <a:t>kể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</a:rPr>
              <a:t>về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</a:rPr>
              <a:t>sự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</a:rPr>
              <a:t>tích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</a:rPr>
              <a:t>các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</a:rPr>
              <a:t>ngọn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</a:rPr>
              <a:t>núi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</a:rPr>
              <a:t>và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</a:rPr>
              <a:t>phân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</a:rPr>
              <a:t>tích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</a:rPr>
              <a:t>bài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</a:rPr>
              <a:t>học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</a:rPr>
              <a:t>.</a:t>
            </a:r>
            <a:endParaRPr lang="en-US" sz="3000" dirty="0">
              <a:latin typeface="#9Slide03 AmpleSoft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BE0DDC-7E45-62B1-6A6A-EF2F38FACBF8}"/>
              </a:ext>
            </a:extLst>
          </p:cNvPr>
          <p:cNvSpPr/>
          <p:nvPr/>
        </p:nvSpPr>
        <p:spPr>
          <a:xfrm>
            <a:off x="5301526" y="4159524"/>
            <a:ext cx="63037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</a:rPr>
              <a:t>3 cha con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</a:rPr>
              <a:t>đi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</a:rPr>
              <a:t>đến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</a:rPr>
              <a:t> Hà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</a:rPr>
              <a:t>Tĩnh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</a:rPr>
              <a:t>thăm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</a:rPr>
              <a:t>mộ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ea typeface="Calibri" panose="020F0502020204030204" pitchFamily="34" charset="0"/>
              </a:rPr>
              <a:t>Nguyễn</a:t>
            </a:r>
            <a:r>
              <a:rPr lang="en-US" sz="3000" dirty="0">
                <a:latin typeface="#9Slide03 AmpleSoft" panose="02000000000000000000" pitchFamily="2" charset="0"/>
                <a:ea typeface="Calibri" panose="020F0502020204030204" pitchFamily="34" charset="0"/>
              </a:rPr>
              <a:t> Du.</a:t>
            </a:r>
            <a:endParaRPr lang="en-US" sz="3000" dirty="0">
              <a:latin typeface="#9Slide03 AmpleSoft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A2F42F-1CC4-43F9-A57D-297EA282A910}"/>
              </a:ext>
            </a:extLst>
          </p:cNvPr>
          <p:cNvSpPr txBox="1"/>
          <p:nvPr/>
        </p:nvSpPr>
        <p:spPr>
          <a:xfrm flipH="1">
            <a:off x="4077998" y="257421"/>
            <a:ext cx="3865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Cốt</a:t>
            </a:r>
            <a:r>
              <a:rPr lang="en-US" sz="4400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truyện</a:t>
            </a:r>
            <a:endParaRPr lang="en-US" sz="4400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95C25-13DC-4ED6-586A-95D766908BE3}"/>
              </a:ext>
            </a:extLst>
          </p:cNvPr>
          <p:cNvSpPr/>
          <p:nvPr/>
        </p:nvSpPr>
        <p:spPr>
          <a:xfrm>
            <a:off x="590779" y="5436326"/>
            <a:ext cx="110790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3000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sym typeface="Wingdings" panose="05000000000000000000" pitchFamily="2" charset="2"/>
              </a:rPr>
              <a:t>Mạch</a:t>
            </a:r>
            <a:r>
              <a:rPr lang="en-US" sz="3000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sym typeface="Wingdings" panose="05000000000000000000" pitchFamily="2" charset="2"/>
              </a:rPr>
              <a:t>truyện</a:t>
            </a:r>
            <a:r>
              <a:rPr lang="en-US" sz="3000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sym typeface="Wingdings" panose="05000000000000000000" pitchFamily="2" charset="2"/>
              </a:rPr>
              <a:t>được</a:t>
            </a:r>
            <a:r>
              <a:rPr lang="en-US" sz="3000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sym typeface="Wingdings" panose="05000000000000000000" pitchFamily="2" charset="2"/>
              </a:rPr>
              <a:t>kể</a:t>
            </a:r>
            <a:r>
              <a:rPr lang="en-US" sz="3000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sym typeface="Wingdings" panose="05000000000000000000" pitchFamily="2" charset="2"/>
              </a:rPr>
              <a:t>theo</a:t>
            </a:r>
            <a:r>
              <a:rPr lang="en-US" sz="3000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sym typeface="Wingdings" panose="05000000000000000000" pitchFamily="2" charset="2"/>
              </a:rPr>
              <a:t>t</a:t>
            </a:r>
            <a:r>
              <a:rPr lang="en-US" sz="3000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</a:rPr>
              <a:t>rình</a:t>
            </a:r>
            <a:r>
              <a:rPr lang="en-US" sz="3000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</a:rPr>
              <a:t>tự</a:t>
            </a:r>
            <a:r>
              <a:rPr lang="en-US" sz="3000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</a:rPr>
              <a:t>thời</a:t>
            </a:r>
            <a:r>
              <a:rPr lang="en-US" sz="3000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</a:rPr>
              <a:t>gian</a:t>
            </a:r>
            <a:r>
              <a:rPr lang="en-US" sz="3000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</a:rPr>
              <a:t>, </a:t>
            </a:r>
            <a:r>
              <a:rPr lang="en-US" sz="3000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</a:rPr>
              <a:t>theo</a:t>
            </a:r>
            <a:r>
              <a:rPr lang="en-US" sz="3000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</a:rPr>
              <a:t>hành</a:t>
            </a:r>
            <a:r>
              <a:rPr lang="en-US" sz="3000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</a:rPr>
              <a:t>trình</a:t>
            </a:r>
            <a:r>
              <a:rPr lang="en-US" sz="3000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</a:rPr>
              <a:t>chuyến</a:t>
            </a:r>
            <a:r>
              <a:rPr lang="en-US" sz="3000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</a:rPr>
              <a:t>đi</a:t>
            </a:r>
            <a:r>
              <a:rPr lang="en-US" sz="3000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</a:rPr>
              <a:t>của</a:t>
            </a:r>
            <a:r>
              <a:rPr lang="en-US" sz="3000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</a:rPr>
              <a:t> 3 cha con </a:t>
            </a:r>
            <a:r>
              <a:rPr lang="en-US" sz="3000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</a:rPr>
              <a:t>Phó</a:t>
            </a:r>
            <a:r>
              <a:rPr lang="en-US" sz="3000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</a:rPr>
              <a:t>bảng</a:t>
            </a:r>
            <a:r>
              <a:rPr lang="en-US" sz="3000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000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3000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sym typeface="Wingdings" panose="05000000000000000000" pitchFamily="2" charset="2"/>
              </a:rPr>
              <a:t>Người</a:t>
            </a:r>
            <a:r>
              <a:rPr lang="en-US" sz="3000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sym typeface="Wingdings" panose="05000000000000000000" pitchFamily="2" charset="2"/>
              </a:rPr>
              <a:t>đọc</a:t>
            </a:r>
            <a:r>
              <a:rPr lang="en-US" sz="3000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sym typeface="Wingdings" panose="05000000000000000000" pitchFamily="2" charset="2"/>
              </a:rPr>
              <a:t>dễ</a:t>
            </a:r>
            <a:r>
              <a:rPr lang="en-US" sz="3000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sym typeface="Wingdings" panose="05000000000000000000" pitchFamily="2" charset="2"/>
              </a:rPr>
              <a:t>theo</a:t>
            </a:r>
            <a:r>
              <a:rPr lang="en-US" sz="3000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sym typeface="Wingdings" panose="05000000000000000000" pitchFamily="2" charset="2"/>
              </a:rPr>
              <a:t>dõi</a:t>
            </a:r>
            <a:endParaRPr lang="en-US" sz="3000" dirty="0">
              <a:solidFill>
                <a:srgbClr val="0070C0"/>
              </a:solidFill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42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633B63-5B0C-AC81-8078-0986971679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3898">
            <a:off x="2213369" y="2653859"/>
            <a:ext cx="1337310" cy="1337310"/>
          </a:xfrm>
          <a:prstGeom prst="rect">
            <a:avLst/>
          </a:prstGeom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9E3EE22-D2CF-289A-AF8B-03A5D1874F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r="11301"/>
          <a:stretch>
            <a:fillRect/>
          </a:stretch>
        </p:blipFill>
        <p:spPr>
          <a:xfrm>
            <a:off x="5726430" y="1500344"/>
            <a:ext cx="6174820" cy="467185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743D9A-01E1-86C7-C6CB-B7F68AAEB87A}"/>
              </a:ext>
            </a:extLst>
          </p:cNvPr>
          <p:cNvSpPr txBox="1"/>
          <p:nvPr/>
        </p:nvSpPr>
        <p:spPr>
          <a:xfrm flipH="1">
            <a:off x="4163059" y="282520"/>
            <a:ext cx="3865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Nhan</a:t>
            </a:r>
            <a:r>
              <a:rPr lang="en-US" sz="4800" dirty="0" smtClean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đề</a:t>
            </a:r>
            <a:endParaRPr lang="en-US" sz="4800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9BC8DA8-9914-E12B-04FD-A262CB2D4090}"/>
              </a:ext>
            </a:extLst>
          </p:cNvPr>
          <p:cNvSpPr/>
          <p:nvPr/>
        </p:nvSpPr>
        <p:spPr>
          <a:xfrm>
            <a:off x="666272" y="1714499"/>
            <a:ext cx="4431507" cy="83099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DỌC ĐƯỜNG XỨ NGHỆ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D6E6B91-813A-011F-7B65-6D675CA40E92}"/>
              </a:ext>
            </a:extLst>
          </p:cNvPr>
          <p:cNvSpPr/>
          <p:nvPr/>
        </p:nvSpPr>
        <p:spPr>
          <a:xfrm>
            <a:off x="666272" y="3911861"/>
            <a:ext cx="4431507" cy="2466080"/>
          </a:xfrm>
          <a:prstGeom prst="roundRect">
            <a:avLst>
              <a:gd name="adj" fmla="val 995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Gợi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bước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chân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xứ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Nghệ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3 cha con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khám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phá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vẻ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quê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hương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mình</a:t>
            </a:r>
            <a:endParaRPr lang="en-US" sz="28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2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521B8F3-B728-25B3-C5A0-D05E5EEB979A}"/>
              </a:ext>
            </a:extLst>
          </p:cNvPr>
          <p:cNvSpPr txBox="1"/>
          <p:nvPr/>
        </p:nvSpPr>
        <p:spPr>
          <a:xfrm flipH="1">
            <a:off x="3804004" y="259559"/>
            <a:ext cx="4583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Nhân</a:t>
            </a:r>
            <a:r>
              <a:rPr lang="en-US" sz="4400" dirty="0" smtClean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vật</a:t>
            </a:r>
            <a:r>
              <a:rPr lang="en-US" sz="4400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Côn</a:t>
            </a:r>
            <a:endParaRPr lang="en-US" sz="4400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3A05BE-209D-5F7B-552E-D774686F22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800" y1="12550" x2="48550" y2="13950"/>
                        <a14:foregroundMark x1="49150" y1="11300" x2="50400" y2="13350"/>
                        <a14:foregroundMark x1="31500" y1="22350" x2="36300" y2="27600"/>
                        <a14:backgroundMark x1="16000" y1="40800" x2="30650" y2="43400"/>
                        <a14:backgroundMark x1="30650" y1="43400" x2="31550" y2="55050"/>
                        <a14:backgroundMark x1="31550" y1="55050" x2="19750" y2="63400"/>
                        <a14:backgroundMark x1="19750" y1="63400" x2="13050" y2="83550"/>
                        <a14:backgroundMark x1="25000" y1="79050" x2="35200" y2="93350"/>
                        <a14:backgroundMark x1="70700" y1="41100" x2="83900" y2="79400"/>
                        <a14:backgroundMark x1="84700" y1="23700" x2="84700" y2="23700"/>
                        <a14:backgroundMark x1="84700" y1="23700" x2="85750" y2="70700"/>
                        <a14:backgroundMark x1="78650" y1="32100" x2="77400" y2="87650"/>
                        <a14:backgroundMark x1="77400" y1="87650" x2="78000" y2="91300"/>
                        <a14:backgroundMark x1="80500" y1="25100" x2="70400" y2="34250"/>
                        <a14:backgroundMark x1="66050" y1="73950" x2="76750" y2="84650"/>
                        <a14:backgroundMark x1="69150" y1="45450" x2="68400" y2="89550"/>
                        <a14:backgroundMark x1="68400" y1="89550" x2="70900" y2="92400"/>
                        <a14:backgroundMark x1="64200" y1="40000" x2="66250" y2="76300"/>
                        <a14:backgroundMark x1="60800" y1="71650" x2="69500" y2="84200"/>
                        <a14:backgroundMark x1="48400" y1="75500" x2="53800" y2="91950"/>
                        <a14:backgroundMark x1="29150" y1="69150" x2="22350" y2="94550"/>
                        <a14:backgroundMark x1="28550" y1="61550" x2="34600" y2="90100"/>
                        <a14:backgroundMark x1="35350" y1="72250" x2="35550" y2="92100"/>
                        <a14:backgroundMark x1="28250" y1="35950" x2="19800" y2="32350"/>
                        <a14:backgroundMark x1="19800" y1="32350" x2="19700" y2="32250"/>
                        <a14:backgroundMark x1="32250" y1="26800" x2="32250" y2="26800"/>
                        <a14:backgroundMark x1="32250" y1="26800" x2="32250" y2="26800"/>
                        <a14:backgroundMark x1="67300" y1="87450" x2="56600" y2="90100"/>
                        <a14:backgroundMark x1="61100" y1="82650" x2="60950" y2="79850"/>
                        <a14:backgroundMark x1="51050" y1="89750" x2="49800" y2="89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18"/>
          <a:stretch/>
        </p:blipFill>
        <p:spPr>
          <a:xfrm>
            <a:off x="-624826" y="1615472"/>
            <a:ext cx="3840475" cy="50148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19B4E4-332A-445F-4900-BC1E1DD08357}"/>
              </a:ext>
            </a:extLst>
          </p:cNvPr>
          <p:cNvSpPr/>
          <p:nvPr/>
        </p:nvSpPr>
        <p:spPr>
          <a:xfrm>
            <a:off x="3306725" y="1277935"/>
            <a:ext cx="8640726" cy="1050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2800" dirty="0" err="1">
                <a:latin typeface="#9Slide03 AmpleSoft" panose="02000000000000000000" pitchFamily="2" charset="0"/>
              </a:rPr>
              <a:t>Tần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ngần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nhìn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ngôi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đền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cổ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kính</a:t>
            </a:r>
            <a:r>
              <a:rPr lang="en-US" sz="2800" dirty="0">
                <a:latin typeface="#9Slide03 AmpleSoft" panose="02000000000000000000" pitchFamily="2" charset="0"/>
              </a:rPr>
              <a:t>, </a:t>
            </a:r>
            <a:r>
              <a:rPr lang="en-US" sz="2800" dirty="0" err="1">
                <a:latin typeface="#9Slide03 AmpleSoft" panose="02000000000000000000" pitchFamily="2" charset="0"/>
              </a:rPr>
              <a:t>mong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được</a:t>
            </a:r>
            <a:r>
              <a:rPr lang="en-US" sz="2800" dirty="0">
                <a:latin typeface="#9Slide03 AmpleSoft" panose="02000000000000000000" pitchFamily="2" charset="0"/>
              </a:rPr>
              <a:t> cha </a:t>
            </a:r>
            <a:r>
              <a:rPr lang="en-US" sz="2800" dirty="0" err="1">
                <a:latin typeface="#9Slide03 AmpleSoft" panose="02000000000000000000" pitchFamily="2" charset="0"/>
              </a:rPr>
              <a:t>chỉ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bảo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về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sự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tích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ngôi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đền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và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những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ngọn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núi</a:t>
            </a:r>
            <a:r>
              <a:rPr lang="en-US" sz="2800" dirty="0">
                <a:latin typeface="#9Slide03 AmpleSoft" panose="02000000000000000000" pitchFamily="2" charset="0"/>
              </a:rPr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5BB232-6F3A-1978-223A-2E42D336B6CF}"/>
              </a:ext>
            </a:extLst>
          </p:cNvPr>
          <p:cNvSpPr/>
          <p:nvPr/>
        </p:nvSpPr>
        <p:spPr>
          <a:xfrm>
            <a:off x="3301317" y="2502656"/>
            <a:ext cx="8915492" cy="55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2800" dirty="0">
                <a:latin typeface="#9Slide03 AmpleSoft" panose="02000000000000000000" pitchFamily="2" charset="0"/>
              </a:rPr>
              <a:t>Nghe </a:t>
            </a:r>
            <a:r>
              <a:rPr lang="en-US" sz="2800" dirty="0" err="1">
                <a:latin typeface="#9Slide03 AmpleSoft" panose="02000000000000000000" pitchFamily="2" charset="0"/>
              </a:rPr>
              <a:t>chuyện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Mỵ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Châu</a:t>
            </a:r>
            <a:r>
              <a:rPr lang="en-US" sz="2800" dirty="0">
                <a:latin typeface="#9Slide03 AmpleSoft" panose="02000000000000000000" pitchFamily="2" charset="0"/>
              </a:rPr>
              <a:t> – </a:t>
            </a:r>
            <a:r>
              <a:rPr lang="en-US" sz="2800" dirty="0" err="1">
                <a:latin typeface="#9Slide03 AmpleSoft" panose="02000000000000000000" pitchFamily="2" charset="0"/>
              </a:rPr>
              <a:t>Trọng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Thuỷ</a:t>
            </a:r>
            <a:r>
              <a:rPr lang="en-US" sz="2800" dirty="0">
                <a:latin typeface="#9Slide03 AmpleSoft" panose="02000000000000000000" pitchFamily="2" charset="0"/>
              </a:rPr>
              <a:t>, </a:t>
            </a:r>
            <a:r>
              <a:rPr lang="en-US" sz="2800" dirty="0" err="1">
                <a:latin typeface="#9Slide03 AmpleSoft" panose="02000000000000000000" pitchFamily="2" charset="0"/>
              </a:rPr>
              <a:t>bình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luận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sâu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sắc</a:t>
            </a:r>
            <a:r>
              <a:rPr lang="en-US" sz="2800" dirty="0">
                <a:latin typeface="#9Slide03 AmpleSoft" panose="02000000000000000000" pitchFamily="2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92ECC3-D135-4A27-D70F-FCBB1C46482C}"/>
              </a:ext>
            </a:extLst>
          </p:cNvPr>
          <p:cNvSpPr/>
          <p:nvPr/>
        </p:nvSpPr>
        <p:spPr>
          <a:xfrm>
            <a:off x="3327589" y="3218387"/>
            <a:ext cx="8619861" cy="1050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2800" dirty="0">
                <a:latin typeface="#9Slide03 AmpleSoft" panose="02000000000000000000" pitchFamily="2" charset="0"/>
              </a:rPr>
              <a:t>Nghe </a:t>
            </a:r>
            <a:r>
              <a:rPr lang="en-US" sz="2800" dirty="0" err="1">
                <a:latin typeface="#9Slide03 AmpleSoft" panose="02000000000000000000" pitchFamily="2" charset="0"/>
              </a:rPr>
              <a:t>chuyện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các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hòn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núi</a:t>
            </a:r>
            <a:r>
              <a:rPr lang="en-US" sz="2800" dirty="0">
                <a:latin typeface="#9Slide03 AmpleSoft" panose="02000000000000000000" pitchFamily="2" charset="0"/>
              </a:rPr>
              <a:t>: </a:t>
            </a:r>
            <a:r>
              <a:rPr lang="en-US" sz="2800" dirty="0" err="1">
                <a:latin typeface="#9Slide03 AmpleSoft" panose="02000000000000000000" pitchFamily="2" charset="0"/>
              </a:rPr>
              <a:t>cảm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phục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sự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tưởng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tượng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và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ước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vọng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của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người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xưa</a:t>
            </a:r>
            <a:r>
              <a:rPr lang="en-US" sz="2800" dirty="0">
                <a:latin typeface="#9Slide03 AmpleSoft" panose="02000000000000000000" pitchFamily="2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29115A-53D5-6D55-AB3B-5148808738E1}"/>
              </a:ext>
            </a:extLst>
          </p:cNvPr>
          <p:cNvSpPr/>
          <p:nvPr/>
        </p:nvSpPr>
        <p:spPr>
          <a:xfrm>
            <a:off x="3348454" y="4376971"/>
            <a:ext cx="8598995" cy="1050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2800" dirty="0">
                <a:latin typeface="#9Slide03 AmpleSoft" panose="02000000000000000000" pitchFamily="2" charset="0"/>
              </a:rPr>
              <a:t>Nghe </a:t>
            </a:r>
            <a:r>
              <a:rPr lang="en-US" sz="2800" dirty="0" err="1">
                <a:latin typeface="#9Slide03 AmpleSoft" panose="02000000000000000000" pitchFamily="2" charset="0"/>
              </a:rPr>
              <a:t>chuyện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Uy</a:t>
            </a:r>
            <a:r>
              <a:rPr lang="en-US" sz="2800" dirty="0">
                <a:latin typeface="#9Slide03 AmpleSoft" panose="02000000000000000000" pitchFamily="2" charset="0"/>
              </a:rPr>
              <a:t> Minh </a:t>
            </a:r>
            <a:r>
              <a:rPr lang="en-US" sz="2800" dirty="0" err="1">
                <a:latin typeface="#9Slide03 AmpleSoft" panose="02000000000000000000" pitchFamily="2" charset="0"/>
              </a:rPr>
              <a:t>hầu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Lí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Nhật</a:t>
            </a:r>
            <a:r>
              <a:rPr lang="en-US" sz="2800" dirty="0">
                <a:latin typeface="#9Slide03 AmpleSoft" panose="02000000000000000000" pitchFamily="2" charset="0"/>
              </a:rPr>
              <a:t> Quang: </a:t>
            </a:r>
            <a:r>
              <a:rPr lang="en-US" sz="2800" dirty="0" err="1">
                <a:latin typeface="#9Slide03 AmpleSoft" panose="02000000000000000000" pitchFamily="2" charset="0"/>
              </a:rPr>
              <a:t>hiểu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chuyện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quan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trường</a:t>
            </a:r>
            <a:endParaRPr lang="en-US" sz="2800" dirty="0">
              <a:latin typeface="#9Slide03 AmpleSoft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CD3994-D297-01CA-9BF8-5DA590AF1935}"/>
              </a:ext>
            </a:extLst>
          </p:cNvPr>
          <p:cNvSpPr/>
          <p:nvPr/>
        </p:nvSpPr>
        <p:spPr>
          <a:xfrm>
            <a:off x="3348455" y="5579603"/>
            <a:ext cx="8598994" cy="1050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2800" dirty="0" err="1">
                <a:latin typeface="#9Slide03 AmpleSoft" panose="02000000000000000000" pitchFamily="2" charset="0"/>
              </a:rPr>
              <a:t>Thắc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mắc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về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nấm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mồ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của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Nguyễn</a:t>
            </a:r>
            <a:r>
              <a:rPr lang="en-US" sz="2800" dirty="0">
                <a:latin typeface="#9Slide03 AmpleSoft" panose="02000000000000000000" pitchFamily="2" charset="0"/>
              </a:rPr>
              <a:t> Du </a:t>
            </a:r>
            <a:r>
              <a:rPr lang="en-US" sz="2800" dirty="0" err="1">
                <a:latin typeface="#9Slide03 AmpleSoft" panose="02000000000000000000" pitchFamily="2" charset="0"/>
              </a:rPr>
              <a:t>và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đền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miếu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thờ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tên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trộm</a:t>
            </a:r>
            <a:r>
              <a:rPr lang="en-US" sz="2800" dirty="0">
                <a:latin typeface="#9Slide03 AmpleSoft" panose="020000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7006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5739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5739"/>
  <p:tag name="MH_LIBRARY" val="GRAPHIC"/>
  <p:tag name="MH_TYPE" val="Other"/>
  <p:tag name="MH_ORDER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5739"/>
  <p:tag name="MH_LIBRARY" val="GRAPHIC"/>
  <p:tag name="MH_TYPE" val="Other"/>
  <p:tag name="MH_ORDER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5739"/>
  <p:tag name="MH_LIBRARY" val="GRAPHIC"/>
  <p:tag name="MH_TYPE" val="Other"/>
  <p:tag name="MH_ORDER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5739"/>
  <p:tag name="MH_LIBRARY" val="GRAPHIC"/>
  <p:tag name="MH_TYPE" val="Other"/>
  <p:tag name="MH_ORDER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5739"/>
  <p:tag name="MH_LIBRARY" val="GRAPHIC"/>
  <p:tag name="MH_TYPE" val="Other"/>
  <p:tag name="MH_ORDER" val="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5739"/>
  <p:tag name="MH_LIBRARY" val="GRAPHIC"/>
  <p:tag name="MH_TYPE" val="Other"/>
  <p:tag name="MH_ORDER" val="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5739"/>
  <p:tag name="MH_LIBRARY" val="GRAPHIC"/>
  <p:tag name="MH_TYPE" val="Other"/>
  <p:tag name="MH_ORDER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5739"/>
  <p:tag name="MH_LIBRARY" val="GRAPHIC"/>
  <p:tag name="MH_TYPE" val="Other"/>
  <p:tag name="MH_ORDER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5739"/>
  <p:tag name="MH_LIBRARY" val="GRAPHIC"/>
  <p:tag name="MH_TYPE" val="Other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5739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5739"/>
  <p:tag name="MH_LIBRARY" val="GRAPHIC"/>
  <p:tag name="MH_TYPE" val="SubTitle"/>
  <p:tag name="MH_ORDER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5739"/>
  <p:tag name="MH_LIBRARY" val="GRAPHIC"/>
  <p:tag name="MH_TYPE" val="Other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5739"/>
  <p:tag name="MH_LIBRARY" val="GRAPHIC"/>
  <p:tag name="MH_TYPE" val="Other"/>
  <p:tag name="MH_ORDER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5739"/>
  <p:tag name="MH_LIBRARY" val="GRAPHIC"/>
  <p:tag name="MH_TYPE" val="Other"/>
  <p:tag name="MH_ORDER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5739"/>
  <p:tag name="MH_LIBRARY" val="GRAPHIC"/>
  <p:tag name="MH_TYPE" val="Other"/>
  <p:tag name="MH_ORDER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5739"/>
  <p:tag name="MH_LIBRARY" val="GRAPHIC"/>
  <p:tag name="MH_TYPE" val="Other"/>
  <p:tag name="MH_ORDER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5739"/>
  <p:tag name="MH_LIBRARY" val="GRAPHIC"/>
  <p:tag name="MH_TYPE" val="SubTitl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5739"/>
  <p:tag name="MH_LIBRARY" val="GRAPHIC"/>
  <p:tag name="MH_TYPE" val="Other"/>
  <p:tag name="MH_ORDER" val="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5739"/>
  <p:tag name="MH_LIBRARY" val="GRAPHIC"/>
  <p:tag name="MH_TYPE" val="Other"/>
  <p:tag name="MH_ORDER" val="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5739"/>
  <p:tag name="MH_LIBRARY" val="GRAPHIC"/>
  <p:tag name="MH_TYPE" val="Other"/>
  <p:tag name="MH_ORDER" val="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5739"/>
  <p:tag name="MH_LIBRARY" val="GRAPHIC"/>
  <p:tag name="MH_TYPE" val="Other"/>
  <p:tag name="MH_ORDER" val="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5739"/>
  <p:tag name="MH_LIBRARY" val="GRAPHIC"/>
  <p:tag name="MH_TYPE" val="Other"/>
  <p:tag name="MH_ORDER" val="2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5739"/>
  <p:tag name="MH_LIBRARY" val="GRAPHIC"/>
  <p:tag name="MH_TYPE" val="Other"/>
  <p:tag name="MH_ORDER" val="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1085</Words>
  <Application>Microsoft Office PowerPoint</Application>
  <PresentationFormat>Widescreen</PresentationFormat>
  <Paragraphs>103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Times New Roman</vt:lpstr>
      <vt:lpstr>Arial</vt:lpstr>
      <vt:lpstr>#9Slide03 AmpleSoft</vt:lpstr>
      <vt:lpstr>华文行楷</vt:lpstr>
      <vt:lpstr>#9Slide05 Awesome Display</vt:lpstr>
      <vt:lpstr>Calibri</vt:lpstr>
      <vt:lpstr>幼圆</vt:lpstr>
      <vt:lpstr>#9Slide07 SVNZiclets</vt:lpstr>
      <vt:lpstr>#9Slide07 SVNAdeline</vt:lpstr>
      <vt:lpstr>Wingdings</vt:lpstr>
      <vt:lpstr>方正行楷简体</vt:lpstr>
      <vt:lpstr>方正仿郭简体</vt:lpstr>
      <vt:lpstr>#9Slide04 SVNWallington</vt:lpstr>
      <vt:lpstr>等线</vt:lpstr>
      <vt:lpstr>#9Slide05 Amtenar</vt:lpstr>
      <vt:lpstr>Calibri Light</vt:lpstr>
      <vt:lpstr>#9Slide03 Ample</vt:lpstr>
      <vt:lpstr>#9Slide07 IcielLa Chic Pro Shad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NBN</dc:creator>
  <cp:lastModifiedBy>LINH</cp:lastModifiedBy>
  <cp:revision>81</cp:revision>
  <dcterms:created xsi:type="dcterms:W3CDTF">2022-06-10T08:42:10Z</dcterms:created>
  <dcterms:modified xsi:type="dcterms:W3CDTF">2025-05-17T13:27:18Z</dcterms:modified>
</cp:coreProperties>
</file>