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2" r:id="rId2"/>
    <p:sldId id="313" r:id="rId3"/>
    <p:sldId id="18695" r:id="rId4"/>
    <p:sldId id="315" r:id="rId5"/>
    <p:sldId id="324" r:id="rId6"/>
    <p:sldId id="318" r:id="rId7"/>
    <p:sldId id="18692" r:id="rId8"/>
    <p:sldId id="18861" r:id="rId9"/>
    <p:sldId id="18863" r:id="rId10"/>
    <p:sldId id="18864" r:id="rId11"/>
    <p:sldId id="18866" r:id="rId12"/>
    <p:sldId id="18693" r:id="rId13"/>
    <p:sldId id="18838" r:id="rId14"/>
    <p:sldId id="18839" r:id="rId15"/>
    <p:sldId id="18840" r:id="rId16"/>
    <p:sldId id="18841" r:id="rId17"/>
    <p:sldId id="18842" r:id="rId18"/>
    <p:sldId id="18843" r:id="rId19"/>
    <p:sldId id="18844" r:id="rId20"/>
    <p:sldId id="18845" r:id="rId21"/>
    <p:sldId id="18846" r:id="rId22"/>
    <p:sldId id="259" r:id="rId23"/>
    <p:sldId id="18857" r:id="rId24"/>
    <p:sldId id="260" r:id="rId25"/>
    <p:sldId id="18859" r:id="rId26"/>
    <p:sldId id="18849" r:id="rId27"/>
    <p:sldId id="18850" r:id="rId28"/>
    <p:sldId id="18851" r:id="rId29"/>
    <p:sldId id="18852" r:id="rId30"/>
    <p:sldId id="18853" r:id="rId31"/>
    <p:sldId id="18854" r:id="rId32"/>
    <p:sldId id="18855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DEE"/>
    <a:srgbClr val="FFF6D9"/>
    <a:srgbClr val="FDE9EA"/>
    <a:srgbClr val="F0F9E7"/>
    <a:srgbClr val="D8EEC0"/>
    <a:srgbClr val="FCD4D7"/>
    <a:srgbClr val="F3FAEC"/>
    <a:srgbClr val="FF9999"/>
    <a:srgbClr val="FF5050"/>
    <a:srgbClr val="ECF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83400" autoAdjust="0"/>
  </p:normalViewPr>
  <p:slideViewPr>
    <p:cSldViewPr snapToGrid="0">
      <p:cViewPr varScale="1">
        <p:scale>
          <a:sx n="69" d="100"/>
          <a:sy n="69" d="100"/>
        </p:scale>
        <p:origin x="624" y="44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i="1" dirty="0"/>
              <a:t>T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vi-VN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200" i="1" dirty="0" err="1">
                <a:solidFill>
                  <a:srgbClr val="333333"/>
                </a:solidFill>
                <a:latin typeface="#9Slide05 SVNBulgary" pitchFamily="2" charset="0"/>
                <a:ea typeface="+mn-ea"/>
                <a:cs typeface="#9Slide05 Pattaya" panose="00000500000000000000" pitchFamily="2" charset="-34"/>
              </a:rPr>
              <a:t>là</a:t>
            </a:r>
            <a:r>
              <a:rPr lang="en-US" altLang="zh-CN" sz="1200" i="1" dirty="0">
                <a:solidFill>
                  <a:srgbClr val="333333"/>
                </a:solidFill>
                <a:latin typeface="#9Slide05 SVNBulgary" pitchFamily="2" charset="0"/>
                <a:ea typeface="+mn-ea"/>
                <a:cs typeface="#9Slide05 Pattaya" panose="00000500000000000000" pitchFamily="2" charset="-34"/>
              </a:rPr>
              <a:t> </a:t>
            </a:r>
            <a:r>
              <a:rPr lang="en-US" altLang="zh-CN" sz="1200" i="1" dirty="0" err="1">
                <a:solidFill>
                  <a:srgbClr val="333333"/>
                </a:solidFill>
                <a:latin typeface="#9Slide05 SVNBulgary" pitchFamily="2" charset="0"/>
                <a:ea typeface="+mn-ea"/>
                <a:cs typeface="#9Slide05 Pattaya" panose="00000500000000000000" pitchFamily="2" charset="-34"/>
              </a:rPr>
              <a:t>ngôn</a:t>
            </a:r>
            <a:r>
              <a:rPr lang="en-US" altLang="zh-CN" sz="1200" i="1" dirty="0">
                <a:solidFill>
                  <a:srgbClr val="333333"/>
                </a:solidFill>
                <a:latin typeface="#9Slide05 SVNBulgary" pitchFamily="2" charset="0"/>
                <a:ea typeface="+mn-ea"/>
                <a:cs typeface="#9Slide05 Pattaya" panose="00000500000000000000" pitchFamily="2" charset="-34"/>
              </a:rPr>
              <a:t> </a:t>
            </a:r>
            <a:r>
              <a:rPr lang="en-US" altLang="zh-CN" sz="1200" i="1" dirty="0" err="1">
                <a:solidFill>
                  <a:srgbClr val="333333"/>
                </a:solidFill>
                <a:latin typeface="#9Slide05 SVNBulgary" pitchFamily="2" charset="0"/>
                <a:ea typeface="+mn-ea"/>
                <a:cs typeface="#9Slide05 Pattaya" panose="00000500000000000000" pitchFamily="2" charset="-34"/>
              </a:rPr>
              <a:t>ngữ</a:t>
            </a:r>
            <a:r>
              <a:rPr lang="en-US" altLang="zh-CN" sz="1200" i="1" dirty="0">
                <a:solidFill>
                  <a:srgbClr val="333333"/>
                </a:solidFill>
                <a:latin typeface="#9Slide05 SVNBulgary" pitchFamily="2" charset="0"/>
                <a:ea typeface="+mn-ea"/>
                <a:cs typeface="#9Slide05 Pattaya" panose="00000500000000000000" pitchFamily="2" charset="-34"/>
              </a:rPr>
              <a:t> </a:t>
            </a:r>
            <a:r>
              <a:rPr lang="en-US" altLang="zh-CN" sz="1200" i="1" dirty="0" err="1">
                <a:solidFill>
                  <a:srgbClr val="333333"/>
                </a:solidFill>
                <a:latin typeface="#9Slide05 SVNBulgary" pitchFamily="2" charset="0"/>
                <a:ea typeface="+mn-ea"/>
                <a:cs typeface="#9Slide05 Pattaya" panose="00000500000000000000" pitchFamily="2" charset="-34"/>
              </a:rPr>
              <a:t>quốc</a:t>
            </a:r>
            <a:r>
              <a:rPr lang="en-US" altLang="zh-CN" sz="1200" i="1" dirty="0">
                <a:solidFill>
                  <a:srgbClr val="333333"/>
                </a:solidFill>
                <a:latin typeface="#9Slide05 SVNBulgary" pitchFamily="2" charset="0"/>
                <a:ea typeface="+mn-ea"/>
                <a:cs typeface="#9Slide05 Pattaya" panose="00000500000000000000" pitchFamily="2" charset="-34"/>
              </a:rPr>
              <a:t> </a:t>
            </a:r>
            <a:r>
              <a:rPr lang="en-US" altLang="zh-CN" sz="1200" i="1" dirty="0" err="1">
                <a:solidFill>
                  <a:srgbClr val="333333"/>
                </a:solidFill>
                <a:latin typeface="#9Slide05 SVNBulgary" pitchFamily="2" charset="0"/>
                <a:ea typeface="+mn-ea"/>
                <a:cs typeface="#9Slide05 Pattaya" panose="00000500000000000000" pitchFamily="2" charset="-34"/>
              </a:rPr>
              <a:t>gia</a:t>
            </a:r>
            <a:r>
              <a:rPr lang="en-US" altLang="zh-CN" sz="1200" i="1" dirty="0">
                <a:solidFill>
                  <a:srgbClr val="333333"/>
                </a:solidFill>
                <a:latin typeface="#9Slide05 SVNBulgary" pitchFamily="2" charset="0"/>
                <a:ea typeface="+mn-ea"/>
                <a:cs typeface="#9Slide05 Pattaya" panose="00000500000000000000" pitchFamily="2" charset="-34"/>
              </a:rPr>
              <a:t> </a:t>
            </a:r>
            <a:r>
              <a:rPr lang="en-US" altLang="zh-CN" sz="1200" i="1" dirty="0" err="1">
                <a:solidFill>
                  <a:srgbClr val="333333"/>
                </a:solidFill>
                <a:latin typeface="#9Slide05 SVNBulgary" pitchFamily="2" charset="0"/>
                <a:ea typeface="+mn-ea"/>
                <a:cs typeface="#9Slide05 Pattaya" panose="00000500000000000000" pitchFamily="2" charset="-34"/>
              </a:rPr>
              <a:t>của</a:t>
            </a:r>
            <a:r>
              <a:rPr lang="en-US" altLang="zh-CN" sz="1200" i="1" dirty="0">
                <a:solidFill>
                  <a:srgbClr val="333333"/>
                </a:solidFill>
                <a:latin typeface="#9Slide05 SVNBulgary" pitchFamily="2" charset="0"/>
                <a:ea typeface="+mn-ea"/>
                <a:cs typeface="#9Slide05 Pattaya" panose="00000500000000000000" pitchFamily="2" charset="-34"/>
              </a:rPr>
              <a:t> </a:t>
            </a:r>
            <a:r>
              <a:rPr lang="vi-VN" altLang="zh-CN" sz="1200" i="1" dirty="0">
                <a:solidFill>
                  <a:srgbClr val="333333"/>
                </a:solidFill>
                <a:latin typeface="#9Slide05 SVNBulgary" pitchFamily="2" charset="0"/>
                <a:ea typeface="+mn-ea"/>
                <a:cs typeface="#9Slide05 Pattaya" panose="00000500000000000000" pitchFamily="2" charset="-34"/>
              </a:rPr>
              <a:t>VN.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ự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>
                <a:latin typeface="#9Slide05 Braxton Regular" panose="03060000000000000000" pitchFamily="66" charset="0"/>
              </a:rPr>
              <a:t>3 miền : Bắc - Trung – Nam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altLang="zh-CN" sz="1800" i="1" dirty="0">
                <a:solidFill>
                  <a:srgbClr val="333333"/>
                </a:solidFill>
                <a:latin typeface="#9Slide05 SVNBulgary" pitchFamily="2" charset="0"/>
                <a:ea typeface="+mn-ea"/>
                <a:cs typeface="#9Slide05 Pattaya" panose="00000500000000000000" pitchFamily="2" charset="-34"/>
              </a:rPr>
              <a:t>à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ự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như ta đã thấy ở trên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790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43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30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38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20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262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1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5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8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0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2025/5/17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eseva One" panose="00000500000000000000" charset="0"/>
          <a:ea typeface="Yeseva One" panose="00000500000000000000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27.svg"/><Relationship Id="rId10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27.svg"/><Relationship Id="rId10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27.svg"/><Relationship Id="rId10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27.svg"/><Relationship Id="rId10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ách làm nem rán Hà Nội chuẩn cơm mẹ nấ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0" y="1673473"/>
            <a:ext cx="5142821" cy="35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1" b="97097" l="8780" r="93171">
                        <a14:foregroundMark x1="71220" y1="89677" x2="71220" y2="89677"/>
                        <a14:foregroundMark x1="45366" y1="92581" x2="45366" y2="92581"/>
                        <a14:foregroundMark x1="28780" y1="92903" x2="28780" y2="92903"/>
                        <a14:foregroundMark x1="37561" y1="91935" x2="37561" y2="91935"/>
                        <a14:foregroundMark x1="37561" y1="91935" x2="37561" y2="91935"/>
                        <a14:foregroundMark x1="45366" y1="91613" x2="45366" y2="91613"/>
                        <a14:foregroundMark x1="46829" y1="91613" x2="50244" y2="92258"/>
                        <a14:foregroundMark x1="67317" y1="89355" x2="73659" y2="89677"/>
                        <a14:foregroundMark x1="73659" y1="89677" x2="73659" y2="89677"/>
                        <a14:foregroundMark x1="73659" y1="89677" x2="73659" y2="89677"/>
                        <a14:foregroundMark x1="93171" y1="24194" x2="93171" y2="24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5895" y="4696175"/>
            <a:ext cx="1258019" cy="1902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" b="96587" l="9350" r="894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851175" y="366136"/>
            <a:ext cx="1540501" cy="1834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3" b="97654" l="2920" r="93431">
                        <a14:foregroundMark x1="47810" y1="2933" x2="47810" y2="2933"/>
                        <a14:foregroundMark x1="6204" y1="32845" x2="6204" y2="32845"/>
                        <a14:foregroundMark x1="51825" y1="57478" x2="51825" y2="57478"/>
                        <a14:foregroundMark x1="48540" y1="77126" x2="48540" y2="77126"/>
                        <a14:foregroundMark x1="43431" y1="63050" x2="43431" y2="63050"/>
                        <a14:foregroundMark x1="41971" y1="60411" x2="41971" y2="60411"/>
                        <a14:foregroundMark x1="47445" y1="60117" x2="47445" y2="60117"/>
                        <a14:foregroundMark x1="54380" y1="63636" x2="54380" y2="63636"/>
                        <a14:foregroundMark x1="55109" y1="71261" x2="55109" y2="71261"/>
                        <a14:foregroundMark x1="50730" y1="90616" x2="50730" y2="90616"/>
                        <a14:foregroundMark x1="52190" y1="95601" x2="52190" y2="95601"/>
                        <a14:foregroundMark x1="63869" y1="88856" x2="63869" y2="88856"/>
                        <a14:foregroundMark x1="62774" y1="88563" x2="62774" y2="88563"/>
                        <a14:foregroundMark x1="55474" y1="90616" x2="55474" y2="90616"/>
                        <a14:foregroundMark x1="49270" y1="91202" x2="49270" y2="91202"/>
                        <a14:foregroundMark x1="39416" y1="91496" x2="39416" y2="91496"/>
                        <a14:foregroundMark x1="38686" y1="89150" x2="38686" y2="89150"/>
                        <a14:foregroundMark x1="37591" y1="86510" x2="37591" y2="86510"/>
                        <a14:foregroundMark x1="37591" y1="89150" x2="37591" y2="89150"/>
                        <a14:foregroundMark x1="47445" y1="91789" x2="47445" y2="91789"/>
                        <a14:foregroundMark x1="57299" y1="91496" x2="57299" y2="91496"/>
                        <a14:foregroundMark x1="45255" y1="79472" x2="45255" y2="79472"/>
                        <a14:foregroundMark x1="45255" y1="77713" x2="45255" y2="77713"/>
                        <a14:foregroundMark x1="42701" y1="63343" x2="42701" y2="63343"/>
                        <a14:foregroundMark x1="42701" y1="59531" x2="42701" y2="59531"/>
                        <a14:foregroundMark x1="42701" y1="59531" x2="42701" y2="59531"/>
                        <a14:foregroundMark x1="37591" y1="59238" x2="37591" y2="59238"/>
                        <a14:foregroundMark x1="35401" y1="62170" x2="35401" y2="62170"/>
                        <a14:foregroundMark x1="51095" y1="98240" x2="51095" y2="98240"/>
                        <a14:foregroundMark x1="60219" y1="96188" x2="60219" y2="96188"/>
                        <a14:foregroundMark x1="31752" y1="92375" x2="31752" y2="92375"/>
                        <a14:foregroundMark x1="36131" y1="94135" x2="36131" y2="94135"/>
                        <a14:foregroundMark x1="34672" y1="94428" x2="34672" y2="94428"/>
                        <a14:foregroundMark x1="31022" y1="93255" x2="31022" y2="93255"/>
                        <a14:foregroundMark x1="29562" y1="93255" x2="29562" y2="93255"/>
                        <a14:foregroundMark x1="86131" y1="53079" x2="87956" y2="53079"/>
                        <a14:foregroundMark x1="86496" y1="27273" x2="86496" y2="27273"/>
                        <a14:foregroundMark x1="88686" y1="28446" x2="88686" y2="28446"/>
                        <a14:foregroundMark x1="89051" y1="31378" x2="89051" y2="31378"/>
                        <a14:foregroundMark x1="88686" y1="32258" x2="88686" y2="32258"/>
                        <a14:foregroundMark x1="86131" y1="35191" x2="86131" y2="35191"/>
                        <a14:foregroundMark x1="6934" y1="27859" x2="6934" y2="27859"/>
                        <a14:foregroundMark x1="6204" y1="27273" x2="6204" y2="27273"/>
                        <a14:foregroundMark x1="6204" y1="25513" x2="6204" y2="25513"/>
                        <a14:foregroundMark x1="2920" y1="32258" x2="2920" y2="32258"/>
                        <a14:foregroundMark x1="39416" y1="94428" x2="39416" y2="94428"/>
                        <a14:foregroundMark x1="33942" y1="95894" x2="33942" y2="95894"/>
                        <a14:foregroundMark x1="35401" y1="96774" x2="35401" y2="96774"/>
                        <a14:foregroundMark x1="61314" y1="96774" x2="61314" y2="96774"/>
                        <a14:foregroundMark x1="59489" y1="95308" x2="59489" y2="95308"/>
                        <a14:foregroundMark x1="56569" y1="95015" x2="56569" y2="95015"/>
                        <a14:foregroundMark x1="55474" y1="95601" x2="55474" y2="95601"/>
                        <a14:foregroundMark x1="36131" y1="96481" x2="36131" y2="96481"/>
                        <a14:foregroundMark x1="39416" y1="93548" x2="39416" y2="93548"/>
                        <a14:foregroundMark x1="29197" y1="94721" x2="29197" y2="94721"/>
                        <a14:foregroundMark x1="29197" y1="94721" x2="29197" y2="94721"/>
                        <a14:foregroundMark x1="51825" y1="60117" x2="51825" y2="62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817747" y="2549203"/>
            <a:ext cx="1474316" cy="1834824"/>
          </a:xfrm>
          <a:prstGeom prst="rect">
            <a:avLst/>
          </a:prstGeom>
        </p:spPr>
      </p:pic>
      <p:grpSp>
        <p:nvGrpSpPr>
          <p:cNvPr id="9" name="组合 11"/>
          <p:cNvGrpSpPr/>
          <p:nvPr/>
        </p:nvGrpSpPr>
        <p:grpSpPr>
          <a:xfrm>
            <a:off x="7563527" y="822957"/>
            <a:ext cx="1364158" cy="1004461"/>
            <a:chOff x="1916653" y="2175164"/>
            <a:chExt cx="2953409" cy="2730737"/>
          </a:xfrm>
        </p:grpSpPr>
        <p:pic>
          <p:nvPicPr>
            <p:cNvPr id="10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1" name="文本框 5"/>
            <p:cNvSpPr txBox="1"/>
            <p:nvPr/>
          </p:nvSpPr>
          <p:spPr>
            <a:xfrm>
              <a:off x="2280175" y="2629025"/>
              <a:ext cx="2589887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Bắc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98340" y="2951603"/>
            <a:ext cx="1736720" cy="1004461"/>
            <a:chOff x="1916653" y="2175164"/>
            <a:chExt cx="2857629" cy="2730737"/>
          </a:xfrm>
        </p:grpSpPr>
        <p:pic>
          <p:nvPicPr>
            <p:cNvPr id="13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4" name="文本框 5"/>
            <p:cNvSpPr txBox="1"/>
            <p:nvPr/>
          </p:nvSpPr>
          <p:spPr>
            <a:xfrm>
              <a:off x="2280175" y="2629025"/>
              <a:ext cx="2494107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Trung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5" name="组合 11"/>
          <p:cNvGrpSpPr/>
          <p:nvPr/>
        </p:nvGrpSpPr>
        <p:grpSpPr>
          <a:xfrm>
            <a:off x="7598340" y="5232397"/>
            <a:ext cx="1656496" cy="1004461"/>
            <a:chOff x="1916653" y="2175164"/>
            <a:chExt cx="2581350" cy="2730737"/>
          </a:xfrm>
        </p:grpSpPr>
        <p:pic>
          <p:nvPicPr>
            <p:cNvPr id="16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7" name="文本框 5"/>
            <p:cNvSpPr txBox="1"/>
            <p:nvPr/>
          </p:nvSpPr>
          <p:spPr>
            <a:xfrm>
              <a:off x="2280175" y="2629025"/>
              <a:ext cx="2005050" cy="1823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Nam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0" name="组合 11"/>
          <p:cNvGrpSpPr/>
          <p:nvPr/>
        </p:nvGrpSpPr>
        <p:grpSpPr>
          <a:xfrm>
            <a:off x="9754731" y="806745"/>
            <a:ext cx="2084844" cy="1576178"/>
            <a:chOff x="1916653" y="2175164"/>
            <a:chExt cx="2581350" cy="4285012"/>
          </a:xfrm>
        </p:grpSpPr>
        <p:pic>
          <p:nvPicPr>
            <p:cNvPr id="21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2" name="文本框 5"/>
            <p:cNvSpPr txBox="1"/>
            <p:nvPr/>
          </p:nvSpPr>
          <p:spPr>
            <a:xfrm>
              <a:off x="2280175" y="2629025"/>
              <a:ext cx="2005050" cy="383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Nem</a:t>
              </a: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 </a:t>
              </a: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rán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3" name="组合 11"/>
          <p:cNvGrpSpPr/>
          <p:nvPr/>
        </p:nvGrpSpPr>
        <p:grpSpPr>
          <a:xfrm>
            <a:off x="9844415" y="2951603"/>
            <a:ext cx="1192307" cy="1004461"/>
            <a:chOff x="1916653" y="2175164"/>
            <a:chExt cx="2581350" cy="2730737"/>
          </a:xfrm>
        </p:grpSpPr>
        <p:pic>
          <p:nvPicPr>
            <p:cNvPr id="24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5" name="文本框 5"/>
            <p:cNvSpPr txBox="1"/>
            <p:nvPr/>
          </p:nvSpPr>
          <p:spPr>
            <a:xfrm>
              <a:off x="2280175" y="2629025"/>
              <a:ext cx="2005050" cy="1823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Ram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6" name="组合 11"/>
          <p:cNvGrpSpPr/>
          <p:nvPr/>
        </p:nvGrpSpPr>
        <p:grpSpPr>
          <a:xfrm>
            <a:off x="9754731" y="5185606"/>
            <a:ext cx="1867178" cy="1576178"/>
            <a:chOff x="1916653" y="2175164"/>
            <a:chExt cx="2581350" cy="4285012"/>
          </a:xfrm>
        </p:grpSpPr>
        <p:pic>
          <p:nvPicPr>
            <p:cNvPr id="27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8" name="文本框 5"/>
            <p:cNvSpPr txBox="1"/>
            <p:nvPr/>
          </p:nvSpPr>
          <p:spPr>
            <a:xfrm>
              <a:off x="2280175" y="2629025"/>
              <a:ext cx="2005050" cy="383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Chả</a:t>
              </a: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 </a:t>
              </a: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giò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5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1F0F8DD-9966-656D-2452-D83D6383E67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93211F-88AC-412C-5877-924AA8B4EF0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669301-5F0C-9C9D-208A-4324F7FC2D12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0F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61560D-2532-91EC-1BF4-47E8C7EC6195}"/>
                  </a:ext>
                </a:extLst>
              </p:cNvPr>
              <p:cNvSpPr/>
              <p:nvPr/>
            </p:nvSpPr>
            <p:spPr>
              <a:xfrm>
                <a:off x="226594" y="236915"/>
                <a:ext cx="11738811" cy="63841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50E1662-FB2F-6609-85A1-A386BC2E1B21}"/>
                </a:ext>
              </a:extLst>
            </p:cNvPr>
            <p:cNvSpPr txBox="1"/>
            <p:nvPr/>
          </p:nvSpPr>
          <p:spPr>
            <a:xfrm>
              <a:off x="2075571" y="753550"/>
              <a:ext cx="80408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Tác</a:t>
              </a:r>
              <a:r>
                <a:rPr lang="en-US" altLang="zh-CN" sz="32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</a:t>
              </a:r>
              <a:r>
                <a:rPr lang="en-US" altLang="zh-CN" sz="32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dụng</a:t>
              </a:r>
              <a:r>
                <a:rPr lang="en-US" altLang="zh-CN" sz="32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</a:t>
              </a:r>
              <a:r>
                <a:rPr lang="en-US" altLang="zh-CN" sz="32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của</a:t>
              </a:r>
              <a:r>
                <a:rPr lang="en-US" altLang="zh-CN" sz="32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</a:t>
              </a:r>
              <a:r>
                <a:rPr lang="en-US" altLang="zh-CN" sz="32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việc</a:t>
              </a:r>
              <a:r>
                <a:rPr lang="en-US" altLang="zh-CN" sz="32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</a:t>
              </a:r>
              <a:r>
                <a:rPr lang="en-US" altLang="zh-CN" sz="32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sử</a:t>
              </a:r>
              <a:r>
                <a:rPr lang="en-US" altLang="zh-CN" sz="32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</a:t>
              </a:r>
              <a:r>
                <a:rPr lang="en-US" altLang="zh-CN" sz="32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dụng</a:t>
              </a:r>
              <a:r>
                <a:rPr lang="en-US" altLang="zh-CN" sz="32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</a:t>
              </a:r>
              <a:r>
                <a:rPr lang="en-US" altLang="zh-CN" sz="32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từ</a:t>
              </a:r>
              <a:r>
                <a:rPr lang="en-US" altLang="zh-CN" sz="32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</a:t>
              </a:r>
              <a:r>
                <a:rPr lang="en-US" altLang="zh-CN" sz="32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ngữ</a:t>
              </a:r>
              <a:r>
                <a:rPr lang="en-US" altLang="zh-CN" sz="32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</a:t>
              </a:r>
              <a:r>
                <a:rPr lang="en-US" altLang="zh-CN" sz="32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địa</a:t>
              </a:r>
              <a:r>
                <a:rPr lang="en-US" altLang="zh-CN" sz="32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</a:t>
              </a:r>
              <a:r>
                <a:rPr lang="en-US" altLang="zh-CN" sz="32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phương</a:t>
              </a:r>
              <a:endParaRPr lang="en-US" sz="3200" dirty="0">
                <a:solidFill>
                  <a:srgbClr val="FF0000"/>
                </a:solidFill>
                <a:latin typeface="#9Slide05 Gullever Font" panose="02000507000000020004" pitchFamily="2" charset="0"/>
                <a:cs typeface="#9Slide05 Pattaya" panose="00000500000000000000" pitchFamily="2" charset="-34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D1757E8-924D-4FB8-B16A-59B7DB53A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3" b="97654" l="2920" r="93431">
                        <a14:foregroundMark x1="47810" y1="2933" x2="47810" y2="2933"/>
                        <a14:foregroundMark x1="6204" y1="32845" x2="6204" y2="32845"/>
                        <a14:foregroundMark x1="51825" y1="57478" x2="51825" y2="57478"/>
                        <a14:foregroundMark x1="48540" y1="77126" x2="48540" y2="77126"/>
                        <a14:foregroundMark x1="43431" y1="63050" x2="43431" y2="63050"/>
                        <a14:foregroundMark x1="41971" y1="60411" x2="41971" y2="60411"/>
                        <a14:foregroundMark x1="47445" y1="60117" x2="47445" y2="60117"/>
                        <a14:foregroundMark x1="54380" y1="63636" x2="54380" y2="63636"/>
                        <a14:foregroundMark x1="55109" y1="71261" x2="55109" y2="71261"/>
                        <a14:foregroundMark x1="50730" y1="90616" x2="50730" y2="90616"/>
                        <a14:foregroundMark x1="52190" y1="95601" x2="52190" y2="95601"/>
                        <a14:foregroundMark x1="63869" y1="88856" x2="63869" y2="88856"/>
                        <a14:foregroundMark x1="62774" y1="88563" x2="62774" y2="88563"/>
                        <a14:foregroundMark x1="55474" y1="90616" x2="55474" y2="90616"/>
                        <a14:foregroundMark x1="49270" y1="91202" x2="49270" y2="91202"/>
                        <a14:foregroundMark x1="39416" y1="91496" x2="39416" y2="91496"/>
                        <a14:foregroundMark x1="38686" y1="89150" x2="38686" y2="89150"/>
                        <a14:foregroundMark x1="37591" y1="86510" x2="37591" y2="86510"/>
                        <a14:foregroundMark x1="37591" y1="89150" x2="37591" y2="89150"/>
                        <a14:foregroundMark x1="47445" y1="91789" x2="47445" y2="91789"/>
                        <a14:foregroundMark x1="57299" y1="91496" x2="57299" y2="91496"/>
                        <a14:foregroundMark x1="45255" y1="79472" x2="45255" y2="79472"/>
                        <a14:foregroundMark x1="45255" y1="77713" x2="45255" y2="77713"/>
                        <a14:foregroundMark x1="42701" y1="63343" x2="42701" y2="63343"/>
                        <a14:foregroundMark x1="42701" y1="59531" x2="42701" y2="59531"/>
                        <a14:foregroundMark x1="42701" y1="59531" x2="42701" y2="59531"/>
                        <a14:foregroundMark x1="37591" y1="59238" x2="37591" y2="59238"/>
                        <a14:foregroundMark x1="35401" y1="62170" x2="35401" y2="62170"/>
                        <a14:foregroundMark x1="51095" y1="98240" x2="51095" y2="98240"/>
                        <a14:foregroundMark x1="60219" y1="96188" x2="60219" y2="96188"/>
                        <a14:foregroundMark x1="31752" y1="92375" x2="31752" y2="92375"/>
                        <a14:foregroundMark x1="36131" y1="94135" x2="36131" y2="94135"/>
                        <a14:foregroundMark x1="34672" y1="94428" x2="34672" y2="94428"/>
                        <a14:foregroundMark x1="31022" y1="93255" x2="31022" y2="93255"/>
                        <a14:foregroundMark x1="29562" y1="93255" x2="29562" y2="93255"/>
                        <a14:foregroundMark x1="86131" y1="53079" x2="87956" y2="53079"/>
                        <a14:foregroundMark x1="86496" y1="27273" x2="86496" y2="27273"/>
                        <a14:foregroundMark x1="88686" y1="28446" x2="88686" y2="28446"/>
                        <a14:foregroundMark x1="89051" y1="31378" x2="89051" y2="31378"/>
                        <a14:foregroundMark x1="88686" y1="32258" x2="88686" y2="32258"/>
                        <a14:foregroundMark x1="86131" y1="35191" x2="86131" y2="35191"/>
                        <a14:foregroundMark x1="6934" y1="27859" x2="6934" y2="27859"/>
                        <a14:foregroundMark x1="6204" y1="27273" x2="6204" y2="27273"/>
                        <a14:foregroundMark x1="6204" y1="25513" x2="6204" y2="25513"/>
                        <a14:foregroundMark x1="2920" y1="32258" x2="2920" y2="32258"/>
                        <a14:foregroundMark x1="39416" y1="94428" x2="39416" y2="94428"/>
                        <a14:foregroundMark x1="33942" y1="95894" x2="33942" y2="95894"/>
                        <a14:foregroundMark x1="35401" y1="96774" x2="35401" y2="96774"/>
                        <a14:foregroundMark x1="61314" y1="96774" x2="61314" y2="96774"/>
                        <a14:foregroundMark x1="59489" y1="95308" x2="59489" y2="95308"/>
                        <a14:foregroundMark x1="56569" y1="95015" x2="56569" y2="95015"/>
                        <a14:foregroundMark x1="55474" y1="95601" x2="55474" y2="95601"/>
                        <a14:foregroundMark x1="36131" y1="96481" x2="36131" y2="96481"/>
                        <a14:foregroundMark x1="39416" y1="93548" x2="39416" y2="93548"/>
                        <a14:foregroundMark x1="29197" y1="94721" x2="29197" y2="94721"/>
                        <a14:foregroundMark x1="29197" y1="94721" x2="29197" y2="94721"/>
                        <a14:foregroundMark x1="51825" y1="60117" x2="51825" y2="62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32599" y="2825820"/>
            <a:ext cx="2726800" cy="3393573"/>
          </a:xfrm>
          <a:prstGeom prst="rect">
            <a:avLst/>
          </a:prstGeom>
        </p:spPr>
      </p:pic>
      <p:pic>
        <p:nvPicPr>
          <p:cNvPr id="9" name="24">
            <a:extLst>
              <a:ext uri="{FF2B5EF4-FFF2-40B4-BE49-F238E27FC236}">
                <a16:creationId xmlns:a16="http://schemas.microsoft.com/office/drawing/2014/main" id="{4B4C12D7-618A-C49B-7837-0BF4077A4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894" y="1961486"/>
            <a:ext cx="3952358" cy="3657534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F23BEC60-A5D4-7BC4-5475-2E77AF4D680F}"/>
              </a:ext>
            </a:extLst>
          </p:cNvPr>
          <p:cNvSpPr txBox="1"/>
          <p:nvPr/>
        </p:nvSpPr>
        <p:spPr>
          <a:xfrm>
            <a:off x="1190734" y="2670615"/>
            <a:ext cx="2912034" cy="204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Phản</a:t>
            </a:r>
            <a:r>
              <a:rPr lang="en-US" sz="2800" b="1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b="1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ánh</a:t>
            </a:r>
            <a:r>
              <a:rPr lang="en-US" sz="2800" b="1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b="1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cách</a:t>
            </a:r>
            <a:r>
              <a:rPr lang="en-US" sz="2800" b="1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b="1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nói</a:t>
            </a:r>
            <a:r>
              <a:rPr lang="en-US" sz="2800" b="1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b="1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của</a:t>
            </a:r>
            <a:r>
              <a:rPr lang="en-US" sz="2800" b="1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b="1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nhân</a:t>
            </a:r>
            <a:r>
              <a:rPr lang="en-US" sz="2800" b="1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b="1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dân</a:t>
            </a:r>
            <a:r>
              <a:rPr lang="en-US" sz="2800" b="1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ở </a:t>
            </a:r>
            <a:r>
              <a:rPr lang="en-US" sz="2800" b="1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một</a:t>
            </a:r>
            <a:r>
              <a:rPr lang="en-US" sz="2800" b="1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b="1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địa</a:t>
            </a:r>
            <a:r>
              <a:rPr lang="en-US" sz="2800" b="1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b="1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phương</a:t>
            </a:r>
            <a:r>
              <a:rPr lang="en-US" sz="2800" b="1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b="1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nhất</a:t>
            </a:r>
            <a:r>
              <a:rPr lang="en-US" sz="2800" b="1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b="1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định</a:t>
            </a:r>
            <a:r>
              <a:rPr lang="en-US" sz="2800" b="1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.</a:t>
            </a:r>
          </a:p>
        </p:txBody>
      </p:sp>
      <p:pic>
        <p:nvPicPr>
          <p:cNvPr id="11" name="24">
            <a:extLst>
              <a:ext uri="{FF2B5EF4-FFF2-40B4-BE49-F238E27FC236}">
                <a16:creationId xmlns:a16="http://schemas.microsoft.com/office/drawing/2014/main" id="{FE1BF031-6982-F5FD-0888-FB330D5E17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75" y="1961486"/>
            <a:ext cx="3952359" cy="3657534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B6AC79F6-5E0F-0C78-3C82-BAA241E1C1CC}"/>
              </a:ext>
            </a:extLst>
          </p:cNvPr>
          <p:cNvSpPr txBox="1"/>
          <p:nvPr/>
        </p:nvSpPr>
        <p:spPr>
          <a:xfrm>
            <a:off x="8106373" y="2520706"/>
            <a:ext cx="2894893" cy="2539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Tạo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sắc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thái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thân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mật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,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gần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gũi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phù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hợp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với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bối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cảnh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mà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tác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phẩm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miêu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tả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.</a:t>
            </a:r>
            <a:endParaRPr lang="en-US" sz="2800" b="1" dirty="0">
              <a:latin typeface="#9Slide03 Ample" panose="02000000000000000000" pitchFamily="2" charset="0"/>
              <a:ea typeface="Calibri" panose="020F0502020204030204" pitchFamily="34" charset="0"/>
              <a:cs typeface="#9Slide05 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42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1F0F8DD-9966-656D-2452-D83D6383E67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93211F-88AC-412C-5877-924AA8B4EF0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669301-5F0C-9C9D-208A-4324F7FC2D12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0F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61560D-2532-91EC-1BF4-47E8C7EC6195}"/>
                  </a:ext>
                </a:extLst>
              </p:cNvPr>
              <p:cNvSpPr/>
              <p:nvPr/>
            </p:nvSpPr>
            <p:spPr>
              <a:xfrm>
                <a:off x="226594" y="236915"/>
                <a:ext cx="11738811" cy="63841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50E1662-FB2F-6609-85A1-A386BC2E1B21}"/>
                </a:ext>
              </a:extLst>
            </p:cNvPr>
            <p:cNvSpPr txBox="1"/>
            <p:nvPr/>
          </p:nvSpPr>
          <p:spPr>
            <a:xfrm>
              <a:off x="2525149" y="742457"/>
              <a:ext cx="71416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36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L</a:t>
              </a:r>
              <a:r>
                <a:rPr lang="en-US" altLang="zh-CN" sz="36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ưu</a:t>
              </a:r>
              <a:r>
                <a:rPr lang="en-US" altLang="zh-CN" sz="36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ý </a:t>
              </a:r>
              <a:r>
                <a:rPr lang="vi-VN" altLang="zh-CN" sz="36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khi </a:t>
              </a:r>
              <a:r>
                <a:rPr lang="en-US" altLang="zh-CN" sz="36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sử</a:t>
              </a:r>
              <a:r>
                <a:rPr lang="en-US" altLang="zh-CN" sz="36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</a:t>
              </a:r>
              <a:r>
                <a:rPr lang="en-US" altLang="zh-CN" sz="36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dụng</a:t>
              </a:r>
              <a:r>
                <a:rPr lang="en-US" altLang="zh-CN" sz="36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</a:t>
              </a:r>
              <a:r>
                <a:rPr lang="en-US" altLang="zh-CN" sz="36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từ</a:t>
              </a:r>
              <a:r>
                <a:rPr lang="en-US" altLang="zh-CN" sz="36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</a:t>
              </a:r>
              <a:r>
                <a:rPr lang="en-US" altLang="zh-CN" sz="36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ngữ</a:t>
              </a:r>
              <a:r>
                <a:rPr lang="en-US" altLang="zh-CN" sz="36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</a:t>
              </a:r>
              <a:r>
                <a:rPr lang="en-US" altLang="zh-CN" sz="36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địa</a:t>
              </a:r>
              <a:r>
                <a:rPr lang="en-US" altLang="zh-CN" sz="3600" dirty="0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 </a:t>
              </a:r>
              <a:r>
                <a:rPr lang="en-US" altLang="zh-CN" sz="3600" dirty="0" err="1">
                  <a:solidFill>
                    <a:srgbClr val="0070C0"/>
                  </a:solidFill>
                  <a:latin typeface="#9Slide05 Gullever Font" panose="02000507000000020004" pitchFamily="2" charset="0"/>
                  <a:cs typeface="#9Slide05 Pattaya" panose="00000500000000000000" pitchFamily="2" charset="-34"/>
                </a:rPr>
                <a:t>phương</a:t>
              </a:r>
              <a:endParaRPr lang="en-US" sz="3600" dirty="0">
                <a:solidFill>
                  <a:srgbClr val="FF0000"/>
                </a:solidFill>
                <a:latin typeface="#9Slide05 Gullever Font" panose="02000507000000020004" pitchFamily="2" charset="0"/>
                <a:cs typeface="#9Slide05 Pattaya" panose="00000500000000000000" pitchFamily="2" charset="-34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5A4DADB-87AA-846E-EB64-896D54A1C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1" b="97097" l="8780" r="93171">
                        <a14:foregroundMark x1="71220" y1="89677" x2="71220" y2="89677"/>
                        <a14:foregroundMark x1="45366" y1="92581" x2="45366" y2="92581"/>
                        <a14:foregroundMark x1="28780" y1="92903" x2="28780" y2="92903"/>
                        <a14:foregroundMark x1="37561" y1="91935" x2="37561" y2="91935"/>
                        <a14:foregroundMark x1="37561" y1="91935" x2="37561" y2="91935"/>
                        <a14:foregroundMark x1="45366" y1="91613" x2="45366" y2="91613"/>
                        <a14:foregroundMark x1="46829" y1="91613" x2="50244" y2="92258"/>
                        <a14:foregroundMark x1="67317" y1="89355" x2="73659" y2="89677"/>
                        <a14:foregroundMark x1="73659" y1="89677" x2="73659" y2="89677"/>
                        <a14:foregroundMark x1="73659" y1="89677" x2="73659" y2="89677"/>
                        <a14:foregroundMark x1="93171" y1="24194" x2="93171" y2="24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0124" y="2224446"/>
            <a:ext cx="2350068" cy="3335749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5778EDF9-E6CF-68D2-25C8-B766AE8DCE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1" y="1868645"/>
            <a:ext cx="3317856" cy="41548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5A2D9E-E8B2-4536-960A-73262F590F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86" y="1981260"/>
            <a:ext cx="3317856" cy="41548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6A71BD-B2B8-8858-B9ED-914B4D07A226}"/>
              </a:ext>
            </a:extLst>
          </p:cNvPr>
          <p:cNvSpPr txBox="1"/>
          <p:nvPr/>
        </p:nvSpPr>
        <p:spPr>
          <a:xfrm>
            <a:off x="1768903" y="3256928"/>
            <a:ext cx="2466213" cy="2043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Việc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sử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dụng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từ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ngữ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địa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phương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cần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có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chừng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mực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3032D3-5463-60F6-39AA-1BDC9C674F31}"/>
              </a:ext>
            </a:extLst>
          </p:cNvPr>
          <p:cNvSpPr txBox="1"/>
          <p:nvPr/>
        </p:nvSpPr>
        <p:spPr>
          <a:xfrm>
            <a:off x="8478273" y="2852215"/>
            <a:ext cx="2466213" cy="3034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Có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thể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gây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khó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kh</a:t>
            </a:r>
            <a:r>
              <a:rPr lang="en-US" altLang="en-US" sz="2800" dirty="0" err="1">
                <a:latin typeface="#9Slide03 Ample" panose="02000000000000000000" pitchFamily="2" charset="0"/>
              </a:rPr>
              <a:t>ă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n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cho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người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đọc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và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hạn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chế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sự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phổ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biến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của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tác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phẩm</a:t>
            </a:r>
            <a:r>
              <a:rPr lang="en-US" sz="2800" dirty="0">
                <a:latin typeface="#9Slide03 Ample" panose="02000000000000000000" pitchFamily="2" charset="0"/>
                <a:ea typeface="Calibri" panose="020F0502020204030204" pitchFamily="34" charset="0"/>
                <a:cs typeface="#9Slide05 Pattaya" panose="00000500000000000000" pitchFamily="2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44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>
            <a:extLst>
              <a:ext uri="{FF2B5EF4-FFF2-40B4-BE49-F238E27FC236}">
                <a16:creationId xmlns:a16="http://schemas.microsoft.com/office/drawing/2014/main" id="{5A654C9D-02F1-425C-8B40-1DC53EC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649"/>
            <a:ext cx="12192000" cy="54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EB620-7C68-4ACD-8331-72FEBC2C0F62}"/>
              </a:ext>
            </a:extLst>
          </p:cNvPr>
          <p:cNvSpPr txBox="1"/>
          <p:nvPr/>
        </p:nvSpPr>
        <p:spPr>
          <a:xfrm flipH="1">
            <a:off x="720434" y="2498907"/>
            <a:ext cx="10797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#9Slide05 SVNBulgary" pitchFamily="2" charset="0"/>
              </a:rPr>
              <a:t>II. </a:t>
            </a:r>
            <a:r>
              <a:rPr lang="en-US" sz="9600" dirty="0" err="1">
                <a:solidFill>
                  <a:srgbClr val="FF0000"/>
                </a:solidFill>
                <a:latin typeface="#9Slide05 SVNBulgary" pitchFamily="2" charset="0"/>
              </a:rPr>
              <a:t>Luyện</a:t>
            </a:r>
            <a:r>
              <a:rPr lang="en-US" sz="9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#9Slide05 SVNBulgary" pitchFamily="2" charset="0"/>
              </a:rPr>
              <a:t>tập</a:t>
            </a:r>
            <a:endParaRPr lang="en-SG" sz="96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3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279400" y="253999"/>
            <a:ext cx="11633199" cy="3614288"/>
            <a:chOff x="279400" y="316947"/>
            <a:chExt cx="11633199" cy="220214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316947"/>
              <a:ext cx="11633199" cy="220214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189567" y="566696"/>
              <a:ext cx="10117666" cy="1406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vi-VN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kumimoji="0" lang="vi-VN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Tía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say,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tía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  <a:endParaRPr lang="zh-CN" altLang="en-US" sz="4800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936874" y="3518496"/>
            <a:ext cx="5077670" cy="2172546"/>
            <a:chOff x="1987746" y="256504"/>
            <a:chExt cx="11596844" cy="202657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87746" y="256504"/>
              <a:ext cx="11596844" cy="2026574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2746697" y="935316"/>
              <a:ext cx="10612976" cy="689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s-E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s-E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Tía = </a:t>
              </a:r>
              <a:r>
                <a:rPr lang="es-ES" sz="4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B5CE0749-EFA6-2B37-B415-026F38E64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3369"/>
            <a:ext cx="89805" cy="3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4436" tIns="50784" rIns="44436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1FCE1A2-A0A8-FA3F-7DC0-D1DE83692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7CD8BB7-0C56-C8DB-315A-59C60C225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6138"/>
            <a:ext cx="65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2D153AA1-102F-BE5F-1FF4-975660852D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279400" y="-1"/>
            <a:ext cx="11633199" cy="3879273"/>
            <a:chOff x="279400" y="696291"/>
            <a:chExt cx="11633199" cy="222202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696291"/>
              <a:ext cx="11633199" cy="222202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316566" y="1063777"/>
              <a:ext cx="10117666" cy="13221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vi-VN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kumimoji="0" lang="vi-VN" alt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... </a:t>
              </a:r>
              <a:endParaRPr lang="zh-CN" altLang="en-US" sz="4800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936874" y="3518496"/>
            <a:ext cx="5077670" cy="2172546"/>
            <a:chOff x="1987746" y="256504"/>
            <a:chExt cx="11596844" cy="202657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87746" y="256504"/>
              <a:ext cx="11596844" cy="2026574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2746697" y="935316"/>
              <a:ext cx="9871161" cy="6890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E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n-US" sz="4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</a:t>
              </a:r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4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182769" y="519162"/>
            <a:ext cx="11826461" cy="3727040"/>
            <a:chOff x="279400" y="676413"/>
            <a:chExt cx="11633199" cy="218226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676413"/>
              <a:ext cx="11633199" cy="218226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206500" y="1114577"/>
              <a:ext cx="10363200" cy="1135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vi-VN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kumimoji="0" lang="vi-VN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 em cầm hộ lọ muối chỗ vách kia đưa giùm qua chút! </a:t>
              </a:r>
              <a:endParaRPr lang="zh-CN" altLang="en-US" sz="4000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936874" y="3518496"/>
            <a:ext cx="5426326" cy="2172546"/>
            <a:chOff x="1987746" y="256504"/>
            <a:chExt cx="11596844" cy="202657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87746" y="256504"/>
              <a:ext cx="11596844" cy="2026574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2140599" y="935316"/>
              <a:ext cx="11254102" cy="1263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E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vi-VN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 giùm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M</a:t>
              </a:r>
              <a:r>
                <a:rPr lang="vi-VN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ang giúp</a:t>
              </a:r>
              <a:endPara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7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417946" y="-144644"/>
            <a:ext cx="11633199" cy="3482435"/>
            <a:chOff x="279400" y="537266"/>
            <a:chExt cx="11633199" cy="221208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537266"/>
              <a:ext cx="11633199" cy="221208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196561" y="901179"/>
              <a:ext cx="10363200" cy="1348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kumimoji="0" lang="vi-VN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kumimoji="0" lang="vi-VN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 không thua anh em ta một bước nào đâu.</a:t>
              </a:r>
              <a:endParaRPr lang="zh-CN" altLang="en-US" sz="4400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936874" y="3518496"/>
            <a:ext cx="5426326" cy="2172546"/>
            <a:chOff x="1987746" y="256504"/>
            <a:chExt cx="11596844" cy="202657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87746" y="256504"/>
              <a:ext cx="11596844" cy="2026574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2140599" y="935316"/>
              <a:ext cx="11254102" cy="6890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E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n-US" sz="4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</a:t>
              </a:r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4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9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0" y="112155"/>
            <a:ext cx="12052300" cy="3602091"/>
            <a:chOff x="279400" y="546100"/>
            <a:chExt cx="11633199" cy="246470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546100"/>
              <a:ext cx="11633199" cy="246470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286718" y="1165377"/>
              <a:ext cx="1018476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kumimoji="0" lang="vi-VN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“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“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giùm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“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miền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VN?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5063772" y="3756099"/>
            <a:ext cx="5514979" cy="2172547"/>
            <a:chOff x="1987528" y="259296"/>
            <a:chExt cx="11786308" cy="202657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87528" y="259296"/>
              <a:ext cx="11786308" cy="2026574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2159117" y="608648"/>
              <a:ext cx="11254102" cy="13780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E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s-E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Miền</a:t>
              </a:r>
              <a:r>
                <a:rPr lang="es-E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s-E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hể hiện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 sự thân thương và gần gũi trong cuộc sống thường ngày.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ED21C969-923D-D996-0429-6B669ED2D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3369"/>
            <a:ext cx="89805" cy="3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4436" tIns="50784" rIns="44436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316054B-27B8-5A5B-9124-A3751C66C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2CC29FB-B97F-C5CB-A5D6-BE927AEB9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6138"/>
            <a:ext cx="65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F38375F-8365-9E98-3CED-2044B5A4C1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233218" y="71395"/>
            <a:ext cx="11633199" cy="4500605"/>
            <a:chOff x="243492" y="376101"/>
            <a:chExt cx="11633199" cy="291790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43492" y="376101"/>
              <a:ext cx="11633199" cy="291790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289894" y="638965"/>
              <a:ext cx="10117666" cy="16562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0" lang="vi-VN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kumimoji="0" lang="vi-VN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 tưởng tượng ra đầu tiên hình dáng các hòn núi nớ </a:t>
              </a:r>
            </a:p>
            <a:p>
              <a:pPr algn="ctr"/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hẳn là mắt tiên, cha nhể? </a:t>
              </a:r>
              <a:endParaRPr lang="zh-CN" altLang="en-US" sz="4000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923592" y="3532999"/>
            <a:ext cx="5520132" cy="2629727"/>
            <a:chOff x="1957412" y="270032"/>
            <a:chExt cx="12607379" cy="2453037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57412" y="270032"/>
              <a:ext cx="12607379" cy="2379621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2954614" y="828228"/>
              <a:ext cx="10612976" cy="1894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nớ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=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; 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“cha” =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; 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nhể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=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Nhỉ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8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279400" y="623882"/>
            <a:ext cx="11633199" cy="2560840"/>
            <a:chOff x="279400" y="520701"/>
            <a:chExt cx="11633199" cy="25608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520701"/>
              <a:ext cx="11633199" cy="215741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329266" y="957883"/>
              <a:ext cx="10117666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kumimoji="0" lang="vi-VN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kumimoji="0" lang="vi-VN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ạ. </a:t>
              </a:r>
              <a:endParaRPr lang="zh-CN" altLang="en-US" sz="4400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923592" y="3532999"/>
            <a:ext cx="5520132" cy="2551023"/>
            <a:chOff x="1957412" y="270032"/>
            <a:chExt cx="12607379" cy="2379621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57412" y="270032"/>
              <a:ext cx="12607379" cy="2379621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2954614" y="1115324"/>
              <a:ext cx="10612976" cy="689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</a:t>
              </a:r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”: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én Cơm 4.5&quot; Trắng Bóng BV004 – AeonEsh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t="17720" r="11946" b="29847"/>
          <a:stretch/>
        </p:blipFill>
        <p:spPr bwMode="auto">
          <a:xfrm>
            <a:off x="7150591" y="1813343"/>
            <a:ext cx="4329106" cy="30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1" b="97097" l="8780" r="93171">
                        <a14:foregroundMark x1="71220" y1="89677" x2="71220" y2="89677"/>
                        <a14:foregroundMark x1="45366" y1="92581" x2="45366" y2="92581"/>
                        <a14:foregroundMark x1="28780" y1="92903" x2="28780" y2="92903"/>
                        <a14:foregroundMark x1="37561" y1="91935" x2="37561" y2="91935"/>
                        <a14:foregroundMark x1="37561" y1="91935" x2="37561" y2="91935"/>
                        <a14:foregroundMark x1="45366" y1="91613" x2="45366" y2="91613"/>
                        <a14:foregroundMark x1="46829" y1="91613" x2="50244" y2="92258"/>
                        <a14:foregroundMark x1="67317" y1="89355" x2="73659" y2="89677"/>
                        <a14:foregroundMark x1="73659" y1="89677" x2="73659" y2="89677"/>
                        <a14:foregroundMark x1="73659" y1="89677" x2="73659" y2="89677"/>
                        <a14:foregroundMark x1="93171" y1="24194" x2="93171" y2="24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497" y="4616699"/>
            <a:ext cx="1266755" cy="1915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" b="96587" l="9350" r="894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04497" y="325720"/>
            <a:ext cx="1551198" cy="1847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3" b="97654" l="2920" r="93431">
                        <a14:foregroundMark x1="47810" y1="2933" x2="47810" y2="2933"/>
                        <a14:foregroundMark x1="6204" y1="32845" x2="6204" y2="32845"/>
                        <a14:foregroundMark x1="51825" y1="57478" x2="51825" y2="57478"/>
                        <a14:foregroundMark x1="48540" y1="77126" x2="48540" y2="77126"/>
                        <a14:foregroundMark x1="43431" y1="63050" x2="43431" y2="63050"/>
                        <a14:foregroundMark x1="41971" y1="60411" x2="41971" y2="60411"/>
                        <a14:foregroundMark x1="47445" y1="60117" x2="47445" y2="60117"/>
                        <a14:foregroundMark x1="54380" y1="63636" x2="54380" y2="63636"/>
                        <a14:foregroundMark x1="55109" y1="71261" x2="55109" y2="71261"/>
                        <a14:foregroundMark x1="50730" y1="90616" x2="50730" y2="90616"/>
                        <a14:foregroundMark x1="52190" y1="95601" x2="52190" y2="95601"/>
                        <a14:foregroundMark x1="63869" y1="88856" x2="63869" y2="88856"/>
                        <a14:foregroundMark x1="62774" y1="88563" x2="62774" y2="88563"/>
                        <a14:foregroundMark x1="55474" y1="90616" x2="55474" y2="90616"/>
                        <a14:foregroundMark x1="49270" y1="91202" x2="49270" y2="91202"/>
                        <a14:foregroundMark x1="39416" y1="91496" x2="39416" y2="91496"/>
                        <a14:foregroundMark x1="38686" y1="89150" x2="38686" y2="89150"/>
                        <a14:foregroundMark x1="37591" y1="86510" x2="37591" y2="86510"/>
                        <a14:foregroundMark x1="37591" y1="89150" x2="37591" y2="89150"/>
                        <a14:foregroundMark x1="47445" y1="91789" x2="47445" y2="91789"/>
                        <a14:foregroundMark x1="57299" y1="91496" x2="57299" y2="91496"/>
                        <a14:foregroundMark x1="45255" y1="79472" x2="45255" y2="79472"/>
                        <a14:foregroundMark x1="45255" y1="77713" x2="45255" y2="77713"/>
                        <a14:foregroundMark x1="42701" y1="63343" x2="42701" y2="63343"/>
                        <a14:foregroundMark x1="42701" y1="59531" x2="42701" y2="59531"/>
                        <a14:foregroundMark x1="42701" y1="59531" x2="42701" y2="59531"/>
                        <a14:foregroundMark x1="37591" y1="59238" x2="37591" y2="59238"/>
                        <a14:foregroundMark x1="35401" y1="62170" x2="35401" y2="62170"/>
                        <a14:foregroundMark x1="51095" y1="98240" x2="51095" y2="98240"/>
                        <a14:foregroundMark x1="60219" y1="96188" x2="60219" y2="96188"/>
                        <a14:foregroundMark x1="31752" y1="92375" x2="31752" y2="92375"/>
                        <a14:foregroundMark x1="36131" y1="94135" x2="36131" y2="94135"/>
                        <a14:foregroundMark x1="34672" y1="94428" x2="34672" y2="94428"/>
                        <a14:foregroundMark x1="31022" y1="93255" x2="31022" y2="93255"/>
                        <a14:foregroundMark x1="29562" y1="93255" x2="29562" y2="93255"/>
                        <a14:foregroundMark x1="86131" y1="53079" x2="87956" y2="53079"/>
                        <a14:foregroundMark x1="86496" y1="27273" x2="86496" y2="27273"/>
                        <a14:foregroundMark x1="88686" y1="28446" x2="88686" y2="28446"/>
                        <a14:foregroundMark x1="89051" y1="31378" x2="89051" y2="31378"/>
                        <a14:foregroundMark x1="88686" y1="32258" x2="88686" y2="32258"/>
                        <a14:foregroundMark x1="86131" y1="35191" x2="86131" y2="35191"/>
                        <a14:foregroundMark x1="6934" y1="27859" x2="6934" y2="27859"/>
                        <a14:foregroundMark x1="6204" y1="27273" x2="6204" y2="27273"/>
                        <a14:foregroundMark x1="6204" y1="25513" x2="6204" y2="25513"/>
                        <a14:foregroundMark x1="2920" y1="32258" x2="2920" y2="32258"/>
                        <a14:foregroundMark x1="39416" y1="94428" x2="39416" y2="94428"/>
                        <a14:foregroundMark x1="33942" y1="95894" x2="33942" y2="95894"/>
                        <a14:foregroundMark x1="35401" y1="96774" x2="35401" y2="96774"/>
                        <a14:foregroundMark x1="61314" y1="96774" x2="61314" y2="96774"/>
                        <a14:foregroundMark x1="59489" y1="95308" x2="59489" y2="95308"/>
                        <a14:foregroundMark x1="56569" y1="95015" x2="56569" y2="95015"/>
                        <a14:foregroundMark x1="55474" y1="95601" x2="55474" y2="95601"/>
                        <a14:foregroundMark x1="36131" y1="96481" x2="36131" y2="96481"/>
                        <a14:foregroundMark x1="39416" y1="93548" x2="39416" y2="93548"/>
                        <a14:foregroundMark x1="29197" y1="94721" x2="29197" y2="94721"/>
                        <a14:foregroundMark x1="29197" y1="94721" x2="29197" y2="94721"/>
                        <a14:foregroundMark x1="51825" y1="60117" x2="51825" y2="62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4829" y="2546733"/>
            <a:ext cx="1484553" cy="1847565"/>
          </a:xfrm>
          <a:prstGeom prst="rect">
            <a:avLst/>
          </a:prstGeom>
        </p:spPr>
      </p:pic>
      <p:grpSp>
        <p:nvGrpSpPr>
          <p:cNvPr id="9" name="组合 11"/>
          <p:cNvGrpSpPr/>
          <p:nvPr/>
        </p:nvGrpSpPr>
        <p:grpSpPr>
          <a:xfrm>
            <a:off x="2443999" y="808882"/>
            <a:ext cx="1192307" cy="1004461"/>
            <a:chOff x="1916653" y="2175164"/>
            <a:chExt cx="2581350" cy="2730737"/>
          </a:xfrm>
        </p:grpSpPr>
        <p:pic>
          <p:nvPicPr>
            <p:cNvPr id="10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1" name="文本框 5"/>
            <p:cNvSpPr txBox="1"/>
            <p:nvPr/>
          </p:nvSpPr>
          <p:spPr>
            <a:xfrm>
              <a:off x="2280175" y="2629025"/>
              <a:ext cx="2005050" cy="1823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Bắc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78812" y="2937528"/>
            <a:ext cx="1568812" cy="1576178"/>
            <a:chOff x="1916653" y="2175164"/>
            <a:chExt cx="2581350" cy="4285012"/>
          </a:xfrm>
        </p:grpSpPr>
        <p:pic>
          <p:nvPicPr>
            <p:cNvPr id="13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4" name="文本框 5"/>
            <p:cNvSpPr txBox="1"/>
            <p:nvPr/>
          </p:nvSpPr>
          <p:spPr>
            <a:xfrm>
              <a:off x="2280175" y="2629025"/>
              <a:ext cx="2005050" cy="383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Trung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5" name="组合 11"/>
          <p:cNvGrpSpPr/>
          <p:nvPr/>
        </p:nvGrpSpPr>
        <p:grpSpPr>
          <a:xfrm>
            <a:off x="2478812" y="5218322"/>
            <a:ext cx="1192307" cy="1004461"/>
            <a:chOff x="1916653" y="2175164"/>
            <a:chExt cx="2581350" cy="2730737"/>
          </a:xfrm>
        </p:grpSpPr>
        <p:pic>
          <p:nvPicPr>
            <p:cNvPr id="16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7" name="文本框 5"/>
            <p:cNvSpPr txBox="1"/>
            <p:nvPr/>
          </p:nvSpPr>
          <p:spPr>
            <a:xfrm>
              <a:off x="2280175" y="2629025"/>
              <a:ext cx="2005050" cy="1823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Nam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0" name="组合 11"/>
          <p:cNvGrpSpPr/>
          <p:nvPr/>
        </p:nvGrpSpPr>
        <p:grpSpPr>
          <a:xfrm>
            <a:off x="4897281" y="808882"/>
            <a:ext cx="1192307" cy="1004461"/>
            <a:chOff x="1916653" y="2175164"/>
            <a:chExt cx="2581350" cy="2730737"/>
          </a:xfrm>
        </p:grpSpPr>
        <p:pic>
          <p:nvPicPr>
            <p:cNvPr id="21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2" name="文本框 5"/>
            <p:cNvSpPr txBox="1"/>
            <p:nvPr/>
          </p:nvSpPr>
          <p:spPr>
            <a:xfrm>
              <a:off x="2280175" y="2629025"/>
              <a:ext cx="2005050" cy="1823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Bát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3" name="组合 11"/>
          <p:cNvGrpSpPr/>
          <p:nvPr/>
        </p:nvGrpSpPr>
        <p:grpSpPr>
          <a:xfrm>
            <a:off x="4959252" y="2937528"/>
            <a:ext cx="1192307" cy="1004461"/>
            <a:chOff x="1916653" y="2175164"/>
            <a:chExt cx="2581350" cy="2730737"/>
          </a:xfrm>
        </p:grpSpPr>
        <p:pic>
          <p:nvPicPr>
            <p:cNvPr id="24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5" name="文本框 5"/>
            <p:cNvSpPr txBox="1"/>
            <p:nvPr/>
          </p:nvSpPr>
          <p:spPr>
            <a:xfrm>
              <a:off x="2280175" y="2629025"/>
              <a:ext cx="2005050" cy="1823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Đọi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6" name="组合 11"/>
          <p:cNvGrpSpPr/>
          <p:nvPr/>
        </p:nvGrpSpPr>
        <p:grpSpPr>
          <a:xfrm>
            <a:off x="4885008" y="5218322"/>
            <a:ext cx="1353954" cy="1576178"/>
            <a:chOff x="1916653" y="2175164"/>
            <a:chExt cx="2581350" cy="4285012"/>
          </a:xfrm>
        </p:grpSpPr>
        <p:pic>
          <p:nvPicPr>
            <p:cNvPr id="27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8" name="文本框 5"/>
            <p:cNvSpPr txBox="1"/>
            <p:nvPr/>
          </p:nvSpPr>
          <p:spPr>
            <a:xfrm>
              <a:off x="2280175" y="2629025"/>
              <a:ext cx="2005050" cy="383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Chén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5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279400" y="623882"/>
            <a:ext cx="11912600" cy="2353726"/>
            <a:chOff x="279400" y="520701"/>
            <a:chExt cx="11633199" cy="235372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520701"/>
              <a:ext cx="11633199" cy="215741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238677" y="935435"/>
              <a:ext cx="1030832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kumimoji="0" lang="vi-VN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kumimoji="0" lang="vi-VN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dớ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dận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mi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dớ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dận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nốt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 </a:t>
              </a:r>
              <a:endParaRPr lang="zh-CN" altLang="en-US" sz="4000" dirty="0">
                <a:solidFill>
                  <a:srgbClr val="E9471A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923592" y="3532999"/>
            <a:ext cx="5520132" cy="2551023"/>
            <a:chOff x="1957412" y="270032"/>
            <a:chExt cx="12607379" cy="2379621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57412" y="270032"/>
              <a:ext cx="12607379" cy="2379621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3766765" y="792948"/>
              <a:ext cx="10612976" cy="1378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dớ</a:t>
              </a:r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dận</a:t>
              </a:r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”: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vẩn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; </a:t>
              </a:r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“mi”: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mày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5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0" y="254000"/>
            <a:ext cx="12052300" cy="3126509"/>
            <a:chOff x="279400" y="546100"/>
            <a:chExt cx="11633199" cy="246470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546100"/>
              <a:ext cx="11633199" cy="246470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287671" y="774988"/>
              <a:ext cx="10045700" cy="15285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kumimoji="0" lang="vi-VN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nớ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“cha”, “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“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dớ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dận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“mi”</a:t>
              </a:r>
              <a:r>
                <a: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miền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VN?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166859" y="3357307"/>
            <a:ext cx="6772628" cy="2765860"/>
            <a:chOff x="1973757" y="218413"/>
            <a:chExt cx="11786308" cy="2214242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73757" y="218413"/>
              <a:ext cx="11786308" cy="2214242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2159117" y="608648"/>
              <a:ext cx="11254101" cy="15769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E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s-E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Miền</a:t>
              </a:r>
              <a:r>
                <a:rPr lang="es-E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s-E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hể hiện quan hệ cha con gần gũi và tô đậm màu sắc địa phương xứ Nghệ và giúp người đọc hiểu rõ hơn về văn hóa của họ.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ED21C969-923D-D996-0429-6B669ED2D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3369"/>
            <a:ext cx="89805" cy="3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4436" tIns="50784" rIns="44436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316054B-27B8-5A5B-9124-A3751C66C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499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2CC29FB-B97F-C5CB-A5D6-BE927AEB9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6138"/>
            <a:ext cx="65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F38375F-8365-9E98-3CED-2044B5A4C1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77318">
            <a:off x="10925915" y="2057400"/>
            <a:ext cx="2108835" cy="274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4148" flipH="1" flipV="1">
            <a:off x="-761340" y="2069088"/>
            <a:ext cx="2108835" cy="2743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72011"/>
          <a:stretch>
            <a:fillRect/>
          </a:stretch>
        </p:blipFill>
        <p:spPr>
          <a:xfrm flipH="1" flipV="1">
            <a:off x="-113546" y="-465599"/>
            <a:ext cx="12419091" cy="11513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72011"/>
          <a:stretch>
            <a:fillRect/>
          </a:stretch>
        </p:blipFill>
        <p:spPr>
          <a:xfrm>
            <a:off x="-113546" y="6172201"/>
            <a:ext cx="12419091" cy="11513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13370" y="3283249"/>
            <a:ext cx="1733691" cy="19729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3776"/>
          <a:stretch>
            <a:fillRect/>
          </a:stretch>
        </p:blipFill>
        <p:spPr>
          <a:xfrm>
            <a:off x="2296578" y="3235318"/>
            <a:ext cx="1292691" cy="18851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16100"/>
          <a:stretch>
            <a:fillRect/>
          </a:stretch>
        </p:blipFill>
        <p:spPr>
          <a:xfrm>
            <a:off x="5388271" y="3283249"/>
            <a:ext cx="1398323" cy="193914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18028" y="627485"/>
            <a:ext cx="9336894" cy="1859917"/>
            <a:chOff x="0" y="0"/>
            <a:chExt cx="3688650" cy="6174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88650" cy="617435"/>
            </a:xfrm>
            <a:custGeom>
              <a:avLst/>
              <a:gdLst/>
              <a:ahLst/>
              <a:cxnLst/>
              <a:rect l="l" t="t" r="r" b="b"/>
              <a:pathLst>
                <a:path w="3688650" h="617435">
                  <a:moveTo>
                    <a:pt x="14925" y="0"/>
                  </a:moveTo>
                  <a:lnTo>
                    <a:pt x="3673725" y="0"/>
                  </a:lnTo>
                  <a:cubicBezTo>
                    <a:pt x="3677683" y="0"/>
                    <a:pt x="3681479" y="1572"/>
                    <a:pt x="3684278" y="4371"/>
                  </a:cubicBezTo>
                  <a:cubicBezTo>
                    <a:pt x="3687077" y="7170"/>
                    <a:pt x="3688650" y="10967"/>
                    <a:pt x="3688650" y="14925"/>
                  </a:cubicBezTo>
                  <a:lnTo>
                    <a:pt x="3688650" y="602510"/>
                  </a:lnTo>
                  <a:cubicBezTo>
                    <a:pt x="3688650" y="610753"/>
                    <a:pt x="3681968" y="617435"/>
                    <a:pt x="3673725" y="617435"/>
                  </a:cubicBezTo>
                  <a:lnTo>
                    <a:pt x="14925" y="617435"/>
                  </a:lnTo>
                  <a:cubicBezTo>
                    <a:pt x="10967" y="617435"/>
                    <a:pt x="7170" y="615862"/>
                    <a:pt x="4371" y="613063"/>
                  </a:cubicBezTo>
                  <a:cubicBezTo>
                    <a:pt x="1572" y="610264"/>
                    <a:pt x="0" y="606468"/>
                    <a:pt x="0" y="602510"/>
                  </a:cubicBezTo>
                  <a:lnTo>
                    <a:pt x="0" y="14925"/>
                  </a:lnTo>
                  <a:cubicBezTo>
                    <a:pt x="0" y="6682"/>
                    <a:pt x="6682" y="0"/>
                    <a:pt x="14925" y="0"/>
                  </a:cubicBezTo>
                  <a:close/>
                </a:path>
              </a:pathLst>
            </a:custGeom>
            <a:solidFill>
              <a:srgbClr val="FBDB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23825"/>
              <a:ext cx="812800" cy="9366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0"/>
                </a:lnSpc>
              </a:pPr>
              <a:endParaRPr sz="1200" b="1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55841" y="1364753"/>
            <a:ext cx="1910939" cy="156935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35821" y="799622"/>
            <a:ext cx="847125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1</a:t>
            </a:r>
            <a:r>
              <a:rPr lang="vi-VN" sz="3200" dirty="0">
                <a:solidFill>
                  <a:srgbClr val="0070C0"/>
                </a:solidFill>
                <a:latin typeface="#9Slide05 SVNBulgary" pitchFamily="2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Đâu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: </a:t>
            </a:r>
          </a:p>
          <a:p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(1)</a:t>
            </a:r>
            <a:r>
              <a:rPr lang="vi-VN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lạnh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lẽo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, (2)</a:t>
            </a:r>
            <a:r>
              <a:rPr lang="vi-VN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lạnh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lùng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, (3)</a:t>
            </a:r>
            <a:r>
              <a:rPr lang="vi-VN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nung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nay, (4)</a:t>
            </a:r>
            <a:r>
              <a:rPr lang="vi-VN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lí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lẽ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, (5)</a:t>
            </a:r>
            <a:r>
              <a:rPr lang="vi-VN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nãi</a:t>
            </a:r>
            <a:endParaRPr lang="en-US" sz="3200" dirty="0">
              <a:solidFill>
                <a:srgbClr val="0070C0"/>
              </a:solidFill>
              <a:latin typeface="#9Slide05 SVNBulgary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86168" y="5553334"/>
            <a:ext cx="4571010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800" dirty="0">
                <a:latin typeface="#9Slide03 Ample" panose="02000000000000000000" pitchFamily="2" charset="0"/>
              </a:rPr>
              <a:t>A. (1) (2) (3)</a:t>
            </a:r>
          </a:p>
        </p:txBody>
      </p:sp>
      <p:sp>
        <p:nvSpPr>
          <p:cNvPr id="15" name="AutoShape 15"/>
          <p:cNvSpPr/>
          <p:nvPr/>
        </p:nvSpPr>
        <p:spPr>
          <a:xfrm rot="-5433628">
            <a:off x="2582488" y="2862515"/>
            <a:ext cx="713889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-5400000">
            <a:off x="5698435" y="2893473"/>
            <a:ext cx="776081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-5400000">
            <a:off x="9076300" y="2879333"/>
            <a:ext cx="776081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5218700" y="5515234"/>
            <a:ext cx="2423017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800" dirty="0">
                <a:latin typeface="#9Slide03 Ample" panose="02000000000000000000" pitchFamily="2" charset="0"/>
              </a:rPr>
              <a:t>B.(2) (4) (5)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531507" y="5497830"/>
            <a:ext cx="1943137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800" dirty="0">
                <a:latin typeface="#9Slide03 Ample" panose="02000000000000000000" pitchFamily="2" charset="0"/>
              </a:rPr>
              <a:t>C.</a:t>
            </a:r>
            <a:r>
              <a:rPr lang="vi-VN" sz="2800" dirty="0">
                <a:latin typeface="#9Slide03 Ample" panose="02000000000000000000" pitchFamily="2" charset="0"/>
              </a:rPr>
              <a:t> </a:t>
            </a:r>
            <a:r>
              <a:rPr lang="en-US" sz="2800" dirty="0">
                <a:latin typeface="#9Slide03 Ample" panose="02000000000000000000" pitchFamily="2" charset="0"/>
              </a:rPr>
              <a:t>(1) (2) (4)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54 -0.02616 L 0.09154 -0.02593 C 0.10847 -0.04908 0.12383 -0.07385 0.14297 -0.09584 C 0.16745 -0.12385 0.21654 -0.1588 0.24779 -0.17616 C 0.27188 -0.18912 0.30196 -0.19121 0.32774 -0.19491 C 0.3586 -0.19352 0.39011 -0.1963 0.42031 -0.19005 C 0.44141 -0.18565 0.46055 -0.17454 0.47917 -0.16412 C 0.51641 -0.14237 0.55196 -0.11783 0.58763 -0.09422 C 0.59466 -0.08936 0.60222 -0.08519 0.60729 -0.07848 C 0.6194 -0.0625 0.63021 -0.04561 0.63933 -0.02801 C 0.64571 -0.01528 0.6487 -0.00116 0.65352 0.01226 C 0.65169 0.04236 0.65052 0.07291 0.64818 0.10301 C 0.64701 0.11736 0.64271 0.13171 0.64271 0.14629 C 0.64271 0.17152 0.64571 0.19652 0.64818 0.22152 C 0.64922 0.23379 0.65169 0.24606 0.65352 0.25833 C 0.65495 0.26875 0.65482 0.27129 0.65703 0.28078 C 0.66615 0.31898 0.66589 0.30347 0.66589 0.32129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77318">
            <a:off x="10925915" y="2057400"/>
            <a:ext cx="2108835" cy="274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4148" flipH="1" flipV="1">
            <a:off x="-761340" y="2069088"/>
            <a:ext cx="2108835" cy="2743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72011"/>
          <a:stretch>
            <a:fillRect/>
          </a:stretch>
        </p:blipFill>
        <p:spPr>
          <a:xfrm flipH="1" flipV="1">
            <a:off x="-113546" y="-465599"/>
            <a:ext cx="12419091" cy="11513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72011"/>
          <a:stretch>
            <a:fillRect/>
          </a:stretch>
        </p:blipFill>
        <p:spPr>
          <a:xfrm>
            <a:off x="-113546" y="6172201"/>
            <a:ext cx="12419091" cy="11513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13370" y="3283249"/>
            <a:ext cx="1733691" cy="19729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3776"/>
          <a:stretch>
            <a:fillRect/>
          </a:stretch>
        </p:blipFill>
        <p:spPr>
          <a:xfrm>
            <a:off x="2296578" y="3235318"/>
            <a:ext cx="1292691" cy="18851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16100"/>
          <a:stretch>
            <a:fillRect/>
          </a:stretch>
        </p:blipFill>
        <p:spPr>
          <a:xfrm>
            <a:off x="5388271" y="3283249"/>
            <a:ext cx="1398323" cy="193914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64580" y="958582"/>
            <a:ext cx="10108583" cy="1562882"/>
            <a:chOff x="0" y="0"/>
            <a:chExt cx="3688650" cy="6174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88650" cy="617435"/>
            </a:xfrm>
            <a:custGeom>
              <a:avLst/>
              <a:gdLst/>
              <a:ahLst/>
              <a:cxnLst/>
              <a:rect l="l" t="t" r="r" b="b"/>
              <a:pathLst>
                <a:path w="3688650" h="617435">
                  <a:moveTo>
                    <a:pt x="14925" y="0"/>
                  </a:moveTo>
                  <a:lnTo>
                    <a:pt x="3673725" y="0"/>
                  </a:lnTo>
                  <a:cubicBezTo>
                    <a:pt x="3677683" y="0"/>
                    <a:pt x="3681479" y="1572"/>
                    <a:pt x="3684278" y="4371"/>
                  </a:cubicBezTo>
                  <a:cubicBezTo>
                    <a:pt x="3687077" y="7170"/>
                    <a:pt x="3688650" y="10967"/>
                    <a:pt x="3688650" y="14925"/>
                  </a:cubicBezTo>
                  <a:lnTo>
                    <a:pt x="3688650" y="602510"/>
                  </a:lnTo>
                  <a:cubicBezTo>
                    <a:pt x="3688650" y="610753"/>
                    <a:pt x="3681968" y="617435"/>
                    <a:pt x="3673725" y="617435"/>
                  </a:cubicBezTo>
                  <a:lnTo>
                    <a:pt x="14925" y="617435"/>
                  </a:lnTo>
                  <a:cubicBezTo>
                    <a:pt x="10967" y="617435"/>
                    <a:pt x="7170" y="615862"/>
                    <a:pt x="4371" y="613063"/>
                  </a:cubicBezTo>
                  <a:cubicBezTo>
                    <a:pt x="1572" y="610264"/>
                    <a:pt x="0" y="606468"/>
                    <a:pt x="0" y="602510"/>
                  </a:cubicBezTo>
                  <a:lnTo>
                    <a:pt x="0" y="14925"/>
                  </a:lnTo>
                  <a:cubicBezTo>
                    <a:pt x="0" y="6682"/>
                    <a:pt x="6682" y="0"/>
                    <a:pt x="14925" y="0"/>
                  </a:cubicBezTo>
                  <a:close/>
                </a:path>
              </a:pathLst>
            </a:custGeom>
            <a:solidFill>
              <a:srgbClr val="FBDB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23825"/>
              <a:ext cx="812800" cy="9366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0"/>
                </a:lnSpc>
              </a:pPr>
              <a:endParaRPr sz="1200" b="1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55841" y="1364753"/>
            <a:ext cx="1910939" cy="156935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14054" y="961632"/>
            <a:ext cx="1000282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2</a:t>
            </a:r>
            <a:r>
              <a:rPr lang="vi-VN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sau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đây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viết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đúng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chính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tả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?</a:t>
            </a:r>
            <a:r>
              <a:rPr lang="vi-VN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Sửa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viết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sai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đúng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45874" y="5416246"/>
            <a:ext cx="147910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2400" dirty="0">
                <a:latin typeface="#9Slide03 Ample" panose="02000000000000000000" pitchFamily="2" charset="0"/>
              </a:rPr>
              <a:t>A. </a:t>
            </a:r>
            <a:r>
              <a:rPr lang="en-US" sz="2400" dirty="0" err="1">
                <a:latin typeface="#9Slide03 Ample" panose="02000000000000000000" pitchFamily="2" charset="0"/>
              </a:rPr>
              <a:t>Lũ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lượt</a:t>
            </a:r>
            <a:r>
              <a:rPr lang="en-US" sz="2400" dirty="0">
                <a:latin typeface="#9Slide03 Ample" panose="02000000000000000000" pitchFamily="2" charset="0"/>
              </a:rPr>
              <a:t>, </a:t>
            </a:r>
            <a:r>
              <a:rPr lang="en-US" sz="2400" dirty="0" err="1">
                <a:latin typeface="#9Slide03 Ample" panose="02000000000000000000" pitchFamily="2" charset="0"/>
              </a:rPr>
              <a:t>nực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lưỡng</a:t>
            </a:r>
            <a:endParaRPr lang="en-US" sz="2400" dirty="0">
              <a:latin typeface="#9Slide03 Ample" panose="02000000000000000000" pitchFamily="2" charset="0"/>
            </a:endParaRPr>
          </a:p>
        </p:txBody>
      </p:sp>
      <p:sp>
        <p:nvSpPr>
          <p:cNvPr id="15" name="AutoShape 15"/>
          <p:cNvSpPr/>
          <p:nvPr/>
        </p:nvSpPr>
        <p:spPr>
          <a:xfrm rot="-5433628">
            <a:off x="2582488" y="2862515"/>
            <a:ext cx="713889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-5400000">
            <a:off x="5698435" y="2893473"/>
            <a:ext cx="776081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-5400000">
            <a:off x="9076300" y="2879333"/>
            <a:ext cx="776081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5486400" y="5535088"/>
            <a:ext cx="185813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2400" dirty="0">
                <a:latin typeface="#9Slide03 Ample" panose="02000000000000000000" pitchFamily="2" charset="0"/>
              </a:rPr>
              <a:t>B. </a:t>
            </a:r>
            <a:r>
              <a:rPr lang="en-US" sz="2400" dirty="0">
                <a:latin typeface="#9Slide03 Ample" panose="02000000000000000000" pitchFamily="2" charset="0"/>
              </a:rPr>
              <a:t>Lo </a:t>
            </a:r>
            <a:r>
              <a:rPr lang="en-US" sz="2400" dirty="0" err="1">
                <a:latin typeface="#9Slide03 Ample" panose="02000000000000000000" pitchFamily="2" charset="0"/>
              </a:rPr>
              <a:t>lắng</a:t>
            </a:r>
            <a:r>
              <a:rPr lang="en-US" sz="2400" dirty="0">
                <a:latin typeface="#9Slide03 Ample" panose="02000000000000000000" pitchFamily="2" charset="0"/>
              </a:rPr>
              <a:t>, lung </a:t>
            </a:r>
            <a:r>
              <a:rPr lang="en-US" sz="2400" dirty="0" err="1">
                <a:latin typeface="#9Slide03 Ample" panose="02000000000000000000" pitchFamily="2" charset="0"/>
              </a:rPr>
              <a:t>linh</a:t>
            </a:r>
            <a:endParaRPr lang="en-US" sz="2400" dirty="0">
              <a:latin typeface="#9Slide03 Ample" panose="02000000000000000000" pitchFamily="2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932243" y="5516481"/>
            <a:ext cx="155804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2400" dirty="0">
                <a:latin typeface="#9Slide03 Ample" panose="02000000000000000000" pitchFamily="2" charset="0"/>
              </a:rPr>
              <a:t>C. </a:t>
            </a:r>
            <a:r>
              <a:rPr lang="en-US" sz="2400" dirty="0" err="1">
                <a:latin typeface="#9Slide03 Ample" panose="02000000000000000000" pitchFamily="2" charset="0"/>
              </a:rPr>
              <a:t>Lặc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lè</a:t>
            </a:r>
            <a:r>
              <a:rPr lang="en-US" sz="2400" dirty="0">
                <a:latin typeface="#9Slide03 Ample" panose="02000000000000000000" pitchFamily="2" charset="0"/>
              </a:rPr>
              <a:t>, </a:t>
            </a:r>
            <a:r>
              <a:rPr lang="en-US" sz="2400" dirty="0" err="1">
                <a:latin typeface="#9Slide03 Ample" panose="02000000000000000000" pitchFamily="2" charset="0"/>
              </a:rPr>
              <a:t>nong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lanh</a:t>
            </a:r>
            <a:endParaRPr lang="en-US" sz="2400" dirty="0">
              <a:latin typeface="#9Slide03 Ample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5 -0.03534 L 0.0915 -0.03534 C 0.10044 -0.05726 0.10842 -0.08056 0.11832 -0.10124 C 0.13108 -0.12763 0.1566 -0.16065 0.17292 -0.17686 C 0.18542 -0.1892 0.20113 -0.19121 0.21459 -0.19491 C 0.23064 -0.19337 0.24705 -0.19599 0.26276 -0.19013 C 0.2737 -0.18596 0.28368 -0.17547 0.29332 -0.16544 C 0.31276 -0.14522 0.33125 -0.12207 0.34983 -0.09954 C 0.35347 -0.09507 0.35738 -0.0909 0.35998 -0.08473 C 0.36641 -0.06976 0.37196 -0.05371 0.37665 -0.03704 C 0.38004 -0.025 0.3816 -0.01173 0.38412 0.00092 C 0.38316 0.02947 0.38255 0.05802 0.38134 0.08642 C 0.38073 0.1003 0.37856 0.11373 0.37856 0.12762 C 0.37856 0.15123 0.38004 0.17484 0.38134 0.19845 C 0.38195 0.21003 0.38316 0.22145 0.38412 0.23302 C 0.3849 0.24305 0.38472 0.24537 0.38594 0.25432 C 0.3908 0.29027 0.39054 0.27577 0.39054 0.29228 " pathEditMode="relative" ptsTypes="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77318">
            <a:off x="10925915" y="2057400"/>
            <a:ext cx="2108835" cy="274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4148" flipH="1" flipV="1">
            <a:off x="-761340" y="2069088"/>
            <a:ext cx="2108835" cy="2743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72011"/>
          <a:stretch>
            <a:fillRect/>
          </a:stretch>
        </p:blipFill>
        <p:spPr>
          <a:xfrm flipH="1" flipV="1">
            <a:off x="-113546" y="-465599"/>
            <a:ext cx="12419091" cy="11513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72011"/>
          <a:stretch>
            <a:fillRect/>
          </a:stretch>
        </p:blipFill>
        <p:spPr>
          <a:xfrm>
            <a:off x="-227091" y="6223001"/>
            <a:ext cx="12419091" cy="11513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97495" y="3241668"/>
            <a:ext cx="1733691" cy="19729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3776"/>
          <a:stretch>
            <a:fillRect/>
          </a:stretch>
        </p:blipFill>
        <p:spPr>
          <a:xfrm>
            <a:off x="2296578" y="3235318"/>
            <a:ext cx="1292691" cy="18851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16100"/>
          <a:stretch>
            <a:fillRect/>
          </a:stretch>
        </p:blipFill>
        <p:spPr>
          <a:xfrm>
            <a:off x="5388271" y="3262728"/>
            <a:ext cx="1398323" cy="193914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64581" y="719599"/>
            <a:ext cx="9336894" cy="1801865"/>
            <a:chOff x="0" y="0"/>
            <a:chExt cx="3688650" cy="6174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88650" cy="617435"/>
            </a:xfrm>
            <a:custGeom>
              <a:avLst/>
              <a:gdLst/>
              <a:ahLst/>
              <a:cxnLst/>
              <a:rect l="l" t="t" r="r" b="b"/>
              <a:pathLst>
                <a:path w="3688650" h="617435">
                  <a:moveTo>
                    <a:pt x="14925" y="0"/>
                  </a:moveTo>
                  <a:lnTo>
                    <a:pt x="3673725" y="0"/>
                  </a:lnTo>
                  <a:cubicBezTo>
                    <a:pt x="3677683" y="0"/>
                    <a:pt x="3681479" y="1572"/>
                    <a:pt x="3684278" y="4371"/>
                  </a:cubicBezTo>
                  <a:cubicBezTo>
                    <a:pt x="3687077" y="7170"/>
                    <a:pt x="3688650" y="10967"/>
                    <a:pt x="3688650" y="14925"/>
                  </a:cubicBezTo>
                  <a:lnTo>
                    <a:pt x="3688650" y="602510"/>
                  </a:lnTo>
                  <a:cubicBezTo>
                    <a:pt x="3688650" y="610753"/>
                    <a:pt x="3681968" y="617435"/>
                    <a:pt x="3673725" y="617435"/>
                  </a:cubicBezTo>
                  <a:lnTo>
                    <a:pt x="14925" y="617435"/>
                  </a:lnTo>
                  <a:cubicBezTo>
                    <a:pt x="10967" y="617435"/>
                    <a:pt x="7170" y="615862"/>
                    <a:pt x="4371" y="613063"/>
                  </a:cubicBezTo>
                  <a:cubicBezTo>
                    <a:pt x="1572" y="610264"/>
                    <a:pt x="0" y="606468"/>
                    <a:pt x="0" y="602510"/>
                  </a:cubicBezTo>
                  <a:lnTo>
                    <a:pt x="0" y="14925"/>
                  </a:lnTo>
                  <a:cubicBezTo>
                    <a:pt x="0" y="6682"/>
                    <a:pt x="6682" y="0"/>
                    <a:pt x="14925" y="0"/>
                  </a:cubicBezTo>
                  <a:close/>
                </a:path>
              </a:pathLst>
            </a:custGeom>
            <a:solidFill>
              <a:srgbClr val="FBDB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23825"/>
              <a:ext cx="812800" cy="9366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0"/>
                </a:lnSpc>
              </a:pPr>
              <a:endParaRPr sz="1200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55841" y="1364753"/>
            <a:ext cx="1910939" cy="156935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626317" y="866782"/>
            <a:ext cx="848922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3</a:t>
            </a:r>
            <a:r>
              <a:rPr lang="vi-VN" sz="3200" dirty="0">
                <a:solidFill>
                  <a:srgbClr val="0070C0"/>
                </a:solidFill>
                <a:latin typeface="#9Slide03 Ample" panose="02000000000000000000" pitchFamily="2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Điền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#9Slide05 SVNBulgary" pitchFamily="2" charset="0"/>
              </a:rPr>
              <a:t>thích</a:t>
            </a:r>
            <a:r>
              <a:rPr lang="en-US" alt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#9Slide05 SVNBulgary" pitchFamily="2" charset="0"/>
              </a:rPr>
              <a:t>hợp</a:t>
            </a:r>
            <a:r>
              <a:rPr lang="vi-VN" alt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:</a:t>
            </a:r>
            <a:endParaRPr lang="vi-VN" sz="3200" dirty="0">
              <a:solidFill>
                <a:srgbClr val="0070C0"/>
              </a:solidFill>
              <a:latin typeface="#9Slide05 SVNBulgary" pitchFamily="2" charset="0"/>
            </a:endParaRPr>
          </a:p>
          <a:p>
            <a:pPr indent="1203325"/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Ta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dại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nơi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…</a:t>
            </a:r>
          </a:p>
          <a:p>
            <a:pPr indent="1203325"/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khôn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chốn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lao</a:t>
            </a:r>
            <a:r>
              <a:rPr lang="en-US" sz="32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5 SVNBulgary" pitchFamily="2" charset="0"/>
              </a:rPr>
              <a:t>xao</a:t>
            </a:r>
            <a:endParaRPr lang="en-US" sz="3200" dirty="0">
              <a:solidFill>
                <a:srgbClr val="0070C0"/>
              </a:solidFill>
              <a:latin typeface="#9Slide05 SVNBulgary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82046" y="5496837"/>
            <a:ext cx="2815422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2800" dirty="0">
                <a:latin typeface="#9Slide03 Ample" panose="02000000000000000000" pitchFamily="2" charset="0"/>
              </a:rPr>
              <a:t>A. V</a:t>
            </a:r>
            <a:r>
              <a:rPr lang="en-US" sz="2800" dirty="0" err="1">
                <a:latin typeface="#9Slide03 Ample" panose="02000000000000000000" pitchFamily="2" charset="0"/>
              </a:rPr>
              <a:t>ắng</a:t>
            </a:r>
            <a:r>
              <a:rPr lang="en-US" sz="2800" dirty="0">
                <a:latin typeface="#9Slide03 Ample" panose="02000000000000000000" pitchFamily="2" charset="0"/>
              </a:rPr>
              <a:t> </a:t>
            </a:r>
            <a:r>
              <a:rPr lang="en-US" sz="2800" dirty="0" err="1">
                <a:latin typeface="#9Slide03 Ample" panose="02000000000000000000" pitchFamily="2" charset="0"/>
              </a:rPr>
              <a:t>vẻ</a:t>
            </a:r>
            <a:endParaRPr lang="en-US" sz="2800" dirty="0">
              <a:latin typeface="#9Slide03 Ample" panose="02000000000000000000" pitchFamily="2" charset="0"/>
            </a:endParaRPr>
          </a:p>
        </p:txBody>
      </p:sp>
      <p:sp>
        <p:nvSpPr>
          <p:cNvPr id="15" name="AutoShape 15"/>
          <p:cNvSpPr/>
          <p:nvPr/>
        </p:nvSpPr>
        <p:spPr>
          <a:xfrm rot="-5433628">
            <a:off x="2582488" y="2862515"/>
            <a:ext cx="713889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-5400000">
            <a:off x="5698435" y="2893473"/>
            <a:ext cx="776081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-5400000">
            <a:off x="9076300" y="2879333"/>
            <a:ext cx="776081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4825266" y="5528587"/>
            <a:ext cx="2423017" cy="41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  <a:spcBef>
                <a:spcPct val="0"/>
              </a:spcBef>
            </a:pPr>
            <a:r>
              <a:rPr lang="vi-VN" sz="2800" spc="106" dirty="0">
                <a:latin typeface="#9Slide03 Ample" panose="02000000000000000000" pitchFamily="2" charset="0"/>
              </a:rPr>
              <a:t>B. Vui </a:t>
            </a:r>
            <a:r>
              <a:rPr lang="en-US" sz="2800" dirty="0" err="1">
                <a:latin typeface="#9Slide03 Ample" panose="02000000000000000000" pitchFamily="2" charset="0"/>
              </a:rPr>
              <a:t>vẻ</a:t>
            </a:r>
            <a:r>
              <a:rPr lang="vi-VN" sz="2800" spc="106" dirty="0">
                <a:latin typeface="#9Slide03 Ample" panose="02000000000000000000" pitchFamily="2" charset="0"/>
              </a:rPr>
              <a:t> </a:t>
            </a:r>
            <a:endParaRPr lang="en-US" sz="2800" spc="106" dirty="0">
              <a:latin typeface="#9Slide03 Ample" panose="02000000000000000000" pitchFamily="2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55249" y="5528587"/>
            <a:ext cx="2746226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  <a:spcBef>
                <a:spcPct val="0"/>
              </a:spcBef>
            </a:pPr>
            <a:r>
              <a:rPr lang="vi-VN" sz="2800" spc="106" dirty="0">
                <a:latin typeface="#9Slide03 Ample" panose="02000000000000000000" pitchFamily="2" charset="0"/>
              </a:rPr>
              <a:t>C. Trú ẩn</a:t>
            </a:r>
            <a:endParaRPr lang="en-US" sz="2800" spc="106" dirty="0">
              <a:latin typeface="#9Slide03 Ample" panose="02000000000000000000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42E6E09-E720-60D9-CD10-D0B2EA08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9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4436" tIns="50784" rIns="44436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FC996605-9F69-71E9-340E-6222CAE66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87543CC3-977E-4E99-B91A-AE929707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6FB63134-AD6F-3B60-5F80-64A3213D7E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12761 0.2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77318">
            <a:off x="10925915" y="2057400"/>
            <a:ext cx="2108835" cy="274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4148" flipH="1" flipV="1">
            <a:off x="-761340" y="2069088"/>
            <a:ext cx="2108835" cy="2743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72011"/>
          <a:stretch>
            <a:fillRect/>
          </a:stretch>
        </p:blipFill>
        <p:spPr>
          <a:xfrm flipH="1" flipV="1">
            <a:off x="-113546" y="-465599"/>
            <a:ext cx="12419091" cy="11513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72011"/>
          <a:stretch>
            <a:fillRect/>
          </a:stretch>
        </p:blipFill>
        <p:spPr>
          <a:xfrm>
            <a:off x="-227091" y="6223001"/>
            <a:ext cx="12419091" cy="11513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97495" y="3241668"/>
            <a:ext cx="1733691" cy="19729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3776"/>
          <a:stretch>
            <a:fillRect/>
          </a:stretch>
        </p:blipFill>
        <p:spPr>
          <a:xfrm>
            <a:off x="2296578" y="3235318"/>
            <a:ext cx="1292691" cy="18851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16100"/>
          <a:stretch>
            <a:fillRect/>
          </a:stretch>
        </p:blipFill>
        <p:spPr>
          <a:xfrm>
            <a:off x="5388271" y="3262728"/>
            <a:ext cx="1398323" cy="193914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64581" y="719599"/>
            <a:ext cx="9336894" cy="1801865"/>
            <a:chOff x="0" y="0"/>
            <a:chExt cx="3688650" cy="6174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88650" cy="617435"/>
            </a:xfrm>
            <a:custGeom>
              <a:avLst/>
              <a:gdLst/>
              <a:ahLst/>
              <a:cxnLst/>
              <a:rect l="l" t="t" r="r" b="b"/>
              <a:pathLst>
                <a:path w="3688650" h="617435">
                  <a:moveTo>
                    <a:pt x="14925" y="0"/>
                  </a:moveTo>
                  <a:lnTo>
                    <a:pt x="3673725" y="0"/>
                  </a:lnTo>
                  <a:cubicBezTo>
                    <a:pt x="3677683" y="0"/>
                    <a:pt x="3681479" y="1572"/>
                    <a:pt x="3684278" y="4371"/>
                  </a:cubicBezTo>
                  <a:cubicBezTo>
                    <a:pt x="3687077" y="7170"/>
                    <a:pt x="3688650" y="10967"/>
                    <a:pt x="3688650" y="14925"/>
                  </a:cubicBezTo>
                  <a:lnTo>
                    <a:pt x="3688650" y="602510"/>
                  </a:lnTo>
                  <a:cubicBezTo>
                    <a:pt x="3688650" y="610753"/>
                    <a:pt x="3681968" y="617435"/>
                    <a:pt x="3673725" y="617435"/>
                  </a:cubicBezTo>
                  <a:lnTo>
                    <a:pt x="14925" y="617435"/>
                  </a:lnTo>
                  <a:cubicBezTo>
                    <a:pt x="10967" y="617435"/>
                    <a:pt x="7170" y="615862"/>
                    <a:pt x="4371" y="613063"/>
                  </a:cubicBezTo>
                  <a:cubicBezTo>
                    <a:pt x="1572" y="610264"/>
                    <a:pt x="0" y="606468"/>
                    <a:pt x="0" y="602510"/>
                  </a:cubicBezTo>
                  <a:lnTo>
                    <a:pt x="0" y="14925"/>
                  </a:lnTo>
                  <a:cubicBezTo>
                    <a:pt x="0" y="6682"/>
                    <a:pt x="6682" y="0"/>
                    <a:pt x="14925" y="0"/>
                  </a:cubicBezTo>
                  <a:close/>
                </a:path>
              </a:pathLst>
            </a:custGeom>
            <a:solidFill>
              <a:srgbClr val="FBDB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23825"/>
              <a:ext cx="812800" cy="9366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20"/>
                </a:lnSpc>
              </a:pPr>
              <a:endParaRPr sz="1200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55841" y="1364753"/>
            <a:ext cx="1910939" cy="156935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670487" y="1010305"/>
            <a:ext cx="781773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4</a:t>
            </a:r>
            <a:r>
              <a:rPr lang="vi-VN" sz="4000" dirty="0">
                <a:solidFill>
                  <a:srgbClr val="0070C0"/>
                </a:solidFill>
                <a:latin typeface="#9Slide03 Ample" panose="02000000000000000000" pitchFamily="2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viết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sai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sau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sửa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lại</a:t>
            </a:r>
            <a:r>
              <a:rPr lang="vi-VN" sz="4000" dirty="0">
                <a:solidFill>
                  <a:srgbClr val="0070C0"/>
                </a:solidFill>
                <a:latin typeface="#9Slide05 SVNBulgary" pitchFamily="2" charset="0"/>
              </a:rPr>
              <a:t>: 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“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quá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lo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nắng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mẹ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thức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cả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5 SVNBulgary" pitchFamily="2" charset="0"/>
              </a:rPr>
              <a:t>đêm</a:t>
            </a:r>
            <a:r>
              <a:rPr lang="en-US" sz="4000" dirty="0">
                <a:solidFill>
                  <a:srgbClr val="0070C0"/>
                </a:solidFill>
                <a:latin typeface="#9Slide05 SVNBulgary" pitchFamily="2" charset="0"/>
              </a:rPr>
              <a:t>.”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87093" y="5337689"/>
            <a:ext cx="2815422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2800" b="0" i="0" dirty="0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A.</a:t>
            </a:r>
          </a:p>
          <a:p>
            <a:pPr algn="ctr"/>
            <a:r>
              <a:rPr lang="es-ES" sz="2800" b="0" i="0" dirty="0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Lo </a:t>
            </a:r>
            <a:r>
              <a:rPr lang="es-ES" sz="2800" b="0" i="0" dirty="0" err="1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nắng</a:t>
            </a:r>
            <a:r>
              <a:rPr lang="es-ES" sz="2800" b="0" i="0" dirty="0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 = Lo </a:t>
            </a:r>
            <a:r>
              <a:rPr lang="es-ES" sz="2800" b="0" i="0" dirty="0" err="1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lắng</a:t>
            </a:r>
            <a:endParaRPr lang="en-US" sz="2800" dirty="0">
              <a:latin typeface="#9Slide03 Ample" panose="02000000000000000000" pitchFamily="2" charset="0"/>
            </a:endParaRPr>
          </a:p>
        </p:txBody>
      </p:sp>
      <p:sp>
        <p:nvSpPr>
          <p:cNvPr id="15" name="AutoShape 15"/>
          <p:cNvSpPr/>
          <p:nvPr/>
        </p:nvSpPr>
        <p:spPr>
          <a:xfrm rot="-5433628">
            <a:off x="2582488" y="2862515"/>
            <a:ext cx="713889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-5400000">
            <a:off x="5698435" y="2893473"/>
            <a:ext cx="776081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-5400000">
            <a:off x="9076300" y="2879333"/>
            <a:ext cx="776081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4705998" y="5369563"/>
            <a:ext cx="2746226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  <a:spcBef>
                <a:spcPct val="0"/>
              </a:spcBef>
            </a:pPr>
            <a:r>
              <a:rPr lang="vi-VN" sz="2800" b="0" i="0" dirty="0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B. </a:t>
            </a:r>
          </a:p>
          <a:p>
            <a:pPr algn="ctr">
              <a:lnSpc>
                <a:spcPts val="3199"/>
              </a:lnSpc>
              <a:spcBef>
                <a:spcPct val="0"/>
              </a:spcBef>
            </a:pPr>
            <a:r>
              <a:rPr lang="es-ES" sz="2800" b="0" i="0" dirty="0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Lo </a:t>
            </a:r>
            <a:r>
              <a:rPr lang="es-ES" sz="2800" b="0" i="0" dirty="0" err="1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nắng</a:t>
            </a:r>
            <a:r>
              <a:rPr lang="es-ES" sz="2800" b="0" i="0" dirty="0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 = No </a:t>
            </a:r>
            <a:r>
              <a:rPr lang="es-ES" sz="2800" b="0" i="0" dirty="0" err="1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lắng</a:t>
            </a:r>
            <a:endParaRPr lang="en-US" sz="2800" spc="106" dirty="0">
              <a:latin typeface="#9Slide03 Ample" panose="02000000000000000000" pitchFamily="2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055248" y="5369937"/>
            <a:ext cx="2847977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  <a:spcBef>
                <a:spcPct val="0"/>
              </a:spcBef>
            </a:pPr>
            <a:r>
              <a:rPr lang="vi-VN" sz="2800" b="0" i="0" dirty="0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C. </a:t>
            </a:r>
          </a:p>
          <a:p>
            <a:pPr algn="ctr">
              <a:lnSpc>
                <a:spcPts val="3199"/>
              </a:lnSpc>
              <a:spcBef>
                <a:spcPct val="0"/>
              </a:spcBef>
            </a:pPr>
            <a:r>
              <a:rPr lang="es-ES" sz="2800" b="0" i="0" dirty="0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Lo </a:t>
            </a:r>
            <a:r>
              <a:rPr lang="es-ES" sz="2800" b="0" i="0" dirty="0" err="1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nắng</a:t>
            </a:r>
            <a:r>
              <a:rPr lang="vi-VN" sz="2800" b="0" i="0" dirty="0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 </a:t>
            </a:r>
            <a:r>
              <a:rPr lang="es-ES" sz="2800" b="0" i="0" dirty="0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= no </a:t>
            </a:r>
            <a:r>
              <a:rPr lang="es-ES" sz="2800" b="0" i="0" dirty="0" err="1">
                <a:solidFill>
                  <a:srgbClr val="001A33"/>
                </a:solidFill>
                <a:effectLst/>
                <a:latin typeface="#9Slide03 Ample" panose="02000000000000000000" pitchFamily="2" charset="0"/>
              </a:rPr>
              <a:t>nắng</a:t>
            </a:r>
            <a:endParaRPr lang="en-US" sz="2800" spc="106" dirty="0">
              <a:latin typeface="#9Slide03 Ample" panose="02000000000000000000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542E6E09-E720-60D9-CD10-D0B2EA08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9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4436" tIns="50784" rIns="44436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FC996605-9F69-71E9-340E-6222CAE66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87543CC3-977E-4E99-B91A-AE929707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6FB63134-AD6F-3B60-5F80-64A3213D7E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12761 0.29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279400" y="700082"/>
            <a:ext cx="11633199" cy="1756834"/>
            <a:chOff x="279400" y="596901"/>
            <a:chExt cx="11633199" cy="175683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596901"/>
              <a:ext cx="11633199" cy="175683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206500" y="1114577"/>
              <a:ext cx="103632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0" i="0" dirty="0">
                  <a:solidFill>
                    <a:srgbClr val="001A33"/>
                  </a:solidFill>
                  <a:effectLst/>
                  <a:latin typeface="#9Slide03 Ample" panose="02000000000000000000" pitchFamily="2" charset="0"/>
                </a:rPr>
                <a:t>1</a:t>
              </a:r>
              <a:r>
                <a:rPr lang="vi-VN" sz="4000" b="0" i="0" dirty="0">
                  <a:solidFill>
                    <a:srgbClr val="001A33"/>
                  </a:solidFill>
                  <a:effectLst/>
                  <a:latin typeface="#9Slide03 Ample" panose="02000000000000000000" pitchFamily="2" charset="0"/>
                </a:rPr>
                <a:t>. </a:t>
              </a:r>
              <a:r>
                <a:rPr lang="en-US" sz="4000" dirty="0" err="1">
                  <a:latin typeface="#9Slide03 Ample" panose="02000000000000000000" pitchFamily="2" charset="0"/>
                </a:rPr>
                <a:t>Tìm</a:t>
              </a:r>
              <a:r>
                <a:rPr lang="en-US" sz="4000" dirty="0">
                  <a:latin typeface="#9Slide03 Ample" panose="02000000000000000000" pitchFamily="2" charset="0"/>
                </a:rPr>
                <a:t> </a:t>
              </a:r>
              <a:r>
                <a:rPr lang="en-US" sz="4000" dirty="0" err="1">
                  <a:latin typeface="#9Slide03 Ample" panose="02000000000000000000" pitchFamily="2" charset="0"/>
                </a:rPr>
                <a:t>những</a:t>
              </a:r>
              <a:r>
                <a:rPr lang="en-US" sz="4000" dirty="0">
                  <a:latin typeface="#9Slide03 Ample" panose="02000000000000000000" pitchFamily="2" charset="0"/>
                </a:rPr>
                <a:t> </a:t>
              </a:r>
              <a:r>
                <a:rPr lang="en-US" sz="4000" dirty="0" err="1">
                  <a:latin typeface="#9Slide03 Ample" panose="02000000000000000000" pitchFamily="2" charset="0"/>
                </a:rPr>
                <a:t>từ</a:t>
              </a:r>
              <a:r>
                <a:rPr lang="en-US" sz="4000" dirty="0">
                  <a:latin typeface="#9Slide03 Ample" panose="02000000000000000000" pitchFamily="2" charset="0"/>
                </a:rPr>
                <a:t> </a:t>
              </a:r>
              <a:r>
                <a:rPr lang="en-US" sz="4000" dirty="0" err="1">
                  <a:latin typeface="#9Slide03 Ample" panose="02000000000000000000" pitchFamily="2" charset="0"/>
                </a:rPr>
                <a:t>có</a:t>
              </a:r>
              <a:r>
                <a:rPr lang="en-US" sz="4000" dirty="0">
                  <a:latin typeface="#9Slide03 Ample" panose="02000000000000000000" pitchFamily="2" charset="0"/>
                </a:rPr>
                <a:t> </a:t>
              </a:r>
              <a:r>
                <a:rPr lang="en-US" sz="4000" dirty="0" err="1">
                  <a:latin typeface="#9Slide03 Ample" panose="02000000000000000000" pitchFamily="2" charset="0"/>
                </a:rPr>
                <a:t>tiếng</a:t>
              </a:r>
              <a:r>
                <a:rPr lang="en-US" sz="4000" dirty="0">
                  <a:latin typeface="#9Slide03 Ample" panose="02000000000000000000" pitchFamily="2" charset="0"/>
                </a:rPr>
                <a:t> </a:t>
              </a:r>
              <a:r>
                <a:rPr lang="en-US" sz="4000" dirty="0" err="1">
                  <a:latin typeface="#9Slide03 Ample" panose="02000000000000000000" pitchFamily="2" charset="0"/>
                </a:rPr>
                <a:t>chứa</a:t>
              </a:r>
              <a:r>
                <a:rPr lang="en-US" sz="4000" dirty="0">
                  <a:latin typeface="#9Slide03 Ample" panose="02000000000000000000" pitchFamily="2" charset="0"/>
                </a:rPr>
                <a:t> </a:t>
              </a:r>
              <a:r>
                <a:rPr lang="en-US" sz="4000" dirty="0" err="1">
                  <a:latin typeface="#9Slide03 Ample" panose="02000000000000000000" pitchFamily="2" charset="0"/>
                </a:rPr>
                <a:t>phụ</a:t>
              </a:r>
              <a:r>
                <a:rPr lang="en-US" sz="4000" dirty="0">
                  <a:latin typeface="#9Slide03 Ample" panose="02000000000000000000" pitchFamily="2" charset="0"/>
                </a:rPr>
                <a:t> </a:t>
              </a:r>
              <a:r>
                <a:rPr lang="en-US" sz="4000" dirty="0" err="1">
                  <a:latin typeface="#9Slide03 Ample" panose="02000000000000000000" pitchFamily="2" charset="0"/>
                </a:rPr>
                <a:t>âm</a:t>
              </a:r>
              <a:r>
                <a:rPr lang="en-US" sz="4000" dirty="0">
                  <a:latin typeface="#9Slide03 Ample" panose="02000000000000000000" pitchFamily="2" charset="0"/>
                </a:rPr>
                <a:t> </a:t>
              </a:r>
              <a:r>
                <a:rPr lang="en-US" sz="4000" dirty="0" err="1">
                  <a:latin typeface="#9Slide03 Ample" panose="02000000000000000000" pitchFamily="2" charset="0"/>
                </a:rPr>
                <a:t>đầu</a:t>
              </a:r>
              <a:r>
                <a:rPr lang="vi-VN" sz="4000" dirty="0">
                  <a:latin typeface="#9Slide03 Ample" panose="02000000000000000000" pitchFamily="2" charset="0"/>
                </a:rPr>
                <a:t> L</a:t>
              </a:r>
              <a:endParaRPr lang="en-US" sz="4000" dirty="0">
                <a:latin typeface="#9Slide03 Ample" panose="02000000000000000000" pitchFamily="2" charset="0"/>
              </a:endParaRPr>
            </a:p>
          </p:txBody>
        </p:sp>
      </p:grpSp>
      <p:pic>
        <p:nvPicPr>
          <p:cNvPr id="5" name="Picture 26" descr="Cartoon cute girl go to school with backpack 5112427 Vector Art at Vecteezy">
            <a:extLst>
              <a:ext uri="{FF2B5EF4-FFF2-40B4-BE49-F238E27FC236}">
                <a16:creationId xmlns:a16="http://schemas.microsoft.com/office/drawing/2014/main" id="{BE2E7905-25E9-F4F3-5739-C3FED3C1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" b="98367" l="5019" r="94402">
                        <a14:foregroundMark x1="59266" y1="7857" x2="59266" y2="7857"/>
                        <a14:foregroundMark x1="73359" y1="4694" x2="73359" y2="4694"/>
                        <a14:foregroundMark x1="79344" y1="714" x2="79344" y2="714"/>
                        <a14:foregroundMark x1="94402" y1="18776" x2="94402" y2="18776"/>
                        <a14:foregroundMark x1="56371" y1="87959" x2="56371" y2="87959"/>
                        <a14:foregroundMark x1="52896" y1="93776" x2="52896" y2="93776"/>
                        <a14:foregroundMark x1="55598" y1="89388" x2="55598" y2="89388"/>
                        <a14:foregroundMark x1="58301" y1="83469" x2="58301" y2="83469"/>
                        <a14:foregroundMark x1="61583" y1="88776" x2="61583" y2="88776"/>
                        <a14:foregroundMark x1="57143" y1="86633" x2="57143" y2="86633"/>
                        <a14:foregroundMark x1="57529" y1="89796" x2="57529" y2="89796"/>
                        <a14:foregroundMark x1="58301" y1="91633" x2="58301" y2="92551"/>
                        <a14:foregroundMark x1="51737" y1="96735" x2="51737" y2="96735"/>
                        <a14:foregroundMark x1="25483" y1="86224" x2="25483" y2="86224"/>
                        <a14:foregroundMark x1="24710" y1="82653" x2="24710" y2="82653"/>
                        <a14:foregroundMark x1="19498" y1="81224" x2="19498" y2="81224"/>
                        <a14:foregroundMark x1="20656" y1="83469" x2="20656" y2="83469"/>
                        <a14:foregroundMark x1="5212" y1="61122" x2="5212" y2="61122"/>
                        <a14:foregroundMark x1="56371" y1="26531" x2="56371" y2="26531"/>
                        <a14:foregroundMark x1="59266" y1="26735" x2="59266" y2="26735"/>
                        <a14:foregroundMark x1="57529" y1="25510" x2="57529" y2="25510"/>
                        <a14:foregroundMark x1="32625" y1="26735" x2="32625" y2="26735"/>
                        <a14:foregroundMark x1="30695" y1="26735" x2="30695" y2="26735"/>
                        <a14:foregroundMark x1="29537" y1="25918" x2="29537" y2="25918"/>
                        <a14:foregroundMark x1="74324" y1="7449" x2="74324" y2="7449"/>
                        <a14:foregroundMark x1="73938" y1="7449" x2="73938" y2="7449"/>
                        <a14:foregroundMark x1="74710" y1="9592" x2="74710" y2="9592"/>
                        <a14:foregroundMark x1="57143" y1="86020" x2="57143" y2="86020"/>
                        <a14:foregroundMark x1="53282" y1="85816" x2="53282" y2="85816"/>
                        <a14:foregroundMark x1="53668" y1="85816" x2="53668" y2="85816"/>
                        <a14:foregroundMark x1="59266" y1="86224" x2="59266" y2="86224"/>
                        <a14:foregroundMark x1="59653" y1="86224" x2="59653" y2="86224"/>
                        <a14:foregroundMark x1="60425" y1="87245" x2="60425" y2="87245"/>
                        <a14:foregroundMark x1="60425" y1="87653" x2="60425" y2="87653"/>
                        <a14:foregroundMark x1="60811" y1="89388" x2="60811" y2="89388"/>
                        <a14:foregroundMark x1="60811" y1="90816" x2="60811" y2="90816"/>
                        <a14:foregroundMark x1="58687" y1="92551" x2="54826" y2="93980"/>
                        <a14:foregroundMark x1="54440" y1="94592" x2="54440" y2="94592"/>
                        <a14:foregroundMark x1="65058" y1="95000" x2="65058" y2="95000"/>
                        <a14:foregroundMark x1="54826" y1="98367" x2="54826" y2="98367"/>
                        <a14:foregroundMark x1="49228" y1="93980" x2="49228" y2="93980"/>
                        <a14:foregroundMark x1="53282" y1="92755" x2="53282" y2="92755"/>
                        <a14:foregroundMark x1="54826" y1="92551" x2="54826" y2="92551"/>
                        <a14:foregroundMark x1="67181" y1="94796" x2="67181" y2="94796"/>
                        <a14:foregroundMark x1="63127" y1="95612" x2="61969" y2="95918"/>
                        <a14:foregroundMark x1="61197" y1="96735" x2="61197" y2="96735"/>
                        <a14:foregroundMark x1="60039" y1="96735" x2="60039" y2="96735"/>
                        <a14:foregroundMark x1="59266" y1="96939" x2="59266" y2="96939"/>
                        <a14:foregroundMark x1="58687" y1="97143" x2="58687" y2="97143"/>
                        <a14:foregroundMark x1="57529" y1="97755" x2="57529" y2="97755"/>
                        <a14:foregroundMark x1="17954" y1="93776" x2="17954" y2="93776"/>
                        <a14:foregroundMark x1="17954" y1="93571" x2="17954" y2="93571"/>
                        <a14:foregroundMark x1="17568" y1="92143" x2="17568" y2="92143"/>
                        <a14:foregroundMark x1="17568" y1="92143" x2="17181" y2="90408"/>
                        <a14:foregroundMark x1="17954" y1="87959" x2="17954" y2="87959"/>
                        <a14:foregroundMark x1="18340" y1="87245" x2="19884" y2="86224"/>
                        <a14:foregroundMark x1="24324" y1="84592" x2="24324" y2="84592"/>
                        <a14:foregroundMark x1="24324" y1="84592" x2="24324" y2="84592"/>
                        <a14:foregroundMark x1="24710" y1="82857" x2="24710" y2="82857"/>
                        <a14:foregroundMark x1="25097" y1="82041" x2="25097" y2="82041"/>
                        <a14:foregroundMark x1="26255" y1="81633" x2="26255" y2="81633"/>
                        <a14:foregroundMark x1="26255" y1="81633" x2="26255" y2="81633"/>
                        <a14:foregroundMark x1="26255" y1="81633" x2="26255" y2="81633"/>
                        <a14:foregroundMark x1="29537" y1="82245" x2="29537" y2="82245"/>
                        <a14:foregroundMark x1="29537" y1="84184" x2="29537" y2="86224"/>
                        <a14:foregroundMark x1="29537" y1="86837" x2="29537" y2="86837"/>
                        <a14:foregroundMark x1="27799" y1="86837" x2="27799" y2="86837"/>
                        <a14:foregroundMark x1="27413" y1="86837" x2="27413" y2="86837"/>
                        <a14:foregroundMark x1="27027" y1="86837" x2="27027" y2="86837"/>
                        <a14:foregroundMark x1="24710" y1="87041" x2="24710" y2="87041"/>
                        <a14:foregroundMark x1="24324" y1="87245" x2="24324" y2="87245"/>
                        <a14:foregroundMark x1="21429" y1="87959" x2="19884" y2="88571"/>
                        <a14:foregroundMark x1="19884" y1="88571" x2="19884" y2="88571"/>
                        <a14:foregroundMark x1="16795" y1="91224" x2="16409" y2="91939"/>
                        <a14:foregroundMark x1="15637" y1="96327" x2="15637" y2="96327"/>
                        <a14:foregroundMark x1="15637" y1="96122" x2="15637" y2="96122"/>
                        <a14:foregroundMark x1="19112" y1="95204" x2="19112" y2="95204"/>
                        <a14:foregroundMark x1="20656" y1="94796" x2="22008" y2="93776"/>
                        <a14:foregroundMark x1="23938" y1="92959" x2="23938" y2="92959"/>
                        <a14:foregroundMark x1="24324" y1="92755" x2="24324" y2="92755"/>
                        <a14:foregroundMark x1="25869" y1="92143" x2="25869" y2="92143"/>
                        <a14:foregroundMark x1="27413" y1="91633" x2="27413" y2="91633"/>
                        <a14:foregroundMark x1="29537" y1="90816" x2="29537" y2="90816"/>
                        <a14:foregroundMark x1="30309" y1="90408" x2="30309" y2="90408"/>
                        <a14:foregroundMark x1="31467" y1="89796" x2="31467" y2="89796"/>
                        <a14:foregroundMark x1="31467" y1="89796" x2="31467" y2="89796"/>
                        <a14:foregroundMark x1="32625" y1="88367" x2="32625" y2="88367"/>
                        <a14:foregroundMark x1="25869" y1="90816" x2="25869" y2="90816"/>
                        <a14:foregroundMark x1="13127" y1="94796" x2="13127" y2="94796"/>
                        <a14:foregroundMark x1="11583" y1="94796" x2="11583" y2="94796"/>
                        <a14:foregroundMark x1="8880" y1="93776" x2="8880" y2="93776"/>
                        <a14:foregroundMark x1="8880" y1="92143" x2="8880" y2="92143"/>
                        <a14:foregroundMark x1="8880" y1="92143" x2="8880" y2="9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8044" y="3164789"/>
            <a:ext cx="1667948" cy="3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936874" y="3518496"/>
            <a:ext cx="6904144" cy="2172546"/>
            <a:chOff x="1987746" y="256504"/>
            <a:chExt cx="11596844" cy="202657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87746" y="256504"/>
              <a:ext cx="11596844" cy="2026574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2821615" y="623177"/>
              <a:ext cx="9929104" cy="1550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lanh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lợi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, long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lanh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lóng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ngóng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xán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lạn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lán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củi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lào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xào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ea typeface="Times New Roman" panose="02020603050405020304" pitchFamily="18" charset="0"/>
                  <a:cs typeface="#9Slide03 Arima Madurai Medium" panose="00000600000000000000" pitchFamily="2" charset="0"/>
                </a:rPr>
                <a:t>... </a:t>
              </a:r>
              <a:endParaRPr lang="en-US" sz="3600" dirty="0">
                <a:solidFill>
                  <a:srgbClr val="FF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1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279400" y="700082"/>
            <a:ext cx="11633199" cy="1756834"/>
            <a:chOff x="279400" y="596901"/>
            <a:chExt cx="11633199" cy="175683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596901"/>
              <a:ext cx="11633199" cy="175683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206500" y="1114577"/>
              <a:ext cx="103632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0" i="0" dirty="0">
                  <a:solidFill>
                    <a:srgbClr val="001A33"/>
                  </a:solidFill>
                  <a:effectLst/>
                  <a:latin typeface="#9Slide03 Ample" panose="02000000000000000000" pitchFamily="2" charset="0"/>
                </a:rPr>
                <a:t>2</a:t>
              </a:r>
              <a:r>
                <a:rPr lang="vi-VN" sz="4000" b="0" i="0" dirty="0">
                  <a:solidFill>
                    <a:srgbClr val="001A33"/>
                  </a:solidFill>
                  <a:effectLst/>
                  <a:latin typeface="#9Slide03 Ample" panose="02000000000000000000" pitchFamily="2" charset="0"/>
                </a:rPr>
                <a:t>.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Tìm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những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từ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có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tiếng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chứa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phụ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âm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đầu</a:t>
              </a:r>
              <a:r>
                <a:rPr lang="vi-VN" sz="4000" dirty="0">
                  <a:latin typeface="#9Slide03 AmpleSoft Bold" panose="02000000000000000000" pitchFamily="2" charset="0"/>
                </a:rPr>
                <a:t> N</a:t>
              </a:r>
              <a:endParaRPr lang="en-US" sz="4000" dirty="0">
                <a:latin typeface="#9Slide03 AmpleSoft Bold" panose="02000000000000000000" pitchFamily="2" charset="0"/>
              </a:endParaRPr>
            </a:p>
          </p:txBody>
        </p:sp>
      </p:grpSp>
      <p:pic>
        <p:nvPicPr>
          <p:cNvPr id="5" name="Picture 26" descr="Cartoon cute girl go to school with backpack 5112427 Vector Art at Vecteezy">
            <a:extLst>
              <a:ext uri="{FF2B5EF4-FFF2-40B4-BE49-F238E27FC236}">
                <a16:creationId xmlns:a16="http://schemas.microsoft.com/office/drawing/2014/main" id="{BE2E7905-25E9-F4F3-5739-C3FED3C1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" b="98367" l="5019" r="94402">
                        <a14:foregroundMark x1="59266" y1="7857" x2="59266" y2="7857"/>
                        <a14:foregroundMark x1="73359" y1="4694" x2="73359" y2="4694"/>
                        <a14:foregroundMark x1="79344" y1="714" x2="79344" y2="714"/>
                        <a14:foregroundMark x1="94402" y1="18776" x2="94402" y2="18776"/>
                        <a14:foregroundMark x1="56371" y1="87959" x2="56371" y2="87959"/>
                        <a14:foregroundMark x1="52896" y1="93776" x2="52896" y2="93776"/>
                        <a14:foregroundMark x1="55598" y1="89388" x2="55598" y2="89388"/>
                        <a14:foregroundMark x1="58301" y1="83469" x2="58301" y2="83469"/>
                        <a14:foregroundMark x1="61583" y1="88776" x2="61583" y2="88776"/>
                        <a14:foregroundMark x1="57143" y1="86633" x2="57143" y2="86633"/>
                        <a14:foregroundMark x1="57529" y1="89796" x2="57529" y2="89796"/>
                        <a14:foregroundMark x1="58301" y1="91633" x2="58301" y2="92551"/>
                        <a14:foregroundMark x1="51737" y1="96735" x2="51737" y2="96735"/>
                        <a14:foregroundMark x1="25483" y1="86224" x2="25483" y2="86224"/>
                        <a14:foregroundMark x1="24710" y1="82653" x2="24710" y2="82653"/>
                        <a14:foregroundMark x1="19498" y1="81224" x2="19498" y2="81224"/>
                        <a14:foregroundMark x1="20656" y1="83469" x2="20656" y2="83469"/>
                        <a14:foregroundMark x1="5212" y1="61122" x2="5212" y2="61122"/>
                        <a14:foregroundMark x1="56371" y1="26531" x2="56371" y2="26531"/>
                        <a14:foregroundMark x1="59266" y1="26735" x2="59266" y2="26735"/>
                        <a14:foregroundMark x1="57529" y1="25510" x2="57529" y2="25510"/>
                        <a14:foregroundMark x1="32625" y1="26735" x2="32625" y2="26735"/>
                        <a14:foregroundMark x1="30695" y1="26735" x2="30695" y2="26735"/>
                        <a14:foregroundMark x1="29537" y1="25918" x2="29537" y2="25918"/>
                        <a14:foregroundMark x1="74324" y1="7449" x2="74324" y2="7449"/>
                        <a14:foregroundMark x1="73938" y1="7449" x2="73938" y2="7449"/>
                        <a14:foregroundMark x1="74710" y1="9592" x2="74710" y2="9592"/>
                        <a14:foregroundMark x1="57143" y1="86020" x2="57143" y2="86020"/>
                        <a14:foregroundMark x1="53282" y1="85816" x2="53282" y2="85816"/>
                        <a14:foregroundMark x1="53668" y1="85816" x2="53668" y2="85816"/>
                        <a14:foregroundMark x1="59266" y1="86224" x2="59266" y2="86224"/>
                        <a14:foregroundMark x1="59653" y1="86224" x2="59653" y2="86224"/>
                        <a14:foregroundMark x1="60425" y1="87245" x2="60425" y2="87245"/>
                        <a14:foregroundMark x1="60425" y1="87653" x2="60425" y2="87653"/>
                        <a14:foregroundMark x1="60811" y1="89388" x2="60811" y2="89388"/>
                        <a14:foregroundMark x1="60811" y1="90816" x2="60811" y2="90816"/>
                        <a14:foregroundMark x1="58687" y1="92551" x2="54826" y2="93980"/>
                        <a14:foregroundMark x1="54440" y1="94592" x2="54440" y2="94592"/>
                        <a14:foregroundMark x1="65058" y1="95000" x2="65058" y2="95000"/>
                        <a14:foregroundMark x1="54826" y1="98367" x2="54826" y2="98367"/>
                        <a14:foregroundMark x1="49228" y1="93980" x2="49228" y2="93980"/>
                        <a14:foregroundMark x1="53282" y1="92755" x2="53282" y2="92755"/>
                        <a14:foregroundMark x1="54826" y1="92551" x2="54826" y2="92551"/>
                        <a14:foregroundMark x1="67181" y1="94796" x2="67181" y2="94796"/>
                        <a14:foregroundMark x1="63127" y1="95612" x2="61969" y2="95918"/>
                        <a14:foregroundMark x1="61197" y1="96735" x2="61197" y2="96735"/>
                        <a14:foregroundMark x1="60039" y1="96735" x2="60039" y2="96735"/>
                        <a14:foregroundMark x1="59266" y1="96939" x2="59266" y2="96939"/>
                        <a14:foregroundMark x1="58687" y1="97143" x2="58687" y2="97143"/>
                        <a14:foregroundMark x1="57529" y1="97755" x2="57529" y2="97755"/>
                        <a14:foregroundMark x1="17954" y1="93776" x2="17954" y2="93776"/>
                        <a14:foregroundMark x1="17954" y1="93571" x2="17954" y2="93571"/>
                        <a14:foregroundMark x1="17568" y1="92143" x2="17568" y2="92143"/>
                        <a14:foregroundMark x1="17568" y1="92143" x2="17181" y2="90408"/>
                        <a14:foregroundMark x1="17954" y1="87959" x2="17954" y2="87959"/>
                        <a14:foregroundMark x1="18340" y1="87245" x2="19884" y2="86224"/>
                        <a14:foregroundMark x1="24324" y1="84592" x2="24324" y2="84592"/>
                        <a14:foregroundMark x1="24324" y1="84592" x2="24324" y2="84592"/>
                        <a14:foregroundMark x1="24710" y1="82857" x2="24710" y2="82857"/>
                        <a14:foregroundMark x1="25097" y1="82041" x2="25097" y2="82041"/>
                        <a14:foregroundMark x1="26255" y1="81633" x2="26255" y2="81633"/>
                        <a14:foregroundMark x1="26255" y1="81633" x2="26255" y2="81633"/>
                        <a14:foregroundMark x1="26255" y1="81633" x2="26255" y2="81633"/>
                        <a14:foregroundMark x1="29537" y1="82245" x2="29537" y2="82245"/>
                        <a14:foregroundMark x1="29537" y1="84184" x2="29537" y2="86224"/>
                        <a14:foregroundMark x1="29537" y1="86837" x2="29537" y2="86837"/>
                        <a14:foregroundMark x1="27799" y1="86837" x2="27799" y2="86837"/>
                        <a14:foregroundMark x1="27413" y1="86837" x2="27413" y2="86837"/>
                        <a14:foregroundMark x1="27027" y1="86837" x2="27027" y2="86837"/>
                        <a14:foregroundMark x1="24710" y1="87041" x2="24710" y2="87041"/>
                        <a14:foregroundMark x1="24324" y1="87245" x2="24324" y2="87245"/>
                        <a14:foregroundMark x1="21429" y1="87959" x2="19884" y2="88571"/>
                        <a14:foregroundMark x1="19884" y1="88571" x2="19884" y2="88571"/>
                        <a14:foregroundMark x1="16795" y1="91224" x2="16409" y2="91939"/>
                        <a14:foregroundMark x1="15637" y1="96327" x2="15637" y2="96327"/>
                        <a14:foregroundMark x1="15637" y1="96122" x2="15637" y2="96122"/>
                        <a14:foregroundMark x1="19112" y1="95204" x2="19112" y2="95204"/>
                        <a14:foregroundMark x1="20656" y1="94796" x2="22008" y2="93776"/>
                        <a14:foregroundMark x1="23938" y1="92959" x2="23938" y2="92959"/>
                        <a14:foregroundMark x1="24324" y1="92755" x2="24324" y2="92755"/>
                        <a14:foregroundMark x1="25869" y1="92143" x2="25869" y2="92143"/>
                        <a14:foregroundMark x1="27413" y1="91633" x2="27413" y2="91633"/>
                        <a14:foregroundMark x1="29537" y1="90816" x2="29537" y2="90816"/>
                        <a14:foregroundMark x1="30309" y1="90408" x2="30309" y2="90408"/>
                        <a14:foregroundMark x1="31467" y1="89796" x2="31467" y2="89796"/>
                        <a14:foregroundMark x1="31467" y1="89796" x2="31467" y2="89796"/>
                        <a14:foregroundMark x1="32625" y1="88367" x2="32625" y2="88367"/>
                        <a14:foregroundMark x1="25869" y1="90816" x2="25869" y2="90816"/>
                        <a14:foregroundMark x1="13127" y1="94796" x2="13127" y2="94796"/>
                        <a14:foregroundMark x1="11583" y1="94796" x2="11583" y2="94796"/>
                        <a14:foregroundMark x1="8880" y1="93776" x2="8880" y2="93776"/>
                        <a14:foregroundMark x1="8880" y1="92143" x2="8880" y2="92143"/>
                        <a14:foregroundMark x1="8880" y1="92143" x2="8880" y2="9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8044" y="3164789"/>
            <a:ext cx="1667948" cy="3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936874" y="3518496"/>
            <a:ext cx="5426326" cy="2172546"/>
            <a:chOff x="1987746" y="256504"/>
            <a:chExt cx="11596844" cy="202657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87746" y="256504"/>
              <a:ext cx="11596844" cy="2026574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3523280" y="571397"/>
              <a:ext cx="8907237" cy="103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nâng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niu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nạn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đói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nán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lại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cái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nào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...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49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279400" y="700082"/>
            <a:ext cx="11633199" cy="1756834"/>
            <a:chOff x="279400" y="596901"/>
            <a:chExt cx="11633199" cy="175683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596901"/>
              <a:ext cx="11633199" cy="175683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206500" y="1114577"/>
              <a:ext cx="103632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0" i="0" dirty="0">
                  <a:solidFill>
                    <a:srgbClr val="001A33"/>
                  </a:solidFill>
                  <a:effectLst/>
                  <a:latin typeface="#9Slide03 Ample" panose="02000000000000000000" pitchFamily="2" charset="0"/>
                </a:rPr>
                <a:t>3</a:t>
              </a:r>
              <a:r>
                <a:rPr lang="vi-VN" sz="4000" b="0" i="0" dirty="0">
                  <a:solidFill>
                    <a:srgbClr val="001A33"/>
                  </a:solidFill>
                  <a:effectLst/>
                  <a:latin typeface="#9Slide03 Ample" panose="02000000000000000000" pitchFamily="2" charset="0"/>
                </a:rPr>
                <a:t>.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Tìm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những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từ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có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tiếng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chứa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phụ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âm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đầu</a:t>
              </a:r>
              <a:r>
                <a:rPr lang="vi-VN" sz="4000" dirty="0">
                  <a:latin typeface="#9Slide03 AmpleSoft Bold" panose="02000000000000000000" pitchFamily="2" charset="0"/>
                </a:rPr>
                <a:t> V</a:t>
              </a:r>
              <a:endParaRPr lang="en-US" sz="4000" dirty="0">
                <a:latin typeface="#9Slide03 AmpleSoft Bold" panose="02000000000000000000" pitchFamily="2" charset="0"/>
              </a:endParaRPr>
            </a:p>
          </p:txBody>
        </p:sp>
      </p:grpSp>
      <p:pic>
        <p:nvPicPr>
          <p:cNvPr id="5" name="Picture 26" descr="Cartoon cute girl go to school with backpack 5112427 Vector Art at Vecteezy">
            <a:extLst>
              <a:ext uri="{FF2B5EF4-FFF2-40B4-BE49-F238E27FC236}">
                <a16:creationId xmlns:a16="http://schemas.microsoft.com/office/drawing/2014/main" id="{BE2E7905-25E9-F4F3-5739-C3FED3C1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" b="98367" l="5019" r="94402">
                        <a14:foregroundMark x1="59266" y1="7857" x2="59266" y2="7857"/>
                        <a14:foregroundMark x1="73359" y1="4694" x2="73359" y2="4694"/>
                        <a14:foregroundMark x1="79344" y1="714" x2="79344" y2="714"/>
                        <a14:foregroundMark x1="94402" y1="18776" x2="94402" y2="18776"/>
                        <a14:foregroundMark x1="56371" y1="87959" x2="56371" y2="87959"/>
                        <a14:foregroundMark x1="52896" y1="93776" x2="52896" y2="93776"/>
                        <a14:foregroundMark x1="55598" y1="89388" x2="55598" y2="89388"/>
                        <a14:foregroundMark x1="58301" y1="83469" x2="58301" y2="83469"/>
                        <a14:foregroundMark x1="61583" y1="88776" x2="61583" y2="88776"/>
                        <a14:foregroundMark x1="57143" y1="86633" x2="57143" y2="86633"/>
                        <a14:foregroundMark x1="57529" y1="89796" x2="57529" y2="89796"/>
                        <a14:foregroundMark x1="58301" y1="91633" x2="58301" y2="92551"/>
                        <a14:foregroundMark x1="51737" y1="96735" x2="51737" y2="96735"/>
                        <a14:foregroundMark x1="25483" y1="86224" x2="25483" y2="86224"/>
                        <a14:foregroundMark x1="24710" y1="82653" x2="24710" y2="82653"/>
                        <a14:foregroundMark x1="19498" y1="81224" x2="19498" y2="81224"/>
                        <a14:foregroundMark x1="20656" y1="83469" x2="20656" y2="83469"/>
                        <a14:foregroundMark x1="5212" y1="61122" x2="5212" y2="61122"/>
                        <a14:foregroundMark x1="56371" y1="26531" x2="56371" y2="26531"/>
                        <a14:foregroundMark x1="59266" y1="26735" x2="59266" y2="26735"/>
                        <a14:foregroundMark x1="57529" y1="25510" x2="57529" y2="25510"/>
                        <a14:foregroundMark x1="32625" y1="26735" x2="32625" y2="26735"/>
                        <a14:foregroundMark x1="30695" y1="26735" x2="30695" y2="26735"/>
                        <a14:foregroundMark x1="29537" y1="25918" x2="29537" y2="25918"/>
                        <a14:foregroundMark x1="74324" y1="7449" x2="74324" y2="7449"/>
                        <a14:foregroundMark x1="73938" y1="7449" x2="73938" y2="7449"/>
                        <a14:foregroundMark x1="74710" y1="9592" x2="74710" y2="9592"/>
                        <a14:foregroundMark x1="57143" y1="86020" x2="57143" y2="86020"/>
                        <a14:foregroundMark x1="53282" y1="85816" x2="53282" y2="85816"/>
                        <a14:foregroundMark x1="53668" y1="85816" x2="53668" y2="85816"/>
                        <a14:foregroundMark x1="59266" y1="86224" x2="59266" y2="86224"/>
                        <a14:foregroundMark x1="59653" y1="86224" x2="59653" y2="86224"/>
                        <a14:foregroundMark x1="60425" y1="87245" x2="60425" y2="87245"/>
                        <a14:foregroundMark x1="60425" y1="87653" x2="60425" y2="87653"/>
                        <a14:foregroundMark x1="60811" y1="89388" x2="60811" y2="89388"/>
                        <a14:foregroundMark x1="60811" y1="90816" x2="60811" y2="90816"/>
                        <a14:foregroundMark x1="58687" y1="92551" x2="54826" y2="93980"/>
                        <a14:foregroundMark x1="54440" y1="94592" x2="54440" y2="94592"/>
                        <a14:foregroundMark x1="65058" y1="95000" x2="65058" y2="95000"/>
                        <a14:foregroundMark x1="54826" y1="98367" x2="54826" y2="98367"/>
                        <a14:foregroundMark x1="49228" y1="93980" x2="49228" y2="93980"/>
                        <a14:foregroundMark x1="53282" y1="92755" x2="53282" y2="92755"/>
                        <a14:foregroundMark x1="54826" y1="92551" x2="54826" y2="92551"/>
                        <a14:foregroundMark x1="67181" y1="94796" x2="67181" y2="94796"/>
                        <a14:foregroundMark x1="63127" y1="95612" x2="61969" y2="95918"/>
                        <a14:foregroundMark x1="61197" y1="96735" x2="61197" y2="96735"/>
                        <a14:foregroundMark x1="60039" y1="96735" x2="60039" y2="96735"/>
                        <a14:foregroundMark x1="59266" y1="96939" x2="59266" y2="96939"/>
                        <a14:foregroundMark x1="58687" y1="97143" x2="58687" y2="97143"/>
                        <a14:foregroundMark x1="57529" y1="97755" x2="57529" y2="97755"/>
                        <a14:foregroundMark x1="17954" y1="93776" x2="17954" y2="93776"/>
                        <a14:foregroundMark x1="17954" y1="93571" x2="17954" y2="93571"/>
                        <a14:foregroundMark x1="17568" y1="92143" x2="17568" y2="92143"/>
                        <a14:foregroundMark x1="17568" y1="92143" x2="17181" y2="90408"/>
                        <a14:foregroundMark x1="17954" y1="87959" x2="17954" y2="87959"/>
                        <a14:foregroundMark x1="18340" y1="87245" x2="19884" y2="86224"/>
                        <a14:foregroundMark x1="24324" y1="84592" x2="24324" y2="84592"/>
                        <a14:foregroundMark x1="24324" y1="84592" x2="24324" y2="84592"/>
                        <a14:foregroundMark x1="24710" y1="82857" x2="24710" y2="82857"/>
                        <a14:foregroundMark x1="25097" y1="82041" x2="25097" y2="82041"/>
                        <a14:foregroundMark x1="26255" y1="81633" x2="26255" y2="81633"/>
                        <a14:foregroundMark x1="26255" y1="81633" x2="26255" y2="81633"/>
                        <a14:foregroundMark x1="26255" y1="81633" x2="26255" y2="81633"/>
                        <a14:foregroundMark x1="29537" y1="82245" x2="29537" y2="82245"/>
                        <a14:foregroundMark x1="29537" y1="84184" x2="29537" y2="86224"/>
                        <a14:foregroundMark x1="29537" y1="86837" x2="29537" y2="86837"/>
                        <a14:foregroundMark x1="27799" y1="86837" x2="27799" y2="86837"/>
                        <a14:foregroundMark x1="27413" y1="86837" x2="27413" y2="86837"/>
                        <a14:foregroundMark x1="27027" y1="86837" x2="27027" y2="86837"/>
                        <a14:foregroundMark x1="24710" y1="87041" x2="24710" y2="87041"/>
                        <a14:foregroundMark x1="24324" y1="87245" x2="24324" y2="87245"/>
                        <a14:foregroundMark x1="21429" y1="87959" x2="19884" y2="88571"/>
                        <a14:foregroundMark x1="19884" y1="88571" x2="19884" y2="88571"/>
                        <a14:foregroundMark x1="16795" y1="91224" x2="16409" y2="91939"/>
                        <a14:foregroundMark x1="15637" y1="96327" x2="15637" y2="96327"/>
                        <a14:foregroundMark x1="15637" y1="96122" x2="15637" y2="96122"/>
                        <a14:foregroundMark x1="19112" y1="95204" x2="19112" y2="95204"/>
                        <a14:foregroundMark x1="20656" y1="94796" x2="22008" y2="93776"/>
                        <a14:foregroundMark x1="23938" y1="92959" x2="23938" y2="92959"/>
                        <a14:foregroundMark x1="24324" y1="92755" x2="24324" y2="92755"/>
                        <a14:foregroundMark x1="25869" y1="92143" x2="25869" y2="92143"/>
                        <a14:foregroundMark x1="27413" y1="91633" x2="27413" y2="91633"/>
                        <a14:foregroundMark x1="29537" y1="90816" x2="29537" y2="90816"/>
                        <a14:foregroundMark x1="30309" y1="90408" x2="30309" y2="90408"/>
                        <a14:foregroundMark x1="31467" y1="89796" x2="31467" y2="89796"/>
                        <a14:foregroundMark x1="31467" y1="89796" x2="31467" y2="89796"/>
                        <a14:foregroundMark x1="32625" y1="88367" x2="32625" y2="88367"/>
                        <a14:foregroundMark x1="25869" y1="90816" x2="25869" y2="90816"/>
                        <a14:foregroundMark x1="13127" y1="94796" x2="13127" y2="94796"/>
                        <a14:foregroundMark x1="11583" y1="94796" x2="11583" y2="94796"/>
                        <a14:foregroundMark x1="8880" y1="93776" x2="8880" y2="93776"/>
                        <a14:foregroundMark x1="8880" y1="92143" x2="8880" y2="92143"/>
                        <a14:foregroundMark x1="8880" y1="92143" x2="8880" y2="9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8044" y="3164789"/>
            <a:ext cx="1667948" cy="3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936874" y="3518496"/>
            <a:ext cx="5611053" cy="2172546"/>
            <a:chOff x="1987746" y="256504"/>
            <a:chExt cx="11991632" cy="202657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87746" y="256504"/>
              <a:ext cx="11596844" cy="2026574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2096233" y="753016"/>
              <a:ext cx="11883145" cy="103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Vui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vẻ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vi vu, </a:t>
              </a:r>
              <a:endParaRPr lang="vi-VN" sz="3600" dirty="0">
                <a:solidFill>
                  <a:srgbClr val="FF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endParaRPr>
            </a:p>
            <a:p>
              <a:pPr algn="ctr"/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vấn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vương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vất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vả</a:t>
              </a:r>
              <a:r>
                <a:rPr lang="vi-VN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…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2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279400" y="700082"/>
            <a:ext cx="11633199" cy="1756834"/>
            <a:chOff x="279400" y="596901"/>
            <a:chExt cx="11633199" cy="175683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596901"/>
              <a:ext cx="11633199" cy="175683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206500" y="1114577"/>
              <a:ext cx="103632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0" i="0" dirty="0">
                  <a:solidFill>
                    <a:srgbClr val="001A33"/>
                  </a:solidFill>
                  <a:effectLst/>
                  <a:latin typeface="#9Slide03 Ample" panose="02000000000000000000" pitchFamily="2" charset="0"/>
                </a:rPr>
                <a:t>4</a:t>
              </a:r>
              <a:r>
                <a:rPr lang="vi-VN" sz="4000" b="0" i="0" dirty="0">
                  <a:solidFill>
                    <a:srgbClr val="001A33"/>
                  </a:solidFill>
                  <a:effectLst/>
                  <a:latin typeface="#9Slide03 Ample" panose="02000000000000000000" pitchFamily="2" charset="0"/>
                </a:rPr>
                <a:t>.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Tìm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từ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có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tiếng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chứa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vần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với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âm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cuối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là</a:t>
              </a:r>
              <a:r>
                <a:rPr lang="vi-VN" sz="4000" dirty="0">
                  <a:latin typeface="#9Slide03 AmpleSoft Bold" panose="02000000000000000000" pitchFamily="2" charset="0"/>
                </a:rPr>
                <a:t> N</a:t>
              </a:r>
              <a:endParaRPr lang="en-US" sz="4000" dirty="0">
                <a:latin typeface="#9Slide03 AmpleSoft Bold" panose="02000000000000000000" pitchFamily="2" charset="0"/>
              </a:endParaRPr>
            </a:p>
          </p:txBody>
        </p:sp>
      </p:grpSp>
      <p:pic>
        <p:nvPicPr>
          <p:cNvPr id="5" name="Picture 26" descr="Cartoon cute girl go to school with backpack 5112427 Vector Art at Vecteezy">
            <a:extLst>
              <a:ext uri="{FF2B5EF4-FFF2-40B4-BE49-F238E27FC236}">
                <a16:creationId xmlns:a16="http://schemas.microsoft.com/office/drawing/2014/main" id="{BE2E7905-25E9-F4F3-5739-C3FED3C1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" b="98367" l="5019" r="94402">
                        <a14:foregroundMark x1="59266" y1="7857" x2="59266" y2="7857"/>
                        <a14:foregroundMark x1="73359" y1="4694" x2="73359" y2="4694"/>
                        <a14:foregroundMark x1="79344" y1="714" x2="79344" y2="714"/>
                        <a14:foregroundMark x1="94402" y1="18776" x2="94402" y2="18776"/>
                        <a14:foregroundMark x1="56371" y1="87959" x2="56371" y2="87959"/>
                        <a14:foregroundMark x1="52896" y1="93776" x2="52896" y2="93776"/>
                        <a14:foregroundMark x1="55598" y1="89388" x2="55598" y2="89388"/>
                        <a14:foregroundMark x1="58301" y1="83469" x2="58301" y2="83469"/>
                        <a14:foregroundMark x1="61583" y1="88776" x2="61583" y2="88776"/>
                        <a14:foregroundMark x1="57143" y1="86633" x2="57143" y2="86633"/>
                        <a14:foregroundMark x1="57529" y1="89796" x2="57529" y2="89796"/>
                        <a14:foregroundMark x1="58301" y1="91633" x2="58301" y2="92551"/>
                        <a14:foregroundMark x1="51737" y1="96735" x2="51737" y2="96735"/>
                        <a14:foregroundMark x1="25483" y1="86224" x2="25483" y2="86224"/>
                        <a14:foregroundMark x1="24710" y1="82653" x2="24710" y2="82653"/>
                        <a14:foregroundMark x1="19498" y1="81224" x2="19498" y2="81224"/>
                        <a14:foregroundMark x1="20656" y1="83469" x2="20656" y2="83469"/>
                        <a14:foregroundMark x1="5212" y1="61122" x2="5212" y2="61122"/>
                        <a14:foregroundMark x1="56371" y1="26531" x2="56371" y2="26531"/>
                        <a14:foregroundMark x1="59266" y1="26735" x2="59266" y2="26735"/>
                        <a14:foregroundMark x1="57529" y1="25510" x2="57529" y2="25510"/>
                        <a14:foregroundMark x1="32625" y1="26735" x2="32625" y2="26735"/>
                        <a14:foregroundMark x1="30695" y1="26735" x2="30695" y2="26735"/>
                        <a14:foregroundMark x1="29537" y1="25918" x2="29537" y2="25918"/>
                        <a14:foregroundMark x1="74324" y1="7449" x2="74324" y2="7449"/>
                        <a14:foregroundMark x1="73938" y1="7449" x2="73938" y2="7449"/>
                        <a14:foregroundMark x1="74710" y1="9592" x2="74710" y2="9592"/>
                        <a14:foregroundMark x1="57143" y1="86020" x2="57143" y2="86020"/>
                        <a14:foregroundMark x1="53282" y1="85816" x2="53282" y2="85816"/>
                        <a14:foregroundMark x1="53668" y1="85816" x2="53668" y2="85816"/>
                        <a14:foregroundMark x1="59266" y1="86224" x2="59266" y2="86224"/>
                        <a14:foregroundMark x1="59653" y1="86224" x2="59653" y2="86224"/>
                        <a14:foregroundMark x1="60425" y1="87245" x2="60425" y2="87245"/>
                        <a14:foregroundMark x1="60425" y1="87653" x2="60425" y2="87653"/>
                        <a14:foregroundMark x1="60811" y1="89388" x2="60811" y2="89388"/>
                        <a14:foregroundMark x1="60811" y1="90816" x2="60811" y2="90816"/>
                        <a14:foregroundMark x1="58687" y1="92551" x2="54826" y2="93980"/>
                        <a14:foregroundMark x1="54440" y1="94592" x2="54440" y2="94592"/>
                        <a14:foregroundMark x1="65058" y1="95000" x2="65058" y2="95000"/>
                        <a14:foregroundMark x1="54826" y1="98367" x2="54826" y2="98367"/>
                        <a14:foregroundMark x1="49228" y1="93980" x2="49228" y2="93980"/>
                        <a14:foregroundMark x1="53282" y1="92755" x2="53282" y2="92755"/>
                        <a14:foregroundMark x1="54826" y1="92551" x2="54826" y2="92551"/>
                        <a14:foregroundMark x1="67181" y1="94796" x2="67181" y2="94796"/>
                        <a14:foregroundMark x1="63127" y1="95612" x2="61969" y2="95918"/>
                        <a14:foregroundMark x1="61197" y1="96735" x2="61197" y2="96735"/>
                        <a14:foregroundMark x1="60039" y1="96735" x2="60039" y2="96735"/>
                        <a14:foregroundMark x1="59266" y1="96939" x2="59266" y2="96939"/>
                        <a14:foregroundMark x1="58687" y1="97143" x2="58687" y2="97143"/>
                        <a14:foregroundMark x1="57529" y1="97755" x2="57529" y2="97755"/>
                        <a14:foregroundMark x1="17954" y1="93776" x2="17954" y2="93776"/>
                        <a14:foregroundMark x1="17954" y1="93571" x2="17954" y2="93571"/>
                        <a14:foregroundMark x1="17568" y1="92143" x2="17568" y2="92143"/>
                        <a14:foregroundMark x1="17568" y1="92143" x2="17181" y2="90408"/>
                        <a14:foregroundMark x1="17954" y1="87959" x2="17954" y2="87959"/>
                        <a14:foregroundMark x1="18340" y1="87245" x2="19884" y2="86224"/>
                        <a14:foregroundMark x1="24324" y1="84592" x2="24324" y2="84592"/>
                        <a14:foregroundMark x1="24324" y1="84592" x2="24324" y2="84592"/>
                        <a14:foregroundMark x1="24710" y1="82857" x2="24710" y2="82857"/>
                        <a14:foregroundMark x1="25097" y1="82041" x2="25097" y2="82041"/>
                        <a14:foregroundMark x1="26255" y1="81633" x2="26255" y2="81633"/>
                        <a14:foregroundMark x1="26255" y1="81633" x2="26255" y2="81633"/>
                        <a14:foregroundMark x1="26255" y1="81633" x2="26255" y2="81633"/>
                        <a14:foregroundMark x1="29537" y1="82245" x2="29537" y2="82245"/>
                        <a14:foregroundMark x1="29537" y1="84184" x2="29537" y2="86224"/>
                        <a14:foregroundMark x1="29537" y1="86837" x2="29537" y2="86837"/>
                        <a14:foregroundMark x1="27799" y1="86837" x2="27799" y2="86837"/>
                        <a14:foregroundMark x1="27413" y1="86837" x2="27413" y2="86837"/>
                        <a14:foregroundMark x1="27027" y1="86837" x2="27027" y2="86837"/>
                        <a14:foregroundMark x1="24710" y1="87041" x2="24710" y2="87041"/>
                        <a14:foregroundMark x1="24324" y1="87245" x2="24324" y2="87245"/>
                        <a14:foregroundMark x1="21429" y1="87959" x2="19884" y2="88571"/>
                        <a14:foregroundMark x1="19884" y1="88571" x2="19884" y2="88571"/>
                        <a14:foregroundMark x1="16795" y1="91224" x2="16409" y2="91939"/>
                        <a14:foregroundMark x1="15637" y1="96327" x2="15637" y2="96327"/>
                        <a14:foregroundMark x1="15637" y1="96122" x2="15637" y2="96122"/>
                        <a14:foregroundMark x1="19112" y1="95204" x2="19112" y2="95204"/>
                        <a14:foregroundMark x1="20656" y1="94796" x2="22008" y2="93776"/>
                        <a14:foregroundMark x1="23938" y1="92959" x2="23938" y2="92959"/>
                        <a14:foregroundMark x1="24324" y1="92755" x2="24324" y2="92755"/>
                        <a14:foregroundMark x1="25869" y1="92143" x2="25869" y2="92143"/>
                        <a14:foregroundMark x1="27413" y1="91633" x2="27413" y2="91633"/>
                        <a14:foregroundMark x1="29537" y1="90816" x2="29537" y2="90816"/>
                        <a14:foregroundMark x1="30309" y1="90408" x2="30309" y2="90408"/>
                        <a14:foregroundMark x1="31467" y1="89796" x2="31467" y2="89796"/>
                        <a14:foregroundMark x1="31467" y1="89796" x2="31467" y2="89796"/>
                        <a14:foregroundMark x1="32625" y1="88367" x2="32625" y2="88367"/>
                        <a14:foregroundMark x1="25869" y1="90816" x2="25869" y2="90816"/>
                        <a14:foregroundMark x1="13127" y1="94796" x2="13127" y2="94796"/>
                        <a14:foregroundMark x1="11583" y1="94796" x2="11583" y2="94796"/>
                        <a14:foregroundMark x1="8880" y1="93776" x2="8880" y2="93776"/>
                        <a14:foregroundMark x1="8880" y1="92143" x2="8880" y2="92143"/>
                        <a14:foregroundMark x1="8880" y1="92143" x2="8880" y2="9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8044" y="3164789"/>
            <a:ext cx="1667948" cy="3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936874" y="3518496"/>
            <a:ext cx="5426326" cy="2172546"/>
            <a:chOff x="1987746" y="256504"/>
            <a:chExt cx="11596844" cy="202657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87746" y="256504"/>
              <a:ext cx="11596844" cy="2026574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3503539" y="881565"/>
              <a:ext cx="8907237" cy="103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ngăn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chặn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ân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cần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hân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hoan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...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0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ói dối cho vu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r="5856"/>
          <a:stretch/>
        </p:blipFill>
        <p:spPr bwMode="auto">
          <a:xfrm>
            <a:off x="396329" y="2207651"/>
            <a:ext cx="4333932" cy="279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1" b="97097" l="8780" r="93171">
                        <a14:foregroundMark x1="71220" y1="89677" x2="71220" y2="89677"/>
                        <a14:foregroundMark x1="45366" y1="92581" x2="45366" y2="92581"/>
                        <a14:foregroundMark x1="28780" y1="92903" x2="28780" y2="92903"/>
                        <a14:foregroundMark x1="37561" y1="91935" x2="37561" y2="91935"/>
                        <a14:foregroundMark x1="37561" y1="91935" x2="37561" y2="91935"/>
                        <a14:foregroundMark x1="45366" y1="91613" x2="45366" y2="91613"/>
                        <a14:foregroundMark x1="46829" y1="91613" x2="50244" y2="92258"/>
                        <a14:foregroundMark x1="67317" y1="89355" x2="73659" y2="89677"/>
                        <a14:foregroundMark x1="73659" y1="89677" x2="73659" y2="89677"/>
                        <a14:foregroundMark x1="73659" y1="89677" x2="73659" y2="89677"/>
                        <a14:foregroundMark x1="93171" y1="24194" x2="93171" y2="24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8016" y="4975216"/>
            <a:ext cx="1134497" cy="171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" b="96587" l="9350" r="894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48086" y="584200"/>
            <a:ext cx="1389242" cy="1654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3" b="97654" l="2920" r="93431">
                        <a14:foregroundMark x1="47810" y1="2933" x2="47810" y2="2933"/>
                        <a14:foregroundMark x1="6204" y1="32845" x2="6204" y2="32845"/>
                        <a14:foregroundMark x1="51825" y1="57478" x2="51825" y2="57478"/>
                        <a14:foregroundMark x1="48540" y1="77126" x2="48540" y2="77126"/>
                        <a14:foregroundMark x1="43431" y1="63050" x2="43431" y2="63050"/>
                        <a14:foregroundMark x1="41971" y1="60411" x2="41971" y2="60411"/>
                        <a14:foregroundMark x1="47445" y1="60117" x2="47445" y2="60117"/>
                        <a14:foregroundMark x1="54380" y1="63636" x2="54380" y2="63636"/>
                        <a14:foregroundMark x1="55109" y1="71261" x2="55109" y2="71261"/>
                        <a14:foregroundMark x1="50730" y1="90616" x2="50730" y2="90616"/>
                        <a14:foregroundMark x1="52190" y1="95601" x2="52190" y2="95601"/>
                        <a14:foregroundMark x1="63869" y1="88856" x2="63869" y2="88856"/>
                        <a14:foregroundMark x1="62774" y1="88563" x2="62774" y2="88563"/>
                        <a14:foregroundMark x1="55474" y1="90616" x2="55474" y2="90616"/>
                        <a14:foregroundMark x1="49270" y1="91202" x2="49270" y2="91202"/>
                        <a14:foregroundMark x1="39416" y1="91496" x2="39416" y2="91496"/>
                        <a14:foregroundMark x1="38686" y1="89150" x2="38686" y2="89150"/>
                        <a14:foregroundMark x1="37591" y1="86510" x2="37591" y2="86510"/>
                        <a14:foregroundMark x1="37591" y1="89150" x2="37591" y2="89150"/>
                        <a14:foregroundMark x1="47445" y1="91789" x2="47445" y2="91789"/>
                        <a14:foregroundMark x1="57299" y1="91496" x2="57299" y2="91496"/>
                        <a14:foregroundMark x1="45255" y1="79472" x2="45255" y2="79472"/>
                        <a14:foregroundMark x1="45255" y1="77713" x2="45255" y2="77713"/>
                        <a14:foregroundMark x1="42701" y1="63343" x2="42701" y2="63343"/>
                        <a14:foregroundMark x1="42701" y1="59531" x2="42701" y2="59531"/>
                        <a14:foregroundMark x1="42701" y1="59531" x2="42701" y2="59531"/>
                        <a14:foregroundMark x1="37591" y1="59238" x2="37591" y2="59238"/>
                        <a14:foregroundMark x1="35401" y1="62170" x2="35401" y2="62170"/>
                        <a14:foregroundMark x1="51095" y1="98240" x2="51095" y2="98240"/>
                        <a14:foregroundMark x1="60219" y1="96188" x2="60219" y2="96188"/>
                        <a14:foregroundMark x1="31752" y1="92375" x2="31752" y2="92375"/>
                        <a14:foregroundMark x1="36131" y1="94135" x2="36131" y2="94135"/>
                        <a14:foregroundMark x1="34672" y1="94428" x2="34672" y2="94428"/>
                        <a14:foregroundMark x1="31022" y1="93255" x2="31022" y2="93255"/>
                        <a14:foregroundMark x1="29562" y1="93255" x2="29562" y2="93255"/>
                        <a14:foregroundMark x1="86131" y1="53079" x2="87956" y2="53079"/>
                        <a14:foregroundMark x1="86496" y1="27273" x2="86496" y2="27273"/>
                        <a14:foregroundMark x1="88686" y1="28446" x2="88686" y2="28446"/>
                        <a14:foregroundMark x1="89051" y1="31378" x2="89051" y2="31378"/>
                        <a14:foregroundMark x1="88686" y1="32258" x2="88686" y2="32258"/>
                        <a14:foregroundMark x1="86131" y1="35191" x2="86131" y2="35191"/>
                        <a14:foregroundMark x1="6934" y1="27859" x2="6934" y2="27859"/>
                        <a14:foregroundMark x1="6204" y1="27273" x2="6204" y2="27273"/>
                        <a14:foregroundMark x1="6204" y1="25513" x2="6204" y2="25513"/>
                        <a14:foregroundMark x1="2920" y1="32258" x2="2920" y2="32258"/>
                        <a14:foregroundMark x1="39416" y1="94428" x2="39416" y2="94428"/>
                        <a14:foregroundMark x1="33942" y1="95894" x2="33942" y2="95894"/>
                        <a14:foregroundMark x1="35401" y1="96774" x2="35401" y2="96774"/>
                        <a14:foregroundMark x1="61314" y1="96774" x2="61314" y2="96774"/>
                        <a14:foregroundMark x1="59489" y1="95308" x2="59489" y2="95308"/>
                        <a14:foregroundMark x1="56569" y1="95015" x2="56569" y2="95015"/>
                        <a14:foregroundMark x1="55474" y1="95601" x2="55474" y2="95601"/>
                        <a14:foregroundMark x1="36131" y1="96481" x2="36131" y2="96481"/>
                        <a14:foregroundMark x1="39416" y1="93548" x2="39416" y2="93548"/>
                        <a14:foregroundMark x1="29197" y1="94721" x2="29197" y2="94721"/>
                        <a14:foregroundMark x1="29197" y1="94721" x2="29197" y2="94721"/>
                        <a14:foregroundMark x1="51825" y1="60117" x2="51825" y2="62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321568" y="2714888"/>
            <a:ext cx="1433723" cy="1784306"/>
          </a:xfrm>
          <a:prstGeom prst="rect">
            <a:avLst/>
          </a:prstGeom>
        </p:spPr>
      </p:pic>
      <p:grpSp>
        <p:nvGrpSpPr>
          <p:cNvPr id="9" name="组合 11"/>
          <p:cNvGrpSpPr/>
          <p:nvPr/>
        </p:nvGrpSpPr>
        <p:grpSpPr>
          <a:xfrm>
            <a:off x="7144427" y="872382"/>
            <a:ext cx="1436208" cy="1004461"/>
            <a:chOff x="1916653" y="2175164"/>
            <a:chExt cx="3109396" cy="2730737"/>
          </a:xfrm>
        </p:grpSpPr>
        <p:pic>
          <p:nvPicPr>
            <p:cNvPr id="10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1" name="文本框 5"/>
            <p:cNvSpPr txBox="1"/>
            <p:nvPr/>
          </p:nvSpPr>
          <p:spPr>
            <a:xfrm>
              <a:off x="2280172" y="2629022"/>
              <a:ext cx="2745877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Bắc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41140" y="3001028"/>
            <a:ext cx="1825638" cy="1004461"/>
            <a:chOff x="1916653" y="2175164"/>
            <a:chExt cx="3003936" cy="2730737"/>
          </a:xfrm>
        </p:grpSpPr>
        <p:pic>
          <p:nvPicPr>
            <p:cNvPr id="13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4" name="文本框 5"/>
            <p:cNvSpPr txBox="1"/>
            <p:nvPr/>
          </p:nvSpPr>
          <p:spPr>
            <a:xfrm>
              <a:off x="2280175" y="2629025"/>
              <a:ext cx="2640414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Trung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5" name="组合 11"/>
          <p:cNvGrpSpPr/>
          <p:nvPr/>
        </p:nvGrpSpPr>
        <p:grpSpPr>
          <a:xfrm>
            <a:off x="7191940" y="5281822"/>
            <a:ext cx="1429768" cy="1004461"/>
            <a:chOff x="1916653" y="2175164"/>
            <a:chExt cx="3095454" cy="2730737"/>
          </a:xfrm>
        </p:grpSpPr>
        <p:pic>
          <p:nvPicPr>
            <p:cNvPr id="16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7" name="文本框 5"/>
            <p:cNvSpPr txBox="1"/>
            <p:nvPr/>
          </p:nvSpPr>
          <p:spPr>
            <a:xfrm>
              <a:off x="2280172" y="2629025"/>
              <a:ext cx="2731935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Nam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0" name="组合 11"/>
          <p:cNvGrpSpPr/>
          <p:nvPr/>
        </p:nvGrpSpPr>
        <p:grpSpPr>
          <a:xfrm>
            <a:off x="9316014" y="856170"/>
            <a:ext cx="2364811" cy="1004461"/>
            <a:chOff x="1916653" y="2175164"/>
            <a:chExt cx="2581350" cy="2730737"/>
          </a:xfrm>
        </p:grpSpPr>
        <p:pic>
          <p:nvPicPr>
            <p:cNvPr id="21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2" name="文本框 5"/>
            <p:cNvSpPr txBox="1"/>
            <p:nvPr/>
          </p:nvSpPr>
          <p:spPr>
            <a:xfrm>
              <a:off x="2280175" y="2629025"/>
              <a:ext cx="2005049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Khoác</a:t>
              </a: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 </a:t>
              </a: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lác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3" name="组合 11"/>
          <p:cNvGrpSpPr/>
          <p:nvPr/>
        </p:nvGrpSpPr>
        <p:grpSpPr>
          <a:xfrm>
            <a:off x="9399915" y="3001028"/>
            <a:ext cx="1823710" cy="1576178"/>
            <a:chOff x="1916653" y="2175164"/>
            <a:chExt cx="2581350" cy="4285012"/>
          </a:xfrm>
        </p:grpSpPr>
        <p:pic>
          <p:nvPicPr>
            <p:cNvPr id="24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5" name="文本框 5"/>
            <p:cNvSpPr txBox="1"/>
            <p:nvPr/>
          </p:nvSpPr>
          <p:spPr>
            <a:xfrm>
              <a:off x="2280175" y="2629025"/>
              <a:ext cx="2005050" cy="383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Bà</a:t>
              </a: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 </a:t>
              </a: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trắp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6" name="组合 11"/>
          <p:cNvGrpSpPr/>
          <p:nvPr/>
        </p:nvGrpSpPr>
        <p:grpSpPr>
          <a:xfrm>
            <a:off x="9448800" y="5281822"/>
            <a:ext cx="1686203" cy="1576178"/>
            <a:chOff x="1916653" y="2175164"/>
            <a:chExt cx="2581350" cy="4285012"/>
          </a:xfrm>
        </p:grpSpPr>
        <p:pic>
          <p:nvPicPr>
            <p:cNvPr id="27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8" name="文本框 5"/>
            <p:cNvSpPr txBox="1"/>
            <p:nvPr/>
          </p:nvSpPr>
          <p:spPr>
            <a:xfrm>
              <a:off x="2280175" y="2629025"/>
              <a:ext cx="2005050" cy="383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Xạo</a:t>
              </a: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 </a:t>
              </a: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ke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4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279400" y="700082"/>
            <a:ext cx="11633199" cy="1756834"/>
            <a:chOff x="279400" y="596901"/>
            <a:chExt cx="11633199" cy="175683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596901"/>
              <a:ext cx="11633199" cy="175683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206500" y="1114577"/>
              <a:ext cx="103632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0" i="0" dirty="0">
                  <a:solidFill>
                    <a:srgbClr val="001A33"/>
                  </a:solidFill>
                  <a:effectLst/>
                  <a:latin typeface="#9Slide03 Ample" panose="02000000000000000000" pitchFamily="2" charset="0"/>
                </a:rPr>
                <a:t>5</a:t>
              </a:r>
              <a:r>
                <a:rPr lang="vi-VN" sz="4000" b="0" i="0" dirty="0">
                  <a:solidFill>
                    <a:srgbClr val="001A33"/>
                  </a:solidFill>
                  <a:effectLst/>
                  <a:latin typeface="#9Slide03 Ample" panose="02000000000000000000" pitchFamily="2" charset="0"/>
                </a:rPr>
                <a:t>.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Tìm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từ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có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tiếng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chứa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vần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với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âm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cuối</a:t>
              </a:r>
              <a:r>
                <a:rPr lang="en-US" sz="4000" dirty="0">
                  <a:latin typeface="#9Slide03 AmpleSoft Bold" panose="02000000000000000000" pitchFamily="2" charset="0"/>
                </a:rPr>
                <a:t> </a:t>
              </a:r>
              <a:r>
                <a:rPr lang="en-US" sz="4000" dirty="0" err="1">
                  <a:latin typeface="#9Slide03 AmpleSoft Bold" panose="02000000000000000000" pitchFamily="2" charset="0"/>
                </a:rPr>
                <a:t>là</a:t>
              </a:r>
              <a:r>
                <a:rPr lang="vi-VN" sz="4000" dirty="0">
                  <a:latin typeface="#9Slide03 AmpleSoft Bold" panose="02000000000000000000" pitchFamily="2" charset="0"/>
                </a:rPr>
                <a:t> T</a:t>
              </a:r>
              <a:endParaRPr lang="en-US" sz="4000" dirty="0">
                <a:latin typeface="#9Slide03 AmpleSoft Bold" panose="02000000000000000000" pitchFamily="2" charset="0"/>
              </a:endParaRPr>
            </a:p>
          </p:txBody>
        </p:sp>
      </p:grpSp>
      <p:pic>
        <p:nvPicPr>
          <p:cNvPr id="5" name="Picture 26" descr="Cartoon cute girl go to school with backpack 5112427 Vector Art at Vecteezy">
            <a:extLst>
              <a:ext uri="{FF2B5EF4-FFF2-40B4-BE49-F238E27FC236}">
                <a16:creationId xmlns:a16="http://schemas.microsoft.com/office/drawing/2014/main" id="{BE2E7905-25E9-F4F3-5739-C3FED3C1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" b="98367" l="5019" r="94402">
                        <a14:foregroundMark x1="59266" y1="7857" x2="59266" y2="7857"/>
                        <a14:foregroundMark x1="73359" y1="4694" x2="73359" y2="4694"/>
                        <a14:foregroundMark x1="79344" y1="714" x2="79344" y2="714"/>
                        <a14:foregroundMark x1="94402" y1="18776" x2="94402" y2="18776"/>
                        <a14:foregroundMark x1="56371" y1="87959" x2="56371" y2="87959"/>
                        <a14:foregroundMark x1="52896" y1="93776" x2="52896" y2="93776"/>
                        <a14:foregroundMark x1="55598" y1="89388" x2="55598" y2="89388"/>
                        <a14:foregroundMark x1="58301" y1="83469" x2="58301" y2="83469"/>
                        <a14:foregroundMark x1="61583" y1="88776" x2="61583" y2="88776"/>
                        <a14:foregroundMark x1="57143" y1="86633" x2="57143" y2="86633"/>
                        <a14:foregroundMark x1="57529" y1="89796" x2="57529" y2="89796"/>
                        <a14:foregroundMark x1="58301" y1="91633" x2="58301" y2="92551"/>
                        <a14:foregroundMark x1="51737" y1="96735" x2="51737" y2="96735"/>
                        <a14:foregroundMark x1="25483" y1="86224" x2="25483" y2="86224"/>
                        <a14:foregroundMark x1="24710" y1="82653" x2="24710" y2="82653"/>
                        <a14:foregroundMark x1="19498" y1="81224" x2="19498" y2="81224"/>
                        <a14:foregroundMark x1="20656" y1="83469" x2="20656" y2="83469"/>
                        <a14:foregroundMark x1="5212" y1="61122" x2="5212" y2="61122"/>
                        <a14:foregroundMark x1="56371" y1="26531" x2="56371" y2="26531"/>
                        <a14:foregroundMark x1="59266" y1="26735" x2="59266" y2="26735"/>
                        <a14:foregroundMark x1="57529" y1="25510" x2="57529" y2="25510"/>
                        <a14:foregroundMark x1="32625" y1="26735" x2="32625" y2="26735"/>
                        <a14:foregroundMark x1="30695" y1="26735" x2="30695" y2="26735"/>
                        <a14:foregroundMark x1="29537" y1="25918" x2="29537" y2="25918"/>
                        <a14:foregroundMark x1="74324" y1="7449" x2="74324" y2="7449"/>
                        <a14:foregroundMark x1="73938" y1="7449" x2="73938" y2="7449"/>
                        <a14:foregroundMark x1="74710" y1="9592" x2="74710" y2="9592"/>
                        <a14:foregroundMark x1="57143" y1="86020" x2="57143" y2="86020"/>
                        <a14:foregroundMark x1="53282" y1="85816" x2="53282" y2="85816"/>
                        <a14:foregroundMark x1="53668" y1="85816" x2="53668" y2="85816"/>
                        <a14:foregroundMark x1="59266" y1="86224" x2="59266" y2="86224"/>
                        <a14:foregroundMark x1="59653" y1="86224" x2="59653" y2="86224"/>
                        <a14:foregroundMark x1="60425" y1="87245" x2="60425" y2="87245"/>
                        <a14:foregroundMark x1="60425" y1="87653" x2="60425" y2="87653"/>
                        <a14:foregroundMark x1="60811" y1="89388" x2="60811" y2="89388"/>
                        <a14:foregroundMark x1="60811" y1="90816" x2="60811" y2="90816"/>
                        <a14:foregroundMark x1="58687" y1="92551" x2="54826" y2="93980"/>
                        <a14:foregroundMark x1="54440" y1="94592" x2="54440" y2="94592"/>
                        <a14:foregroundMark x1="65058" y1="95000" x2="65058" y2="95000"/>
                        <a14:foregroundMark x1="54826" y1="98367" x2="54826" y2="98367"/>
                        <a14:foregroundMark x1="49228" y1="93980" x2="49228" y2="93980"/>
                        <a14:foregroundMark x1="53282" y1="92755" x2="53282" y2="92755"/>
                        <a14:foregroundMark x1="54826" y1="92551" x2="54826" y2="92551"/>
                        <a14:foregroundMark x1="67181" y1="94796" x2="67181" y2="94796"/>
                        <a14:foregroundMark x1="63127" y1="95612" x2="61969" y2="95918"/>
                        <a14:foregroundMark x1="61197" y1="96735" x2="61197" y2="96735"/>
                        <a14:foregroundMark x1="60039" y1="96735" x2="60039" y2="96735"/>
                        <a14:foregroundMark x1="59266" y1="96939" x2="59266" y2="96939"/>
                        <a14:foregroundMark x1="58687" y1="97143" x2="58687" y2="97143"/>
                        <a14:foregroundMark x1="57529" y1="97755" x2="57529" y2="97755"/>
                        <a14:foregroundMark x1="17954" y1="93776" x2="17954" y2="93776"/>
                        <a14:foregroundMark x1="17954" y1="93571" x2="17954" y2="93571"/>
                        <a14:foregroundMark x1="17568" y1="92143" x2="17568" y2="92143"/>
                        <a14:foregroundMark x1="17568" y1="92143" x2="17181" y2="90408"/>
                        <a14:foregroundMark x1="17954" y1="87959" x2="17954" y2="87959"/>
                        <a14:foregroundMark x1="18340" y1="87245" x2="19884" y2="86224"/>
                        <a14:foregroundMark x1="24324" y1="84592" x2="24324" y2="84592"/>
                        <a14:foregroundMark x1="24324" y1="84592" x2="24324" y2="84592"/>
                        <a14:foregroundMark x1="24710" y1="82857" x2="24710" y2="82857"/>
                        <a14:foregroundMark x1="25097" y1="82041" x2="25097" y2="82041"/>
                        <a14:foregroundMark x1="26255" y1="81633" x2="26255" y2="81633"/>
                        <a14:foregroundMark x1="26255" y1="81633" x2="26255" y2="81633"/>
                        <a14:foregroundMark x1="26255" y1="81633" x2="26255" y2="81633"/>
                        <a14:foregroundMark x1="29537" y1="82245" x2="29537" y2="82245"/>
                        <a14:foregroundMark x1="29537" y1="84184" x2="29537" y2="86224"/>
                        <a14:foregroundMark x1="29537" y1="86837" x2="29537" y2="86837"/>
                        <a14:foregroundMark x1="27799" y1="86837" x2="27799" y2="86837"/>
                        <a14:foregroundMark x1="27413" y1="86837" x2="27413" y2="86837"/>
                        <a14:foregroundMark x1="27027" y1="86837" x2="27027" y2="86837"/>
                        <a14:foregroundMark x1="24710" y1="87041" x2="24710" y2="87041"/>
                        <a14:foregroundMark x1="24324" y1="87245" x2="24324" y2="87245"/>
                        <a14:foregroundMark x1="21429" y1="87959" x2="19884" y2="88571"/>
                        <a14:foregroundMark x1="19884" y1="88571" x2="19884" y2="88571"/>
                        <a14:foregroundMark x1="16795" y1="91224" x2="16409" y2="91939"/>
                        <a14:foregroundMark x1="15637" y1="96327" x2="15637" y2="96327"/>
                        <a14:foregroundMark x1="15637" y1="96122" x2="15637" y2="96122"/>
                        <a14:foregroundMark x1="19112" y1="95204" x2="19112" y2="95204"/>
                        <a14:foregroundMark x1="20656" y1="94796" x2="22008" y2="93776"/>
                        <a14:foregroundMark x1="23938" y1="92959" x2="23938" y2="92959"/>
                        <a14:foregroundMark x1="24324" y1="92755" x2="24324" y2="92755"/>
                        <a14:foregroundMark x1="25869" y1="92143" x2="25869" y2="92143"/>
                        <a14:foregroundMark x1="27413" y1="91633" x2="27413" y2="91633"/>
                        <a14:foregroundMark x1="29537" y1="90816" x2="29537" y2="90816"/>
                        <a14:foregroundMark x1="30309" y1="90408" x2="30309" y2="90408"/>
                        <a14:foregroundMark x1="31467" y1="89796" x2="31467" y2="89796"/>
                        <a14:foregroundMark x1="31467" y1="89796" x2="31467" y2="89796"/>
                        <a14:foregroundMark x1="32625" y1="88367" x2="32625" y2="88367"/>
                        <a14:foregroundMark x1="25869" y1="90816" x2="25869" y2="90816"/>
                        <a14:foregroundMark x1="13127" y1="94796" x2="13127" y2="94796"/>
                        <a14:foregroundMark x1="11583" y1="94796" x2="11583" y2="94796"/>
                        <a14:foregroundMark x1="8880" y1="93776" x2="8880" y2="93776"/>
                        <a14:foregroundMark x1="8880" y1="92143" x2="8880" y2="92143"/>
                        <a14:foregroundMark x1="8880" y1="92143" x2="8880" y2="9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8044" y="3164789"/>
            <a:ext cx="1667948" cy="3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936874" y="3518496"/>
            <a:ext cx="5426326" cy="2172546"/>
            <a:chOff x="1987746" y="256504"/>
            <a:chExt cx="11596844" cy="202657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87746" y="256504"/>
              <a:ext cx="11596844" cy="2026574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2889489" y="841890"/>
              <a:ext cx="9884867" cy="103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bắt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mắt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tắt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mắt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ngoa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ngoắt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ngặt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nghèo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...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1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279400" y="700082"/>
            <a:ext cx="11633199" cy="1756834"/>
            <a:chOff x="279400" y="596901"/>
            <a:chExt cx="11633199" cy="175683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596901"/>
              <a:ext cx="11633199" cy="175683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206500" y="1114577"/>
              <a:ext cx="103632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0" i="0" dirty="0">
                  <a:solidFill>
                    <a:srgbClr val="001A33"/>
                  </a:solidFill>
                  <a:effectLst/>
                  <a:latin typeface="#9Slide03 Ample" panose="02000000000000000000" pitchFamily="2" charset="0"/>
                </a:rPr>
                <a:t>6</a:t>
              </a:r>
              <a:r>
                <a:rPr lang="vi-VN" sz="4400" b="0" i="0" dirty="0">
                  <a:solidFill>
                    <a:srgbClr val="001A33"/>
                  </a:solidFill>
                  <a:effectLst/>
                  <a:latin typeface="#9Slide03 Ample" panose="02000000000000000000" pitchFamily="2" charset="0"/>
                </a:rPr>
                <a:t>. </a:t>
              </a:r>
              <a:r>
                <a:rPr lang="en-US" sz="4400" dirty="0" err="1">
                  <a:latin typeface="#9Slide03 AmpleSoft Bold" panose="02000000000000000000" pitchFamily="2" charset="0"/>
                </a:rPr>
                <a:t>Tìm</a:t>
              </a:r>
              <a:r>
                <a:rPr lang="en-US" sz="4400" dirty="0">
                  <a:latin typeface="#9Slide03 AmpleSoft Bold" panose="02000000000000000000" pitchFamily="2" charset="0"/>
                </a:rPr>
                <a:t> </a:t>
              </a:r>
              <a:r>
                <a:rPr lang="en-US" sz="4400" dirty="0" err="1">
                  <a:latin typeface="#9Slide03 AmpleSoft Bold" panose="02000000000000000000" pitchFamily="2" charset="0"/>
                </a:rPr>
                <a:t>từ</a:t>
              </a:r>
              <a:r>
                <a:rPr lang="en-US" sz="4400" dirty="0">
                  <a:latin typeface="#9Slide03 AmpleSoft Bold" panose="02000000000000000000" pitchFamily="2" charset="0"/>
                </a:rPr>
                <a:t> </a:t>
              </a:r>
              <a:r>
                <a:rPr lang="en-US" sz="4400" dirty="0" err="1">
                  <a:latin typeface="#9Slide03 AmpleSoft Bold" panose="02000000000000000000" pitchFamily="2" charset="0"/>
                </a:rPr>
                <a:t>có</a:t>
              </a:r>
              <a:r>
                <a:rPr lang="en-US" sz="4400" dirty="0">
                  <a:latin typeface="#9Slide03 AmpleSoft Bold" panose="02000000000000000000" pitchFamily="2" charset="0"/>
                </a:rPr>
                <a:t> </a:t>
              </a:r>
              <a:r>
                <a:rPr lang="en-US" sz="4400" dirty="0" err="1">
                  <a:latin typeface="#9Slide03 AmpleSoft Bold" panose="02000000000000000000" pitchFamily="2" charset="0"/>
                </a:rPr>
                <a:t>có</a:t>
              </a:r>
              <a:r>
                <a:rPr lang="en-US" sz="4400" dirty="0">
                  <a:latin typeface="#9Slide03 AmpleSoft Bold" panose="02000000000000000000" pitchFamily="2" charset="0"/>
                </a:rPr>
                <a:t> </a:t>
              </a:r>
              <a:r>
                <a:rPr lang="en-US" sz="4400" dirty="0" err="1">
                  <a:latin typeface="#9Slide03 AmpleSoft Bold" panose="02000000000000000000" pitchFamily="2" charset="0"/>
                </a:rPr>
                <a:t>chứa</a:t>
              </a:r>
              <a:r>
                <a:rPr lang="en-US" sz="4400" dirty="0">
                  <a:latin typeface="#9Slide03 AmpleSoft Bold" panose="02000000000000000000" pitchFamily="2" charset="0"/>
                </a:rPr>
                <a:t> </a:t>
              </a:r>
              <a:r>
                <a:rPr lang="en-US" sz="4400" dirty="0" err="1">
                  <a:latin typeface="#9Slide03 AmpleSoft Bold" panose="02000000000000000000" pitchFamily="2" charset="0"/>
                </a:rPr>
                <a:t>thanh</a:t>
              </a:r>
              <a:r>
                <a:rPr lang="vi-VN" sz="4400" dirty="0">
                  <a:latin typeface="#9Slide03 AmpleSoft Bold" panose="02000000000000000000" pitchFamily="2" charset="0"/>
                </a:rPr>
                <a:t> Hỏi</a:t>
              </a:r>
              <a:endParaRPr lang="en-US" sz="4400" dirty="0">
                <a:latin typeface="#9Slide03 AmpleSoft Bold" panose="02000000000000000000" pitchFamily="2" charset="0"/>
              </a:endParaRPr>
            </a:p>
          </p:txBody>
        </p:sp>
      </p:grpSp>
      <p:pic>
        <p:nvPicPr>
          <p:cNvPr id="5" name="Picture 26" descr="Cartoon cute girl go to school with backpack 5112427 Vector Art at Vecteezy">
            <a:extLst>
              <a:ext uri="{FF2B5EF4-FFF2-40B4-BE49-F238E27FC236}">
                <a16:creationId xmlns:a16="http://schemas.microsoft.com/office/drawing/2014/main" id="{BE2E7905-25E9-F4F3-5739-C3FED3C1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" b="98367" l="5019" r="94402">
                        <a14:foregroundMark x1="59266" y1="7857" x2="59266" y2="7857"/>
                        <a14:foregroundMark x1="73359" y1="4694" x2="73359" y2="4694"/>
                        <a14:foregroundMark x1="79344" y1="714" x2="79344" y2="714"/>
                        <a14:foregroundMark x1="94402" y1="18776" x2="94402" y2="18776"/>
                        <a14:foregroundMark x1="56371" y1="87959" x2="56371" y2="87959"/>
                        <a14:foregroundMark x1="52896" y1="93776" x2="52896" y2="93776"/>
                        <a14:foregroundMark x1="55598" y1="89388" x2="55598" y2="89388"/>
                        <a14:foregroundMark x1="58301" y1="83469" x2="58301" y2="83469"/>
                        <a14:foregroundMark x1="61583" y1="88776" x2="61583" y2="88776"/>
                        <a14:foregroundMark x1="57143" y1="86633" x2="57143" y2="86633"/>
                        <a14:foregroundMark x1="57529" y1="89796" x2="57529" y2="89796"/>
                        <a14:foregroundMark x1="58301" y1="91633" x2="58301" y2="92551"/>
                        <a14:foregroundMark x1="51737" y1="96735" x2="51737" y2="96735"/>
                        <a14:foregroundMark x1="25483" y1="86224" x2="25483" y2="86224"/>
                        <a14:foregroundMark x1="24710" y1="82653" x2="24710" y2="82653"/>
                        <a14:foregroundMark x1="19498" y1="81224" x2="19498" y2="81224"/>
                        <a14:foregroundMark x1="20656" y1="83469" x2="20656" y2="83469"/>
                        <a14:foregroundMark x1="5212" y1="61122" x2="5212" y2="61122"/>
                        <a14:foregroundMark x1="56371" y1="26531" x2="56371" y2="26531"/>
                        <a14:foregroundMark x1="59266" y1="26735" x2="59266" y2="26735"/>
                        <a14:foregroundMark x1="57529" y1="25510" x2="57529" y2="25510"/>
                        <a14:foregroundMark x1="32625" y1="26735" x2="32625" y2="26735"/>
                        <a14:foregroundMark x1="30695" y1="26735" x2="30695" y2="26735"/>
                        <a14:foregroundMark x1="29537" y1="25918" x2="29537" y2="25918"/>
                        <a14:foregroundMark x1="74324" y1="7449" x2="74324" y2="7449"/>
                        <a14:foregroundMark x1="73938" y1="7449" x2="73938" y2="7449"/>
                        <a14:foregroundMark x1="74710" y1="9592" x2="74710" y2="9592"/>
                        <a14:foregroundMark x1="57143" y1="86020" x2="57143" y2="86020"/>
                        <a14:foregroundMark x1="53282" y1="85816" x2="53282" y2="85816"/>
                        <a14:foregroundMark x1="53668" y1="85816" x2="53668" y2="85816"/>
                        <a14:foregroundMark x1="59266" y1="86224" x2="59266" y2="86224"/>
                        <a14:foregroundMark x1="59653" y1="86224" x2="59653" y2="86224"/>
                        <a14:foregroundMark x1="60425" y1="87245" x2="60425" y2="87245"/>
                        <a14:foregroundMark x1="60425" y1="87653" x2="60425" y2="87653"/>
                        <a14:foregroundMark x1="60811" y1="89388" x2="60811" y2="89388"/>
                        <a14:foregroundMark x1="60811" y1="90816" x2="60811" y2="90816"/>
                        <a14:foregroundMark x1="58687" y1="92551" x2="54826" y2="93980"/>
                        <a14:foregroundMark x1="54440" y1="94592" x2="54440" y2="94592"/>
                        <a14:foregroundMark x1="65058" y1="95000" x2="65058" y2="95000"/>
                        <a14:foregroundMark x1="54826" y1="98367" x2="54826" y2="98367"/>
                        <a14:foregroundMark x1="49228" y1="93980" x2="49228" y2="93980"/>
                        <a14:foregroundMark x1="53282" y1="92755" x2="53282" y2="92755"/>
                        <a14:foregroundMark x1="54826" y1="92551" x2="54826" y2="92551"/>
                        <a14:foregroundMark x1="67181" y1="94796" x2="67181" y2="94796"/>
                        <a14:foregroundMark x1="63127" y1="95612" x2="61969" y2="95918"/>
                        <a14:foregroundMark x1="61197" y1="96735" x2="61197" y2="96735"/>
                        <a14:foregroundMark x1="60039" y1="96735" x2="60039" y2="96735"/>
                        <a14:foregroundMark x1="59266" y1="96939" x2="59266" y2="96939"/>
                        <a14:foregroundMark x1="58687" y1="97143" x2="58687" y2="97143"/>
                        <a14:foregroundMark x1="57529" y1="97755" x2="57529" y2="97755"/>
                        <a14:foregroundMark x1="17954" y1="93776" x2="17954" y2="93776"/>
                        <a14:foregroundMark x1="17954" y1="93571" x2="17954" y2="93571"/>
                        <a14:foregroundMark x1="17568" y1="92143" x2="17568" y2="92143"/>
                        <a14:foregroundMark x1="17568" y1="92143" x2="17181" y2="90408"/>
                        <a14:foregroundMark x1="17954" y1="87959" x2="17954" y2="87959"/>
                        <a14:foregroundMark x1="18340" y1="87245" x2="19884" y2="86224"/>
                        <a14:foregroundMark x1="24324" y1="84592" x2="24324" y2="84592"/>
                        <a14:foregroundMark x1="24324" y1="84592" x2="24324" y2="84592"/>
                        <a14:foregroundMark x1="24710" y1="82857" x2="24710" y2="82857"/>
                        <a14:foregroundMark x1="25097" y1="82041" x2="25097" y2="82041"/>
                        <a14:foregroundMark x1="26255" y1="81633" x2="26255" y2="81633"/>
                        <a14:foregroundMark x1="26255" y1="81633" x2="26255" y2="81633"/>
                        <a14:foregroundMark x1="26255" y1="81633" x2="26255" y2="81633"/>
                        <a14:foregroundMark x1="29537" y1="82245" x2="29537" y2="82245"/>
                        <a14:foregroundMark x1="29537" y1="84184" x2="29537" y2="86224"/>
                        <a14:foregroundMark x1="29537" y1="86837" x2="29537" y2="86837"/>
                        <a14:foregroundMark x1="27799" y1="86837" x2="27799" y2="86837"/>
                        <a14:foregroundMark x1="27413" y1="86837" x2="27413" y2="86837"/>
                        <a14:foregroundMark x1="27027" y1="86837" x2="27027" y2="86837"/>
                        <a14:foregroundMark x1="24710" y1="87041" x2="24710" y2="87041"/>
                        <a14:foregroundMark x1="24324" y1="87245" x2="24324" y2="87245"/>
                        <a14:foregroundMark x1="21429" y1="87959" x2="19884" y2="88571"/>
                        <a14:foregroundMark x1="19884" y1="88571" x2="19884" y2="88571"/>
                        <a14:foregroundMark x1="16795" y1="91224" x2="16409" y2="91939"/>
                        <a14:foregroundMark x1="15637" y1="96327" x2="15637" y2="96327"/>
                        <a14:foregroundMark x1="15637" y1="96122" x2="15637" y2="96122"/>
                        <a14:foregroundMark x1="19112" y1="95204" x2="19112" y2="95204"/>
                        <a14:foregroundMark x1="20656" y1="94796" x2="22008" y2="93776"/>
                        <a14:foregroundMark x1="23938" y1="92959" x2="23938" y2="92959"/>
                        <a14:foregroundMark x1="24324" y1="92755" x2="24324" y2="92755"/>
                        <a14:foregroundMark x1="25869" y1="92143" x2="25869" y2="92143"/>
                        <a14:foregroundMark x1="27413" y1="91633" x2="27413" y2="91633"/>
                        <a14:foregroundMark x1="29537" y1="90816" x2="29537" y2="90816"/>
                        <a14:foregroundMark x1="30309" y1="90408" x2="30309" y2="90408"/>
                        <a14:foregroundMark x1="31467" y1="89796" x2="31467" y2="89796"/>
                        <a14:foregroundMark x1="31467" y1="89796" x2="31467" y2="89796"/>
                        <a14:foregroundMark x1="32625" y1="88367" x2="32625" y2="88367"/>
                        <a14:foregroundMark x1="25869" y1="90816" x2="25869" y2="90816"/>
                        <a14:foregroundMark x1="13127" y1="94796" x2="13127" y2="94796"/>
                        <a14:foregroundMark x1="11583" y1="94796" x2="11583" y2="94796"/>
                        <a14:foregroundMark x1="8880" y1="93776" x2="8880" y2="93776"/>
                        <a14:foregroundMark x1="8880" y1="92143" x2="8880" y2="92143"/>
                        <a14:foregroundMark x1="8880" y1="92143" x2="8880" y2="9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8044" y="3164789"/>
            <a:ext cx="1667948" cy="3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936874" y="3518496"/>
            <a:ext cx="5426326" cy="2172546"/>
            <a:chOff x="1987746" y="256504"/>
            <a:chExt cx="11596844" cy="202657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87746" y="256504"/>
              <a:ext cx="11596844" cy="2026574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2889489" y="841890"/>
              <a:ext cx="9884867" cy="103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sở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dĩ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thảnh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thơi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mảnh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khảnh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…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5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B82E25-C8D6-FE38-DB43-C74E41F6A76F}"/>
              </a:ext>
            </a:extLst>
          </p:cNvPr>
          <p:cNvGrpSpPr/>
          <p:nvPr/>
        </p:nvGrpSpPr>
        <p:grpSpPr>
          <a:xfrm>
            <a:off x="279400" y="700082"/>
            <a:ext cx="11633199" cy="1756834"/>
            <a:chOff x="279400" y="596901"/>
            <a:chExt cx="11633199" cy="175683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B41974-9153-D778-FD56-CC3A45440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4" b="74383"/>
            <a:stretch/>
          </p:blipFill>
          <p:spPr>
            <a:xfrm>
              <a:off x="279400" y="596901"/>
              <a:ext cx="11633199" cy="175683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1362D0-5B2F-4C84-2974-7D8E16147B3C}"/>
                </a:ext>
              </a:extLst>
            </p:cNvPr>
            <p:cNvSpPr txBox="1"/>
            <p:nvPr/>
          </p:nvSpPr>
          <p:spPr>
            <a:xfrm>
              <a:off x="1206500" y="1114577"/>
              <a:ext cx="103632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0" i="0" dirty="0">
                  <a:solidFill>
                    <a:srgbClr val="001A33"/>
                  </a:solidFill>
                  <a:effectLst/>
                  <a:latin typeface="#9Slide03 Ample" panose="02000000000000000000" pitchFamily="2" charset="0"/>
                </a:rPr>
                <a:t>7</a:t>
              </a:r>
              <a:r>
                <a:rPr lang="vi-VN" sz="4400" b="0" i="0" dirty="0">
                  <a:solidFill>
                    <a:srgbClr val="001A33"/>
                  </a:solidFill>
                  <a:effectLst/>
                  <a:latin typeface="#9Slide03 Ample" panose="02000000000000000000" pitchFamily="2" charset="0"/>
                </a:rPr>
                <a:t>. </a:t>
              </a:r>
              <a:r>
                <a:rPr lang="en-US" sz="4400" dirty="0" err="1">
                  <a:latin typeface="#9Slide03 AmpleSoft Bold" panose="02000000000000000000" pitchFamily="2" charset="0"/>
                </a:rPr>
                <a:t>Tìm</a:t>
              </a:r>
              <a:r>
                <a:rPr lang="en-US" sz="4400" dirty="0">
                  <a:latin typeface="#9Slide03 AmpleSoft Bold" panose="02000000000000000000" pitchFamily="2" charset="0"/>
                </a:rPr>
                <a:t> </a:t>
              </a:r>
              <a:r>
                <a:rPr lang="en-US" sz="4400" dirty="0" err="1">
                  <a:latin typeface="#9Slide03 AmpleSoft Bold" panose="02000000000000000000" pitchFamily="2" charset="0"/>
                </a:rPr>
                <a:t>từ</a:t>
              </a:r>
              <a:r>
                <a:rPr lang="en-US" sz="4400" dirty="0">
                  <a:latin typeface="#9Slide03 AmpleSoft Bold" panose="02000000000000000000" pitchFamily="2" charset="0"/>
                </a:rPr>
                <a:t> </a:t>
              </a:r>
              <a:r>
                <a:rPr lang="en-US" sz="4400" dirty="0" err="1">
                  <a:latin typeface="#9Slide03 AmpleSoft Bold" panose="02000000000000000000" pitchFamily="2" charset="0"/>
                </a:rPr>
                <a:t>có</a:t>
              </a:r>
              <a:r>
                <a:rPr lang="en-US" sz="4400" dirty="0">
                  <a:latin typeface="#9Slide03 AmpleSoft Bold" panose="02000000000000000000" pitchFamily="2" charset="0"/>
                </a:rPr>
                <a:t> </a:t>
              </a:r>
              <a:r>
                <a:rPr lang="en-US" sz="4400" dirty="0" err="1">
                  <a:latin typeface="#9Slide03 AmpleSoft Bold" panose="02000000000000000000" pitchFamily="2" charset="0"/>
                </a:rPr>
                <a:t>có</a:t>
              </a:r>
              <a:r>
                <a:rPr lang="en-US" sz="4400" dirty="0">
                  <a:latin typeface="#9Slide03 AmpleSoft Bold" panose="02000000000000000000" pitchFamily="2" charset="0"/>
                </a:rPr>
                <a:t> </a:t>
              </a:r>
              <a:r>
                <a:rPr lang="en-US" sz="4400" dirty="0" err="1">
                  <a:latin typeface="#9Slide03 AmpleSoft Bold" panose="02000000000000000000" pitchFamily="2" charset="0"/>
                </a:rPr>
                <a:t>chứa</a:t>
              </a:r>
              <a:r>
                <a:rPr lang="en-US" sz="4400" dirty="0">
                  <a:latin typeface="#9Slide03 AmpleSoft Bold" panose="02000000000000000000" pitchFamily="2" charset="0"/>
                </a:rPr>
                <a:t> </a:t>
              </a:r>
              <a:r>
                <a:rPr lang="en-US" sz="4400" dirty="0" err="1">
                  <a:latin typeface="#9Slide03 AmpleSoft Bold" panose="02000000000000000000" pitchFamily="2" charset="0"/>
                </a:rPr>
                <a:t>thanh</a:t>
              </a:r>
              <a:r>
                <a:rPr lang="vi-VN" sz="4400" dirty="0">
                  <a:latin typeface="#9Slide03 AmpleSoft Bold" panose="02000000000000000000" pitchFamily="2" charset="0"/>
                </a:rPr>
                <a:t> Ngã</a:t>
              </a:r>
              <a:endParaRPr lang="en-US" sz="4400" dirty="0">
                <a:latin typeface="#9Slide03 AmpleSoft Bold" panose="02000000000000000000" pitchFamily="2" charset="0"/>
              </a:endParaRPr>
            </a:p>
          </p:txBody>
        </p:sp>
      </p:grpSp>
      <p:pic>
        <p:nvPicPr>
          <p:cNvPr id="5" name="Picture 26" descr="Cartoon cute girl go to school with backpack 5112427 Vector Art at Vecteezy">
            <a:extLst>
              <a:ext uri="{FF2B5EF4-FFF2-40B4-BE49-F238E27FC236}">
                <a16:creationId xmlns:a16="http://schemas.microsoft.com/office/drawing/2014/main" id="{BE2E7905-25E9-F4F3-5739-C3FED3C1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" b="98367" l="5019" r="94402">
                        <a14:foregroundMark x1="59266" y1="7857" x2="59266" y2="7857"/>
                        <a14:foregroundMark x1="73359" y1="4694" x2="73359" y2="4694"/>
                        <a14:foregroundMark x1="79344" y1="714" x2="79344" y2="714"/>
                        <a14:foregroundMark x1="94402" y1="18776" x2="94402" y2="18776"/>
                        <a14:foregroundMark x1="56371" y1="87959" x2="56371" y2="87959"/>
                        <a14:foregroundMark x1="52896" y1="93776" x2="52896" y2="93776"/>
                        <a14:foregroundMark x1="55598" y1="89388" x2="55598" y2="89388"/>
                        <a14:foregroundMark x1="58301" y1="83469" x2="58301" y2="83469"/>
                        <a14:foregroundMark x1="61583" y1="88776" x2="61583" y2="88776"/>
                        <a14:foregroundMark x1="57143" y1="86633" x2="57143" y2="86633"/>
                        <a14:foregroundMark x1="57529" y1="89796" x2="57529" y2="89796"/>
                        <a14:foregroundMark x1="58301" y1="91633" x2="58301" y2="92551"/>
                        <a14:foregroundMark x1="51737" y1="96735" x2="51737" y2="96735"/>
                        <a14:foregroundMark x1="25483" y1="86224" x2="25483" y2="86224"/>
                        <a14:foregroundMark x1="24710" y1="82653" x2="24710" y2="82653"/>
                        <a14:foregroundMark x1="19498" y1="81224" x2="19498" y2="81224"/>
                        <a14:foregroundMark x1="20656" y1="83469" x2="20656" y2="83469"/>
                        <a14:foregroundMark x1="5212" y1="61122" x2="5212" y2="61122"/>
                        <a14:foregroundMark x1="56371" y1="26531" x2="56371" y2="26531"/>
                        <a14:foregroundMark x1="59266" y1="26735" x2="59266" y2="26735"/>
                        <a14:foregroundMark x1="57529" y1="25510" x2="57529" y2="25510"/>
                        <a14:foregroundMark x1="32625" y1="26735" x2="32625" y2="26735"/>
                        <a14:foregroundMark x1="30695" y1="26735" x2="30695" y2="26735"/>
                        <a14:foregroundMark x1="29537" y1="25918" x2="29537" y2="25918"/>
                        <a14:foregroundMark x1="74324" y1="7449" x2="74324" y2="7449"/>
                        <a14:foregroundMark x1="73938" y1="7449" x2="73938" y2="7449"/>
                        <a14:foregroundMark x1="74710" y1="9592" x2="74710" y2="9592"/>
                        <a14:foregroundMark x1="57143" y1="86020" x2="57143" y2="86020"/>
                        <a14:foregroundMark x1="53282" y1="85816" x2="53282" y2="85816"/>
                        <a14:foregroundMark x1="53668" y1="85816" x2="53668" y2="85816"/>
                        <a14:foregroundMark x1="59266" y1="86224" x2="59266" y2="86224"/>
                        <a14:foregroundMark x1="59653" y1="86224" x2="59653" y2="86224"/>
                        <a14:foregroundMark x1="60425" y1="87245" x2="60425" y2="87245"/>
                        <a14:foregroundMark x1="60425" y1="87653" x2="60425" y2="87653"/>
                        <a14:foregroundMark x1="60811" y1="89388" x2="60811" y2="89388"/>
                        <a14:foregroundMark x1="60811" y1="90816" x2="60811" y2="90816"/>
                        <a14:foregroundMark x1="58687" y1="92551" x2="54826" y2="93980"/>
                        <a14:foregroundMark x1="54440" y1="94592" x2="54440" y2="94592"/>
                        <a14:foregroundMark x1="65058" y1="95000" x2="65058" y2="95000"/>
                        <a14:foregroundMark x1="54826" y1="98367" x2="54826" y2="98367"/>
                        <a14:foregroundMark x1="49228" y1="93980" x2="49228" y2="93980"/>
                        <a14:foregroundMark x1="53282" y1="92755" x2="53282" y2="92755"/>
                        <a14:foregroundMark x1="54826" y1="92551" x2="54826" y2="92551"/>
                        <a14:foregroundMark x1="67181" y1="94796" x2="67181" y2="94796"/>
                        <a14:foregroundMark x1="63127" y1="95612" x2="61969" y2="95918"/>
                        <a14:foregroundMark x1="61197" y1="96735" x2="61197" y2="96735"/>
                        <a14:foregroundMark x1="60039" y1="96735" x2="60039" y2="96735"/>
                        <a14:foregroundMark x1="59266" y1="96939" x2="59266" y2="96939"/>
                        <a14:foregroundMark x1="58687" y1="97143" x2="58687" y2="97143"/>
                        <a14:foregroundMark x1="57529" y1="97755" x2="57529" y2="97755"/>
                        <a14:foregroundMark x1="17954" y1="93776" x2="17954" y2="93776"/>
                        <a14:foregroundMark x1="17954" y1="93571" x2="17954" y2="93571"/>
                        <a14:foregroundMark x1="17568" y1="92143" x2="17568" y2="92143"/>
                        <a14:foregroundMark x1="17568" y1="92143" x2="17181" y2="90408"/>
                        <a14:foregroundMark x1="17954" y1="87959" x2="17954" y2="87959"/>
                        <a14:foregroundMark x1="18340" y1="87245" x2="19884" y2="86224"/>
                        <a14:foregroundMark x1="24324" y1="84592" x2="24324" y2="84592"/>
                        <a14:foregroundMark x1="24324" y1="84592" x2="24324" y2="84592"/>
                        <a14:foregroundMark x1="24710" y1="82857" x2="24710" y2="82857"/>
                        <a14:foregroundMark x1="25097" y1="82041" x2="25097" y2="82041"/>
                        <a14:foregroundMark x1="26255" y1="81633" x2="26255" y2="81633"/>
                        <a14:foregroundMark x1="26255" y1="81633" x2="26255" y2="81633"/>
                        <a14:foregroundMark x1="26255" y1="81633" x2="26255" y2="81633"/>
                        <a14:foregroundMark x1="29537" y1="82245" x2="29537" y2="82245"/>
                        <a14:foregroundMark x1="29537" y1="84184" x2="29537" y2="86224"/>
                        <a14:foregroundMark x1="29537" y1="86837" x2="29537" y2="86837"/>
                        <a14:foregroundMark x1="27799" y1="86837" x2="27799" y2="86837"/>
                        <a14:foregroundMark x1="27413" y1="86837" x2="27413" y2="86837"/>
                        <a14:foregroundMark x1="27027" y1="86837" x2="27027" y2="86837"/>
                        <a14:foregroundMark x1="24710" y1="87041" x2="24710" y2="87041"/>
                        <a14:foregroundMark x1="24324" y1="87245" x2="24324" y2="87245"/>
                        <a14:foregroundMark x1="21429" y1="87959" x2="19884" y2="88571"/>
                        <a14:foregroundMark x1="19884" y1="88571" x2="19884" y2="88571"/>
                        <a14:foregroundMark x1="16795" y1="91224" x2="16409" y2="91939"/>
                        <a14:foregroundMark x1="15637" y1="96327" x2="15637" y2="96327"/>
                        <a14:foregroundMark x1="15637" y1="96122" x2="15637" y2="96122"/>
                        <a14:foregroundMark x1="19112" y1="95204" x2="19112" y2="95204"/>
                        <a14:foregroundMark x1="20656" y1="94796" x2="22008" y2="93776"/>
                        <a14:foregroundMark x1="23938" y1="92959" x2="23938" y2="92959"/>
                        <a14:foregroundMark x1="24324" y1="92755" x2="24324" y2="92755"/>
                        <a14:foregroundMark x1="25869" y1="92143" x2="25869" y2="92143"/>
                        <a14:foregroundMark x1="27413" y1="91633" x2="27413" y2="91633"/>
                        <a14:foregroundMark x1="29537" y1="90816" x2="29537" y2="90816"/>
                        <a14:foregroundMark x1="30309" y1="90408" x2="30309" y2="90408"/>
                        <a14:foregroundMark x1="31467" y1="89796" x2="31467" y2="89796"/>
                        <a14:foregroundMark x1="31467" y1="89796" x2="31467" y2="89796"/>
                        <a14:foregroundMark x1="32625" y1="88367" x2="32625" y2="88367"/>
                        <a14:foregroundMark x1="25869" y1="90816" x2="25869" y2="90816"/>
                        <a14:foregroundMark x1="13127" y1="94796" x2="13127" y2="94796"/>
                        <a14:foregroundMark x1="11583" y1="94796" x2="11583" y2="94796"/>
                        <a14:foregroundMark x1="8880" y1="93776" x2="8880" y2="93776"/>
                        <a14:foregroundMark x1="8880" y1="92143" x2="8880" y2="92143"/>
                        <a14:foregroundMark x1="8880" y1="92143" x2="8880" y2="9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8044" y="3164789"/>
            <a:ext cx="1667948" cy="3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58D61CE5-7277-E651-063E-E3F89191F73E}"/>
              </a:ext>
            </a:extLst>
          </p:cNvPr>
          <p:cNvGrpSpPr/>
          <p:nvPr/>
        </p:nvGrpSpPr>
        <p:grpSpPr>
          <a:xfrm>
            <a:off x="4936874" y="3518496"/>
            <a:ext cx="5426326" cy="2172546"/>
            <a:chOff x="1987746" y="256504"/>
            <a:chExt cx="11596844" cy="2026574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51B91FD4-A9B2-751A-93E6-821F986F0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32281">
              <a:off x="1987746" y="256504"/>
              <a:ext cx="11596844" cy="2026574"/>
            </a:xfrm>
            <a:prstGeom prst="rect">
              <a:avLst/>
            </a:prstGeom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A5F8B0F-429E-A77A-B538-6877DA4EFA63}"/>
                </a:ext>
              </a:extLst>
            </p:cNvPr>
            <p:cNvSpPr txBox="1"/>
            <p:nvPr/>
          </p:nvSpPr>
          <p:spPr>
            <a:xfrm>
              <a:off x="2889489" y="841890"/>
              <a:ext cx="9884867" cy="103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nỗ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lực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dũng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sĩ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endParaRPr lang="vi-VN" sz="3600" dirty="0">
                <a:solidFill>
                  <a:srgbClr val="FF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endParaRPr>
            </a:p>
            <a:p>
              <a:pPr algn="ctr"/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mĩ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mãn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vĩnh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viễn</a:t>
              </a:r>
              <a:r>
                <a:rPr lang="en-US" sz="3600" dirty="0">
                  <a:solidFill>
                    <a:srgbClr val="FF0000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8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á Quả - Minh Cầu Mart - Siêu thị trong tầm t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7" b="24027"/>
          <a:stretch/>
        </p:blipFill>
        <p:spPr bwMode="auto">
          <a:xfrm>
            <a:off x="7314397" y="2037522"/>
            <a:ext cx="4637885" cy="25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1" b="97097" l="8780" r="93171">
                        <a14:foregroundMark x1="71220" y1="89677" x2="71220" y2="89677"/>
                        <a14:foregroundMark x1="45366" y1="92581" x2="45366" y2="92581"/>
                        <a14:foregroundMark x1="28780" y1="92903" x2="28780" y2="92903"/>
                        <a14:foregroundMark x1="37561" y1="91935" x2="37561" y2="91935"/>
                        <a14:foregroundMark x1="37561" y1="91935" x2="37561" y2="91935"/>
                        <a14:foregroundMark x1="45366" y1="91613" x2="45366" y2="91613"/>
                        <a14:foregroundMark x1="46829" y1="91613" x2="50244" y2="92258"/>
                        <a14:foregroundMark x1="67317" y1="89355" x2="73659" y2="89677"/>
                        <a14:foregroundMark x1="73659" y1="89677" x2="73659" y2="89677"/>
                        <a14:foregroundMark x1="73659" y1="89677" x2="73659" y2="89677"/>
                        <a14:foregroundMark x1="93171" y1="24194" x2="93171" y2="24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767" y="4633591"/>
            <a:ext cx="1218565" cy="1842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" b="96587" l="9350" r="894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6259" y="569420"/>
            <a:ext cx="1389511" cy="1654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3" b="97654" l="2920" r="93431">
                        <a14:foregroundMark x1="47810" y1="2933" x2="47810" y2="2933"/>
                        <a14:foregroundMark x1="6204" y1="32845" x2="6204" y2="32845"/>
                        <a14:foregroundMark x1="51825" y1="57478" x2="51825" y2="57478"/>
                        <a14:foregroundMark x1="48540" y1="77126" x2="48540" y2="77126"/>
                        <a14:foregroundMark x1="43431" y1="63050" x2="43431" y2="63050"/>
                        <a14:foregroundMark x1="41971" y1="60411" x2="41971" y2="60411"/>
                        <a14:foregroundMark x1="47445" y1="60117" x2="47445" y2="60117"/>
                        <a14:foregroundMark x1="54380" y1="63636" x2="54380" y2="63636"/>
                        <a14:foregroundMark x1="55109" y1="71261" x2="55109" y2="71261"/>
                        <a14:foregroundMark x1="50730" y1="90616" x2="50730" y2="90616"/>
                        <a14:foregroundMark x1="52190" y1="95601" x2="52190" y2="95601"/>
                        <a14:foregroundMark x1="63869" y1="88856" x2="63869" y2="88856"/>
                        <a14:foregroundMark x1="62774" y1="88563" x2="62774" y2="88563"/>
                        <a14:foregroundMark x1="55474" y1="90616" x2="55474" y2="90616"/>
                        <a14:foregroundMark x1="49270" y1="91202" x2="49270" y2="91202"/>
                        <a14:foregroundMark x1="39416" y1="91496" x2="39416" y2="91496"/>
                        <a14:foregroundMark x1="38686" y1="89150" x2="38686" y2="89150"/>
                        <a14:foregroundMark x1="37591" y1="86510" x2="37591" y2="86510"/>
                        <a14:foregroundMark x1="37591" y1="89150" x2="37591" y2="89150"/>
                        <a14:foregroundMark x1="47445" y1="91789" x2="47445" y2="91789"/>
                        <a14:foregroundMark x1="57299" y1="91496" x2="57299" y2="91496"/>
                        <a14:foregroundMark x1="45255" y1="79472" x2="45255" y2="79472"/>
                        <a14:foregroundMark x1="45255" y1="77713" x2="45255" y2="77713"/>
                        <a14:foregroundMark x1="42701" y1="63343" x2="42701" y2="63343"/>
                        <a14:foregroundMark x1="42701" y1="59531" x2="42701" y2="59531"/>
                        <a14:foregroundMark x1="42701" y1="59531" x2="42701" y2="59531"/>
                        <a14:foregroundMark x1="37591" y1="59238" x2="37591" y2="59238"/>
                        <a14:foregroundMark x1="35401" y1="62170" x2="35401" y2="62170"/>
                        <a14:foregroundMark x1="51095" y1="98240" x2="51095" y2="98240"/>
                        <a14:foregroundMark x1="60219" y1="96188" x2="60219" y2="96188"/>
                        <a14:foregroundMark x1="31752" y1="92375" x2="31752" y2="92375"/>
                        <a14:foregroundMark x1="36131" y1="94135" x2="36131" y2="94135"/>
                        <a14:foregroundMark x1="34672" y1="94428" x2="34672" y2="94428"/>
                        <a14:foregroundMark x1="31022" y1="93255" x2="31022" y2="93255"/>
                        <a14:foregroundMark x1="29562" y1="93255" x2="29562" y2="93255"/>
                        <a14:foregroundMark x1="86131" y1="53079" x2="87956" y2="53079"/>
                        <a14:foregroundMark x1="86496" y1="27273" x2="86496" y2="27273"/>
                        <a14:foregroundMark x1="88686" y1="28446" x2="88686" y2="28446"/>
                        <a14:foregroundMark x1="89051" y1="31378" x2="89051" y2="31378"/>
                        <a14:foregroundMark x1="88686" y1="32258" x2="88686" y2="32258"/>
                        <a14:foregroundMark x1="86131" y1="35191" x2="86131" y2="35191"/>
                        <a14:foregroundMark x1="6934" y1="27859" x2="6934" y2="27859"/>
                        <a14:foregroundMark x1="6204" y1="27273" x2="6204" y2="27273"/>
                        <a14:foregroundMark x1="6204" y1="25513" x2="6204" y2="25513"/>
                        <a14:foregroundMark x1="2920" y1="32258" x2="2920" y2="32258"/>
                        <a14:foregroundMark x1="39416" y1="94428" x2="39416" y2="94428"/>
                        <a14:foregroundMark x1="33942" y1="95894" x2="33942" y2="95894"/>
                        <a14:foregroundMark x1="35401" y1="96774" x2="35401" y2="96774"/>
                        <a14:foregroundMark x1="61314" y1="96774" x2="61314" y2="96774"/>
                        <a14:foregroundMark x1="59489" y1="95308" x2="59489" y2="95308"/>
                        <a14:foregroundMark x1="56569" y1="95015" x2="56569" y2="95015"/>
                        <a14:foregroundMark x1="55474" y1="95601" x2="55474" y2="95601"/>
                        <a14:foregroundMark x1="36131" y1="96481" x2="36131" y2="96481"/>
                        <a14:foregroundMark x1="39416" y1="93548" x2="39416" y2="93548"/>
                        <a14:foregroundMark x1="29197" y1="94721" x2="29197" y2="94721"/>
                        <a14:foregroundMark x1="29197" y1="94721" x2="29197" y2="94721"/>
                        <a14:foregroundMark x1="51825" y1="60117" x2="51825" y2="62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47282" y="2536673"/>
            <a:ext cx="1434001" cy="1784651"/>
          </a:xfrm>
          <a:prstGeom prst="rect">
            <a:avLst/>
          </a:prstGeom>
        </p:spPr>
      </p:pic>
      <p:grpSp>
        <p:nvGrpSpPr>
          <p:cNvPr id="9" name="组合 11"/>
          <p:cNvGrpSpPr/>
          <p:nvPr/>
        </p:nvGrpSpPr>
        <p:grpSpPr>
          <a:xfrm>
            <a:off x="2369226" y="810639"/>
            <a:ext cx="1497292" cy="1004461"/>
            <a:chOff x="1916653" y="2175164"/>
            <a:chExt cx="3241643" cy="2730737"/>
          </a:xfrm>
        </p:grpSpPr>
        <p:pic>
          <p:nvPicPr>
            <p:cNvPr id="10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1" name="文本框 5"/>
            <p:cNvSpPr txBox="1"/>
            <p:nvPr/>
          </p:nvSpPr>
          <p:spPr>
            <a:xfrm>
              <a:off x="2280172" y="2629025"/>
              <a:ext cx="2878124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Bắc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369227" y="2772339"/>
            <a:ext cx="1866834" cy="1004461"/>
            <a:chOff x="1916653" y="2175164"/>
            <a:chExt cx="3071720" cy="2730737"/>
          </a:xfrm>
        </p:grpSpPr>
        <p:pic>
          <p:nvPicPr>
            <p:cNvPr id="13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4" name="文本框 5"/>
            <p:cNvSpPr txBox="1"/>
            <p:nvPr/>
          </p:nvSpPr>
          <p:spPr>
            <a:xfrm>
              <a:off x="2280175" y="2629025"/>
              <a:ext cx="2708198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Trung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5" name="组合 11"/>
          <p:cNvGrpSpPr/>
          <p:nvPr/>
        </p:nvGrpSpPr>
        <p:grpSpPr>
          <a:xfrm>
            <a:off x="2369226" y="5042900"/>
            <a:ext cx="1482842" cy="1004461"/>
            <a:chOff x="1916653" y="2175164"/>
            <a:chExt cx="3210360" cy="2730737"/>
          </a:xfrm>
        </p:grpSpPr>
        <p:pic>
          <p:nvPicPr>
            <p:cNvPr id="16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7" name="文本框 5"/>
            <p:cNvSpPr txBox="1"/>
            <p:nvPr/>
          </p:nvSpPr>
          <p:spPr>
            <a:xfrm>
              <a:off x="2280175" y="2629025"/>
              <a:ext cx="2846838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Nam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0" name="组合 11"/>
          <p:cNvGrpSpPr/>
          <p:nvPr/>
        </p:nvGrpSpPr>
        <p:grpSpPr>
          <a:xfrm>
            <a:off x="4531205" y="791389"/>
            <a:ext cx="2165686" cy="2314842"/>
            <a:chOff x="1916653" y="2175164"/>
            <a:chExt cx="2581350" cy="6293151"/>
          </a:xfrm>
        </p:grpSpPr>
        <p:pic>
          <p:nvPicPr>
            <p:cNvPr id="21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2" name="文本框 5"/>
            <p:cNvSpPr txBox="1"/>
            <p:nvPr/>
          </p:nvSpPr>
          <p:spPr>
            <a:xfrm>
              <a:off x="2280175" y="2629025"/>
              <a:ext cx="2005050" cy="5839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Cá</a:t>
              </a: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 </a:t>
              </a: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chuối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3" name="组合 11"/>
          <p:cNvGrpSpPr/>
          <p:nvPr/>
        </p:nvGrpSpPr>
        <p:grpSpPr>
          <a:xfrm>
            <a:off x="4528840" y="2821764"/>
            <a:ext cx="2116240" cy="2314842"/>
            <a:chOff x="1916653" y="2175164"/>
            <a:chExt cx="2581350" cy="6293151"/>
          </a:xfrm>
        </p:grpSpPr>
        <p:pic>
          <p:nvPicPr>
            <p:cNvPr id="24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5" name="文本框 5"/>
            <p:cNvSpPr txBox="1"/>
            <p:nvPr/>
          </p:nvSpPr>
          <p:spPr>
            <a:xfrm>
              <a:off x="2280175" y="2629025"/>
              <a:ext cx="2005050" cy="5839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Cá</a:t>
              </a: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 </a:t>
              </a: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tràu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6" name="组合 11"/>
          <p:cNvGrpSpPr/>
          <p:nvPr/>
        </p:nvGrpSpPr>
        <p:grpSpPr>
          <a:xfrm>
            <a:off x="4528840" y="4991479"/>
            <a:ext cx="2063074" cy="1004461"/>
            <a:chOff x="1916653" y="2175164"/>
            <a:chExt cx="2581350" cy="2730737"/>
          </a:xfrm>
        </p:grpSpPr>
        <p:pic>
          <p:nvPicPr>
            <p:cNvPr id="27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8" name="文本框 5"/>
            <p:cNvSpPr txBox="1"/>
            <p:nvPr/>
          </p:nvSpPr>
          <p:spPr>
            <a:xfrm>
              <a:off x="2280175" y="2629025"/>
              <a:ext cx="2005050" cy="1823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Cá</a:t>
              </a: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 </a:t>
              </a: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lóc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9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òng tự trọng và sự xấu hổ | Báo Dân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2" y="1463795"/>
            <a:ext cx="4286250" cy="39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1" b="97097" l="8780" r="93171">
                        <a14:foregroundMark x1="71220" y1="89677" x2="71220" y2="89677"/>
                        <a14:foregroundMark x1="45366" y1="92581" x2="45366" y2="92581"/>
                        <a14:foregroundMark x1="28780" y1="92903" x2="28780" y2="92903"/>
                        <a14:foregroundMark x1="37561" y1="91935" x2="37561" y2="91935"/>
                        <a14:foregroundMark x1="37561" y1="91935" x2="37561" y2="91935"/>
                        <a14:foregroundMark x1="45366" y1="91613" x2="45366" y2="91613"/>
                        <a14:foregroundMark x1="46829" y1="91613" x2="50244" y2="92258"/>
                        <a14:foregroundMark x1="67317" y1="89355" x2="73659" y2="89677"/>
                        <a14:foregroundMark x1="73659" y1="89677" x2="73659" y2="89677"/>
                        <a14:foregroundMark x1="73659" y1="89677" x2="73659" y2="89677"/>
                        <a14:foregroundMark x1="93171" y1="24194" x2="93171" y2="24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0201" y="4765860"/>
            <a:ext cx="1192308" cy="1803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" b="96587" l="9350" r="894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91335" y="428791"/>
            <a:ext cx="1460035" cy="1738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3" b="97654" l="2920" r="93431">
                        <a14:foregroundMark x1="47810" y1="2933" x2="47810" y2="2933"/>
                        <a14:foregroundMark x1="6204" y1="32845" x2="6204" y2="32845"/>
                        <a14:foregroundMark x1="51825" y1="57478" x2="51825" y2="57478"/>
                        <a14:foregroundMark x1="48540" y1="77126" x2="48540" y2="77126"/>
                        <a14:foregroundMark x1="43431" y1="63050" x2="43431" y2="63050"/>
                        <a14:foregroundMark x1="41971" y1="60411" x2="41971" y2="60411"/>
                        <a14:foregroundMark x1="47445" y1="60117" x2="47445" y2="60117"/>
                        <a14:foregroundMark x1="54380" y1="63636" x2="54380" y2="63636"/>
                        <a14:foregroundMark x1="55109" y1="71261" x2="55109" y2="71261"/>
                        <a14:foregroundMark x1="50730" y1="90616" x2="50730" y2="90616"/>
                        <a14:foregroundMark x1="52190" y1="95601" x2="52190" y2="95601"/>
                        <a14:foregroundMark x1="63869" y1="88856" x2="63869" y2="88856"/>
                        <a14:foregroundMark x1="62774" y1="88563" x2="62774" y2="88563"/>
                        <a14:foregroundMark x1="55474" y1="90616" x2="55474" y2="90616"/>
                        <a14:foregroundMark x1="49270" y1="91202" x2="49270" y2="91202"/>
                        <a14:foregroundMark x1="39416" y1="91496" x2="39416" y2="91496"/>
                        <a14:foregroundMark x1="38686" y1="89150" x2="38686" y2="89150"/>
                        <a14:foregroundMark x1="37591" y1="86510" x2="37591" y2="86510"/>
                        <a14:foregroundMark x1="37591" y1="89150" x2="37591" y2="89150"/>
                        <a14:foregroundMark x1="47445" y1="91789" x2="47445" y2="91789"/>
                        <a14:foregroundMark x1="57299" y1="91496" x2="57299" y2="91496"/>
                        <a14:foregroundMark x1="45255" y1="79472" x2="45255" y2="79472"/>
                        <a14:foregroundMark x1="45255" y1="77713" x2="45255" y2="77713"/>
                        <a14:foregroundMark x1="42701" y1="63343" x2="42701" y2="63343"/>
                        <a14:foregroundMark x1="42701" y1="59531" x2="42701" y2="59531"/>
                        <a14:foregroundMark x1="42701" y1="59531" x2="42701" y2="59531"/>
                        <a14:foregroundMark x1="37591" y1="59238" x2="37591" y2="59238"/>
                        <a14:foregroundMark x1="35401" y1="62170" x2="35401" y2="62170"/>
                        <a14:foregroundMark x1="51095" y1="98240" x2="51095" y2="98240"/>
                        <a14:foregroundMark x1="60219" y1="96188" x2="60219" y2="96188"/>
                        <a14:foregroundMark x1="31752" y1="92375" x2="31752" y2="92375"/>
                        <a14:foregroundMark x1="36131" y1="94135" x2="36131" y2="94135"/>
                        <a14:foregroundMark x1="34672" y1="94428" x2="34672" y2="94428"/>
                        <a14:foregroundMark x1="31022" y1="93255" x2="31022" y2="93255"/>
                        <a14:foregroundMark x1="29562" y1="93255" x2="29562" y2="93255"/>
                        <a14:foregroundMark x1="86131" y1="53079" x2="87956" y2="53079"/>
                        <a14:foregroundMark x1="86496" y1="27273" x2="86496" y2="27273"/>
                        <a14:foregroundMark x1="88686" y1="28446" x2="88686" y2="28446"/>
                        <a14:foregroundMark x1="89051" y1="31378" x2="89051" y2="31378"/>
                        <a14:foregroundMark x1="88686" y1="32258" x2="88686" y2="32258"/>
                        <a14:foregroundMark x1="86131" y1="35191" x2="86131" y2="35191"/>
                        <a14:foregroundMark x1="6934" y1="27859" x2="6934" y2="27859"/>
                        <a14:foregroundMark x1="6204" y1="27273" x2="6204" y2="27273"/>
                        <a14:foregroundMark x1="6204" y1="25513" x2="6204" y2="25513"/>
                        <a14:foregroundMark x1="2920" y1="32258" x2="2920" y2="32258"/>
                        <a14:foregroundMark x1="39416" y1="94428" x2="39416" y2="94428"/>
                        <a14:foregroundMark x1="33942" y1="95894" x2="33942" y2="95894"/>
                        <a14:foregroundMark x1="35401" y1="96774" x2="35401" y2="96774"/>
                        <a14:foregroundMark x1="61314" y1="96774" x2="61314" y2="96774"/>
                        <a14:foregroundMark x1="59489" y1="95308" x2="59489" y2="95308"/>
                        <a14:foregroundMark x1="56569" y1="95015" x2="56569" y2="95015"/>
                        <a14:foregroundMark x1="55474" y1="95601" x2="55474" y2="95601"/>
                        <a14:foregroundMark x1="36131" y1="96481" x2="36131" y2="96481"/>
                        <a14:foregroundMark x1="39416" y1="93548" x2="39416" y2="93548"/>
                        <a14:foregroundMark x1="29197" y1="94721" x2="29197" y2="94721"/>
                        <a14:foregroundMark x1="29197" y1="94721" x2="29197" y2="94721"/>
                        <a14:foregroundMark x1="51825" y1="60117" x2="51825" y2="62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10201" y="2693374"/>
            <a:ext cx="1394599" cy="1735614"/>
          </a:xfrm>
          <a:prstGeom prst="rect">
            <a:avLst/>
          </a:prstGeom>
        </p:spPr>
      </p:pic>
      <p:grpSp>
        <p:nvGrpSpPr>
          <p:cNvPr id="9" name="组合 11"/>
          <p:cNvGrpSpPr/>
          <p:nvPr/>
        </p:nvGrpSpPr>
        <p:grpSpPr>
          <a:xfrm>
            <a:off x="7283648" y="781911"/>
            <a:ext cx="1524584" cy="1004461"/>
            <a:chOff x="1916653" y="2175164"/>
            <a:chExt cx="3300731" cy="2730737"/>
          </a:xfrm>
        </p:grpSpPr>
        <p:pic>
          <p:nvPicPr>
            <p:cNvPr id="10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1" name="文本框 5"/>
            <p:cNvSpPr txBox="1"/>
            <p:nvPr/>
          </p:nvSpPr>
          <p:spPr>
            <a:xfrm>
              <a:off x="2280172" y="2629022"/>
              <a:ext cx="2937212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Bắc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292551" y="3026348"/>
            <a:ext cx="1814504" cy="1004461"/>
            <a:chOff x="1916653" y="2175164"/>
            <a:chExt cx="2985616" cy="2730737"/>
          </a:xfrm>
        </p:grpSpPr>
        <p:pic>
          <p:nvPicPr>
            <p:cNvPr id="13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4" name="文本框 5"/>
            <p:cNvSpPr txBox="1"/>
            <p:nvPr/>
          </p:nvSpPr>
          <p:spPr>
            <a:xfrm>
              <a:off x="2280175" y="2629025"/>
              <a:ext cx="2622094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Trung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5" name="组合 11"/>
          <p:cNvGrpSpPr/>
          <p:nvPr/>
        </p:nvGrpSpPr>
        <p:grpSpPr>
          <a:xfrm>
            <a:off x="7292551" y="5071629"/>
            <a:ext cx="1472126" cy="1004461"/>
            <a:chOff x="1916653" y="2175164"/>
            <a:chExt cx="3187159" cy="2730737"/>
          </a:xfrm>
        </p:grpSpPr>
        <p:pic>
          <p:nvPicPr>
            <p:cNvPr id="16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7" name="文本框 5"/>
            <p:cNvSpPr txBox="1"/>
            <p:nvPr/>
          </p:nvSpPr>
          <p:spPr>
            <a:xfrm>
              <a:off x="2280172" y="2629025"/>
              <a:ext cx="2823640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Nam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0" name="组合 11"/>
          <p:cNvGrpSpPr/>
          <p:nvPr/>
        </p:nvGrpSpPr>
        <p:grpSpPr>
          <a:xfrm>
            <a:off x="9491914" y="781911"/>
            <a:ext cx="1902453" cy="1576178"/>
            <a:chOff x="1916653" y="2175164"/>
            <a:chExt cx="2581350" cy="4285012"/>
          </a:xfrm>
        </p:grpSpPr>
        <p:pic>
          <p:nvPicPr>
            <p:cNvPr id="21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2" name="文本框 5"/>
            <p:cNvSpPr txBox="1"/>
            <p:nvPr/>
          </p:nvSpPr>
          <p:spPr>
            <a:xfrm>
              <a:off x="2280175" y="2629025"/>
              <a:ext cx="2005050" cy="383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Xấu</a:t>
              </a: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 </a:t>
              </a: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hổ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3" name="组合 11"/>
          <p:cNvGrpSpPr/>
          <p:nvPr/>
        </p:nvGrpSpPr>
        <p:grpSpPr>
          <a:xfrm>
            <a:off x="9578436" y="2986401"/>
            <a:ext cx="1192307" cy="1004461"/>
            <a:chOff x="1916653" y="2175164"/>
            <a:chExt cx="2581350" cy="2730737"/>
          </a:xfrm>
        </p:grpSpPr>
        <p:pic>
          <p:nvPicPr>
            <p:cNvPr id="24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5" name="文本框 5"/>
            <p:cNvSpPr txBox="1"/>
            <p:nvPr/>
          </p:nvSpPr>
          <p:spPr>
            <a:xfrm>
              <a:off x="2280175" y="2629025"/>
              <a:ext cx="2005050" cy="1823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Rầy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6" name="组合 11"/>
          <p:cNvGrpSpPr/>
          <p:nvPr/>
        </p:nvGrpSpPr>
        <p:grpSpPr>
          <a:xfrm>
            <a:off x="9505197" y="5070188"/>
            <a:ext cx="1986984" cy="1576178"/>
            <a:chOff x="1916653" y="2175164"/>
            <a:chExt cx="2581350" cy="4285012"/>
          </a:xfrm>
        </p:grpSpPr>
        <p:pic>
          <p:nvPicPr>
            <p:cNvPr id="27" name="图片 1" descr="4ec47f6aae8fa037024babeede2631b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8" name="文本框 5"/>
            <p:cNvSpPr txBox="1"/>
            <p:nvPr/>
          </p:nvSpPr>
          <p:spPr>
            <a:xfrm>
              <a:off x="2280175" y="2629025"/>
              <a:ext cx="2005050" cy="383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Mắc</a:t>
              </a: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 </a:t>
              </a: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cỡ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03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1" b="97097" l="8780" r="93171">
                        <a14:foregroundMark x1="71220" y1="89677" x2="71220" y2="89677"/>
                        <a14:foregroundMark x1="45366" y1="92581" x2="45366" y2="92581"/>
                        <a14:foregroundMark x1="28780" y1="92903" x2="28780" y2="92903"/>
                        <a14:foregroundMark x1="37561" y1="91935" x2="37561" y2="91935"/>
                        <a14:foregroundMark x1="37561" y1="91935" x2="37561" y2="91935"/>
                        <a14:foregroundMark x1="45366" y1="91613" x2="45366" y2="91613"/>
                        <a14:foregroundMark x1="46829" y1="91613" x2="50244" y2="92258"/>
                        <a14:foregroundMark x1="67317" y1="89355" x2="73659" y2="89677"/>
                        <a14:foregroundMark x1="73659" y1="89677" x2="73659" y2="89677"/>
                        <a14:foregroundMark x1="73659" y1="89677" x2="73659" y2="89677"/>
                        <a14:foregroundMark x1="93171" y1="24194" x2="93171" y2="24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394" y="4722491"/>
            <a:ext cx="1178055" cy="1781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3" b="96587" l="9350" r="894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2528" y="461622"/>
            <a:ext cx="1361291" cy="1621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3" b="97654" l="2920" r="93431">
                        <a14:foregroundMark x1="47810" y1="2933" x2="47810" y2="2933"/>
                        <a14:foregroundMark x1="6204" y1="32845" x2="6204" y2="32845"/>
                        <a14:foregroundMark x1="51825" y1="57478" x2="51825" y2="57478"/>
                        <a14:foregroundMark x1="48540" y1="77126" x2="48540" y2="77126"/>
                        <a14:foregroundMark x1="43431" y1="63050" x2="43431" y2="63050"/>
                        <a14:foregroundMark x1="41971" y1="60411" x2="41971" y2="60411"/>
                        <a14:foregroundMark x1="47445" y1="60117" x2="47445" y2="60117"/>
                        <a14:foregroundMark x1="54380" y1="63636" x2="54380" y2="63636"/>
                        <a14:foregroundMark x1="55109" y1="71261" x2="55109" y2="71261"/>
                        <a14:foregroundMark x1="50730" y1="90616" x2="50730" y2="90616"/>
                        <a14:foregroundMark x1="52190" y1="95601" x2="52190" y2="95601"/>
                        <a14:foregroundMark x1="63869" y1="88856" x2="63869" y2="88856"/>
                        <a14:foregroundMark x1="62774" y1="88563" x2="62774" y2="88563"/>
                        <a14:foregroundMark x1="55474" y1="90616" x2="55474" y2="90616"/>
                        <a14:foregroundMark x1="49270" y1="91202" x2="49270" y2="91202"/>
                        <a14:foregroundMark x1="39416" y1="91496" x2="39416" y2="91496"/>
                        <a14:foregroundMark x1="38686" y1="89150" x2="38686" y2="89150"/>
                        <a14:foregroundMark x1="37591" y1="86510" x2="37591" y2="86510"/>
                        <a14:foregroundMark x1="37591" y1="89150" x2="37591" y2="89150"/>
                        <a14:foregroundMark x1="47445" y1="91789" x2="47445" y2="91789"/>
                        <a14:foregroundMark x1="57299" y1="91496" x2="57299" y2="91496"/>
                        <a14:foregroundMark x1="45255" y1="79472" x2="45255" y2="79472"/>
                        <a14:foregroundMark x1="45255" y1="77713" x2="45255" y2="77713"/>
                        <a14:foregroundMark x1="42701" y1="63343" x2="42701" y2="63343"/>
                        <a14:foregroundMark x1="42701" y1="59531" x2="42701" y2="59531"/>
                        <a14:foregroundMark x1="42701" y1="59531" x2="42701" y2="59531"/>
                        <a14:foregroundMark x1="37591" y1="59238" x2="37591" y2="59238"/>
                        <a14:foregroundMark x1="35401" y1="62170" x2="35401" y2="62170"/>
                        <a14:foregroundMark x1="51095" y1="98240" x2="51095" y2="98240"/>
                        <a14:foregroundMark x1="60219" y1="96188" x2="60219" y2="96188"/>
                        <a14:foregroundMark x1="31752" y1="92375" x2="31752" y2="92375"/>
                        <a14:foregroundMark x1="36131" y1="94135" x2="36131" y2="94135"/>
                        <a14:foregroundMark x1="34672" y1="94428" x2="34672" y2="94428"/>
                        <a14:foregroundMark x1="31022" y1="93255" x2="31022" y2="93255"/>
                        <a14:foregroundMark x1="29562" y1="93255" x2="29562" y2="93255"/>
                        <a14:foregroundMark x1="86131" y1="53079" x2="87956" y2="53079"/>
                        <a14:foregroundMark x1="86496" y1="27273" x2="86496" y2="27273"/>
                        <a14:foregroundMark x1="88686" y1="28446" x2="88686" y2="28446"/>
                        <a14:foregroundMark x1="89051" y1="31378" x2="89051" y2="31378"/>
                        <a14:foregroundMark x1="88686" y1="32258" x2="88686" y2="32258"/>
                        <a14:foregroundMark x1="86131" y1="35191" x2="86131" y2="35191"/>
                        <a14:foregroundMark x1="6934" y1="27859" x2="6934" y2="27859"/>
                        <a14:foregroundMark x1="6204" y1="27273" x2="6204" y2="27273"/>
                        <a14:foregroundMark x1="6204" y1="25513" x2="6204" y2="25513"/>
                        <a14:foregroundMark x1="2920" y1="32258" x2="2920" y2="32258"/>
                        <a14:foregroundMark x1="39416" y1="94428" x2="39416" y2="94428"/>
                        <a14:foregroundMark x1="33942" y1="95894" x2="33942" y2="95894"/>
                        <a14:foregroundMark x1="35401" y1="96774" x2="35401" y2="96774"/>
                        <a14:foregroundMark x1="61314" y1="96774" x2="61314" y2="96774"/>
                        <a14:foregroundMark x1="59489" y1="95308" x2="59489" y2="95308"/>
                        <a14:foregroundMark x1="56569" y1="95015" x2="56569" y2="95015"/>
                        <a14:foregroundMark x1="55474" y1="95601" x2="55474" y2="95601"/>
                        <a14:foregroundMark x1="36131" y1="96481" x2="36131" y2="96481"/>
                        <a14:foregroundMark x1="39416" y1="93548" x2="39416" y2="93548"/>
                        <a14:foregroundMark x1="29197" y1="94721" x2="29197" y2="94721"/>
                        <a14:foregroundMark x1="29197" y1="94721" x2="29197" y2="94721"/>
                        <a14:foregroundMark x1="51825" y1="60117" x2="51825" y2="62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1146" y="2571430"/>
            <a:ext cx="1380604" cy="1718197"/>
          </a:xfrm>
          <a:prstGeom prst="rect">
            <a:avLst/>
          </a:prstGeom>
        </p:spPr>
      </p:pic>
      <p:grpSp>
        <p:nvGrpSpPr>
          <p:cNvPr id="9" name="组合 11"/>
          <p:cNvGrpSpPr/>
          <p:nvPr/>
        </p:nvGrpSpPr>
        <p:grpSpPr>
          <a:xfrm>
            <a:off x="2125233" y="535342"/>
            <a:ext cx="1568812" cy="1004461"/>
            <a:chOff x="1916653" y="2175164"/>
            <a:chExt cx="2581350" cy="2730737"/>
          </a:xfrm>
        </p:grpSpPr>
        <p:pic>
          <p:nvPicPr>
            <p:cNvPr id="10" name="图片 1" descr="4ec47f6aae8fa037024babeede2631b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1" name="文本框 5"/>
            <p:cNvSpPr txBox="1"/>
            <p:nvPr/>
          </p:nvSpPr>
          <p:spPr>
            <a:xfrm>
              <a:off x="2280175" y="2629025"/>
              <a:ext cx="2005050" cy="1823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Bắc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25233" y="2939285"/>
            <a:ext cx="1736720" cy="1004461"/>
            <a:chOff x="1916653" y="2175164"/>
            <a:chExt cx="2857629" cy="2730737"/>
          </a:xfrm>
        </p:grpSpPr>
        <p:pic>
          <p:nvPicPr>
            <p:cNvPr id="13" name="图片 1" descr="4ec47f6aae8fa037024babeede2631b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4" name="文本框 5"/>
            <p:cNvSpPr txBox="1"/>
            <p:nvPr/>
          </p:nvSpPr>
          <p:spPr>
            <a:xfrm>
              <a:off x="2280175" y="2629025"/>
              <a:ext cx="2494107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Trung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15" name="组合 11"/>
          <p:cNvGrpSpPr/>
          <p:nvPr/>
        </p:nvGrpSpPr>
        <p:grpSpPr>
          <a:xfrm>
            <a:off x="2099821" y="5087180"/>
            <a:ext cx="1762132" cy="1004461"/>
            <a:chOff x="1916653" y="2175164"/>
            <a:chExt cx="3815023" cy="2730737"/>
          </a:xfrm>
        </p:grpSpPr>
        <p:pic>
          <p:nvPicPr>
            <p:cNvPr id="16" name="图片 1" descr="4ec47f6aae8fa037024babeede2631b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17" name="文本框 5"/>
            <p:cNvSpPr txBox="1"/>
            <p:nvPr/>
          </p:nvSpPr>
          <p:spPr>
            <a:xfrm>
              <a:off x="2280172" y="2629025"/>
              <a:ext cx="3451504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Nam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0" name="组合 11"/>
          <p:cNvGrpSpPr/>
          <p:nvPr/>
        </p:nvGrpSpPr>
        <p:grpSpPr>
          <a:xfrm>
            <a:off x="4314882" y="506819"/>
            <a:ext cx="1810226" cy="1004461"/>
            <a:chOff x="1916653" y="2175164"/>
            <a:chExt cx="2989581" cy="2730737"/>
          </a:xfrm>
        </p:grpSpPr>
        <p:pic>
          <p:nvPicPr>
            <p:cNvPr id="21" name="图片 1" descr="4ec47f6aae8fa037024babeede2631b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2" name="文本框 5"/>
            <p:cNvSpPr txBox="1"/>
            <p:nvPr/>
          </p:nvSpPr>
          <p:spPr>
            <a:xfrm>
              <a:off x="2280175" y="2629025"/>
              <a:ext cx="2626059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Buồn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3" name="组合 11"/>
          <p:cNvGrpSpPr/>
          <p:nvPr/>
        </p:nvGrpSpPr>
        <p:grpSpPr>
          <a:xfrm>
            <a:off x="4350563" y="2926769"/>
            <a:ext cx="1364410" cy="1004461"/>
            <a:chOff x="1916653" y="2175164"/>
            <a:chExt cx="2953954" cy="2730737"/>
          </a:xfrm>
        </p:grpSpPr>
        <p:pic>
          <p:nvPicPr>
            <p:cNvPr id="24" name="图片 1" descr="4ec47f6aae8fa037024babeede2631b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5" name="文本框 5"/>
            <p:cNvSpPr txBox="1"/>
            <p:nvPr/>
          </p:nvSpPr>
          <p:spPr>
            <a:xfrm>
              <a:off x="2280175" y="2629025"/>
              <a:ext cx="2590432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Nôn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grpSp>
        <p:nvGrpSpPr>
          <p:cNvPr id="26" name="组合 11"/>
          <p:cNvGrpSpPr/>
          <p:nvPr/>
        </p:nvGrpSpPr>
        <p:grpSpPr>
          <a:xfrm>
            <a:off x="4314882" y="5136605"/>
            <a:ext cx="1672679" cy="1004461"/>
            <a:chOff x="1916653" y="2175164"/>
            <a:chExt cx="2829716" cy="2730737"/>
          </a:xfrm>
        </p:grpSpPr>
        <p:pic>
          <p:nvPicPr>
            <p:cNvPr id="27" name="图片 1" descr="4ec47f6aae8fa037024babeede2631b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16653" y="2175164"/>
              <a:ext cx="2581350" cy="2730737"/>
            </a:xfrm>
            <a:prstGeom prst="rect">
              <a:avLst/>
            </a:prstGeom>
          </p:spPr>
        </p:pic>
        <p:sp>
          <p:nvSpPr>
            <p:cNvPr id="28" name="文本框 5"/>
            <p:cNvSpPr txBox="1"/>
            <p:nvPr/>
          </p:nvSpPr>
          <p:spPr>
            <a:xfrm>
              <a:off x="2280175" y="2629025"/>
              <a:ext cx="2466194" cy="225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 err="1">
                  <a:solidFill>
                    <a:schemeClr val="accent3">
                      <a:lumMod val="50000"/>
                    </a:schemeClr>
                  </a:solidFill>
                  <a:latin typeface="#9Slide07 SVNBeachwood Sans" pitchFamily="2" charset="0"/>
                  <a:ea typeface="汉仪夏日体W" panose="00020600040101010101" pitchFamily="18" charset="-122"/>
                </a:rPr>
                <a:t>Nhột</a:t>
              </a:r>
              <a:endParaRPr lang="zh-CN" altLang="en-US" sz="4000" dirty="0">
                <a:solidFill>
                  <a:schemeClr val="accent3">
                    <a:lumMod val="50000"/>
                  </a:schemeClr>
                </a:solidFill>
                <a:latin typeface="#9Slide07 SVNBeachwood Sans" pitchFamily="2" charset="0"/>
                <a:ea typeface="汉仪夏日体W" panose="00020600040101010101" pitchFamily="18" charset="-122"/>
              </a:endParaRPr>
            </a:p>
          </p:txBody>
        </p:sp>
      </p:grpSp>
      <p:pic>
        <p:nvPicPr>
          <p:cNvPr id="12292" name="Picture 4" descr="Cách chống cảm giác nhột hiệu quả khi bị... cù lét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94" b="94603" l="10000" r="92917">
                        <a14:foregroundMark x1="88000" y1="73810" x2="88000" y2="73810"/>
                        <a14:foregroundMark x1="92250" y1="68571" x2="92250" y2="68571"/>
                        <a14:foregroundMark x1="92917" y1="73651" x2="92917" y2="73651"/>
                        <a14:foregroundMark x1="24917" y1="73175" x2="24917" y2="73175"/>
                        <a14:foregroundMark x1="27667" y1="71270" x2="27667" y2="71270"/>
                        <a14:foregroundMark x1="28167" y1="71111" x2="28167" y2="71111"/>
                        <a14:foregroundMark x1="28500" y1="75873" x2="28500" y2="75873"/>
                        <a14:foregroundMark x1="67583" y1="20952" x2="67583" y2="20952"/>
                        <a14:foregroundMark x1="14583" y1="90952" x2="14583" y2="90952"/>
                        <a14:foregroundMark x1="10583" y1="87302" x2="10583" y2="87302"/>
                        <a14:foregroundMark x1="60167" y1="89841" x2="60167" y2="89841"/>
                        <a14:foregroundMark x1="62917" y1="94603" x2="62917" y2="94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25" y="1556255"/>
            <a:ext cx="5544364" cy="31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204D512A-166D-4D61-8D46-FA66A2FE2971}"/>
              </a:ext>
            </a:extLst>
          </p:cNvPr>
          <p:cNvSpPr txBox="1"/>
          <p:nvPr/>
        </p:nvSpPr>
        <p:spPr>
          <a:xfrm>
            <a:off x="0" y="2053666"/>
            <a:ext cx="12192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VIỆT:</a:t>
            </a:r>
          </a:p>
          <a:p>
            <a:pPr algn="ctr"/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CÁC VÙNG MIỀN</a:t>
            </a:r>
          </a:p>
        </p:txBody>
      </p:sp>
    </p:spTree>
    <p:extLst>
      <p:ext uri="{BB962C8B-B14F-4D97-AF65-F5344CB8AC3E}">
        <p14:creationId xmlns:p14="http://schemas.microsoft.com/office/powerpoint/2010/main" val="37798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1F0F8DD-9966-656D-2452-D83D6383E67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6669301-5F0C-9C9D-208A-4324F7FC2D1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0F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50E1662-FB2F-6609-85A1-A386BC2E1B21}"/>
                </a:ext>
              </a:extLst>
            </p:cNvPr>
            <p:cNvSpPr txBox="1"/>
            <p:nvPr/>
          </p:nvSpPr>
          <p:spPr>
            <a:xfrm>
              <a:off x="2561302" y="526048"/>
              <a:ext cx="7124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vi-VN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gôn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altLang="zh-C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vùng</a:t>
              </a:r>
              <a:r>
                <a:rPr lang="en-US" sz="3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miền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6666CE9-99F6-7E58-A126-75CCABE06350}"/>
                </a:ext>
              </a:extLst>
            </p:cNvPr>
            <p:cNvSpPr/>
            <p:nvPr/>
          </p:nvSpPr>
          <p:spPr>
            <a:xfrm>
              <a:off x="691339" y="1979177"/>
              <a:ext cx="3262281" cy="4303346"/>
            </a:xfrm>
            <a:prstGeom prst="roundRect">
              <a:avLst/>
            </a:prstGeom>
            <a:solidFill>
              <a:srgbClr val="FFF6D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EA7D849-2255-43DF-6E34-591AD44B060E}"/>
                </a:ext>
              </a:extLst>
            </p:cNvPr>
            <p:cNvSpPr/>
            <p:nvPr/>
          </p:nvSpPr>
          <p:spPr>
            <a:xfrm>
              <a:off x="4492195" y="1961147"/>
              <a:ext cx="3262281" cy="4303346"/>
            </a:xfrm>
            <a:prstGeom prst="roundRect">
              <a:avLst/>
            </a:prstGeom>
            <a:solidFill>
              <a:srgbClr val="FFF6D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3B9C67-B419-C57B-D919-791FC762AE00}"/>
                </a:ext>
              </a:extLst>
            </p:cNvPr>
            <p:cNvSpPr/>
            <p:nvPr/>
          </p:nvSpPr>
          <p:spPr>
            <a:xfrm>
              <a:off x="8293051" y="1961148"/>
              <a:ext cx="3262281" cy="4303346"/>
            </a:xfrm>
            <a:prstGeom prst="roundRect">
              <a:avLst/>
            </a:prstGeom>
            <a:solidFill>
              <a:srgbClr val="FFF6D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E78082-A6A6-B845-F396-488E96880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71" b="97097" l="8780" r="93171">
                          <a14:foregroundMark x1="71220" y1="89677" x2="71220" y2="89677"/>
                          <a14:foregroundMark x1="45366" y1="92581" x2="45366" y2="92581"/>
                          <a14:foregroundMark x1="28780" y1="92903" x2="28780" y2="92903"/>
                          <a14:foregroundMark x1="37561" y1="91935" x2="37561" y2="91935"/>
                          <a14:foregroundMark x1="37561" y1="91935" x2="37561" y2="91935"/>
                          <a14:foregroundMark x1="45366" y1="91613" x2="45366" y2="91613"/>
                          <a14:foregroundMark x1="46829" y1="91613" x2="50244" y2="92258"/>
                          <a14:foregroundMark x1="67317" y1="89355" x2="73659" y2="89677"/>
                          <a14:foregroundMark x1="73659" y1="89677" x2="73659" y2="89677"/>
                          <a14:foregroundMark x1="73659" y1="89677" x2="73659" y2="89677"/>
                          <a14:foregroundMark x1="93171" y1="24194" x2="93171" y2="241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72437" y="1341840"/>
              <a:ext cx="937594" cy="133084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2982586-3EE9-57C3-F1CE-BBA7C826F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83" b="96587" l="9350" r="894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739793" y="1377935"/>
              <a:ext cx="1117366" cy="133084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BC136E-4027-D49B-15E5-F53B349D3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933" b="97654" l="2920" r="93431">
                          <a14:foregroundMark x1="47810" y1="2933" x2="47810" y2="2933"/>
                          <a14:foregroundMark x1="6204" y1="32845" x2="6204" y2="32845"/>
                          <a14:foregroundMark x1="51825" y1="57478" x2="51825" y2="57478"/>
                          <a14:foregroundMark x1="48540" y1="77126" x2="48540" y2="77126"/>
                          <a14:foregroundMark x1="43431" y1="63050" x2="43431" y2="63050"/>
                          <a14:foregroundMark x1="41971" y1="60411" x2="41971" y2="60411"/>
                          <a14:foregroundMark x1="47445" y1="60117" x2="47445" y2="60117"/>
                          <a14:foregroundMark x1="54380" y1="63636" x2="54380" y2="63636"/>
                          <a14:foregroundMark x1="55109" y1="71261" x2="55109" y2="71261"/>
                          <a14:foregroundMark x1="50730" y1="90616" x2="50730" y2="90616"/>
                          <a14:foregroundMark x1="52190" y1="95601" x2="52190" y2="95601"/>
                          <a14:foregroundMark x1="63869" y1="88856" x2="63869" y2="88856"/>
                          <a14:foregroundMark x1="62774" y1="88563" x2="62774" y2="88563"/>
                          <a14:foregroundMark x1="55474" y1="90616" x2="55474" y2="90616"/>
                          <a14:foregroundMark x1="49270" y1="91202" x2="49270" y2="91202"/>
                          <a14:foregroundMark x1="39416" y1="91496" x2="39416" y2="91496"/>
                          <a14:foregroundMark x1="38686" y1="89150" x2="38686" y2="89150"/>
                          <a14:foregroundMark x1="37591" y1="86510" x2="37591" y2="86510"/>
                          <a14:foregroundMark x1="37591" y1="89150" x2="37591" y2="89150"/>
                          <a14:foregroundMark x1="47445" y1="91789" x2="47445" y2="91789"/>
                          <a14:foregroundMark x1="57299" y1="91496" x2="57299" y2="91496"/>
                          <a14:foregroundMark x1="45255" y1="79472" x2="45255" y2="79472"/>
                          <a14:foregroundMark x1="45255" y1="77713" x2="45255" y2="77713"/>
                          <a14:foregroundMark x1="42701" y1="63343" x2="42701" y2="63343"/>
                          <a14:foregroundMark x1="42701" y1="59531" x2="42701" y2="59531"/>
                          <a14:foregroundMark x1="42701" y1="59531" x2="42701" y2="59531"/>
                          <a14:foregroundMark x1="37591" y1="59238" x2="37591" y2="59238"/>
                          <a14:foregroundMark x1="35401" y1="62170" x2="35401" y2="62170"/>
                          <a14:foregroundMark x1="51095" y1="98240" x2="51095" y2="98240"/>
                          <a14:foregroundMark x1="60219" y1="96188" x2="60219" y2="96188"/>
                          <a14:foregroundMark x1="31752" y1="92375" x2="31752" y2="92375"/>
                          <a14:foregroundMark x1="36131" y1="94135" x2="36131" y2="94135"/>
                          <a14:foregroundMark x1="34672" y1="94428" x2="34672" y2="94428"/>
                          <a14:foregroundMark x1="31022" y1="93255" x2="31022" y2="93255"/>
                          <a14:foregroundMark x1="29562" y1="93255" x2="29562" y2="93255"/>
                          <a14:foregroundMark x1="86131" y1="53079" x2="87956" y2="53079"/>
                          <a14:foregroundMark x1="86496" y1="27273" x2="86496" y2="27273"/>
                          <a14:foregroundMark x1="88686" y1="28446" x2="88686" y2="28446"/>
                          <a14:foregroundMark x1="89051" y1="31378" x2="89051" y2="31378"/>
                          <a14:foregroundMark x1="88686" y1="32258" x2="88686" y2="32258"/>
                          <a14:foregroundMark x1="86131" y1="35191" x2="86131" y2="35191"/>
                          <a14:foregroundMark x1="6934" y1="27859" x2="6934" y2="27859"/>
                          <a14:foregroundMark x1="6204" y1="27273" x2="6204" y2="27273"/>
                          <a14:foregroundMark x1="6204" y1="25513" x2="6204" y2="25513"/>
                          <a14:foregroundMark x1="2920" y1="32258" x2="2920" y2="32258"/>
                          <a14:foregroundMark x1="39416" y1="94428" x2="39416" y2="94428"/>
                          <a14:foregroundMark x1="33942" y1="95894" x2="33942" y2="95894"/>
                          <a14:foregroundMark x1="35401" y1="96774" x2="35401" y2="96774"/>
                          <a14:foregroundMark x1="61314" y1="96774" x2="61314" y2="96774"/>
                          <a14:foregroundMark x1="59489" y1="95308" x2="59489" y2="95308"/>
                          <a14:foregroundMark x1="56569" y1="95015" x2="56569" y2="95015"/>
                          <a14:foregroundMark x1="55474" y1="95601" x2="55474" y2="95601"/>
                          <a14:foregroundMark x1="36131" y1="96481" x2="36131" y2="96481"/>
                          <a14:foregroundMark x1="39416" y1="93548" x2="39416" y2="93548"/>
                          <a14:foregroundMark x1="29197" y1="94721" x2="29197" y2="94721"/>
                          <a14:foregroundMark x1="29197" y1="94721" x2="29197" y2="94721"/>
                          <a14:foregroundMark x1="51825" y1="60117" x2="51825" y2="627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588655" y="1341840"/>
              <a:ext cx="1069360" cy="133084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AF7B12-F9AE-F1E1-EDED-04516A838F69}"/>
                </a:ext>
              </a:extLst>
            </p:cNvPr>
            <p:cNvSpPr txBox="1"/>
            <p:nvPr/>
          </p:nvSpPr>
          <p:spPr>
            <a:xfrm>
              <a:off x="640000" y="2708781"/>
              <a:ext cx="3316952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vi-VN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Biểu hiện cụ thể?</a:t>
              </a:r>
            </a:p>
            <a:p>
              <a:pPr algn="just" eaLnBrk="1" hangingPunct="1">
                <a:lnSpc>
                  <a:spcPct val="120000"/>
                </a:lnSpc>
                <a:defRPr/>
              </a:pPr>
              <a:r>
                <a:rPr lang="vi-V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833FFC-FEFE-836F-296F-89FBF26EE081}"/>
                </a:ext>
              </a:extLst>
            </p:cNvPr>
            <p:cNvSpPr txBox="1"/>
            <p:nvPr/>
          </p:nvSpPr>
          <p:spPr>
            <a:xfrm>
              <a:off x="4466493" y="2708780"/>
              <a:ext cx="3316952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20000"/>
                </a:lnSpc>
                <a:defRPr/>
              </a:pPr>
              <a:r>
                <a:rPr lang="vi-V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20AF74-27ED-EBEC-7384-6D2E262FDAAF}"/>
                </a:ext>
              </a:extLst>
            </p:cNvPr>
            <p:cNvSpPr txBox="1"/>
            <p:nvPr/>
          </p:nvSpPr>
          <p:spPr>
            <a:xfrm>
              <a:off x="8266377" y="2696750"/>
              <a:ext cx="3316952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20000"/>
                </a:lnSpc>
                <a:defRPr/>
              </a:pPr>
              <a:r>
                <a:rPr lang="vi-V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6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1F0F8DD-9966-656D-2452-D83D6383E67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93211F-88AC-412C-5877-924AA8B4EF0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669301-5F0C-9C9D-208A-4324F7FC2D12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F0F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61560D-2532-91EC-1BF4-47E8C7EC6195}"/>
                  </a:ext>
                </a:extLst>
              </p:cNvPr>
              <p:cNvSpPr/>
              <p:nvPr/>
            </p:nvSpPr>
            <p:spPr>
              <a:xfrm>
                <a:off x="226594" y="236915"/>
                <a:ext cx="11738811" cy="63841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50E1662-FB2F-6609-85A1-A386BC2E1B21}"/>
                </a:ext>
              </a:extLst>
            </p:cNvPr>
            <p:cNvSpPr txBox="1"/>
            <p:nvPr/>
          </p:nvSpPr>
          <p:spPr>
            <a:xfrm>
              <a:off x="3435655" y="588375"/>
              <a:ext cx="53206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en-US" sz="4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gôn</a:t>
              </a:r>
              <a:r>
                <a:rPr lang="en-US" sz="4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altLang="zh-CN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vùng</a:t>
              </a:r>
              <a:r>
                <a:rPr lang="en-US" sz="4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miền</a:t>
              </a:r>
              <a:endPara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AEEBA0-119D-04AE-4707-EB75D6466DD3}"/>
              </a:ext>
            </a:extLst>
          </p:cNvPr>
          <p:cNvSpPr/>
          <p:nvPr/>
        </p:nvSpPr>
        <p:spPr>
          <a:xfrm>
            <a:off x="613132" y="1569272"/>
            <a:ext cx="3362347" cy="4739057"/>
          </a:xfrm>
          <a:prstGeom prst="roundRect">
            <a:avLst/>
          </a:prstGeom>
          <a:solidFill>
            <a:srgbClr val="FFF6D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CE3913-D417-8699-877C-52CA9A87E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3" b="96587" l="9350" r="894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073741" y="2554691"/>
            <a:ext cx="2241174" cy="2669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D6EDDD-B6CF-CB7C-D6EE-FF248C18B140}"/>
              </a:ext>
            </a:extLst>
          </p:cNvPr>
          <p:cNvSpPr txBox="1"/>
          <p:nvPr/>
        </p:nvSpPr>
        <p:spPr>
          <a:xfrm>
            <a:off x="816216" y="1704999"/>
            <a:ext cx="3018346" cy="4519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9AC3910-07EC-1B9B-17AA-26EC50E606A7}"/>
              </a:ext>
            </a:extLst>
          </p:cNvPr>
          <p:cNvSpPr/>
          <p:nvPr/>
        </p:nvSpPr>
        <p:spPr>
          <a:xfrm>
            <a:off x="6258180" y="1617433"/>
            <a:ext cx="5320688" cy="1955149"/>
          </a:xfrm>
          <a:prstGeom prst="roundRect">
            <a:avLst/>
          </a:prstGeom>
          <a:solidFill>
            <a:srgbClr val="FDEDE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1F3AE5-99DB-DBF5-B04E-76C4A2B64447}"/>
              </a:ext>
            </a:extLst>
          </p:cNvPr>
          <p:cNvSpPr txBox="1"/>
          <p:nvPr/>
        </p:nvSpPr>
        <p:spPr>
          <a:xfrm>
            <a:off x="6362686" y="1787608"/>
            <a:ext cx="5099877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665C078-EE92-82AB-5FA9-C883ABE217B1}"/>
              </a:ext>
            </a:extLst>
          </p:cNvPr>
          <p:cNvSpPr/>
          <p:nvPr/>
        </p:nvSpPr>
        <p:spPr>
          <a:xfrm>
            <a:off x="6258180" y="4262992"/>
            <a:ext cx="5320688" cy="1955149"/>
          </a:xfrm>
          <a:prstGeom prst="roundRect">
            <a:avLst/>
          </a:prstGeom>
          <a:solidFill>
            <a:srgbClr val="FDEDE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5EC2AD-CFA9-8834-FD71-44C204E8F2AD}"/>
              </a:ext>
            </a:extLst>
          </p:cNvPr>
          <p:cNvSpPr txBox="1"/>
          <p:nvPr/>
        </p:nvSpPr>
        <p:spPr>
          <a:xfrm>
            <a:off x="6392376" y="4548068"/>
            <a:ext cx="51303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5" grpId="0" animBg="1"/>
      <p:bldP spid="26" grpId="0"/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2-1031-7">
  <a:themeElements>
    <a:clrScheme name="自定义 14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AA4C1"/>
      </a:accent1>
      <a:accent2>
        <a:srgbClr val="9AA4C1"/>
      </a:accent2>
      <a:accent3>
        <a:srgbClr val="9AA4C1"/>
      </a:accent3>
      <a:accent4>
        <a:srgbClr val="9AA4C1"/>
      </a:accent4>
      <a:accent5>
        <a:srgbClr val="9AA4C1"/>
      </a:accent5>
      <a:accent6>
        <a:srgbClr val="9AA4C1"/>
      </a:accent6>
      <a:hlink>
        <a:srgbClr val="9AA4C1"/>
      </a:hlink>
      <a:folHlink>
        <a:srgbClr val="9AA4C1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2-1031-7</Template>
  <TotalTime>1069</TotalTime>
  <Words>1155</Words>
  <Application>Microsoft Office PowerPoint</Application>
  <PresentationFormat>Widescreen</PresentationFormat>
  <Paragraphs>135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宋体</vt:lpstr>
      <vt:lpstr>#9Slide03 Ample</vt:lpstr>
      <vt:lpstr>#9Slide03 AmpleSoft Bold</vt:lpstr>
      <vt:lpstr>#9Slide03 Arima Madurai Medium</vt:lpstr>
      <vt:lpstr>#9Slide05 Braxton Regular</vt:lpstr>
      <vt:lpstr>#9Slide05 Gullever Font</vt:lpstr>
      <vt:lpstr>#9Slide05 Pattaya</vt:lpstr>
      <vt:lpstr>#9Slide05 SVNBulgary</vt:lpstr>
      <vt:lpstr>#9Slide07 SVNBeachwood Sans</vt:lpstr>
      <vt:lpstr>Arial</vt:lpstr>
      <vt:lpstr>Calibri</vt:lpstr>
      <vt:lpstr>等线</vt:lpstr>
      <vt:lpstr>Roboto</vt:lpstr>
      <vt:lpstr>Times New Roman</vt:lpstr>
      <vt:lpstr>Wingdings</vt:lpstr>
      <vt:lpstr>Yeseva One</vt:lpstr>
      <vt:lpstr>华康POP2体W9(P)</vt:lpstr>
      <vt:lpstr>汉仪夏日体W</vt:lpstr>
      <vt:lpstr>2-1031-7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LINH</cp:lastModifiedBy>
  <cp:revision>51</cp:revision>
  <dcterms:created xsi:type="dcterms:W3CDTF">2018-12-13T14:11:00Z</dcterms:created>
  <dcterms:modified xsi:type="dcterms:W3CDTF">2025-05-17T13:24:03Z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