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09FB-6DA6-4678-9C53-E70D1F8B2F4E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15AA-72DD-4BFE-BA57-4B7EDEE481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7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09FB-6DA6-4678-9C53-E70D1F8B2F4E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15AA-72DD-4BFE-BA57-4B7EDEE481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935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09FB-6DA6-4678-9C53-E70D1F8B2F4E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15AA-72DD-4BFE-BA57-4B7EDEE481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953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09FB-6DA6-4678-9C53-E70D1F8B2F4E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15AA-72DD-4BFE-BA57-4B7EDEE481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83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09FB-6DA6-4678-9C53-E70D1F8B2F4E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15AA-72DD-4BFE-BA57-4B7EDEE481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81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09FB-6DA6-4678-9C53-E70D1F8B2F4E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15AA-72DD-4BFE-BA57-4B7EDEE481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457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09FB-6DA6-4678-9C53-E70D1F8B2F4E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15AA-72DD-4BFE-BA57-4B7EDEE481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2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09FB-6DA6-4678-9C53-E70D1F8B2F4E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15AA-72DD-4BFE-BA57-4B7EDEE481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5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09FB-6DA6-4678-9C53-E70D1F8B2F4E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15AA-72DD-4BFE-BA57-4B7EDEE481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36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09FB-6DA6-4678-9C53-E70D1F8B2F4E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15AA-72DD-4BFE-BA57-4B7EDEE481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99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09FB-6DA6-4678-9C53-E70D1F8B2F4E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15AA-72DD-4BFE-BA57-4B7EDEE481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059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09FB-6DA6-4678-9C53-E70D1F8B2F4E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15AA-72DD-4BFE-BA57-4B7EDEE481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04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E0A9EE-C048-256C-91C1-FD928751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VỀ LIÊN KẾT HÓA HỌC</a:t>
            </a:r>
            <a:endParaRPr lang="vi-VN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7680" y="2489200"/>
            <a:ext cx="755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BÀI 6. GIỚI </a:t>
            </a:r>
            <a:r>
              <a:rPr lang="en-US" sz="3200" b="1" dirty="0" smtClean="0">
                <a:solidFill>
                  <a:srgbClr val="FF0000"/>
                </a:solidFill>
              </a:rPr>
              <a:t>THIỆU VỀ LIÊN KẾT HÓA HỌC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9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1A588B-DBE6-CFC9-1E10-429F655C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1DA54-F730-B8D3-E153-F0B9F5E4E1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6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5E397A-31D0-CADD-7BE8-94821276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DF0F7-AD2C-2BCA-799A-E4BE2FFF09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3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3E5A0F-D2FE-E3F9-A433-095C992B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0EF27-DF92-8A1D-6FD6-259D703882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5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13A09B-F04B-4210-ABD9-68901712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B1BE2-EEF0-9229-281E-635185A040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1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DC264D-5CA2-1B51-78A7-5F4E2719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B6A51-F405-55EF-A258-8987FEB37F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76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39E7CE-063F-D2D7-4D3E-02860EA2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ABC09-E34D-A2C9-F6F4-350A00CF7F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9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4CFE28-251A-84ED-7C49-6A98430D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AABA1-6F27-EBF8-A556-BCFA45D1C0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1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2DC34C-B3BF-DF27-D0BE-18F77D5C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D0EF5-68C4-883C-356D-40F00BE453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01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A33124-3DEB-C47F-B075-F2CA58CE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C8940-EE57-2726-A9EA-8BFFEDAA80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72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8DEF24-5617-18FC-5192-DECFF562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E31AA-F561-F9E3-CB8B-E67E3730E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1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CDC6B3-53D1-364C-8C9A-1293D2D8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EF063-E547-3809-995C-3CD334CFDE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0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98CD6E-B206-5969-BBD1-BFA20F4D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7043E-E8F7-7E3E-DF3D-E1D28BD5E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96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DABB86-0A46-D361-4916-7F03C182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8CF5B-4FD7-B5C4-E99D-1BA9E5AE04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81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E615A9-CB05-798B-89DA-D8F6DA34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39E26-45EB-4DE3-0CB3-369B4233D9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3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F3CFC3-B01C-D840-124D-12181D27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C55DE-A477-E73F-55DB-000B5E6182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88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68565F-48FC-B3FA-D289-18C0296B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8AD7F-564C-C2E4-90FE-265B5E7C32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46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D2BDF6-6DB1-8BBE-EDE3-D9E2407D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20CCC-E636-D3E2-7CD3-5DE055BDAF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19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90BC4C-812A-A07F-F0C0-D5F2FF2D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FA4D4-D840-7223-9B29-6996F8DD61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42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FAC278-25FA-91B6-6404-FE1C7348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3C74E-837B-9441-A7B7-61D28ECB54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26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43E9FD-BC13-3095-0B1A-15010A20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42C49-5776-F72E-43BE-F3352B59E0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58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CCD9C0-CF26-0CF6-F6D8-5003D453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5EE2D-9753-FDED-C39E-CB91F77337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0BAF95-17AD-5C6D-07E7-F3ED9237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E0B4B-8340-8569-3A4C-23B716DF89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49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79E0E6-A02D-9347-55A7-7D088046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E3AD6-DE22-24F2-5A09-96D9365BB6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132CB8-D2D1-4408-7AFA-AE4E4D9C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5355B-F093-6D4E-BB42-ABE99BF761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7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F6BBC2-DE5A-9BCC-B0EA-C38E7A41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8B96D-AB56-93DF-160E-00EF91B77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F134F0-7FAF-9FDB-0CD8-29198358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971CF-27CF-1F14-24B9-4B32E94C74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7BBE45-40B6-41B9-7C68-09698C865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1A922F-14A5-BCFC-70F6-0697F3D87B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CC245E-C3F0-847B-CC0E-E23DEC61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F13E7-B66E-291B-EA64-A0E708755B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40B8EE-9954-B4B2-3810-2F23FB34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A6DD0E-031C-AB31-0E3A-7A006AD086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990285-9976-F258-3966-1F2F5F8E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21B26-68C7-19C9-96BC-3252235E5B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203F79-A2B7-F167-1F6E-4E744A9D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AC286-C02B-BC48-96D9-99A7BB219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406B5A-27EA-2FF6-EF5B-8A88D068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B5FA4-CA2F-D8DB-96D6-6822ABB2C2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6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2000F3-444B-A264-EA62-DD514B82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59250-A41F-7FCF-42BE-79E2F9E25D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9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D1E0D5-8478-F196-9E20-26E52DFB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5A26D-8EEB-E0C5-6379-ACD7F196DA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1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8FC1D8-9F31-2CDC-C010-146F50318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7AEF4-ACBE-E368-695A-6B1773B09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1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2CE6BE-602C-88D3-80EF-C2F4A68F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85CCD-0C07-409C-C120-8042FFC45B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542D1C-7129-32D4-1D45-74161D65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83C4B-27DD-2508-A988-18232C2DF0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0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C9A2BE-E182-EC65-EA9D-D47242D3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225E7-C33E-55C2-07AB-C633594976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76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</Words>
  <Application>Microsoft Office PowerPoint</Application>
  <PresentationFormat>Widescreen</PresentationFormat>
  <Paragraphs>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Theme</vt:lpstr>
      <vt:lpstr>GIỚI THIỆU VỀ LIÊN KẾT HÓA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GIỚI THIỆU VỀ LIÊN KẾT HÓA HỌC</dc:title>
  <dc:creator>baongochuynh230102@gmail.com</dc:creator>
  <cp:lastModifiedBy>Admin</cp:lastModifiedBy>
  <cp:revision>2</cp:revision>
  <dcterms:created xsi:type="dcterms:W3CDTF">2024-12-13T17:35:02Z</dcterms:created>
  <dcterms:modified xsi:type="dcterms:W3CDTF">2025-05-18T13:47:59Z</dcterms:modified>
</cp:coreProperties>
</file>