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8822" r:id="rId2"/>
    <p:sldId id="18855" r:id="rId3"/>
    <p:sldId id="18856" r:id="rId4"/>
    <p:sldId id="18857" r:id="rId5"/>
    <p:sldId id="18874" r:id="rId6"/>
    <p:sldId id="18875" r:id="rId7"/>
    <p:sldId id="18823" r:id="rId8"/>
    <p:sldId id="258" r:id="rId9"/>
    <p:sldId id="18852" r:id="rId10"/>
    <p:sldId id="263" r:id="rId11"/>
    <p:sldId id="18799" r:id="rId12"/>
    <p:sldId id="18794" r:id="rId13"/>
    <p:sldId id="18795" r:id="rId14"/>
    <p:sldId id="18798" r:id="rId15"/>
    <p:sldId id="18881" r:id="rId16"/>
    <p:sldId id="18882" r:id="rId17"/>
    <p:sldId id="18883" r:id="rId18"/>
    <p:sldId id="18827" r:id="rId19"/>
    <p:sldId id="304" r:id="rId20"/>
    <p:sldId id="18864" r:id="rId21"/>
    <p:sldId id="343" r:id="rId22"/>
    <p:sldId id="18879" r:id="rId23"/>
    <p:sldId id="18878" r:id="rId24"/>
    <p:sldId id="18880" r:id="rId25"/>
    <p:sldId id="18884" r:id="rId26"/>
    <p:sldId id="360" r:id="rId27"/>
    <p:sldId id="18885" r:id="rId28"/>
    <p:sldId id="1885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78" d="100"/>
          <a:sy n="78" d="100"/>
        </p:scale>
        <p:origin x="456"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DB82A-9D1B-4664-AEF9-CD1A9A4B35DB}"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6A5EC-7D9C-4C1D-9B9D-FF2A216663C8}" type="slidenum">
              <a:rPr lang="en-US" smtClean="0"/>
              <a:t>‹#›</a:t>
            </a:fld>
            <a:endParaRPr lang="en-US"/>
          </a:p>
        </p:txBody>
      </p:sp>
    </p:spTree>
    <p:extLst>
      <p:ext uri="{BB962C8B-B14F-4D97-AF65-F5344CB8AC3E}">
        <p14:creationId xmlns:p14="http://schemas.microsoft.com/office/powerpoint/2010/main" val="325403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vi.wiktionary.org/wiki/ph%E1%BA%A1m_vi" TargetMode="External"/><Relationship Id="rId3" Type="http://schemas.openxmlformats.org/officeDocument/2006/relationships/hyperlink" Target="https://vi.wiktionary.org/wiki/di_chuy%E1%BB%83n" TargetMode="External"/><Relationship Id="rId7" Type="http://schemas.openxmlformats.org/officeDocument/2006/relationships/hyperlink" Target="https://vi.wiktionary.org/wiki/ch%E1%BB%97"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vi.wiktionary.org/wiki/tr%E1%BB%9F_l%E1%BA%A1i" TargetMode="External"/><Relationship Id="rId5" Type="http://schemas.openxmlformats.org/officeDocument/2006/relationships/hyperlink" Target="https://vi.wiktionary.org/wiki/tr%E1%BB%9F" TargetMode="External"/><Relationship Id="rId10" Type="http://schemas.openxmlformats.org/officeDocument/2006/relationships/hyperlink" Target="https://www.facebook.com/HankNguyenn" TargetMode="External"/><Relationship Id="rId4" Type="http://schemas.openxmlformats.org/officeDocument/2006/relationships/hyperlink" Target="https://vi.wiktionary.org/wiki/ho%E1%BA%A1t_%C4%91%E1%BB%99ng" TargetMode="External"/><Relationship Id="rId9" Type="http://schemas.openxmlformats.org/officeDocument/2006/relationships/hyperlink" Target="https://vi.wiktionary.org/wiki/nh%E1%BA%A5t_%C4%91%E1%BB%8Bnh"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en-US" dirty="0"/>
          </a:p>
        </p:txBody>
      </p:sp>
      <p:sp>
        <p:nvSpPr>
          <p:cNvPr id="4" name="Slide Number Placeholder 3"/>
          <p:cNvSpPr>
            <a:spLocks noGrp="1"/>
          </p:cNvSpPr>
          <p:nvPr>
            <p:ph type="sldNum" sz="quarter" idx="5"/>
          </p:nvPr>
        </p:nvSpPr>
        <p:spPr/>
        <p:txBody>
          <a:bodyPr/>
          <a:lstStyle/>
          <a:p>
            <a:fld id="{BAE89713-FD05-4C9F-9B2F-D8480A3471B3}" type="slidenum">
              <a:rPr lang="en-US" smtClean="0"/>
              <a:t>1</a:t>
            </a:fld>
            <a:endParaRPr lang="en-US"/>
          </a:p>
        </p:txBody>
      </p:sp>
    </p:spTree>
    <p:extLst>
      <p:ext uri="{BB962C8B-B14F-4D97-AF65-F5344CB8AC3E}">
        <p14:creationId xmlns:p14="http://schemas.microsoft.com/office/powerpoint/2010/main" val="1134347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840acf42f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7840acf42f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11</a:t>
            </a:fld>
            <a:endParaRPr lang="en-US"/>
          </a:p>
        </p:txBody>
      </p:sp>
    </p:spTree>
    <p:extLst>
      <p:ext uri="{BB962C8B-B14F-4D97-AF65-F5344CB8AC3E}">
        <p14:creationId xmlns:p14="http://schemas.microsoft.com/office/powerpoint/2010/main" val="105572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12</a:t>
            </a:fld>
            <a:endParaRPr lang="en-US"/>
          </a:p>
        </p:txBody>
      </p:sp>
    </p:spTree>
    <p:extLst>
      <p:ext uri="{BB962C8B-B14F-4D97-AF65-F5344CB8AC3E}">
        <p14:creationId xmlns:p14="http://schemas.microsoft.com/office/powerpoint/2010/main" val="3246861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13</a:t>
            </a:fld>
            <a:endParaRPr lang="en-US"/>
          </a:p>
        </p:txBody>
      </p:sp>
    </p:spTree>
    <p:extLst>
      <p:ext uri="{BB962C8B-B14F-4D97-AF65-F5344CB8AC3E}">
        <p14:creationId xmlns:p14="http://schemas.microsoft.com/office/powerpoint/2010/main" val="2412787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14</a:t>
            </a:fld>
            <a:endParaRPr lang="en-US"/>
          </a:p>
        </p:txBody>
      </p:sp>
    </p:spTree>
    <p:extLst>
      <p:ext uri="{BB962C8B-B14F-4D97-AF65-F5344CB8AC3E}">
        <p14:creationId xmlns:p14="http://schemas.microsoft.com/office/powerpoint/2010/main" val="3096930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15</a:t>
            </a:fld>
            <a:endParaRPr lang="en-US"/>
          </a:p>
        </p:txBody>
      </p:sp>
    </p:spTree>
    <p:extLst>
      <p:ext uri="{BB962C8B-B14F-4D97-AF65-F5344CB8AC3E}">
        <p14:creationId xmlns:p14="http://schemas.microsoft.com/office/powerpoint/2010/main" val="1297632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16</a:t>
            </a:fld>
            <a:endParaRPr lang="en-US"/>
          </a:p>
        </p:txBody>
      </p:sp>
    </p:spTree>
    <p:extLst>
      <p:ext uri="{BB962C8B-B14F-4D97-AF65-F5344CB8AC3E}">
        <p14:creationId xmlns:p14="http://schemas.microsoft.com/office/powerpoint/2010/main" val="2634624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17</a:t>
            </a:fld>
            <a:endParaRPr lang="en-US"/>
          </a:p>
        </p:txBody>
      </p:sp>
    </p:spTree>
    <p:extLst>
      <p:ext uri="{BB962C8B-B14F-4D97-AF65-F5344CB8AC3E}">
        <p14:creationId xmlns:p14="http://schemas.microsoft.com/office/powerpoint/2010/main" val="884849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E89713-FD05-4C9F-9B2F-D8480A3471B3}" type="slidenum">
              <a:rPr lang="en-US" smtClean="0"/>
              <a:t>18</a:t>
            </a:fld>
            <a:endParaRPr lang="en-US"/>
          </a:p>
        </p:txBody>
      </p:sp>
    </p:spTree>
    <p:extLst>
      <p:ext uri="{BB962C8B-B14F-4D97-AF65-F5344CB8AC3E}">
        <p14:creationId xmlns:p14="http://schemas.microsoft.com/office/powerpoint/2010/main" val="1321894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19</a:t>
            </a:fld>
            <a:endParaRPr lang="zh-CN" altLang="en-US"/>
          </a:p>
        </p:txBody>
      </p:sp>
    </p:spTree>
    <p:extLst>
      <p:ext uri="{BB962C8B-B14F-4D97-AF65-F5344CB8AC3E}">
        <p14:creationId xmlns:p14="http://schemas.microsoft.com/office/powerpoint/2010/main" val="184572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ea typeface="Calibri"/>
                <a:cs typeface="Times New Roman" pitchFamily="18" charset="0"/>
              </a:rPr>
              <a:t>Bàng</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quang</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chứa</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nước</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tiểu</a:t>
            </a:r>
            <a:r>
              <a:rPr lang="en-US" sz="1200" dirty="0">
                <a:latin typeface="Times New Roman" pitchFamily="18" charset="0"/>
                <a:ea typeface="Calibri"/>
                <a:cs typeface="Times New Roman" pitchFamily="18" charset="0"/>
              </a:rPr>
              <a:t>)</a:t>
            </a:r>
            <a:endParaRPr lang="en-US" sz="1000" dirty="0">
              <a:latin typeface="Times New Roman" pitchFamily="18" charset="0"/>
              <a:ea typeface="Calibri"/>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itchFamily="18" charset="0"/>
                <a:ea typeface="Calibri"/>
                <a:cs typeface="Times New Roman" pitchFamily="18" charset="0"/>
              </a:rPr>
              <a:t>Bàng</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quan</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đứng</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ngoài</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cuộc</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mà</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nhìn</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coi</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là</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không</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quan</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hệ</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đến</a:t>
            </a:r>
            <a:r>
              <a:rPr lang="en-US" sz="1200" dirty="0">
                <a:latin typeface="Times New Roman" pitchFamily="18" charset="0"/>
                <a:ea typeface="Calibri"/>
                <a:cs typeface="Times New Roman" pitchFamily="18" charset="0"/>
              </a:rPr>
              <a:t> </a:t>
            </a:r>
            <a:r>
              <a:rPr lang="en-US" sz="1200" dirty="0" err="1">
                <a:latin typeface="Times New Roman" pitchFamily="18" charset="0"/>
                <a:ea typeface="Calibri"/>
                <a:cs typeface="Times New Roman" pitchFamily="18" charset="0"/>
              </a:rPr>
              <a:t>mình</a:t>
            </a:r>
            <a:r>
              <a:rPr lang="en-US" sz="1200" dirty="0">
                <a:latin typeface="Times New Roman" pitchFamily="18" charset="0"/>
                <a:ea typeface="Calibri"/>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charset="0"/>
              <a:ea typeface="Calibri"/>
              <a:cs typeface="Times New Roman" pitchFamily="18" charset="0"/>
            </a:endParaRPr>
          </a:p>
          <a:p>
            <a:r>
              <a:rPr lang="en-US" sz="1000" dirty="0" err="1"/>
              <a:t>Giáo</a:t>
            </a:r>
            <a:r>
              <a:rPr lang="en-US" sz="1000" dirty="0"/>
              <a:t> </a:t>
            </a:r>
            <a:r>
              <a:rPr lang="en-US" sz="1000" dirty="0" err="1"/>
              <a:t>án</a:t>
            </a:r>
            <a:r>
              <a:rPr lang="en-US" sz="1000" dirty="0"/>
              <a:t> </a:t>
            </a:r>
            <a:r>
              <a:rPr lang="en-US" sz="1000" dirty="0" err="1"/>
              <a:t>của</a:t>
            </a:r>
            <a:r>
              <a:rPr lang="en-US" sz="1000" dirty="0"/>
              <a:t> </a:t>
            </a:r>
            <a:r>
              <a:rPr lang="en-US" sz="1000" dirty="0" err="1"/>
              <a:t>Hạnh</a:t>
            </a:r>
            <a:r>
              <a:rPr lang="en-US" sz="1000" dirty="0"/>
              <a:t> </a:t>
            </a:r>
            <a:r>
              <a:rPr lang="en-US" sz="1000" dirty="0" err="1"/>
              <a:t>Nguyễn</a:t>
            </a:r>
            <a:r>
              <a:rPr lang="en-US" sz="1000" dirty="0"/>
              <a:t> (0975152531) </a:t>
            </a:r>
            <a:r>
              <a:rPr lang="en-SG" sz="1000" dirty="0">
                <a:hlinkClick r:id="rId3"/>
              </a:rPr>
              <a:t>https://www.facebook.com/HankNguyenn</a:t>
            </a:r>
            <a:endParaRPr lang="en-SG" sz="1000" dirty="0"/>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latin typeface="Times New Roman" pitchFamily="18" charset="0"/>
              <a:ea typeface="Calibri"/>
              <a:cs typeface="Times New Roman" pitchFamily="18" charset="0"/>
            </a:endParaRPr>
          </a:p>
        </p:txBody>
      </p:sp>
      <p:sp>
        <p:nvSpPr>
          <p:cNvPr id="4" name="Slide Number Placeholder 3"/>
          <p:cNvSpPr>
            <a:spLocks noGrp="1"/>
          </p:cNvSpPr>
          <p:nvPr>
            <p:ph type="sldNum" sz="quarter" idx="5"/>
          </p:nvPr>
        </p:nvSpPr>
        <p:spPr/>
        <p:txBody>
          <a:bodyPr/>
          <a:lstStyle/>
          <a:p>
            <a:fld id="{BAE89713-FD05-4C9F-9B2F-D8480A3471B3}" type="slidenum">
              <a:rPr lang="en-US" smtClean="0"/>
              <a:t>2</a:t>
            </a:fld>
            <a:endParaRPr lang="en-US"/>
          </a:p>
        </p:txBody>
      </p:sp>
    </p:spTree>
    <p:extLst>
      <p:ext uri="{BB962C8B-B14F-4D97-AF65-F5344CB8AC3E}">
        <p14:creationId xmlns:p14="http://schemas.microsoft.com/office/powerpoint/2010/main" val="770560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20</a:t>
            </a:fld>
            <a:endParaRPr lang="en-US"/>
          </a:p>
        </p:txBody>
      </p:sp>
    </p:spTree>
    <p:extLst>
      <p:ext uri="{BB962C8B-B14F-4D97-AF65-F5344CB8AC3E}">
        <p14:creationId xmlns:p14="http://schemas.microsoft.com/office/powerpoint/2010/main" val="2584256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sz="1200" b="1" dirty="0">
              <a:solidFill>
                <a:srgbClr val="0070C0"/>
              </a:solidFill>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662415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sz="1200" b="1" dirty="0">
              <a:solidFill>
                <a:srgbClr val="0070C0"/>
              </a:solidFill>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833854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sz="1200" b="1" dirty="0">
              <a:solidFill>
                <a:srgbClr val="0070C0"/>
              </a:solidFill>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368960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sz="1200" b="1" dirty="0">
              <a:solidFill>
                <a:srgbClr val="0070C0"/>
              </a:solidFill>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1811343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endParaRPr lang="en-US" sz="1200" b="1" dirty="0">
              <a:solidFill>
                <a:srgbClr val="0070C0"/>
              </a:solidFill>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87661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endParaRPr lang="en-US" dirty="0"/>
          </a:p>
          <a:p>
            <a:endParaRPr lang="en-US" dirty="0"/>
          </a:p>
        </p:txBody>
      </p:sp>
    </p:spTree>
    <p:extLst>
      <p:ext uri="{BB962C8B-B14F-4D97-AF65-F5344CB8AC3E}">
        <p14:creationId xmlns:p14="http://schemas.microsoft.com/office/powerpoint/2010/main" val="649465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en-US" dirty="0"/>
          </a:p>
          <a:p>
            <a:pPr marL="0" lvl="0" indent="0" algn="l" rtl="0">
              <a:spcBef>
                <a:spcPts val="0"/>
              </a:spcBef>
              <a:spcAft>
                <a:spcPts val="0"/>
              </a:spcAft>
              <a:buNone/>
            </a:pPr>
            <a:endParaRPr lang="en-US" dirty="0"/>
          </a:p>
          <a:p>
            <a:endParaRPr lang="en-US" dirty="0"/>
          </a:p>
          <a:p>
            <a:endParaRPr lang="en-US" dirty="0"/>
          </a:p>
        </p:txBody>
      </p:sp>
    </p:spTree>
    <p:extLst>
      <p:ext uri="{BB962C8B-B14F-4D97-AF65-F5344CB8AC3E}">
        <p14:creationId xmlns:p14="http://schemas.microsoft.com/office/powerpoint/2010/main" val="2145642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endParaRPr lang="en-US" dirty="0"/>
          </a:p>
        </p:txBody>
      </p:sp>
      <p:sp>
        <p:nvSpPr>
          <p:cNvPr id="4" name="Slide Number Placeholder 3"/>
          <p:cNvSpPr>
            <a:spLocks noGrp="1"/>
          </p:cNvSpPr>
          <p:nvPr>
            <p:ph type="sldNum" sz="quarter" idx="5"/>
          </p:nvPr>
        </p:nvSpPr>
        <p:spPr/>
        <p:txBody>
          <a:bodyPr/>
          <a:lstStyle/>
          <a:p>
            <a:fld id="{99E6A5EC-7D9C-4C1D-9B9D-FF2A216663C8}" type="slidenum">
              <a:rPr lang="en-US" smtClean="0"/>
              <a:t>28</a:t>
            </a:fld>
            <a:endParaRPr lang="en-US"/>
          </a:p>
        </p:txBody>
      </p:sp>
    </p:spTree>
    <p:extLst>
      <p:ext uri="{BB962C8B-B14F-4D97-AF65-F5344CB8AC3E}">
        <p14:creationId xmlns:p14="http://schemas.microsoft.com/office/powerpoint/2010/main" val="255102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Yếu</a:t>
            </a:r>
            <a:r>
              <a:rPr lang="en-US" dirty="0"/>
              <a:t> </a:t>
            </a:r>
            <a:r>
              <a:rPr lang="en-US" dirty="0" err="1"/>
              <a:t>điểm</a:t>
            </a:r>
            <a:r>
              <a:rPr lang="en-US" dirty="0"/>
              <a:t> </a:t>
            </a:r>
            <a:r>
              <a:rPr lang="en-US" dirty="0" err="1"/>
              <a:t>là</a:t>
            </a:r>
            <a:r>
              <a:rPr lang="en-US" dirty="0"/>
              <a:t> </a:t>
            </a:r>
            <a:r>
              <a:rPr lang="en-US" dirty="0" err="1"/>
              <a:t>điểm</a:t>
            </a:r>
            <a:r>
              <a:rPr lang="en-US" dirty="0"/>
              <a:t> </a:t>
            </a:r>
            <a:r>
              <a:rPr lang="en-US" dirty="0" err="1"/>
              <a:t>quan</a:t>
            </a:r>
            <a:r>
              <a:rPr lang="en-US" dirty="0"/>
              <a:t> </a:t>
            </a:r>
            <a:r>
              <a:rPr lang="en-US" dirty="0" err="1"/>
              <a:t>trọng</a:t>
            </a:r>
            <a:r>
              <a:rPr lang="en-US" dirty="0"/>
              <a:t> </a:t>
            </a:r>
            <a:r>
              <a:rPr lang="en-US" dirty="0" err="1"/>
              <a:t>nhất</a:t>
            </a:r>
            <a:r>
              <a:rPr lang="en-US" dirty="0"/>
              <a:t>, </a:t>
            </a:r>
            <a:r>
              <a:rPr lang="en-US" dirty="0" err="1"/>
              <a:t>điểm</a:t>
            </a:r>
            <a:r>
              <a:rPr lang="en-US" dirty="0"/>
              <a:t> </a:t>
            </a:r>
            <a:r>
              <a:rPr lang="en-US" dirty="0" err="1"/>
              <a:t>yếu</a:t>
            </a:r>
            <a:r>
              <a:rPr lang="en-US" dirty="0"/>
              <a:t>: </a:t>
            </a:r>
            <a:r>
              <a:rPr lang="en-US" dirty="0" err="1"/>
              <a:t>có</a:t>
            </a:r>
            <a:r>
              <a:rPr lang="en-US" dirty="0"/>
              <a:t> </a:t>
            </a:r>
            <a:r>
              <a:rPr lang="en-US" dirty="0" err="1"/>
              <a:t>mức</a:t>
            </a:r>
            <a:r>
              <a:rPr lang="en-US" dirty="0"/>
              <a:t> </a:t>
            </a:r>
            <a:r>
              <a:rPr lang="en-US" dirty="0" err="1"/>
              <a:t>độ</a:t>
            </a:r>
            <a:r>
              <a:rPr lang="en-US" dirty="0"/>
              <a:t>, </a:t>
            </a:r>
            <a:r>
              <a:rPr lang="en-US" dirty="0" err="1"/>
              <a:t>năng</a:t>
            </a:r>
            <a:r>
              <a:rPr lang="en-US" dirty="0"/>
              <a:t> </a:t>
            </a:r>
            <a:r>
              <a:rPr lang="en-US" dirty="0" err="1"/>
              <a:t>lực</a:t>
            </a:r>
            <a:r>
              <a:rPr lang="en-US" dirty="0"/>
              <a:t>, </a:t>
            </a:r>
            <a:r>
              <a:rPr lang="en-US" dirty="0" err="1"/>
              <a:t>tác</a:t>
            </a:r>
            <a:r>
              <a:rPr lang="en-US" dirty="0"/>
              <a:t> </a:t>
            </a:r>
            <a:r>
              <a:rPr lang="en-US" dirty="0" err="1"/>
              <a:t>dụng</a:t>
            </a:r>
            <a:r>
              <a:rPr lang="en-US" dirty="0"/>
              <a:t> </a:t>
            </a:r>
            <a:r>
              <a:rPr lang="en-US" dirty="0" err="1"/>
              <a:t>ít</a:t>
            </a:r>
            <a:r>
              <a:rPr lang="en-US" dirty="0"/>
              <a:t>, </a:t>
            </a:r>
            <a:r>
              <a:rPr lang="en-US" dirty="0" err="1"/>
              <a:t>kém</a:t>
            </a:r>
            <a:r>
              <a:rPr lang="en-US" dirty="0"/>
              <a:t> so </a:t>
            </a:r>
            <a:r>
              <a:rPr lang="en-US" dirty="0" err="1"/>
              <a:t>với</a:t>
            </a:r>
            <a:r>
              <a:rPr lang="en-US" dirty="0"/>
              <a:t> </a:t>
            </a:r>
            <a:r>
              <a:rPr lang="en-US" dirty="0" err="1"/>
              <a:t>bthg</a:t>
            </a:r>
            <a:r>
              <a:rPr lang="en-US" dirty="0"/>
              <a:t>. </a:t>
            </a:r>
            <a:r>
              <a:rPr lang="en-US" dirty="0" err="1"/>
              <a:t>Trong</a:t>
            </a:r>
            <a:r>
              <a:rPr lang="en-US" dirty="0"/>
              <a:t> </a:t>
            </a:r>
            <a:r>
              <a:rPr lang="en-US" dirty="0" err="1"/>
              <a:t>trường</a:t>
            </a:r>
            <a:r>
              <a:rPr lang="en-US" dirty="0"/>
              <a:t> </a:t>
            </a:r>
            <a:r>
              <a:rPr lang="en-US" dirty="0" err="1"/>
              <a:t>hợp</a:t>
            </a:r>
            <a:r>
              <a:rPr lang="en-US" dirty="0"/>
              <a:t> </a:t>
            </a:r>
            <a:r>
              <a:rPr lang="en-US" dirty="0" err="1"/>
              <a:t>này</a:t>
            </a:r>
            <a:r>
              <a:rPr lang="en-US" dirty="0"/>
              <a:t>, </a:t>
            </a:r>
            <a:r>
              <a:rPr lang="en-US" dirty="0" err="1"/>
              <a:t>kiên</a:t>
            </a:r>
            <a:r>
              <a:rPr lang="en-US" dirty="0"/>
              <a:t> </a:t>
            </a:r>
            <a:r>
              <a:rPr lang="en-US" dirty="0" err="1"/>
              <a:t>nhân</a:t>
            </a:r>
            <a:r>
              <a:rPr lang="en-US" dirty="0"/>
              <a:t> </a:t>
            </a:r>
            <a:r>
              <a:rPr lang="en-US" dirty="0" err="1"/>
              <a:t>là</a:t>
            </a:r>
            <a:r>
              <a:rPr lang="en-US" dirty="0"/>
              <a:t> 1 </a:t>
            </a:r>
            <a:r>
              <a:rPr lang="en-US" dirty="0" err="1"/>
              <a:t>tích</a:t>
            </a:r>
            <a:r>
              <a:rPr lang="en-US" dirty="0"/>
              <a:t> </a:t>
            </a:r>
            <a:r>
              <a:rPr lang="en-US" dirty="0" err="1"/>
              <a:t>cách</a:t>
            </a:r>
            <a:r>
              <a:rPr lang="en-US" dirty="0"/>
              <a:t> </a:t>
            </a:r>
            <a:r>
              <a:rPr lang="en-US" dirty="0" err="1"/>
              <a:t>cần</a:t>
            </a:r>
            <a:r>
              <a:rPr lang="en-US" dirty="0"/>
              <a:t> </a:t>
            </a:r>
            <a:r>
              <a:rPr lang="en-US" dirty="0" err="1"/>
              <a:t>có</a:t>
            </a:r>
            <a:r>
              <a:rPr lang="en-US" dirty="0"/>
              <a:t>, </a:t>
            </a:r>
            <a:r>
              <a:rPr lang="en-US" dirty="0" err="1"/>
              <a:t>Tuy</a:t>
            </a:r>
            <a:r>
              <a:rPr lang="en-US" dirty="0"/>
              <a:t> </a:t>
            </a:r>
            <a:r>
              <a:rPr lang="en-US" dirty="0" err="1"/>
              <a:t>nhiên</a:t>
            </a:r>
            <a:r>
              <a:rPr lang="en-US" dirty="0"/>
              <a:t> Mai </a:t>
            </a:r>
            <a:r>
              <a:rPr lang="en-US" dirty="0" err="1"/>
              <a:t>lại</a:t>
            </a:r>
            <a:r>
              <a:rPr lang="en-US" dirty="0"/>
              <a:t> </a:t>
            </a:r>
            <a:r>
              <a:rPr lang="en-US" dirty="0" err="1"/>
              <a:t>không</a:t>
            </a:r>
            <a:r>
              <a:rPr lang="en-US" dirty="0"/>
              <a:t> </a:t>
            </a:r>
            <a:r>
              <a:rPr lang="en-US" dirty="0" err="1"/>
              <a:t>có</a:t>
            </a:r>
            <a:r>
              <a:rPr lang="en-US" dirty="0"/>
              <a:t> </a:t>
            </a:r>
            <a:r>
              <a:rPr lang="en-US" dirty="0" err="1"/>
              <a:t>sự</a:t>
            </a:r>
            <a:r>
              <a:rPr lang="en-US" dirty="0"/>
              <a:t> </a:t>
            </a:r>
            <a:r>
              <a:rPr lang="en-US" dirty="0" err="1"/>
              <a:t>kiên</a:t>
            </a:r>
            <a:r>
              <a:rPr lang="en-US" dirty="0"/>
              <a:t> </a:t>
            </a:r>
            <a:r>
              <a:rPr lang="en-US" dirty="0" err="1"/>
              <a:t>nhẫn</a:t>
            </a:r>
            <a:r>
              <a:rPr lang="en-US" dirty="0"/>
              <a:t>, </a:t>
            </a:r>
            <a:r>
              <a:rPr lang="en-US" dirty="0" err="1"/>
              <a:t>tức</a:t>
            </a:r>
            <a:r>
              <a:rPr lang="en-US" dirty="0"/>
              <a:t> </a:t>
            </a:r>
            <a:r>
              <a:rPr lang="en-US" dirty="0" err="1"/>
              <a:t>là</a:t>
            </a:r>
            <a:r>
              <a:rPr lang="en-US" dirty="0"/>
              <a:t> 1 ng </a:t>
            </a:r>
            <a:r>
              <a:rPr lang="en-US" dirty="0" err="1"/>
              <a:t>nóng</a:t>
            </a:r>
            <a:r>
              <a:rPr lang="en-US" dirty="0"/>
              <a:t> </a:t>
            </a:r>
            <a:r>
              <a:rPr lang="en-US" dirty="0" err="1"/>
              <a:t>vội</a:t>
            </a:r>
            <a:r>
              <a:rPr lang="en-US" dirty="0"/>
              <a:t>, </a:t>
            </a:r>
            <a:r>
              <a:rPr lang="en-US" dirty="0" err="1"/>
              <a:t>điều</a:t>
            </a:r>
            <a:r>
              <a:rPr lang="en-US" dirty="0"/>
              <a:t> </a:t>
            </a:r>
            <a:r>
              <a:rPr lang="en-US" dirty="0" err="1"/>
              <a:t>này</a:t>
            </a:r>
            <a:r>
              <a:rPr lang="en-US" dirty="0"/>
              <a:t> </a:t>
            </a:r>
            <a:r>
              <a:rPr lang="en-US" dirty="0" err="1"/>
              <a:t>sẽ</a:t>
            </a:r>
            <a:r>
              <a:rPr lang="en-US" dirty="0"/>
              <a:t> </a:t>
            </a:r>
            <a:r>
              <a:rPr lang="en-US" dirty="0" err="1"/>
              <a:t>dễ</a:t>
            </a:r>
            <a:r>
              <a:rPr lang="en-US" dirty="0"/>
              <a:t> </a:t>
            </a:r>
            <a:r>
              <a:rPr lang="en-US" dirty="0" err="1"/>
              <a:t>sinh</a:t>
            </a:r>
            <a:r>
              <a:rPr lang="en-US" dirty="0"/>
              <a:t> ra </a:t>
            </a:r>
            <a:r>
              <a:rPr lang="en-US" dirty="0" err="1"/>
              <a:t>những</a:t>
            </a:r>
            <a:r>
              <a:rPr lang="en-US" dirty="0"/>
              <a:t> </a:t>
            </a:r>
            <a:r>
              <a:rPr lang="en-US" dirty="0" err="1"/>
              <a:t>sai</a:t>
            </a:r>
            <a:r>
              <a:rPr lang="en-US" dirty="0"/>
              <a:t> </a:t>
            </a:r>
            <a:r>
              <a:rPr lang="en-US" dirty="0" err="1"/>
              <a:t>sót</a:t>
            </a:r>
            <a:r>
              <a:rPr lang="en-US" dirty="0"/>
              <a:t> </a:t>
            </a:r>
            <a:r>
              <a:rPr lang="en-US" dirty="0" err="1"/>
              <a:t>trong</a:t>
            </a:r>
            <a:r>
              <a:rPr lang="en-US" dirty="0"/>
              <a:t> c/s. </a:t>
            </a:r>
            <a:r>
              <a:rPr lang="en-US" dirty="0" err="1"/>
              <a:t>như</a:t>
            </a:r>
            <a:r>
              <a:rPr lang="en-US" dirty="0"/>
              <a:t> </a:t>
            </a:r>
            <a:r>
              <a:rPr lang="en-US" dirty="0" err="1"/>
              <a:t>vậy</a:t>
            </a:r>
            <a:r>
              <a:rPr lang="en-US" dirty="0"/>
              <a:t>, </a:t>
            </a:r>
            <a:r>
              <a:rPr lang="en-US" dirty="0" err="1"/>
              <a:t>đây</a:t>
            </a:r>
            <a:r>
              <a:rPr lang="en-US" dirty="0"/>
              <a:t> </a:t>
            </a:r>
            <a:r>
              <a:rPr lang="en-US" dirty="0" err="1"/>
              <a:t>được</a:t>
            </a:r>
            <a:r>
              <a:rPr lang="en-US" dirty="0"/>
              <a:t> </a:t>
            </a:r>
            <a:r>
              <a:rPr lang="en-US" dirty="0" err="1"/>
              <a:t>coi</a:t>
            </a:r>
            <a:r>
              <a:rPr lang="en-US" dirty="0"/>
              <a:t> </a:t>
            </a:r>
            <a:r>
              <a:rPr lang="en-US" dirty="0" err="1"/>
              <a:t>như</a:t>
            </a:r>
            <a:r>
              <a:rPr lang="en-US" dirty="0"/>
              <a:t> </a:t>
            </a:r>
            <a:r>
              <a:rPr lang="en-US" dirty="0" err="1"/>
              <a:t>là</a:t>
            </a:r>
            <a:r>
              <a:rPr lang="en-US" dirty="0"/>
              <a:t> 1 </a:t>
            </a:r>
            <a:r>
              <a:rPr lang="en-US" dirty="0" err="1"/>
              <a:t>điểm</a:t>
            </a:r>
            <a:r>
              <a:rPr lang="en-US" dirty="0"/>
              <a:t> </a:t>
            </a:r>
            <a:r>
              <a:rPr lang="en-US" dirty="0" err="1"/>
              <a:t>yếu</a:t>
            </a:r>
            <a:r>
              <a:rPr lang="en-US" dirty="0"/>
              <a:t>.</a:t>
            </a:r>
          </a:p>
          <a:p>
            <a:endParaRPr lang="en-US" dirty="0"/>
          </a:p>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en-US" dirty="0"/>
          </a:p>
        </p:txBody>
      </p:sp>
      <p:sp>
        <p:nvSpPr>
          <p:cNvPr id="4" name="Slide Number Placeholder 3"/>
          <p:cNvSpPr>
            <a:spLocks noGrp="1"/>
          </p:cNvSpPr>
          <p:nvPr>
            <p:ph type="sldNum" sz="quarter" idx="5"/>
          </p:nvPr>
        </p:nvSpPr>
        <p:spPr/>
        <p:txBody>
          <a:bodyPr/>
          <a:lstStyle/>
          <a:p>
            <a:fld id="{BAE89713-FD05-4C9F-9B2F-D8480A3471B3}" type="slidenum">
              <a:rPr lang="en-US" smtClean="0"/>
              <a:t>3</a:t>
            </a:fld>
            <a:endParaRPr lang="en-US"/>
          </a:p>
        </p:txBody>
      </p:sp>
    </p:spTree>
    <p:extLst>
      <p:ext uri="{BB962C8B-B14F-4D97-AF65-F5344CB8AC3E}">
        <p14:creationId xmlns:p14="http://schemas.microsoft.com/office/powerpoint/2010/main" val="254119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err="1">
                <a:solidFill>
                  <a:srgbClr val="0563C1"/>
                </a:solidFill>
                <a:effectLst/>
                <a:latin typeface="Arial" panose="020B0604020202020204" pitchFamily="34" charset="0"/>
                <a:hlinkClick r:id="rId3" tooltip="di chuyển">
                  <a:extLst>
                    <a:ext uri="{A12FA001-AC4F-418D-AE19-62706E023703}">
                      <ahyp:hlinkClr xmlns="" xmlns:ahyp="http://schemas.microsoft.com/office/drawing/2018/hyperlinkcolor" val="tx"/>
                    </a:ext>
                  </a:extLst>
                </a:hlinkClick>
              </a:rPr>
              <a:t>Loanh</a:t>
            </a:r>
            <a:r>
              <a:rPr lang="en-US" b="0" i="0" u="none" strike="noStrike" dirty="0">
                <a:solidFill>
                  <a:srgbClr val="0563C1"/>
                </a:solidFill>
                <a:effectLst/>
                <a:latin typeface="Arial" panose="020B0604020202020204" pitchFamily="34" charset="0"/>
                <a:hlinkClick r:id="rId3" tooltip="di chuyển">
                  <a:extLst>
                    <a:ext uri="{A12FA001-AC4F-418D-AE19-62706E023703}">
                      <ahyp:hlinkClr xmlns="" xmlns:ahyp="http://schemas.microsoft.com/office/drawing/2018/hyperlinkcolor" val="tx"/>
                    </a:ext>
                  </a:extLst>
                </a:hlinkClick>
              </a:rPr>
              <a:t> </a:t>
            </a:r>
            <a:r>
              <a:rPr lang="en-US" b="0" i="0" u="none" strike="noStrike" dirty="0" err="1">
                <a:solidFill>
                  <a:srgbClr val="0563C1"/>
                </a:solidFill>
                <a:effectLst/>
                <a:latin typeface="Arial" panose="020B0604020202020204" pitchFamily="34" charset="0"/>
                <a:hlinkClick r:id="rId3" tooltip="di chuyển">
                  <a:extLst>
                    <a:ext uri="{A12FA001-AC4F-418D-AE19-62706E023703}">
                      <ahyp:hlinkClr xmlns="" xmlns:ahyp="http://schemas.microsoft.com/office/drawing/2018/hyperlinkcolor" val="tx"/>
                    </a:ext>
                  </a:extLst>
                </a:hlinkClick>
              </a:rPr>
              <a:t>quanh</a:t>
            </a:r>
            <a:r>
              <a:rPr lang="en-US" b="0" i="0" u="none" strike="noStrike" dirty="0">
                <a:solidFill>
                  <a:srgbClr val="0563C1"/>
                </a:solidFill>
                <a:effectLst/>
                <a:latin typeface="Arial" panose="020B0604020202020204" pitchFamily="34" charset="0"/>
                <a:hlinkClick r:id="rId3" tooltip="di chuyển">
                  <a:extLst>
                    <a:ext uri="{A12FA001-AC4F-418D-AE19-62706E023703}">
                      <ahyp:hlinkClr xmlns="" xmlns:ahyp="http://schemas.microsoft.com/office/drawing/2018/hyperlinkcolor" val="tx"/>
                    </a:ext>
                  </a:extLst>
                </a:hlinkClick>
              </a:rPr>
              <a:t>: Di </a:t>
            </a:r>
            <a:r>
              <a:rPr lang="en-US" b="0" i="0" u="none" strike="noStrike" dirty="0" err="1">
                <a:solidFill>
                  <a:schemeClr val="tx1"/>
                </a:solidFill>
                <a:effectLst/>
                <a:latin typeface="Arial" panose="020B0604020202020204" pitchFamily="34" charset="0"/>
                <a:hlinkClick r:id="rId3" tooltip="di chuyển">
                  <a:extLst>
                    <a:ext uri="{A12FA001-AC4F-418D-AE19-62706E023703}">
                      <ahyp:hlinkClr xmlns="" xmlns:ahyp="http://schemas.microsoft.com/office/drawing/2018/hyperlinkcolor" val="tx"/>
                    </a:ext>
                  </a:extLst>
                </a:hlinkClick>
              </a:rPr>
              <a:t>chuyển</a:t>
            </a:r>
            <a:r>
              <a:rPr lang="en-US" b="0" i="0" u="none" dirty="0">
                <a:solidFill>
                  <a:schemeClr val="tx1"/>
                </a:solidFill>
                <a:effectLst/>
                <a:latin typeface="Arial" panose="020B0604020202020204" pitchFamily="34" charset="0"/>
              </a:rPr>
              <a:t>, </a:t>
            </a:r>
            <a:r>
              <a:rPr lang="en-US" b="0" i="0" u="none" strike="noStrike" dirty="0" err="1">
                <a:solidFill>
                  <a:srgbClr val="0563C1"/>
                </a:solidFill>
                <a:effectLst/>
                <a:latin typeface="Arial" panose="020B0604020202020204" pitchFamily="34" charset="0"/>
                <a:hlinkClick r:id="rId4" tooltip="hoạt động">
                  <a:extLst>
                    <a:ext uri="{A12FA001-AC4F-418D-AE19-62706E023703}">
                      <ahyp:hlinkClr xmlns="" xmlns:ahyp="http://schemas.microsoft.com/office/drawing/2018/hyperlinkcolor" val="tx"/>
                    </a:ext>
                  </a:extLst>
                </a:hlinkClick>
              </a:rPr>
              <a:t>hoạt</a:t>
            </a:r>
            <a:r>
              <a:rPr lang="en-US" b="0" i="0" u="none" strike="noStrike" dirty="0">
                <a:solidFill>
                  <a:srgbClr val="0563C1"/>
                </a:solidFill>
                <a:effectLst/>
                <a:latin typeface="Arial" panose="020B0604020202020204" pitchFamily="34" charset="0"/>
                <a:hlinkClick r:id="rId4" tooltip="hoạt động">
                  <a:extLst>
                    <a:ext uri="{A12FA001-AC4F-418D-AE19-62706E023703}">
                      <ahyp:hlinkClr xmlns="" xmlns:ahyp="http://schemas.microsoft.com/office/drawing/2018/hyperlinkcolor" val="tx"/>
                    </a:ext>
                  </a:extLst>
                </a:hlinkClick>
              </a:rPr>
              <a:t> </a:t>
            </a:r>
            <a:r>
              <a:rPr lang="en-US" b="0" i="0" u="none" strike="noStrike" dirty="0" err="1">
                <a:solidFill>
                  <a:schemeClr val="tx1"/>
                </a:solidFill>
                <a:effectLst/>
                <a:latin typeface="Arial" panose="020B0604020202020204" pitchFamily="34" charset="0"/>
                <a:hlinkClick r:id="rId4" tooltip="hoạt động">
                  <a:extLst>
                    <a:ext uri="{A12FA001-AC4F-418D-AE19-62706E023703}">
                      <ahyp:hlinkClr xmlns="" xmlns:ahyp="http://schemas.microsoft.com/office/drawing/2018/hyperlinkcolor" val="tx"/>
                    </a:ext>
                  </a:extLst>
                </a:hlinkClick>
              </a:rPr>
              <a:t>động</a:t>
            </a:r>
            <a:r>
              <a:rPr lang="en-US" b="0" i="0" u="none" dirty="0">
                <a:solidFill>
                  <a:schemeClr val="tx1"/>
                </a:solidFill>
                <a:effectLst/>
                <a:latin typeface="Arial" panose="020B0604020202020204" pitchFamily="34" charset="0"/>
              </a:rPr>
              <a:t> </a:t>
            </a:r>
            <a:r>
              <a:rPr lang="en-US" b="0" i="0" u="none" strike="noStrike" dirty="0" err="1">
                <a:solidFill>
                  <a:schemeClr val="tx1"/>
                </a:solidFill>
                <a:effectLst/>
                <a:latin typeface="Arial" panose="020B0604020202020204" pitchFamily="34" charset="0"/>
                <a:hlinkClick r:id="rId5" tooltip="trở">
                  <a:extLst>
                    <a:ext uri="{A12FA001-AC4F-418D-AE19-62706E023703}">
                      <ahyp:hlinkClr xmlns="" xmlns:ahyp="http://schemas.microsoft.com/office/drawing/2018/hyperlinkcolor" val="tx"/>
                    </a:ext>
                  </a:extLst>
                </a:hlinkClick>
              </a:rPr>
              <a:t>trở</a:t>
            </a:r>
            <a:r>
              <a:rPr lang="en-US" b="0" i="0" u="none" dirty="0">
                <a:solidFill>
                  <a:schemeClr val="tx1"/>
                </a:solidFill>
                <a:effectLst/>
                <a:latin typeface="Arial" panose="020B0604020202020204" pitchFamily="34" charset="0"/>
              </a:rPr>
              <a:t> </a:t>
            </a:r>
            <a:r>
              <a:rPr lang="en-US" b="0" i="0" u="none" dirty="0" err="1">
                <a:solidFill>
                  <a:schemeClr val="tx1"/>
                </a:solidFill>
                <a:effectLst/>
                <a:latin typeface="Arial" panose="020B0604020202020204" pitchFamily="34" charset="0"/>
              </a:rPr>
              <a:t>đi</a:t>
            </a:r>
            <a:r>
              <a:rPr lang="en-US" b="0" i="0" u="none" dirty="0">
                <a:solidFill>
                  <a:schemeClr val="tx1"/>
                </a:solidFill>
                <a:effectLst/>
                <a:latin typeface="Arial" panose="020B0604020202020204" pitchFamily="34" charset="0"/>
              </a:rPr>
              <a:t> </a:t>
            </a:r>
            <a:r>
              <a:rPr lang="en-US" b="0" i="0" u="none" strike="noStrike" dirty="0" err="1">
                <a:solidFill>
                  <a:srgbClr val="0563C1"/>
                </a:solidFill>
                <a:effectLst/>
                <a:latin typeface="Arial" panose="020B0604020202020204" pitchFamily="34" charset="0"/>
                <a:hlinkClick r:id="rId6" tooltip="trở lại">
                  <a:extLst>
                    <a:ext uri="{A12FA001-AC4F-418D-AE19-62706E023703}">
                      <ahyp:hlinkClr xmlns="" xmlns:ahyp="http://schemas.microsoft.com/office/drawing/2018/hyperlinkcolor" val="tx"/>
                    </a:ext>
                  </a:extLst>
                </a:hlinkClick>
              </a:rPr>
              <a:t>trở</a:t>
            </a:r>
            <a:r>
              <a:rPr lang="en-US" b="0" i="0" u="none" strike="noStrike" dirty="0">
                <a:solidFill>
                  <a:srgbClr val="0563C1"/>
                </a:solidFill>
                <a:effectLst/>
                <a:latin typeface="Arial" panose="020B0604020202020204" pitchFamily="34" charset="0"/>
                <a:hlinkClick r:id="rId6" tooltip="trở lại">
                  <a:extLst>
                    <a:ext uri="{A12FA001-AC4F-418D-AE19-62706E023703}">
                      <ahyp:hlinkClr xmlns="" xmlns:ahyp="http://schemas.microsoft.com/office/drawing/2018/hyperlinkcolor" val="tx"/>
                    </a:ext>
                  </a:extLst>
                </a:hlinkClick>
              </a:rPr>
              <a:t> </a:t>
            </a:r>
            <a:r>
              <a:rPr lang="en-US" b="0" i="0" u="none" strike="noStrike" dirty="0" err="1">
                <a:solidFill>
                  <a:schemeClr val="tx1"/>
                </a:solidFill>
                <a:effectLst/>
                <a:latin typeface="Arial" panose="020B0604020202020204" pitchFamily="34" charset="0"/>
                <a:hlinkClick r:id="rId6" tooltip="trở lại">
                  <a:extLst>
                    <a:ext uri="{A12FA001-AC4F-418D-AE19-62706E023703}">
                      <ahyp:hlinkClr xmlns="" xmlns:ahyp="http://schemas.microsoft.com/office/drawing/2018/hyperlinkcolor" val="tx"/>
                    </a:ext>
                  </a:extLst>
                </a:hlinkClick>
              </a:rPr>
              <a:t>lại</a:t>
            </a:r>
            <a:r>
              <a:rPr lang="en-US" b="0" i="0" u="none" dirty="0">
                <a:solidFill>
                  <a:schemeClr val="tx1"/>
                </a:solidFill>
                <a:effectLst/>
                <a:latin typeface="Arial" panose="020B0604020202020204" pitchFamily="34" charset="0"/>
              </a:rPr>
              <a:t> ở </a:t>
            </a:r>
            <a:r>
              <a:rPr lang="en-US" b="0" i="0" u="none" dirty="0" err="1">
                <a:solidFill>
                  <a:schemeClr val="tx1"/>
                </a:solidFill>
                <a:effectLst/>
                <a:latin typeface="Arial" panose="020B0604020202020204" pitchFamily="34" charset="0"/>
              </a:rPr>
              <a:t>một</a:t>
            </a:r>
            <a:r>
              <a:rPr lang="en-US" b="0" i="0" u="none" dirty="0">
                <a:solidFill>
                  <a:schemeClr val="tx1"/>
                </a:solidFill>
                <a:effectLst/>
                <a:latin typeface="Arial" panose="020B0604020202020204" pitchFamily="34" charset="0"/>
              </a:rPr>
              <a:t> </a:t>
            </a:r>
            <a:r>
              <a:rPr lang="en-US" b="0" i="0" u="none" strike="noStrike" dirty="0" err="1">
                <a:solidFill>
                  <a:schemeClr val="tx1"/>
                </a:solidFill>
                <a:effectLst/>
                <a:latin typeface="Arial" panose="020B0604020202020204" pitchFamily="34" charset="0"/>
                <a:hlinkClick r:id="rId7" tooltip="chỗ">
                  <a:extLst>
                    <a:ext uri="{A12FA001-AC4F-418D-AE19-62706E023703}">
                      <ahyp:hlinkClr xmlns="" xmlns:ahyp="http://schemas.microsoft.com/office/drawing/2018/hyperlinkcolor" val="tx"/>
                    </a:ext>
                  </a:extLst>
                </a:hlinkClick>
              </a:rPr>
              <a:t>chỗ</a:t>
            </a:r>
            <a:r>
              <a:rPr lang="en-US" b="0" i="0" u="none" dirty="0">
                <a:solidFill>
                  <a:schemeClr val="tx1"/>
                </a:solidFill>
                <a:effectLst/>
                <a:latin typeface="Arial" panose="020B0604020202020204" pitchFamily="34" charset="0"/>
              </a:rPr>
              <a:t>, </a:t>
            </a:r>
            <a:r>
              <a:rPr lang="en-US" b="0" i="0" u="none" dirty="0" err="1">
                <a:solidFill>
                  <a:schemeClr val="tx1"/>
                </a:solidFill>
                <a:effectLst/>
                <a:latin typeface="Arial" panose="020B0604020202020204" pitchFamily="34" charset="0"/>
              </a:rPr>
              <a:t>trong</a:t>
            </a:r>
            <a:r>
              <a:rPr lang="en-US" b="0" i="0" u="none" dirty="0">
                <a:solidFill>
                  <a:schemeClr val="tx1"/>
                </a:solidFill>
                <a:effectLst/>
                <a:latin typeface="Arial" panose="020B0604020202020204" pitchFamily="34" charset="0"/>
              </a:rPr>
              <a:t> </a:t>
            </a:r>
            <a:r>
              <a:rPr lang="en-US" b="0" i="0" u="none" dirty="0" err="1">
                <a:solidFill>
                  <a:schemeClr val="tx1"/>
                </a:solidFill>
                <a:effectLst/>
                <a:latin typeface="Arial" panose="020B0604020202020204" pitchFamily="34" charset="0"/>
              </a:rPr>
              <a:t>một</a:t>
            </a:r>
            <a:r>
              <a:rPr lang="en-US" b="0" i="0" u="none" dirty="0">
                <a:solidFill>
                  <a:schemeClr val="tx1"/>
                </a:solidFill>
                <a:effectLst/>
                <a:latin typeface="Arial" panose="020B0604020202020204" pitchFamily="34" charset="0"/>
              </a:rPr>
              <a:t> </a:t>
            </a:r>
            <a:r>
              <a:rPr lang="en-US" b="0" i="0" u="none" strike="noStrike" dirty="0" err="1">
                <a:solidFill>
                  <a:srgbClr val="0563C1"/>
                </a:solidFill>
                <a:effectLst/>
                <a:latin typeface="Arial" panose="020B0604020202020204" pitchFamily="34" charset="0"/>
                <a:hlinkClick r:id="rId8" tooltip="phạm vi">
                  <a:extLst>
                    <a:ext uri="{A12FA001-AC4F-418D-AE19-62706E023703}">
                      <ahyp:hlinkClr xmlns="" xmlns:ahyp="http://schemas.microsoft.com/office/drawing/2018/hyperlinkcolor" val="tx"/>
                    </a:ext>
                  </a:extLst>
                </a:hlinkClick>
              </a:rPr>
              <a:t>phạm</a:t>
            </a:r>
            <a:r>
              <a:rPr lang="en-US" b="0" i="0" u="none" strike="noStrike" dirty="0">
                <a:solidFill>
                  <a:schemeClr val="tx1"/>
                </a:solidFill>
                <a:effectLst/>
                <a:latin typeface="Arial" panose="020B0604020202020204" pitchFamily="34" charset="0"/>
                <a:hlinkClick r:id="rId8" tooltip="phạm vi">
                  <a:extLst>
                    <a:ext uri="{A12FA001-AC4F-418D-AE19-62706E023703}">
                      <ahyp:hlinkClr xmlns="" xmlns:ahyp="http://schemas.microsoft.com/office/drawing/2018/hyperlinkcolor" val="tx"/>
                    </a:ext>
                  </a:extLst>
                </a:hlinkClick>
              </a:rPr>
              <a:t> vi</a:t>
            </a:r>
            <a:r>
              <a:rPr lang="en-US" b="0" i="0" u="none" dirty="0">
                <a:solidFill>
                  <a:schemeClr val="tx1"/>
                </a:solidFill>
                <a:effectLst/>
                <a:latin typeface="Arial" panose="020B0604020202020204" pitchFamily="34" charset="0"/>
              </a:rPr>
              <a:t> </a:t>
            </a:r>
            <a:r>
              <a:rPr lang="en-US" b="0" i="0" u="none" strike="noStrike" dirty="0" err="1">
                <a:solidFill>
                  <a:srgbClr val="0563C1"/>
                </a:solidFill>
                <a:effectLst/>
                <a:latin typeface="Arial" panose="020B0604020202020204" pitchFamily="34" charset="0"/>
                <a:hlinkClick r:id="rId9" tooltip="nhất định">
                  <a:extLst>
                    <a:ext uri="{A12FA001-AC4F-418D-AE19-62706E023703}">
                      <ahyp:hlinkClr xmlns="" xmlns:ahyp="http://schemas.microsoft.com/office/drawing/2018/hyperlinkcolor" val="tx"/>
                    </a:ext>
                  </a:extLst>
                </a:hlinkClick>
              </a:rPr>
              <a:t>nhất</a:t>
            </a:r>
            <a:r>
              <a:rPr lang="en-US" b="0" i="0" u="none" strike="noStrike" dirty="0">
                <a:solidFill>
                  <a:srgbClr val="0563C1"/>
                </a:solidFill>
                <a:effectLst/>
                <a:latin typeface="Arial" panose="020B0604020202020204" pitchFamily="34" charset="0"/>
                <a:hlinkClick r:id="rId9" tooltip="nhất định">
                  <a:extLst>
                    <a:ext uri="{A12FA001-AC4F-418D-AE19-62706E023703}">
                      <ahyp:hlinkClr xmlns="" xmlns:ahyp="http://schemas.microsoft.com/office/drawing/2018/hyperlinkcolor" val="tx"/>
                    </a:ext>
                  </a:extLst>
                </a:hlinkClick>
              </a:rPr>
              <a:t> </a:t>
            </a:r>
            <a:r>
              <a:rPr lang="en-US" b="0" i="0" u="none" strike="noStrike" dirty="0" err="1">
                <a:solidFill>
                  <a:schemeClr val="tx1"/>
                </a:solidFill>
                <a:effectLst/>
                <a:latin typeface="Arial" panose="020B0604020202020204" pitchFamily="34" charset="0"/>
                <a:hlinkClick r:id="rId9" tooltip="nhất định">
                  <a:extLst>
                    <a:ext uri="{A12FA001-AC4F-418D-AE19-62706E023703}">
                      <ahyp:hlinkClr xmlns="" xmlns:ahyp="http://schemas.microsoft.com/office/drawing/2018/hyperlinkcolor" val="tx"/>
                    </a:ext>
                  </a:extLst>
                </a:hlinkClick>
              </a:rPr>
              <a:t>định</a:t>
            </a:r>
            <a:endParaRPr lang="en-US" b="0" i="0" u="none" strike="noStrike" dirty="0">
              <a:solidFill>
                <a:schemeClr val="tx1"/>
              </a:solidFill>
              <a:effectLst/>
              <a:latin typeface="Arial" panose="020B0604020202020204" pitchFamily="34" charset="0"/>
            </a:endParaRPr>
          </a:p>
          <a:p>
            <a:r>
              <a:rPr lang="en-US" b="0" i="0" u="none" strike="noStrike" dirty="0" err="1">
                <a:solidFill>
                  <a:schemeClr val="tx1"/>
                </a:solidFill>
                <a:effectLst/>
                <a:latin typeface="Arial" panose="020B0604020202020204" pitchFamily="34" charset="0"/>
              </a:rPr>
              <a:t>Quanh</a:t>
            </a:r>
            <a:r>
              <a:rPr lang="en-US" b="0" i="0" u="none" strike="noStrike" dirty="0">
                <a:solidFill>
                  <a:schemeClr val="tx1"/>
                </a:solidFill>
                <a:effectLst/>
                <a:latin typeface="Arial" panose="020B0604020202020204" pitchFamily="34" charset="0"/>
              </a:rPr>
              <a:t> </a:t>
            </a:r>
            <a:r>
              <a:rPr lang="en-US" b="0" i="0" u="none" strike="noStrike" dirty="0" err="1">
                <a:solidFill>
                  <a:schemeClr val="tx1"/>
                </a:solidFill>
                <a:effectLst/>
                <a:latin typeface="Arial" panose="020B0604020202020204" pitchFamily="34" charset="0"/>
              </a:rPr>
              <a:t>quanh</a:t>
            </a:r>
            <a:r>
              <a:rPr lang="en-US" b="0" i="0" u="none" strike="noStrike" dirty="0">
                <a:solidFill>
                  <a:schemeClr val="tx1"/>
                </a:solidFill>
                <a:effectLst/>
                <a:latin typeface="Arial" panose="020B0604020202020204" pitchFamily="34" charset="0"/>
              </a:rPr>
              <a:t>: </a:t>
            </a:r>
            <a:r>
              <a:rPr lang="vi-VN" b="0" i="0" dirty="0">
                <a:solidFill>
                  <a:srgbClr val="4A4A4A"/>
                </a:solidFill>
                <a:effectLst/>
                <a:latin typeface="Muli"/>
              </a:rPr>
              <a:t>gợi tả sự uốn lượn, khúc khuỷu, hiểm trở, gập ghềnh xa xôi</a:t>
            </a:r>
            <a:r>
              <a:rPr lang="en-US" b="0" i="0" dirty="0">
                <a:solidFill>
                  <a:srgbClr val="4A4A4A"/>
                </a:solidFill>
                <a:effectLst/>
                <a:latin typeface="Muli"/>
              </a:rPr>
              <a:t> (</a:t>
            </a:r>
            <a:r>
              <a:rPr lang="vi-VN" b="0" i="0" dirty="0">
                <a:solidFill>
                  <a:srgbClr val="4A4A4A"/>
                </a:solidFill>
                <a:effectLst/>
                <a:latin typeface="Muli"/>
              </a:rPr>
              <a:t>Ngày xưa vô Huế phải vượt qua “Hoành Sơn nhất đái” (một dải Hoành Sơn), phải vượt qua bao sông suối, núi đèo; sông Mã, sông Lam, sông La, sông Gianh, sông Thạch Hãn… đến sông Hương núi Ngự. Phải qua núi Hồng Lĩnh, đèo Ngang, lũy Thầy, truông Nhà Hồ, phá Tam Giang…</a:t>
            </a:r>
            <a:r>
              <a:rPr lang="en-US" b="0" i="0" dirty="0">
                <a:solidFill>
                  <a:srgbClr val="4A4A4A"/>
                </a:solidFill>
                <a:effectLst/>
                <a:latin typeface="Muli"/>
              </a:rPr>
              <a:t>)</a:t>
            </a:r>
          </a:p>
          <a:p>
            <a:endParaRPr lang="en-US" b="0" i="0" u="none" dirty="0">
              <a:solidFill>
                <a:srgbClr val="4A4A4A"/>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Thoạt</a:t>
            </a:r>
            <a:r>
              <a:rPr lang="en-US" dirty="0"/>
              <a:t> </a:t>
            </a:r>
            <a:r>
              <a:rPr lang="en-US" dirty="0" err="1"/>
              <a:t>nhìn</a:t>
            </a:r>
            <a:r>
              <a:rPr lang="en-US" dirty="0"/>
              <a:t>, </a:t>
            </a:r>
            <a:r>
              <a:rPr lang="en-US" dirty="0" err="1"/>
              <a:t>có</a:t>
            </a:r>
            <a:r>
              <a:rPr lang="en-US" dirty="0"/>
              <a:t> </a:t>
            </a:r>
            <a:r>
              <a:rPr lang="en-US" dirty="0" err="1"/>
              <a:t>thể</a:t>
            </a:r>
            <a:r>
              <a:rPr lang="en-US" dirty="0"/>
              <a:t> </a:t>
            </a:r>
            <a:r>
              <a:rPr lang="en-US" dirty="0" err="1"/>
              <a:t>thấy</a:t>
            </a:r>
            <a:r>
              <a:rPr lang="en-US" dirty="0"/>
              <a:t> 2 </a:t>
            </a:r>
            <a:r>
              <a:rPr lang="en-US" dirty="0" err="1"/>
              <a:t>từ</a:t>
            </a:r>
            <a:r>
              <a:rPr lang="en-US" dirty="0"/>
              <a:t> </a:t>
            </a:r>
            <a:r>
              <a:rPr lang="en-US" dirty="0" err="1"/>
              <a:t>này</a:t>
            </a:r>
            <a:r>
              <a:rPr lang="en-US" dirty="0"/>
              <a:t>, </a:t>
            </a:r>
            <a:r>
              <a:rPr lang="en-US" dirty="0" err="1"/>
              <a:t>sẽ</a:t>
            </a:r>
            <a:r>
              <a:rPr lang="en-US" dirty="0"/>
              <a:t> </a:t>
            </a:r>
            <a:r>
              <a:rPr lang="en-US" dirty="0" err="1"/>
              <a:t>có</a:t>
            </a:r>
            <a:r>
              <a:rPr lang="en-US" dirty="0"/>
              <a:t> </a:t>
            </a:r>
            <a:r>
              <a:rPr lang="en-US" dirty="0" err="1"/>
              <a:t>nhiều</a:t>
            </a:r>
            <a:r>
              <a:rPr lang="en-US" dirty="0"/>
              <a:t> ng </a:t>
            </a:r>
            <a:r>
              <a:rPr lang="en-US" dirty="0" err="1"/>
              <a:t>nhầm</a:t>
            </a:r>
            <a:r>
              <a:rPr lang="en-US" dirty="0"/>
              <a:t> </a:t>
            </a:r>
            <a:r>
              <a:rPr lang="en-US" dirty="0" err="1"/>
              <a:t>lần</a:t>
            </a:r>
            <a:r>
              <a:rPr lang="en-US" dirty="0"/>
              <a:t> 2 </a:t>
            </a:r>
            <a:r>
              <a:rPr lang="en-US" dirty="0" err="1"/>
              <a:t>từ</a:t>
            </a:r>
            <a:r>
              <a:rPr lang="en-US" dirty="0"/>
              <a:t> </a:t>
            </a:r>
            <a:r>
              <a:rPr lang="en-US" dirty="0" err="1"/>
              <a:t>này</a:t>
            </a:r>
            <a:r>
              <a:rPr lang="en-US" dirty="0"/>
              <a:t>. </a:t>
            </a:r>
            <a:r>
              <a:rPr lang="en-US" dirty="0" err="1"/>
              <a:t>Như</a:t>
            </a:r>
            <a:r>
              <a:rPr lang="en-US" dirty="0"/>
              <a:t> </a:t>
            </a:r>
            <a:r>
              <a:rPr lang="en-US" dirty="0" err="1"/>
              <a:t>vậy</a:t>
            </a:r>
            <a:r>
              <a:rPr lang="en-US" dirty="0"/>
              <a:t>, </a:t>
            </a:r>
            <a:r>
              <a:rPr lang="en-US" dirty="0" err="1"/>
              <a:t>tùy</a:t>
            </a:r>
            <a:r>
              <a:rPr lang="en-US" dirty="0"/>
              <a:t> </a:t>
            </a:r>
            <a:r>
              <a:rPr lang="en-US" dirty="0" err="1"/>
              <a:t>thuộc</a:t>
            </a:r>
            <a:r>
              <a:rPr lang="en-US" dirty="0"/>
              <a:t> </a:t>
            </a:r>
            <a:r>
              <a:rPr lang="en-US" dirty="0" err="1"/>
              <a:t>vào</a:t>
            </a:r>
            <a:r>
              <a:rPr lang="en-US" dirty="0"/>
              <a:t> </a:t>
            </a:r>
            <a:r>
              <a:rPr lang="en-US" dirty="0" err="1"/>
              <a:t>ngữ</a:t>
            </a:r>
            <a:r>
              <a:rPr lang="en-US" dirty="0"/>
              <a:t> </a:t>
            </a:r>
            <a:r>
              <a:rPr lang="en-US" dirty="0" err="1"/>
              <a:t>cảnh</a:t>
            </a:r>
            <a:r>
              <a:rPr lang="en-US" dirty="0"/>
              <a:t>, </a:t>
            </a:r>
            <a:r>
              <a:rPr lang="en-US" dirty="0" err="1"/>
              <a:t>văn</a:t>
            </a:r>
            <a:r>
              <a:rPr lang="en-US" dirty="0"/>
              <a:t> </a:t>
            </a:r>
            <a:r>
              <a:rPr lang="en-US" dirty="0" err="1"/>
              <a:t>bản</a:t>
            </a:r>
            <a:r>
              <a:rPr lang="en-US" dirty="0"/>
              <a:t> </a:t>
            </a:r>
            <a:r>
              <a:rPr lang="en-US" dirty="0" err="1"/>
              <a:t>chúng</a:t>
            </a:r>
            <a:r>
              <a:rPr lang="en-US" dirty="0"/>
              <a:t> ta </a:t>
            </a:r>
            <a:r>
              <a:rPr lang="en-US" dirty="0" err="1"/>
              <a:t>cần</a:t>
            </a:r>
            <a:r>
              <a:rPr lang="en-US" dirty="0"/>
              <a:t> </a:t>
            </a:r>
            <a:r>
              <a:rPr lang="en-US" dirty="0" err="1"/>
              <a:t>lựa</a:t>
            </a:r>
            <a:r>
              <a:rPr lang="en-US" dirty="0"/>
              <a:t> </a:t>
            </a:r>
            <a:r>
              <a:rPr lang="en-US" dirty="0" err="1"/>
              <a:t>chọn</a:t>
            </a:r>
            <a:r>
              <a:rPr lang="en-US" dirty="0"/>
              <a:t> </a:t>
            </a:r>
            <a:r>
              <a:rPr lang="en-US" dirty="0" err="1"/>
              <a:t>từ</a:t>
            </a:r>
            <a:r>
              <a:rPr lang="en-US" dirty="0"/>
              <a:t> </a:t>
            </a:r>
            <a:r>
              <a:rPr lang="en-US" dirty="0" err="1"/>
              <a:t>ngữ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Các</a:t>
            </a:r>
            <a:r>
              <a:rPr lang="en-US" dirty="0"/>
              <a:t> </a:t>
            </a:r>
            <a:r>
              <a:rPr lang="en-US" dirty="0" err="1"/>
              <a:t>em</a:t>
            </a:r>
            <a:r>
              <a:rPr lang="en-US" dirty="0"/>
              <a:t> </a:t>
            </a:r>
            <a:r>
              <a:rPr lang="en-US" dirty="0" err="1"/>
              <a:t>đã</a:t>
            </a:r>
            <a:r>
              <a:rPr lang="en-US" dirty="0"/>
              <a:t> </a:t>
            </a:r>
            <a:r>
              <a:rPr lang="en-US" dirty="0" err="1"/>
              <a:t>đoán</a:t>
            </a:r>
            <a:r>
              <a:rPr lang="en-US" dirty="0"/>
              <a:t> </a:t>
            </a:r>
            <a:r>
              <a:rPr lang="en-US" dirty="0" err="1"/>
              <a:t>được</a:t>
            </a:r>
            <a:r>
              <a:rPr lang="en-US" dirty="0"/>
              <a:t> </a:t>
            </a:r>
            <a:r>
              <a:rPr lang="en-US" dirty="0" err="1"/>
              <a:t>bài</a:t>
            </a:r>
            <a:r>
              <a:rPr lang="en-US" dirty="0"/>
              <a:t> </a:t>
            </a:r>
            <a:r>
              <a:rPr lang="en-US" dirty="0" err="1"/>
              <a:t>học</a:t>
            </a:r>
            <a:r>
              <a:rPr lang="en-US" dirty="0"/>
              <a:t> </a:t>
            </a:r>
            <a:r>
              <a:rPr lang="en-US" dirty="0" err="1"/>
              <a:t>hnay</a:t>
            </a:r>
            <a:r>
              <a:rPr lang="en-US" dirty="0"/>
              <a:t> </a:t>
            </a:r>
            <a:r>
              <a:rPr lang="en-US" dirty="0" err="1"/>
              <a:t>là</a:t>
            </a:r>
            <a:r>
              <a:rPr lang="en-US" dirty="0"/>
              <a:t> </a:t>
            </a:r>
            <a:r>
              <a:rPr lang="en-US" dirty="0" err="1"/>
              <a:t>gì</a:t>
            </a:r>
            <a:r>
              <a:rPr lang="en-US" dirty="0"/>
              <a:t> </a:t>
            </a:r>
            <a:r>
              <a:rPr lang="en-US" dirty="0" err="1"/>
              <a:t>chưa</a:t>
            </a:r>
            <a:r>
              <a:rPr lang="en-US" dirty="0"/>
              <a:t>? À </a:t>
            </a:r>
            <a:r>
              <a:rPr lang="en-US" dirty="0" err="1"/>
              <a:t>đó</a:t>
            </a:r>
            <a:r>
              <a:rPr lang="en-US" dirty="0"/>
              <a:t> </a:t>
            </a:r>
            <a:r>
              <a:rPr lang="en-US" dirty="0" err="1"/>
              <a:t>chính</a:t>
            </a:r>
            <a:r>
              <a:rPr lang="en-US" dirty="0"/>
              <a:t> </a:t>
            </a:r>
            <a:r>
              <a:rPr lang="en-US" dirty="0" err="1"/>
              <a:t>là</a:t>
            </a:r>
            <a:r>
              <a:rPr lang="en-US" dirty="0"/>
              <a:t> …</a:t>
            </a:r>
          </a:p>
          <a:p>
            <a:endParaRPr lang="en-US" u="none" dirty="0">
              <a:solidFill>
                <a:schemeClr val="tx1"/>
              </a:solidFill>
            </a:endParaRPr>
          </a:p>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10"/>
              </a:rPr>
              <a:t>https://www.facebook.com/HankNguyenn</a:t>
            </a:r>
            <a:endParaRPr lang="en-SG" dirty="0"/>
          </a:p>
          <a:p>
            <a:endParaRPr lang="en-US" dirty="0"/>
          </a:p>
          <a:p>
            <a:endParaRPr lang="en-US" dirty="0"/>
          </a:p>
        </p:txBody>
      </p:sp>
      <p:sp>
        <p:nvSpPr>
          <p:cNvPr id="4" name="Slide Number Placeholder 3"/>
          <p:cNvSpPr>
            <a:spLocks noGrp="1"/>
          </p:cNvSpPr>
          <p:nvPr>
            <p:ph type="sldNum" sz="quarter" idx="5"/>
          </p:nvPr>
        </p:nvSpPr>
        <p:spPr/>
        <p:txBody>
          <a:bodyPr/>
          <a:lstStyle/>
          <a:p>
            <a:fld id="{BAE89713-FD05-4C9F-9B2F-D8480A3471B3}" type="slidenum">
              <a:rPr lang="en-US" smtClean="0"/>
              <a:t>4</a:t>
            </a:fld>
            <a:endParaRPr lang="en-US"/>
          </a:p>
        </p:txBody>
      </p:sp>
    </p:spTree>
    <p:extLst>
      <p:ext uri="{BB962C8B-B14F-4D97-AF65-F5344CB8AC3E}">
        <p14:creationId xmlns:p14="http://schemas.microsoft.com/office/powerpoint/2010/main" val="50086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en-US" dirty="0"/>
          </a:p>
        </p:txBody>
      </p:sp>
      <p:sp>
        <p:nvSpPr>
          <p:cNvPr id="4" name="Slide Number Placeholder 3"/>
          <p:cNvSpPr>
            <a:spLocks noGrp="1"/>
          </p:cNvSpPr>
          <p:nvPr>
            <p:ph type="sldNum" sz="quarter" idx="5"/>
          </p:nvPr>
        </p:nvSpPr>
        <p:spPr/>
        <p:txBody>
          <a:bodyPr/>
          <a:lstStyle/>
          <a:p>
            <a:fld id="{BAE89713-FD05-4C9F-9B2F-D8480A3471B3}" type="slidenum">
              <a:rPr lang="en-US" smtClean="0"/>
              <a:t>5</a:t>
            </a:fld>
            <a:endParaRPr lang="en-US"/>
          </a:p>
        </p:txBody>
      </p:sp>
    </p:spTree>
    <p:extLst>
      <p:ext uri="{BB962C8B-B14F-4D97-AF65-F5344CB8AC3E}">
        <p14:creationId xmlns:p14="http://schemas.microsoft.com/office/powerpoint/2010/main" val="156293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solidFill>
                <a:schemeClr val="tx1"/>
              </a:solidFill>
            </a:endParaRPr>
          </a:p>
          <a:p>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en-US" dirty="0"/>
          </a:p>
          <a:p>
            <a:endParaRPr lang="en-US" dirty="0"/>
          </a:p>
        </p:txBody>
      </p:sp>
      <p:sp>
        <p:nvSpPr>
          <p:cNvPr id="4" name="Slide Number Placeholder 3"/>
          <p:cNvSpPr>
            <a:spLocks noGrp="1"/>
          </p:cNvSpPr>
          <p:nvPr>
            <p:ph type="sldNum" sz="quarter" idx="5"/>
          </p:nvPr>
        </p:nvSpPr>
        <p:spPr/>
        <p:txBody>
          <a:bodyPr/>
          <a:lstStyle/>
          <a:p>
            <a:fld id="{BAE89713-FD05-4C9F-9B2F-D8480A3471B3}" type="slidenum">
              <a:rPr lang="en-US" smtClean="0"/>
              <a:t>6</a:t>
            </a:fld>
            <a:endParaRPr lang="en-US"/>
          </a:p>
        </p:txBody>
      </p:sp>
    </p:spTree>
    <p:extLst>
      <p:ext uri="{BB962C8B-B14F-4D97-AF65-F5344CB8AC3E}">
        <p14:creationId xmlns:p14="http://schemas.microsoft.com/office/powerpoint/2010/main" val="121907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Liberation Serif"/>
                <a:cs typeface="Liberation Serif"/>
              </a:rPr>
              <a:t>Nhận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biết</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tác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dụng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của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việc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lựa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chọn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từ</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ngữ</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cấu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trúc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câu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đối</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với</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việc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thể</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hiện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nghĩa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của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văn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bản</a:t>
            </a:r>
            <a:endParaRPr lang="en-US" sz="1800" i="1" dirty="0">
              <a:solidFill>
                <a:srgbClr val="000000"/>
              </a:solidFill>
              <a:effectLst/>
              <a:latin typeface="Times New Roman" panose="02020603050405020304" pitchFamily="18" charset="0"/>
              <a:ea typeface="Liberation Serif"/>
              <a:cs typeface="Liberation Serif"/>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Liberation Serif"/>
                <a:cs typeface="Liberation Serif"/>
              </a:rPr>
              <a:t>Vận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dụng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việc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lựa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chọn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từ</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ngữ</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cấu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trúc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câu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để</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đọc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hiểu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giao</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tiếp</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tạo</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lập</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văn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bản</a:t>
            </a:r>
            <a:endParaRPr lang="en-US" sz="1800" i="1" dirty="0">
              <a:solidFill>
                <a:srgbClr val="000000"/>
              </a:solidFill>
              <a:effectLst/>
              <a:latin typeface="Times New Roman" panose="02020603050405020304" pitchFamily="18" charset="0"/>
              <a:ea typeface="Liberation Serif"/>
              <a:cs typeface="Liberation Serif"/>
            </a:endParaRPr>
          </a:p>
          <a:p>
            <a:pPr marL="0" marR="0" lvl="0" indent="0" algn="just" defTabSz="685800" rtl="0" eaLnBrk="1" fontAlgn="auto" latinLnBrk="0" hangingPunct="1">
              <a:lnSpc>
                <a:spcPct val="100000"/>
              </a:lnSpc>
              <a:spcBef>
                <a:spcPts val="0"/>
              </a:spcBef>
              <a:spcAft>
                <a:spcPts val="0"/>
              </a:spcAft>
              <a:buClrTx/>
              <a:buSzTx/>
              <a:buFontTx/>
              <a:buNone/>
              <a:tabLst/>
              <a:defRPr/>
            </a:pPr>
            <a:endParaRPr lang="en-US" sz="1800" i="1" dirty="0">
              <a:solidFill>
                <a:srgbClr val="000000"/>
              </a:solidFill>
              <a:effectLst/>
              <a:latin typeface="Times New Roman" panose="02020603050405020304" pitchFamily="18" charset="0"/>
              <a:ea typeface="Liberation Serif"/>
              <a:cs typeface="Liberation Serif"/>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lang="en-US" sz="1800" i="1" dirty="0" err="1">
                <a:solidFill>
                  <a:srgbClr val="000000"/>
                </a:solidFill>
                <a:effectLst/>
                <a:latin typeface="Times New Roman" panose="02020603050405020304" pitchFamily="18" charset="0"/>
                <a:ea typeface="Liberation Serif"/>
                <a:cs typeface="Liberation Serif"/>
              </a:rPr>
              <a:t>Thoạt</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nhìn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có</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thể</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thấy</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các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đáp</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án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trên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những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từ</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gần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âm</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gần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nghĩa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khiến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nhiều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người</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nhầm</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lẫn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Tuy</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nhiên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tùy</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thuộc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vào</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ngữ</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cảnh</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văn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bản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chúng</a:t>
            </a:r>
            <a:r>
              <a:rPr lang="en-US" sz="1800" i="1" dirty="0">
                <a:solidFill>
                  <a:srgbClr val="000000"/>
                </a:solidFill>
                <a:effectLst/>
                <a:latin typeface="Times New Roman" panose="02020603050405020304" pitchFamily="18" charset="0"/>
                <a:ea typeface="Liberation Serif"/>
                <a:cs typeface="Liberation Serif"/>
              </a:rPr>
              <a:t> ta </a:t>
            </a:r>
            <a:r>
              <a:rPr lang="en-US" sz="1800" i="1" dirty="0" err="1">
                <a:solidFill>
                  <a:srgbClr val="000000"/>
                </a:solidFill>
                <a:effectLst/>
                <a:latin typeface="Times New Roman" panose="02020603050405020304" pitchFamily="18" charset="0"/>
                <a:ea typeface="Liberation Serif"/>
                <a:cs typeface="Liberation Serif"/>
              </a:rPr>
              <a:t>cần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lựa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chọn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từ</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ngữ</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cho</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phù</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hợp</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trong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buổi</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học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ngày</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hôm</a:t>
            </a:r>
            <a:r>
              <a:rPr lang="en-US" sz="1800" i="1" dirty="0">
                <a:solidFill>
                  <a:srgbClr val="000000"/>
                </a:solidFill>
                <a:effectLst/>
                <a:latin typeface="Times New Roman" panose="02020603050405020304" pitchFamily="18" charset="0"/>
                <a:ea typeface="Liberation Serif"/>
                <a:cs typeface="Liberation Serif"/>
              </a:rPr>
              <a:t> nay, </a:t>
            </a:r>
            <a:r>
              <a:rPr lang="en-US" sz="1800" i="1" dirty="0" err="1">
                <a:solidFill>
                  <a:srgbClr val="000000"/>
                </a:solidFill>
                <a:effectLst/>
                <a:latin typeface="Times New Roman" panose="02020603050405020304" pitchFamily="18" charset="0"/>
                <a:ea typeface="Liberation Serif"/>
                <a:cs typeface="Liberation Serif"/>
              </a:rPr>
              <a:t>chúng</a:t>
            </a:r>
            <a:r>
              <a:rPr lang="en-US" sz="1800" i="1" dirty="0">
                <a:solidFill>
                  <a:srgbClr val="000000"/>
                </a:solidFill>
                <a:effectLst/>
                <a:latin typeface="Times New Roman" panose="02020603050405020304" pitchFamily="18" charset="0"/>
                <a:ea typeface="Liberation Serif"/>
                <a:cs typeface="Liberation Serif"/>
              </a:rPr>
              <a:t> ta </a:t>
            </a:r>
            <a:r>
              <a:rPr lang="en-US" sz="1800" i="1" dirty="0" err="1">
                <a:solidFill>
                  <a:srgbClr val="000000"/>
                </a:solidFill>
                <a:effectLst/>
                <a:latin typeface="Times New Roman" panose="02020603050405020304" pitchFamily="18" charset="0"/>
                <a:ea typeface="Liberation Serif"/>
                <a:cs typeface="Liberation Serif"/>
              </a:rPr>
              <a:t>sẽ</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cùng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nhau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đi</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tìm</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hiểu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về</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cách</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lựa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chọn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từ</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ngữ</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cao</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hơn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lựa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chọn</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cấu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trúc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câu</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và</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tác</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dụng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của</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nó</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trong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những</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ngữ</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cảnh</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cụ</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thể</a:t>
            </a:r>
            <a:r>
              <a:rPr lang="en-US" sz="1800" i="1" dirty="0">
                <a:solidFill>
                  <a:srgbClr val="000000"/>
                </a:solidFill>
                <a:effectLst/>
                <a:latin typeface="Times New Roman" panose="02020603050405020304" pitchFamily="18" charset="0"/>
                <a:ea typeface="Liberation Serif"/>
                <a:cs typeface="Liberation Serif"/>
              </a:rPr>
              <a:t> </a:t>
            </a:r>
            <a:r>
              <a:rPr lang="en-US" sz="1800" i="1" dirty="0" err="1">
                <a:solidFill>
                  <a:srgbClr val="000000"/>
                </a:solidFill>
                <a:effectLst/>
                <a:latin typeface="Times New Roman" panose="02020603050405020304" pitchFamily="18" charset="0"/>
                <a:ea typeface="Liberation Serif"/>
                <a:cs typeface="Liberation Serif"/>
              </a:rPr>
              <a:t>nhé</a:t>
            </a:r>
            <a:r>
              <a:rPr lang="en-US" sz="1800" i="1" dirty="0">
                <a:solidFill>
                  <a:srgbClr val="000000"/>
                </a:solidFill>
                <a:effectLst/>
                <a:latin typeface="Times New Roman" panose="02020603050405020304" pitchFamily="18" charset="0"/>
                <a:ea typeface="Liberation Serif"/>
                <a:cs typeface="Liberation Serif"/>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7</a:t>
            </a:fld>
            <a:endParaRPr lang="zh-CN" altLang="en-US"/>
          </a:p>
        </p:txBody>
      </p:sp>
    </p:spTree>
    <p:extLst>
      <p:ext uri="{BB962C8B-B14F-4D97-AF65-F5344CB8AC3E}">
        <p14:creationId xmlns:p14="http://schemas.microsoft.com/office/powerpoint/2010/main" val="111907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9D43809-2B8D-4F89-AA90-42471D75D2CB}" type="slidenum">
              <a:rPr lang="zh-CN" altLang="en-US" smtClean="0"/>
              <a:t>8</a:t>
            </a:fld>
            <a:endParaRPr lang="zh-CN" altLang="en-US"/>
          </a:p>
        </p:txBody>
      </p:sp>
    </p:spTree>
    <p:extLst>
      <p:ext uri="{BB962C8B-B14F-4D97-AF65-F5344CB8AC3E}">
        <p14:creationId xmlns:p14="http://schemas.microsoft.com/office/powerpoint/2010/main" val="3947588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sz="1200" b="1" i="1" dirty="0">
              <a:latin typeface="Cambria" panose="02040503050406030204" pitchFamily="18" charset="0"/>
              <a:ea typeface="Cambria" panose="020405030504060302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SG" dirty="0">
                <a:hlinkClick r:id="rId3"/>
              </a:rPr>
              <a:t>https://www.facebook.com/HankNguyenn</a:t>
            </a:r>
            <a:endParaRPr lang="en-SG" dirty="0"/>
          </a:p>
          <a:p>
            <a:endParaRPr lang="zh-CN" altLang="en-US" dirty="0"/>
          </a:p>
          <a:p>
            <a:pPr algn="just"/>
            <a:endParaRPr lang="vi-VN" sz="1200" b="1" i="1"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5"/>
          </p:nvPr>
        </p:nvSpPr>
        <p:spPr/>
        <p:txBody>
          <a:bodyPr/>
          <a:lstStyle/>
          <a:p>
            <a:fld id="{99E6A5EC-7D9C-4C1D-9B9D-FF2A216663C8}" type="slidenum">
              <a:rPr lang="en-US" smtClean="0"/>
              <a:t>9</a:t>
            </a:fld>
            <a:endParaRPr lang="en-US"/>
          </a:p>
        </p:txBody>
      </p:sp>
    </p:spTree>
    <p:extLst>
      <p:ext uri="{BB962C8B-B14F-4D97-AF65-F5344CB8AC3E}">
        <p14:creationId xmlns:p14="http://schemas.microsoft.com/office/powerpoint/2010/main" val="284890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0159-8045-4D84-BDC5-819FE911BA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455C11-ADC5-45BB-9B8C-31BCDECE5D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66D260-4CB5-478F-B47B-417582EE8723}"/>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5" name="Footer Placeholder 4">
            <a:extLst>
              <a:ext uri="{FF2B5EF4-FFF2-40B4-BE49-F238E27FC236}">
                <a16:creationId xmlns:a16="http://schemas.microsoft.com/office/drawing/2014/main" id="{9C59A729-2AEF-4464-BD1A-7DCFD741E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3A316-9AA3-4A71-8FE7-B482372DA724}"/>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93777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8F6C-D1A8-4E37-A237-A69483AF81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AAC96E-B59C-488F-93D0-440A770C8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39B68-F0AC-4BB0-990F-251DB1D6883D}"/>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5" name="Footer Placeholder 4">
            <a:extLst>
              <a:ext uri="{FF2B5EF4-FFF2-40B4-BE49-F238E27FC236}">
                <a16:creationId xmlns:a16="http://schemas.microsoft.com/office/drawing/2014/main" id="{4DA4F7BD-F87E-423B-9C81-C0F1D05FD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778E1-C404-42AC-A88F-F9509B2515F2}"/>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27348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0BF75E-DACF-4DC5-B36A-81BD47894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51412-C687-4BEC-90BD-E09EEFB671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8B467-77D7-4265-BC6E-14853F125153}"/>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5" name="Footer Placeholder 4">
            <a:extLst>
              <a:ext uri="{FF2B5EF4-FFF2-40B4-BE49-F238E27FC236}">
                <a16:creationId xmlns:a16="http://schemas.microsoft.com/office/drawing/2014/main" id="{29B7906F-3B25-4806-9FF4-DE5AD33F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27E67-4D81-4A32-A532-0CD834C40C71}"/>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2219896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2025/5/17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422986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850B0-F1AB-4A22-9AA2-AD8D1AE12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AB25A-2B04-4D27-8C75-9435076BC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5124F-8D12-41FB-A210-294537CC48AC}"/>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5" name="Footer Placeholder 4">
            <a:extLst>
              <a:ext uri="{FF2B5EF4-FFF2-40B4-BE49-F238E27FC236}">
                <a16:creationId xmlns:a16="http://schemas.microsoft.com/office/drawing/2014/main" id="{6F60E712-1F59-4D0A-A6D0-A8B04317F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CB081-9BA3-4BF2-B470-F99841E5BEE6}"/>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2752487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F7465-A16D-498D-80E0-0FFE4B7194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37FFBE-F2FC-4F27-8291-34287C38EF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5C62AB-097E-4BEA-9C60-CF21346539E2}"/>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5" name="Footer Placeholder 4">
            <a:extLst>
              <a:ext uri="{FF2B5EF4-FFF2-40B4-BE49-F238E27FC236}">
                <a16:creationId xmlns:a16="http://schemas.microsoft.com/office/drawing/2014/main" id="{2499830A-35E3-406C-89B6-F02F56138F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FB4EC-BF43-4F59-A24F-19B6FBAAB1DE}"/>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152074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4AACD-6036-4DB3-A2B9-EC6A807B7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E09494-C527-4856-8B65-07E1C4FA39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740044-F177-4CC6-A226-289350DD8E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B55D27-62F4-4D3E-9EDB-C08EC5B04DAF}"/>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6" name="Footer Placeholder 5">
            <a:extLst>
              <a:ext uri="{FF2B5EF4-FFF2-40B4-BE49-F238E27FC236}">
                <a16:creationId xmlns:a16="http://schemas.microsoft.com/office/drawing/2014/main" id="{30BC46E2-3C97-429A-A4EC-EE6BF6759B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EE199-B867-4168-95DB-ABD677A94E3D}"/>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103496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24952-085C-4446-91FF-76370A4BA6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6668EB-29AF-4802-9BF4-9D28AB9AC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029D24-8C93-4394-A587-ECC79F3D96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E1D693-80DF-4D32-A16A-4923DB7FC2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11B752-3EF6-4D88-A96B-FBBB0B34C2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9D4043-634D-468E-AB77-DD136511AF5C}"/>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8" name="Footer Placeholder 7">
            <a:extLst>
              <a:ext uri="{FF2B5EF4-FFF2-40B4-BE49-F238E27FC236}">
                <a16:creationId xmlns:a16="http://schemas.microsoft.com/office/drawing/2014/main" id="{47FED509-B232-4DD7-9B71-A6E10D2C9A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2D894-443E-4E9D-B566-3BA5DA6AE87F}"/>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365602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A220-A9E5-4270-8EA5-9C00E23800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A2A3C5-6E89-4685-9C78-53E93FA6159C}"/>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4" name="Footer Placeholder 3">
            <a:extLst>
              <a:ext uri="{FF2B5EF4-FFF2-40B4-BE49-F238E27FC236}">
                <a16:creationId xmlns:a16="http://schemas.microsoft.com/office/drawing/2014/main" id="{11EA3C28-6475-4DEF-A8FD-8ADA5EB33F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E09FB8-2853-495F-91EF-73CED4CC7E2D}"/>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4058157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2E56B-451B-4AF5-82A2-4CA21942C241}"/>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3" name="Footer Placeholder 2">
            <a:extLst>
              <a:ext uri="{FF2B5EF4-FFF2-40B4-BE49-F238E27FC236}">
                <a16:creationId xmlns:a16="http://schemas.microsoft.com/office/drawing/2014/main" id="{737E2942-A2E5-4E08-9D5F-1C3279F214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76AD1-1DBB-41F2-82AB-810387C98E4F}"/>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579961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F0075-BB1B-486A-ADD8-4B20CD177D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F34449-E04E-4C95-A4E9-FE190A3AD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EA20D3-18B2-4960-BC2D-F272D513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698366-AAD4-40C1-97B0-AEF29BC00913}"/>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6" name="Footer Placeholder 5">
            <a:extLst>
              <a:ext uri="{FF2B5EF4-FFF2-40B4-BE49-F238E27FC236}">
                <a16:creationId xmlns:a16="http://schemas.microsoft.com/office/drawing/2014/main" id="{814CFE28-B475-4374-B2A0-83240C5906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C7798F-FE7D-4484-8ABF-FF9F7AD5BDF5}"/>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210495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2504-F519-4054-9C64-EA5ED8C99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3223FD-3913-4F36-9217-FE169EA91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9AE3F3-7522-4CEA-B2AB-99171E343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FF571F-1250-4398-8F62-5B4A29CB9832}"/>
              </a:ext>
            </a:extLst>
          </p:cNvPr>
          <p:cNvSpPr>
            <a:spLocks noGrp="1"/>
          </p:cNvSpPr>
          <p:nvPr>
            <p:ph type="dt" sz="half" idx="10"/>
          </p:nvPr>
        </p:nvSpPr>
        <p:spPr/>
        <p:txBody>
          <a:bodyPr/>
          <a:lstStyle/>
          <a:p>
            <a:fld id="{A383739F-AE20-44C7-A717-9A9D9BCF9664}" type="datetimeFigureOut">
              <a:rPr lang="en-US" smtClean="0"/>
              <a:t>5/17/2025</a:t>
            </a:fld>
            <a:endParaRPr lang="en-US"/>
          </a:p>
        </p:txBody>
      </p:sp>
      <p:sp>
        <p:nvSpPr>
          <p:cNvPr id="6" name="Footer Placeholder 5">
            <a:extLst>
              <a:ext uri="{FF2B5EF4-FFF2-40B4-BE49-F238E27FC236}">
                <a16:creationId xmlns:a16="http://schemas.microsoft.com/office/drawing/2014/main" id="{E8DAB938-E37D-4501-A112-9CA396374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C8CD3-6146-4C54-B4D5-A4D77DE578E2}"/>
              </a:ext>
            </a:extLst>
          </p:cNvPr>
          <p:cNvSpPr>
            <a:spLocks noGrp="1"/>
          </p:cNvSpPr>
          <p:nvPr>
            <p:ph type="sldNum" sz="quarter" idx="12"/>
          </p:nvPr>
        </p:nvSpPr>
        <p:spPr/>
        <p:txBody>
          <a:bodyPr/>
          <a:lstStyle/>
          <a:p>
            <a:fld id="{E89AFE37-D829-4945-A324-4817FCEB7235}" type="slidenum">
              <a:rPr lang="en-US" smtClean="0"/>
              <a:t>‹#›</a:t>
            </a:fld>
            <a:endParaRPr lang="en-US"/>
          </a:p>
        </p:txBody>
      </p:sp>
    </p:spTree>
    <p:extLst>
      <p:ext uri="{BB962C8B-B14F-4D97-AF65-F5344CB8AC3E}">
        <p14:creationId xmlns:p14="http://schemas.microsoft.com/office/powerpoint/2010/main" val="1772487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57D44-E1DD-42C1-BB55-D8D0C6D9A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9E0211-7564-4D4C-AA6F-28B3764C1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4228B-F55E-4A0D-AB57-0F58850C35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3739F-AE20-44C7-A717-9A9D9BCF9664}" type="datetimeFigureOut">
              <a:rPr lang="en-US" smtClean="0"/>
              <a:t>5/17/2025</a:t>
            </a:fld>
            <a:endParaRPr lang="en-US"/>
          </a:p>
        </p:txBody>
      </p:sp>
      <p:sp>
        <p:nvSpPr>
          <p:cNvPr id="5" name="Footer Placeholder 4">
            <a:extLst>
              <a:ext uri="{FF2B5EF4-FFF2-40B4-BE49-F238E27FC236}">
                <a16:creationId xmlns:a16="http://schemas.microsoft.com/office/drawing/2014/main" id="{AA9DFE5B-6E60-49E9-9B1A-B7C60CF1BC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B392AC-D488-4BBE-B21D-46DFEB9A8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9AFE37-D829-4945-A324-4817FCEB7235}" type="slidenum">
              <a:rPr lang="en-US" smtClean="0"/>
              <a:t>‹#›</a:t>
            </a:fld>
            <a:endParaRPr lang="en-US"/>
          </a:p>
        </p:txBody>
      </p:sp>
    </p:spTree>
    <p:extLst>
      <p:ext uri="{BB962C8B-B14F-4D97-AF65-F5344CB8AC3E}">
        <p14:creationId xmlns:p14="http://schemas.microsoft.com/office/powerpoint/2010/main" val="1839483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2.wav"/><Relationship Id="rId4" Type="http://schemas.openxmlformats.org/officeDocument/2006/relationships/audio" Target="../media/audio3.wav"/><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F61DA8-7A08-45F3-9B06-72864F2507BC}"/>
              </a:ext>
            </a:extLst>
          </p:cNvPr>
          <p:cNvSpPr txBox="1"/>
          <p:nvPr/>
        </p:nvSpPr>
        <p:spPr>
          <a:xfrm flipH="1">
            <a:off x="7161343" y="2446638"/>
            <a:ext cx="3776579" cy="830997"/>
          </a:xfrm>
          <a:prstGeom prst="rect">
            <a:avLst/>
          </a:prstGeom>
          <a:noFill/>
        </p:spPr>
        <p:txBody>
          <a:bodyPr wrap="square" rtlCol="0">
            <a:spAutoFit/>
          </a:bodyPr>
          <a:lstStyle/>
          <a:p>
            <a:pPr algn="ctr"/>
            <a:r>
              <a:rPr lang="en-US" sz="4800" dirty="0" err="1">
                <a:solidFill>
                  <a:srgbClr val="FF0000"/>
                </a:solidFill>
                <a:latin typeface="#9Slide05 SVNCookie" panose="020B0606040200020203" pitchFamily="34" charset="0"/>
              </a:rPr>
              <a:t>Chim</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tìm</a:t>
            </a:r>
            <a:r>
              <a:rPr lang="en-US" sz="4800" dirty="0">
                <a:solidFill>
                  <a:srgbClr val="FF0000"/>
                </a:solidFill>
                <a:latin typeface="#9Slide05 SVNCookie" panose="020B0606040200020203" pitchFamily="34" charset="0"/>
              </a:rPr>
              <a:t> </a:t>
            </a:r>
            <a:r>
              <a:rPr lang="en-US" sz="4800" dirty="0" err="1">
                <a:solidFill>
                  <a:srgbClr val="FF0000"/>
                </a:solidFill>
                <a:latin typeface="#9Slide05 SVNCookie" panose="020B0606040200020203" pitchFamily="34" charset="0"/>
              </a:rPr>
              <a:t>tổ</a:t>
            </a:r>
            <a:endParaRPr lang="en-US" sz="4800" dirty="0">
              <a:solidFill>
                <a:srgbClr val="FF0000"/>
              </a:solidFill>
              <a:latin typeface="#9Slide05 SVNCookie" panose="020B0606040200020203" pitchFamily="34" charset="0"/>
            </a:endParaRPr>
          </a:p>
        </p:txBody>
      </p:sp>
      <p:pic>
        <p:nvPicPr>
          <p:cNvPr id="4" name="Picture 3">
            <a:extLst>
              <a:ext uri="{FF2B5EF4-FFF2-40B4-BE49-F238E27FC236}">
                <a16:creationId xmlns:a16="http://schemas.microsoft.com/office/drawing/2014/main" id="{E8AA529B-E0CC-4870-B9B5-25110A728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085" y="546007"/>
            <a:ext cx="3438619" cy="3438619"/>
          </a:xfrm>
          <a:prstGeom prst="rect">
            <a:avLst/>
          </a:prstGeom>
        </p:spPr>
      </p:pic>
      <p:pic>
        <p:nvPicPr>
          <p:cNvPr id="6" name="Picture 5">
            <a:extLst>
              <a:ext uri="{FF2B5EF4-FFF2-40B4-BE49-F238E27FC236}">
                <a16:creationId xmlns:a16="http://schemas.microsoft.com/office/drawing/2014/main" id="{11ACFE4B-432F-4033-9B1A-7C06DA59EB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541" y="2265317"/>
            <a:ext cx="5217220" cy="5217220"/>
          </a:xfrm>
          <a:prstGeom prst="rect">
            <a:avLst/>
          </a:prstGeom>
        </p:spPr>
      </p:pic>
    </p:spTree>
    <p:extLst>
      <p:ext uri="{BB962C8B-B14F-4D97-AF65-F5344CB8AC3E}">
        <p14:creationId xmlns:p14="http://schemas.microsoft.com/office/powerpoint/2010/main" val="25027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2"/>
          <p:cNvSpPr/>
          <p:nvPr/>
        </p:nvSpPr>
        <p:spPr>
          <a:xfrm>
            <a:off x="3269429" y="3676476"/>
            <a:ext cx="1399" cy="10848"/>
          </a:xfrm>
          <a:custGeom>
            <a:avLst/>
            <a:gdLst/>
            <a:ahLst/>
            <a:cxnLst/>
            <a:rect l="l" t="t" r="r" b="b"/>
            <a:pathLst>
              <a:path w="37" h="287" extrusionOk="0">
                <a:moveTo>
                  <a:pt x="36" y="0"/>
                </a:moveTo>
                <a:cubicBezTo>
                  <a:pt x="24" y="84"/>
                  <a:pt x="24" y="155"/>
                  <a:pt x="1" y="274"/>
                </a:cubicBezTo>
                <a:cubicBezTo>
                  <a:pt x="12" y="274"/>
                  <a:pt x="12" y="274"/>
                  <a:pt x="12" y="286"/>
                </a:cubicBezTo>
                <a:cubicBezTo>
                  <a:pt x="24" y="191"/>
                  <a:pt x="36" y="96"/>
                  <a:pt x="36" y="0"/>
                </a:cubicBezTo>
                <a:close/>
              </a:path>
            </a:pathLst>
          </a:custGeom>
          <a:solidFill>
            <a:srgbClr val="5EB2FC"/>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61" name="Google Shape;361;p22"/>
          <p:cNvSpPr/>
          <p:nvPr/>
        </p:nvSpPr>
        <p:spPr>
          <a:xfrm>
            <a:off x="3269883" y="3686835"/>
            <a:ext cx="37" cy="37"/>
          </a:xfrm>
          <a:custGeom>
            <a:avLst/>
            <a:gdLst/>
            <a:ahLst/>
            <a:cxnLst/>
            <a:rect l="l" t="t" r="r" b="b"/>
            <a:pathLst>
              <a:path w="1" h="1" extrusionOk="0">
                <a:moveTo>
                  <a:pt x="0" y="0"/>
                </a:moveTo>
                <a:lnTo>
                  <a:pt x="0" y="0"/>
                </a:lnTo>
                <a:close/>
              </a:path>
            </a:pathLst>
          </a:custGeom>
          <a:solidFill>
            <a:srgbClr val="5EB2FC"/>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grpSp>
        <p:nvGrpSpPr>
          <p:cNvPr id="362" name="Google Shape;362;p22"/>
          <p:cNvGrpSpPr/>
          <p:nvPr/>
        </p:nvGrpSpPr>
        <p:grpSpPr>
          <a:xfrm>
            <a:off x="3851862" y="4810466"/>
            <a:ext cx="1522828" cy="1402488"/>
            <a:chOff x="4555771" y="3554221"/>
            <a:chExt cx="1142121" cy="1051866"/>
          </a:xfrm>
          <a:solidFill>
            <a:schemeClr val="accent4">
              <a:lumMod val="60000"/>
              <a:lumOff val="40000"/>
            </a:schemeClr>
          </a:solidFill>
        </p:grpSpPr>
        <p:sp>
          <p:nvSpPr>
            <p:cNvPr id="363" name="Google Shape;363;p22"/>
            <p:cNvSpPr/>
            <p:nvPr/>
          </p:nvSpPr>
          <p:spPr>
            <a:xfrm>
              <a:off x="4555771" y="3554221"/>
              <a:ext cx="1142121" cy="1051866"/>
            </a:xfrm>
            <a:custGeom>
              <a:avLst/>
              <a:gdLst/>
              <a:ahLst/>
              <a:cxnLst/>
              <a:rect l="l" t="t" r="r" b="b"/>
              <a:pathLst>
                <a:path w="37672" h="34695" extrusionOk="0">
                  <a:moveTo>
                    <a:pt x="10621" y="0"/>
                  </a:moveTo>
                  <a:cubicBezTo>
                    <a:pt x="10621" y="0"/>
                    <a:pt x="10621" y="12"/>
                    <a:pt x="10621" y="12"/>
                  </a:cubicBezTo>
                  <a:cubicBezTo>
                    <a:pt x="10704" y="60"/>
                    <a:pt x="10740" y="83"/>
                    <a:pt x="10823" y="131"/>
                  </a:cubicBezTo>
                  <a:cubicBezTo>
                    <a:pt x="10716" y="5167"/>
                    <a:pt x="11193" y="10156"/>
                    <a:pt x="11871" y="15145"/>
                  </a:cubicBezTo>
                  <a:cubicBezTo>
                    <a:pt x="8275" y="18121"/>
                    <a:pt x="4227" y="20574"/>
                    <a:pt x="1" y="22538"/>
                  </a:cubicBezTo>
                  <a:cubicBezTo>
                    <a:pt x="8573" y="28896"/>
                    <a:pt x="17646" y="32718"/>
                    <a:pt x="28123" y="34695"/>
                  </a:cubicBezTo>
                  <a:cubicBezTo>
                    <a:pt x="31826" y="30051"/>
                    <a:pt x="34934" y="25265"/>
                    <a:pt x="37672" y="19991"/>
                  </a:cubicBezTo>
                  <a:cubicBezTo>
                    <a:pt x="34755" y="15228"/>
                    <a:pt x="32159" y="10370"/>
                    <a:pt x="30207" y="5132"/>
                  </a:cubicBezTo>
                  <a:cubicBezTo>
                    <a:pt x="22956" y="4941"/>
                    <a:pt x="17015" y="3417"/>
                    <a:pt x="10621" y="0"/>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64" name="Google Shape;364;p22"/>
            <p:cNvSpPr txBox="1"/>
            <p:nvPr/>
          </p:nvSpPr>
          <p:spPr>
            <a:xfrm>
              <a:off x="4880525" y="3884725"/>
              <a:ext cx="678900" cy="481200"/>
            </a:xfrm>
            <a:prstGeom prst="rect">
              <a:avLst/>
            </a:prstGeom>
            <a:noFill/>
            <a:ln>
              <a:noFill/>
            </a:ln>
          </p:spPr>
          <p:txBody>
            <a:bodyPr spcFirstLastPara="1" wrap="square" lIns="121900" tIns="121900" rIns="121900" bIns="121900" anchor="ctr" anchorCtr="0">
              <a:noAutofit/>
            </a:bodyPr>
            <a:lstStyle/>
            <a:p>
              <a:pPr algn="ctr"/>
              <a:r>
                <a:rPr lang="en" sz="4667" dirty="0">
                  <a:solidFill>
                    <a:srgbClr val="FFFFFF"/>
                  </a:solidFill>
                  <a:latin typeface="#9Slide03 AmpleSoft" panose="02000000000000000000" pitchFamily="2" charset="0"/>
                  <a:ea typeface="Fira Sans Extra Condensed Medium"/>
                  <a:cs typeface="Fira Sans Extra Condensed Medium"/>
                  <a:sym typeface="Fira Sans Extra Condensed Medium"/>
                </a:rPr>
                <a:t>01</a:t>
              </a:r>
              <a:endParaRPr sz="4667" dirty="0">
                <a:solidFill>
                  <a:srgbClr val="FFFFFF"/>
                </a:solidFill>
                <a:latin typeface="#9Slide03 AmpleSoft" panose="02000000000000000000" pitchFamily="2" charset="0"/>
                <a:ea typeface="Fira Sans Extra Condensed Medium"/>
                <a:cs typeface="Fira Sans Extra Condensed Medium"/>
                <a:sym typeface="Fira Sans Extra Condensed Medium"/>
              </a:endParaRPr>
            </a:p>
          </p:txBody>
        </p:sp>
      </p:grpSp>
      <p:grpSp>
        <p:nvGrpSpPr>
          <p:cNvPr id="365" name="Google Shape;365;p22"/>
          <p:cNvGrpSpPr/>
          <p:nvPr/>
        </p:nvGrpSpPr>
        <p:grpSpPr>
          <a:xfrm>
            <a:off x="3150161" y="4282945"/>
            <a:ext cx="1181615" cy="1438627"/>
            <a:chOff x="4029495" y="3158580"/>
            <a:chExt cx="886211" cy="1078970"/>
          </a:xfrm>
          <a:solidFill>
            <a:schemeClr val="accent5">
              <a:lumMod val="60000"/>
              <a:lumOff val="40000"/>
            </a:schemeClr>
          </a:solidFill>
        </p:grpSpPr>
        <p:sp>
          <p:nvSpPr>
            <p:cNvPr id="366" name="Google Shape;366;p22"/>
            <p:cNvSpPr/>
            <p:nvPr/>
          </p:nvSpPr>
          <p:spPr>
            <a:xfrm>
              <a:off x="4029495" y="3158580"/>
              <a:ext cx="886211" cy="1078970"/>
            </a:xfrm>
            <a:custGeom>
              <a:avLst/>
              <a:gdLst/>
              <a:ahLst/>
              <a:cxnLst/>
              <a:rect l="l" t="t" r="r" b="b"/>
              <a:pathLst>
                <a:path w="29231" h="35589" extrusionOk="0">
                  <a:moveTo>
                    <a:pt x="14550" y="1"/>
                  </a:moveTo>
                  <a:cubicBezTo>
                    <a:pt x="13097" y="4251"/>
                    <a:pt x="12026" y="8645"/>
                    <a:pt x="11192" y="13050"/>
                  </a:cubicBezTo>
                  <a:cubicBezTo>
                    <a:pt x="8585" y="13600"/>
                    <a:pt x="5917" y="13880"/>
                    <a:pt x="3250" y="13880"/>
                  </a:cubicBezTo>
                  <a:cubicBezTo>
                    <a:pt x="2165" y="13880"/>
                    <a:pt x="1081" y="13833"/>
                    <a:pt x="0" y="13741"/>
                  </a:cubicBezTo>
                  <a:lnTo>
                    <a:pt x="0" y="13741"/>
                  </a:lnTo>
                  <a:cubicBezTo>
                    <a:pt x="4370" y="22325"/>
                    <a:pt x="9954" y="29397"/>
                    <a:pt x="17360" y="35588"/>
                  </a:cubicBezTo>
                  <a:cubicBezTo>
                    <a:pt x="21586" y="33624"/>
                    <a:pt x="25634" y="31171"/>
                    <a:pt x="29230" y="28195"/>
                  </a:cubicBezTo>
                  <a:cubicBezTo>
                    <a:pt x="28552" y="23206"/>
                    <a:pt x="28075" y="18217"/>
                    <a:pt x="28194" y="13181"/>
                  </a:cubicBezTo>
                  <a:cubicBezTo>
                    <a:pt x="22586" y="9573"/>
                    <a:pt x="18395" y="5466"/>
                    <a:pt x="14550"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67" name="Google Shape;367;p22"/>
            <p:cNvSpPr txBox="1"/>
            <p:nvPr/>
          </p:nvSpPr>
          <p:spPr>
            <a:xfrm>
              <a:off x="4201625" y="3505725"/>
              <a:ext cx="678900" cy="481200"/>
            </a:xfrm>
            <a:prstGeom prst="rect">
              <a:avLst/>
            </a:prstGeom>
            <a:noFill/>
            <a:ln>
              <a:noFill/>
            </a:ln>
          </p:spPr>
          <p:txBody>
            <a:bodyPr spcFirstLastPara="1" wrap="square" lIns="121900" tIns="121900" rIns="121900" bIns="121900" anchor="ctr" anchorCtr="0">
              <a:noAutofit/>
            </a:bodyPr>
            <a:lstStyle/>
            <a:p>
              <a:pPr algn="ctr"/>
              <a:r>
                <a:rPr lang="en" sz="4000" dirty="0">
                  <a:solidFill>
                    <a:srgbClr val="FFFFFF"/>
                  </a:solidFill>
                  <a:latin typeface="#9Slide03 AmpleSoft" panose="02000000000000000000" pitchFamily="2" charset="0"/>
                  <a:ea typeface="Fira Sans Extra Condensed Medium"/>
                  <a:cs typeface="Fira Sans Extra Condensed Medium"/>
                  <a:sym typeface="Fira Sans Extra Condensed Medium"/>
                </a:rPr>
                <a:t>02</a:t>
              </a:r>
              <a:endParaRPr sz="4000" dirty="0">
                <a:solidFill>
                  <a:srgbClr val="FFFFFF"/>
                </a:solidFill>
                <a:latin typeface="#9Slide03 AmpleSoft" panose="02000000000000000000" pitchFamily="2" charset="0"/>
                <a:ea typeface="Fira Sans Extra Condensed Medium"/>
                <a:cs typeface="Fira Sans Extra Condensed Medium"/>
                <a:sym typeface="Fira Sans Extra Condensed Medium"/>
              </a:endParaRPr>
            </a:p>
          </p:txBody>
        </p:sp>
      </p:grpSp>
      <p:grpSp>
        <p:nvGrpSpPr>
          <p:cNvPr id="368" name="Google Shape;368;p22"/>
          <p:cNvGrpSpPr/>
          <p:nvPr/>
        </p:nvGrpSpPr>
        <p:grpSpPr>
          <a:xfrm>
            <a:off x="2859767" y="3366594"/>
            <a:ext cx="905200" cy="1477432"/>
            <a:chOff x="3811700" y="2471317"/>
            <a:chExt cx="678900" cy="1108074"/>
          </a:xfrm>
          <a:solidFill>
            <a:schemeClr val="accent6">
              <a:lumMod val="40000"/>
              <a:lumOff val="60000"/>
            </a:schemeClr>
          </a:solidFill>
        </p:grpSpPr>
        <p:sp>
          <p:nvSpPr>
            <p:cNvPr id="369" name="Google Shape;369;p22"/>
            <p:cNvSpPr/>
            <p:nvPr/>
          </p:nvSpPr>
          <p:spPr>
            <a:xfrm>
              <a:off x="3831675" y="2471317"/>
              <a:ext cx="638941" cy="1108074"/>
            </a:xfrm>
            <a:custGeom>
              <a:avLst/>
              <a:gdLst/>
              <a:ahLst/>
              <a:cxnLst/>
              <a:rect l="l" t="t" r="r" b="b"/>
              <a:pathLst>
                <a:path w="21075" h="36549" extrusionOk="0">
                  <a:moveTo>
                    <a:pt x="14252" y="0"/>
                  </a:moveTo>
                  <a:cubicBezTo>
                    <a:pt x="11883" y="2917"/>
                    <a:pt x="9776" y="5989"/>
                    <a:pt x="7716" y="9132"/>
                  </a:cubicBezTo>
                  <a:cubicBezTo>
                    <a:pt x="5287" y="7811"/>
                    <a:pt x="2787" y="5739"/>
                    <a:pt x="1048" y="3572"/>
                  </a:cubicBezTo>
                  <a:lnTo>
                    <a:pt x="1048" y="3572"/>
                  </a:lnTo>
                  <a:cubicBezTo>
                    <a:pt x="1" y="15145"/>
                    <a:pt x="1846" y="25742"/>
                    <a:pt x="6525" y="36410"/>
                  </a:cubicBezTo>
                  <a:cubicBezTo>
                    <a:pt x="7606" y="36502"/>
                    <a:pt x="8690" y="36549"/>
                    <a:pt x="9775" y="36549"/>
                  </a:cubicBezTo>
                  <a:cubicBezTo>
                    <a:pt x="12442" y="36549"/>
                    <a:pt x="15110" y="36269"/>
                    <a:pt x="17717" y="35719"/>
                  </a:cubicBezTo>
                  <a:cubicBezTo>
                    <a:pt x="18527" y="31397"/>
                    <a:pt x="19575" y="27099"/>
                    <a:pt x="20991" y="22920"/>
                  </a:cubicBezTo>
                  <a:cubicBezTo>
                    <a:pt x="21027" y="22836"/>
                    <a:pt x="21051" y="22753"/>
                    <a:pt x="21075" y="22670"/>
                  </a:cubicBezTo>
                  <a:cubicBezTo>
                    <a:pt x="16848" y="15478"/>
                    <a:pt x="14705" y="8335"/>
                    <a:pt x="14252" y="0"/>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70" name="Google Shape;370;p22"/>
            <p:cNvSpPr txBox="1"/>
            <p:nvPr/>
          </p:nvSpPr>
          <p:spPr>
            <a:xfrm>
              <a:off x="3811700" y="2823588"/>
              <a:ext cx="678900" cy="481200"/>
            </a:xfrm>
            <a:prstGeom prst="rect">
              <a:avLst/>
            </a:prstGeom>
            <a:noFill/>
            <a:ln>
              <a:noFill/>
            </a:ln>
          </p:spPr>
          <p:txBody>
            <a:bodyPr spcFirstLastPara="1" wrap="square" lIns="121900" tIns="121900" rIns="121900" bIns="121900" anchor="ctr" anchorCtr="0">
              <a:noAutofit/>
            </a:bodyPr>
            <a:lstStyle/>
            <a:p>
              <a:pPr algn="ctr"/>
              <a:r>
                <a:rPr lang="en" sz="3333" dirty="0">
                  <a:solidFill>
                    <a:srgbClr val="FFFFFF"/>
                  </a:solidFill>
                  <a:latin typeface="#9Slide03 AmpleSoft" panose="02000000000000000000" pitchFamily="2" charset="0"/>
                  <a:ea typeface="Fira Sans Extra Condensed Medium"/>
                  <a:cs typeface="Fira Sans Extra Condensed Medium"/>
                  <a:sym typeface="Fira Sans Extra Condensed Medium"/>
                </a:rPr>
                <a:t>03</a:t>
              </a:r>
              <a:endParaRPr sz="3333" dirty="0">
                <a:solidFill>
                  <a:srgbClr val="FFFFFF"/>
                </a:solidFill>
                <a:latin typeface="#9Slide03 AmpleSoft" panose="02000000000000000000" pitchFamily="2" charset="0"/>
                <a:ea typeface="Fira Sans Extra Condensed Medium"/>
                <a:cs typeface="Fira Sans Extra Condensed Medium"/>
                <a:sym typeface="Fira Sans Extra Condensed Medium"/>
              </a:endParaRPr>
            </a:p>
          </p:txBody>
        </p:sp>
      </p:grpSp>
      <p:grpSp>
        <p:nvGrpSpPr>
          <p:cNvPr id="371" name="Google Shape;371;p22"/>
          <p:cNvGrpSpPr/>
          <p:nvPr/>
        </p:nvGrpSpPr>
        <p:grpSpPr>
          <a:xfrm>
            <a:off x="2806167" y="1995405"/>
            <a:ext cx="1137181" cy="1740387"/>
            <a:chOff x="3771500" y="1442925"/>
            <a:chExt cx="852886" cy="1305290"/>
          </a:xfrm>
          <a:solidFill>
            <a:schemeClr val="accent2">
              <a:lumMod val="40000"/>
              <a:lumOff val="60000"/>
            </a:schemeClr>
          </a:solidFill>
        </p:grpSpPr>
        <p:sp>
          <p:nvSpPr>
            <p:cNvPr id="372" name="Google Shape;372;p22"/>
            <p:cNvSpPr/>
            <p:nvPr/>
          </p:nvSpPr>
          <p:spPr>
            <a:xfrm>
              <a:off x="3863447" y="1442925"/>
              <a:ext cx="760939" cy="1305290"/>
            </a:xfrm>
            <a:custGeom>
              <a:avLst/>
              <a:gdLst/>
              <a:ahLst/>
              <a:cxnLst/>
              <a:rect l="l" t="t" r="r" b="b"/>
              <a:pathLst>
                <a:path w="25099" h="43054" extrusionOk="0">
                  <a:moveTo>
                    <a:pt x="21801" y="1"/>
                  </a:moveTo>
                  <a:cubicBezTo>
                    <a:pt x="9645" y="9871"/>
                    <a:pt x="2370" y="21991"/>
                    <a:pt x="0" y="37481"/>
                  </a:cubicBezTo>
                  <a:cubicBezTo>
                    <a:pt x="1727" y="39648"/>
                    <a:pt x="4227" y="41732"/>
                    <a:pt x="6668" y="43053"/>
                  </a:cubicBezTo>
                  <a:cubicBezTo>
                    <a:pt x="8728" y="39910"/>
                    <a:pt x="10835" y="36838"/>
                    <a:pt x="13204" y="33921"/>
                  </a:cubicBezTo>
                  <a:cubicBezTo>
                    <a:pt x="13490" y="22134"/>
                    <a:pt x="17550" y="12562"/>
                    <a:pt x="25099" y="3572"/>
                  </a:cubicBezTo>
                  <a:cubicBezTo>
                    <a:pt x="23777" y="2144"/>
                    <a:pt x="23122" y="1429"/>
                    <a:pt x="21801"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73" name="Google Shape;373;p22"/>
            <p:cNvSpPr txBox="1"/>
            <p:nvPr/>
          </p:nvSpPr>
          <p:spPr>
            <a:xfrm>
              <a:off x="3771500" y="2010225"/>
              <a:ext cx="678900" cy="481200"/>
            </a:xfrm>
            <a:prstGeom prst="rect">
              <a:avLst/>
            </a:prstGeom>
            <a:noFill/>
            <a:ln>
              <a:noFill/>
            </a:ln>
          </p:spPr>
          <p:txBody>
            <a:bodyPr spcFirstLastPara="1" wrap="square" lIns="121900" tIns="121900" rIns="121900" bIns="121900" anchor="ctr" anchorCtr="0">
              <a:noAutofit/>
            </a:bodyPr>
            <a:lstStyle/>
            <a:p>
              <a:pPr algn="ctr"/>
              <a:r>
                <a:rPr lang="en" sz="2667" dirty="0">
                  <a:solidFill>
                    <a:srgbClr val="FFFFFF"/>
                  </a:solidFill>
                  <a:latin typeface="#9Slide03 AmpleSoft" panose="02000000000000000000" pitchFamily="2" charset="0"/>
                  <a:ea typeface="Fira Sans Extra Condensed Medium"/>
                  <a:cs typeface="Fira Sans Extra Condensed Medium"/>
                  <a:sym typeface="Fira Sans Extra Condensed Medium"/>
                </a:rPr>
                <a:t>04</a:t>
              </a:r>
              <a:endParaRPr sz="2667" dirty="0">
                <a:solidFill>
                  <a:srgbClr val="FFFFFF"/>
                </a:solidFill>
                <a:latin typeface="#9Slide03 AmpleSoft" panose="02000000000000000000" pitchFamily="2" charset="0"/>
                <a:ea typeface="Fira Sans Extra Condensed Medium"/>
                <a:cs typeface="Fira Sans Extra Condensed Medium"/>
                <a:sym typeface="Fira Sans Extra Condensed Medium"/>
              </a:endParaRPr>
            </a:p>
          </p:txBody>
        </p:sp>
      </p:grpSp>
      <p:sp>
        <p:nvSpPr>
          <p:cNvPr id="376" name="Google Shape;376;p22"/>
          <p:cNvSpPr/>
          <p:nvPr/>
        </p:nvSpPr>
        <p:spPr>
          <a:xfrm>
            <a:off x="5869765" y="591168"/>
            <a:ext cx="5928535" cy="1113511"/>
          </a:xfrm>
          <a:prstGeom prst="roundRect">
            <a:avLst>
              <a:gd name="adj" fmla="val 50000"/>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ctr">
              <a:buClr>
                <a:srgbClr val="000000"/>
              </a:buClr>
              <a:buSzPts val="1100"/>
            </a:pPr>
            <a:r>
              <a:rPr lang="en-US" sz="2800" dirty="0">
                <a:latin typeface="#9Slide03 AmpleSoft" panose="02000000000000000000" pitchFamily="2" charset="0"/>
                <a:ea typeface="Fira Sans Extra Condensed Medium"/>
                <a:cs typeface="Fira Sans Extra Condensed Medium"/>
                <a:sym typeface="Fira Sans Extra Condensed Medium"/>
              </a:rPr>
              <a:t>N</a:t>
            </a:r>
            <a:r>
              <a:rPr lang="en" sz="2800" dirty="0">
                <a:latin typeface="#9Slide03 AmpleSoft" panose="02000000000000000000" pitchFamily="2" charset="0"/>
                <a:ea typeface="Fira Sans Extra Condensed Medium"/>
                <a:cs typeface="Fira Sans Extra Condensed Medium"/>
                <a:sym typeface="Fira Sans Extra Condensed Medium"/>
              </a:rPr>
              <a:t>hóm nào có nhiều câu trả lời đúng nhất sẽ chiến thắng</a:t>
            </a:r>
            <a:endParaRPr sz="2800" dirty="0">
              <a:latin typeface="#9Slide03 AmpleSoft" panose="02000000000000000000" pitchFamily="2" charset="0"/>
            </a:endParaRPr>
          </a:p>
        </p:txBody>
      </p:sp>
      <p:sp>
        <p:nvSpPr>
          <p:cNvPr id="379" name="Google Shape;379;p22"/>
          <p:cNvSpPr/>
          <p:nvPr/>
        </p:nvSpPr>
        <p:spPr>
          <a:xfrm>
            <a:off x="5869765" y="2195049"/>
            <a:ext cx="5928535" cy="1113511"/>
          </a:xfrm>
          <a:prstGeom prst="roundRect">
            <a:avLst>
              <a:gd name="adj" fmla="val 50000"/>
            </a:avLst>
          </a:prstGeom>
          <a:solidFill>
            <a:schemeClr val="accent6">
              <a:lumMod val="20000"/>
              <a:lumOff val="80000"/>
            </a:schemeClr>
          </a:solidFill>
          <a:ln>
            <a:noFill/>
          </a:ln>
        </p:spPr>
        <p:txBody>
          <a:bodyPr spcFirstLastPara="1" wrap="square" lIns="121900" tIns="121900" rIns="121900" bIns="121900" anchor="ctr" anchorCtr="0">
            <a:noAutofit/>
          </a:bodyPr>
          <a:lstStyle/>
          <a:p>
            <a:pPr algn="ctr"/>
            <a:r>
              <a:rPr lang="en" sz="2800" dirty="0">
                <a:latin typeface="#9Slide03 AmpleSoft" panose="02000000000000000000" pitchFamily="2" charset="0"/>
                <a:ea typeface="Fira Sans Extra Condensed Medium"/>
                <a:cs typeface="Fira Sans Extra Condensed Medium"/>
                <a:sym typeface="Fira Sans Extra Condensed Medium"/>
              </a:rPr>
              <a:t>Sau khi đọc xong câu hỏi, HS có 10s suy nghĩ và giơ thẻ trắc nghiệm</a:t>
            </a:r>
            <a:endParaRPr sz="2800" dirty="0">
              <a:latin typeface="#9Slide03 AmpleSoft" panose="02000000000000000000" pitchFamily="2" charset="0"/>
            </a:endParaRPr>
          </a:p>
        </p:txBody>
      </p:sp>
      <p:sp>
        <p:nvSpPr>
          <p:cNvPr id="382" name="Google Shape;382;p22"/>
          <p:cNvSpPr/>
          <p:nvPr/>
        </p:nvSpPr>
        <p:spPr>
          <a:xfrm>
            <a:off x="5869765" y="3798930"/>
            <a:ext cx="5928535" cy="1113511"/>
          </a:xfrm>
          <a:prstGeom prst="roundRect">
            <a:avLst>
              <a:gd name="adj" fmla="val 50000"/>
            </a:avLst>
          </a:prstGeom>
          <a:solidFill>
            <a:schemeClr val="accent5">
              <a:lumMod val="20000"/>
              <a:lumOff val="80000"/>
            </a:schemeClr>
          </a:solidFill>
          <a:ln>
            <a:noFill/>
          </a:ln>
        </p:spPr>
        <p:txBody>
          <a:bodyPr spcFirstLastPara="1" wrap="square" lIns="121900" tIns="121900" rIns="121900" bIns="121900" anchor="ctr" anchorCtr="0">
            <a:noAutofit/>
          </a:bodyPr>
          <a:lstStyle/>
          <a:p>
            <a:pPr algn="ctr"/>
            <a:r>
              <a:rPr lang="en" sz="2800" dirty="0">
                <a:latin typeface="#9Slide03 AmpleSoft" panose="02000000000000000000" pitchFamily="2" charset="0"/>
                <a:ea typeface="Fira Sans Extra Condensed Medium"/>
                <a:cs typeface="Fira Sans Extra Condensed Medium"/>
                <a:sym typeface="Fira Sans Extra Condensed Medium"/>
              </a:rPr>
              <a:t>Gấp sách lại và ghép nhóm, 4 HS/1 nhóm và tham gia trò chơi</a:t>
            </a:r>
            <a:endParaRPr sz="2800" dirty="0">
              <a:latin typeface="#9Slide03 AmpleSoft" panose="02000000000000000000" pitchFamily="2" charset="0"/>
            </a:endParaRPr>
          </a:p>
        </p:txBody>
      </p:sp>
      <p:sp>
        <p:nvSpPr>
          <p:cNvPr id="385" name="Google Shape;385;p22"/>
          <p:cNvSpPr/>
          <p:nvPr/>
        </p:nvSpPr>
        <p:spPr>
          <a:xfrm>
            <a:off x="5869766" y="5275843"/>
            <a:ext cx="5928535" cy="1113511"/>
          </a:xfrm>
          <a:prstGeom prst="roundRect">
            <a:avLst>
              <a:gd name="adj" fmla="val 50000"/>
            </a:avLst>
          </a:prstGeom>
          <a:solidFill>
            <a:schemeClr val="accent4">
              <a:lumMod val="20000"/>
              <a:lumOff val="80000"/>
            </a:schemeClr>
          </a:solidFill>
          <a:ln>
            <a:noFill/>
          </a:ln>
        </p:spPr>
        <p:txBody>
          <a:bodyPr spcFirstLastPara="1" wrap="square" lIns="121900" tIns="121900" rIns="121900" bIns="121900" anchor="ctr" anchorCtr="0">
            <a:noAutofit/>
          </a:bodyPr>
          <a:lstStyle/>
          <a:p>
            <a:pPr algn="ctr"/>
            <a:r>
              <a:rPr lang="en" sz="2800" dirty="0">
                <a:latin typeface="#9Slide03 AmpleSoft" panose="02000000000000000000" pitchFamily="2" charset="0"/>
                <a:ea typeface="Fira Sans Extra Condensed Medium"/>
                <a:cs typeface="Fira Sans Extra Condensed Medium"/>
                <a:sym typeface="Fira Sans Extra Condensed Medium"/>
              </a:rPr>
              <a:t>Cá nhân HS đọc lướt thầm phần tri thức ngữ văn trong 1’</a:t>
            </a:r>
            <a:endParaRPr sz="2800" dirty="0">
              <a:latin typeface="#9Slide03 AmpleSoft" panose="02000000000000000000" pitchFamily="2" charset="0"/>
            </a:endParaRPr>
          </a:p>
        </p:txBody>
      </p:sp>
      <p:sp>
        <p:nvSpPr>
          <p:cNvPr id="386" name="Google Shape;386;p22"/>
          <p:cNvSpPr txBox="1"/>
          <p:nvPr/>
        </p:nvSpPr>
        <p:spPr>
          <a:xfrm>
            <a:off x="114299" y="2827605"/>
            <a:ext cx="2627773" cy="1131600"/>
          </a:xfrm>
          <a:prstGeom prst="rect">
            <a:avLst/>
          </a:prstGeom>
          <a:noFill/>
          <a:ln>
            <a:noFill/>
          </a:ln>
        </p:spPr>
        <p:txBody>
          <a:bodyPr spcFirstLastPara="1" wrap="square" lIns="121900" tIns="121900" rIns="121900" bIns="121900" anchor="ctr" anchorCtr="0">
            <a:noAutofit/>
          </a:bodyPr>
          <a:lstStyle/>
          <a:p>
            <a:pPr algn="ctr">
              <a:lnSpc>
                <a:spcPct val="150000"/>
              </a:lnSpc>
            </a:pPr>
            <a:r>
              <a:rPr lang="en" sz="4800" dirty="0">
                <a:solidFill>
                  <a:srgbClr val="FF0000"/>
                </a:solidFill>
                <a:latin typeface="#9Slide03 AllRoundGothic" panose="020B0703020202020104" pitchFamily="34" charset="0"/>
                <a:ea typeface="Fira Sans Extra Condensed Medium"/>
                <a:cs typeface="Fira Sans Extra Condensed Medium"/>
                <a:sym typeface="Fira Sans Extra Condensed Medium"/>
              </a:rPr>
              <a:t>AI NHANH HƠN?</a:t>
            </a:r>
            <a:endParaRPr sz="4800" dirty="0">
              <a:solidFill>
                <a:srgbClr val="FF0000"/>
              </a:solidFill>
              <a:latin typeface="#9Slide03 AllRoundGothic" panose="020B0703020202020104" pitchFamily="34" charset="0"/>
              <a:ea typeface="Fira Sans Extra Condensed Medium"/>
              <a:cs typeface="Fira Sans Extra Condensed Medium"/>
              <a:sym typeface="Fira Sans Extra Condensed Medium"/>
            </a:endParaRPr>
          </a:p>
        </p:txBody>
      </p:sp>
      <p:grpSp>
        <p:nvGrpSpPr>
          <p:cNvPr id="388" name="Google Shape;388;p22"/>
          <p:cNvGrpSpPr/>
          <p:nvPr/>
        </p:nvGrpSpPr>
        <p:grpSpPr>
          <a:xfrm>
            <a:off x="3228334" y="787058"/>
            <a:ext cx="1599572" cy="1802696"/>
            <a:chOff x="5066658" y="536650"/>
            <a:chExt cx="1461954" cy="1647602"/>
          </a:xfrm>
        </p:grpSpPr>
        <p:sp>
          <p:nvSpPr>
            <p:cNvPr id="389" name="Google Shape;389;p22"/>
            <p:cNvSpPr/>
            <p:nvPr/>
          </p:nvSpPr>
          <p:spPr>
            <a:xfrm>
              <a:off x="5302962" y="634546"/>
              <a:ext cx="1195605" cy="1389348"/>
            </a:xfrm>
            <a:custGeom>
              <a:avLst/>
              <a:gdLst/>
              <a:ahLst/>
              <a:cxnLst/>
              <a:rect l="l" t="t" r="r" b="b"/>
              <a:pathLst>
                <a:path w="42173" h="49007" extrusionOk="0">
                  <a:moveTo>
                    <a:pt x="27587" y="0"/>
                  </a:moveTo>
                  <a:lnTo>
                    <a:pt x="27587" y="0"/>
                  </a:lnTo>
                  <a:cubicBezTo>
                    <a:pt x="23646" y="1774"/>
                    <a:pt x="19276" y="4477"/>
                    <a:pt x="15073" y="8573"/>
                  </a:cubicBezTo>
                  <a:cubicBezTo>
                    <a:pt x="14359" y="9251"/>
                    <a:pt x="13669" y="9978"/>
                    <a:pt x="12978" y="10752"/>
                  </a:cubicBezTo>
                  <a:cubicBezTo>
                    <a:pt x="10847" y="13109"/>
                    <a:pt x="9073" y="15490"/>
                    <a:pt x="7584" y="17824"/>
                  </a:cubicBezTo>
                  <a:cubicBezTo>
                    <a:pt x="5739" y="20717"/>
                    <a:pt x="4346" y="23539"/>
                    <a:pt x="3286" y="26158"/>
                  </a:cubicBezTo>
                  <a:cubicBezTo>
                    <a:pt x="24" y="34219"/>
                    <a:pt x="0" y="40291"/>
                    <a:pt x="0" y="40291"/>
                  </a:cubicBezTo>
                  <a:lnTo>
                    <a:pt x="11811" y="49006"/>
                  </a:lnTo>
                  <a:cubicBezTo>
                    <a:pt x="11811" y="49006"/>
                    <a:pt x="18252" y="46982"/>
                    <a:pt x="25468" y="40755"/>
                  </a:cubicBezTo>
                  <a:cubicBezTo>
                    <a:pt x="27646" y="38886"/>
                    <a:pt x="29885" y="36624"/>
                    <a:pt x="32040" y="33921"/>
                  </a:cubicBezTo>
                  <a:cubicBezTo>
                    <a:pt x="33492" y="32123"/>
                    <a:pt x="34897" y="30111"/>
                    <a:pt x="36219" y="27897"/>
                  </a:cubicBezTo>
                  <a:cubicBezTo>
                    <a:pt x="37076" y="26444"/>
                    <a:pt x="37826" y="25003"/>
                    <a:pt x="38481" y="23587"/>
                  </a:cubicBezTo>
                  <a:cubicBezTo>
                    <a:pt x="40612" y="18979"/>
                    <a:pt x="41696" y="14597"/>
                    <a:pt x="42172" y="10764"/>
                  </a:cubicBezTo>
                  <a:lnTo>
                    <a:pt x="42172" y="10764"/>
                  </a:lnTo>
                  <a:cubicBezTo>
                    <a:pt x="42130" y="10790"/>
                    <a:pt x="41506" y="11133"/>
                    <a:pt x="40310" y="11133"/>
                  </a:cubicBezTo>
                  <a:cubicBezTo>
                    <a:pt x="38810" y="11133"/>
                    <a:pt x="36409" y="10594"/>
                    <a:pt x="33123" y="8216"/>
                  </a:cubicBezTo>
                  <a:cubicBezTo>
                    <a:pt x="33052" y="8168"/>
                    <a:pt x="32980" y="8120"/>
                    <a:pt x="32909" y="8061"/>
                  </a:cubicBezTo>
                  <a:cubicBezTo>
                    <a:pt x="29551" y="5584"/>
                    <a:pt x="28278" y="3417"/>
                    <a:pt x="27801" y="1941"/>
                  </a:cubicBezTo>
                  <a:cubicBezTo>
                    <a:pt x="27432" y="762"/>
                    <a:pt x="27575" y="48"/>
                    <a:pt x="27587"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0" name="Google Shape;390;p22"/>
            <p:cNvSpPr/>
            <p:nvPr/>
          </p:nvSpPr>
          <p:spPr>
            <a:xfrm>
              <a:off x="5456538" y="2010410"/>
              <a:ext cx="134719" cy="173842"/>
            </a:xfrm>
            <a:custGeom>
              <a:avLst/>
              <a:gdLst/>
              <a:ahLst/>
              <a:cxnLst/>
              <a:rect l="l" t="t" r="r" b="b"/>
              <a:pathLst>
                <a:path w="4752" h="6132" extrusionOk="0">
                  <a:moveTo>
                    <a:pt x="3084" y="0"/>
                  </a:moveTo>
                  <a:lnTo>
                    <a:pt x="1" y="4751"/>
                  </a:lnTo>
                  <a:lnTo>
                    <a:pt x="1870" y="6132"/>
                  </a:lnTo>
                  <a:lnTo>
                    <a:pt x="4751" y="1226"/>
                  </a:lnTo>
                  <a:lnTo>
                    <a:pt x="3084" y="0"/>
                  </a:lnTo>
                  <a:close/>
                </a:path>
              </a:pathLst>
            </a:custGeom>
            <a:solidFill>
              <a:srgbClr val="EB7D16"/>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1" name="Google Shape;391;p22"/>
            <p:cNvSpPr/>
            <p:nvPr/>
          </p:nvSpPr>
          <p:spPr>
            <a:xfrm>
              <a:off x="5348522" y="1936471"/>
              <a:ext cx="148554" cy="173530"/>
            </a:xfrm>
            <a:custGeom>
              <a:avLst/>
              <a:gdLst/>
              <a:ahLst/>
              <a:cxnLst/>
              <a:rect l="l" t="t" r="r" b="b"/>
              <a:pathLst>
                <a:path w="5240" h="6121" extrusionOk="0">
                  <a:moveTo>
                    <a:pt x="3358" y="1"/>
                  </a:moveTo>
                  <a:lnTo>
                    <a:pt x="1" y="4549"/>
                  </a:lnTo>
                  <a:lnTo>
                    <a:pt x="2120" y="6120"/>
                  </a:lnTo>
                  <a:lnTo>
                    <a:pt x="5239" y="1382"/>
                  </a:lnTo>
                  <a:lnTo>
                    <a:pt x="3358" y="1"/>
                  </a:lnTo>
                  <a:close/>
                </a:path>
              </a:pathLst>
            </a:custGeom>
            <a:solidFill>
              <a:srgbClr val="EB7D16"/>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2" name="Google Shape;392;p22"/>
            <p:cNvSpPr/>
            <p:nvPr/>
          </p:nvSpPr>
          <p:spPr>
            <a:xfrm>
              <a:off x="5240845" y="1862560"/>
              <a:ext cx="149886" cy="158675"/>
            </a:xfrm>
            <a:custGeom>
              <a:avLst/>
              <a:gdLst/>
              <a:ahLst/>
              <a:cxnLst/>
              <a:rect l="l" t="t" r="r" b="b"/>
              <a:pathLst>
                <a:path w="5287" h="5597" extrusionOk="0">
                  <a:moveTo>
                    <a:pt x="3632" y="0"/>
                  </a:moveTo>
                  <a:lnTo>
                    <a:pt x="0" y="4358"/>
                  </a:lnTo>
                  <a:lnTo>
                    <a:pt x="1679" y="5596"/>
                  </a:lnTo>
                  <a:lnTo>
                    <a:pt x="5287" y="1226"/>
                  </a:lnTo>
                  <a:lnTo>
                    <a:pt x="3632" y="0"/>
                  </a:lnTo>
                  <a:close/>
                </a:path>
              </a:pathLst>
            </a:custGeom>
            <a:solidFill>
              <a:srgbClr val="EB7D16"/>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3" name="Google Shape;393;p22"/>
            <p:cNvSpPr/>
            <p:nvPr/>
          </p:nvSpPr>
          <p:spPr>
            <a:xfrm>
              <a:off x="5408597" y="1975623"/>
              <a:ext cx="135400" cy="169476"/>
            </a:xfrm>
            <a:custGeom>
              <a:avLst/>
              <a:gdLst/>
              <a:ahLst/>
              <a:cxnLst/>
              <a:rect l="l" t="t" r="r" b="b"/>
              <a:pathLst>
                <a:path w="4776" h="5978" extrusionOk="0">
                  <a:moveTo>
                    <a:pt x="3120" y="1"/>
                  </a:moveTo>
                  <a:lnTo>
                    <a:pt x="1" y="4739"/>
                  </a:lnTo>
                  <a:lnTo>
                    <a:pt x="1692" y="5978"/>
                  </a:lnTo>
                  <a:lnTo>
                    <a:pt x="4775" y="1227"/>
                  </a:lnTo>
                  <a:lnTo>
                    <a:pt x="3120" y="1"/>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4" name="Google Shape;394;p22"/>
            <p:cNvSpPr/>
            <p:nvPr/>
          </p:nvSpPr>
          <p:spPr>
            <a:xfrm>
              <a:off x="5288446" y="1897318"/>
              <a:ext cx="155301" cy="168115"/>
            </a:xfrm>
            <a:custGeom>
              <a:avLst/>
              <a:gdLst/>
              <a:ahLst/>
              <a:cxnLst/>
              <a:rect l="l" t="t" r="r" b="b"/>
              <a:pathLst>
                <a:path w="5478" h="5930" extrusionOk="0">
                  <a:moveTo>
                    <a:pt x="3608" y="0"/>
                  </a:moveTo>
                  <a:lnTo>
                    <a:pt x="0" y="4370"/>
                  </a:lnTo>
                  <a:lnTo>
                    <a:pt x="2120" y="5930"/>
                  </a:lnTo>
                  <a:lnTo>
                    <a:pt x="5477" y="1382"/>
                  </a:lnTo>
                  <a:lnTo>
                    <a:pt x="3608" y="0"/>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5" name="Google Shape;395;p22"/>
            <p:cNvSpPr/>
            <p:nvPr/>
          </p:nvSpPr>
          <p:spPr>
            <a:xfrm>
              <a:off x="5187517" y="1827434"/>
              <a:ext cx="156294" cy="158675"/>
            </a:xfrm>
            <a:custGeom>
              <a:avLst/>
              <a:gdLst/>
              <a:ahLst/>
              <a:cxnLst/>
              <a:rect l="l" t="t" r="r" b="b"/>
              <a:pathLst>
                <a:path w="5513" h="5597" extrusionOk="0">
                  <a:moveTo>
                    <a:pt x="3834" y="1"/>
                  </a:moveTo>
                  <a:lnTo>
                    <a:pt x="0" y="4204"/>
                  </a:lnTo>
                  <a:lnTo>
                    <a:pt x="1881" y="5597"/>
                  </a:lnTo>
                  <a:lnTo>
                    <a:pt x="5513" y="1239"/>
                  </a:lnTo>
                  <a:lnTo>
                    <a:pt x="3834" y="1"/>
                  </a:lnTo>
                  <a:close/>
                </a:path>
              </a:pathLst>
            </a:custGeom>
            <a:solidFill>
              <a:schemeClr val="accent5"/>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6" name="Google Shape;396;p22"/>
            <p:cNvSpPr/>
            <p:nvPr/>
          </p:nvSpPr>
          <p:spPr>
            <a:xfrm>
              <a:off x="5775513" y="877143"/>
              <a:ext cx="566433" cy="499952"/>
            </a:xfrm>
            <a:custGeom>
              <a:avLst/>
              <a:gdLst/>
              <a:ahLst/>
              <a:cxnLst/>
              <a:rect l="l" t="t" r="r" b="b"/>
              <a:pathLst>
                <a:path w="19980" h="17635" extrusionOk="0">
                  <a:moveTo>
                    <a:pt x="10004" y="2067"/>
                  </a:moveTo>
                  <a:cubicBezTo>
                    <a:pt x="11395" y="2067"/>
                    <a:pt x="12798" y="2496"/>
                    <a:pt x="14003" y="3385"/>
                  </a:cubicBezTo>
                  <a:cubicBezTo>
                    <a:pt x="14134" y="3480"/>
                    <a:pt x="14253" y="3576"/>
                    <a:pt x="14372" y="3671"/>
                  </a:cubicBezTo>
                  <a:cubicBezTo>
                    <a:pt x="15193" y="4385"/>
                    <a:pt x="15824" y="5255"/>
                    <a:pt x="16217" y="6207"/>
                  </a:cubicBezTo>
                  <a:cubicBezTo>
                    <a:pt x="17110" y="8326"/>
                    <a:pt x="16884" y="10839"/>
                    <a:pt x="15420" y="12827"/>
                  </a:cubicBezTo>
                  <a:cubicBezTo>
                    <a:pt x="14102" y="14619"/>
                    <a:pt x="12064" y="15568"/>
                    <a:pt x="9998" y="15568"/>
                  </a:cubicBezTo>
                  <a:cubicBezTo>
                    <a:pt x="9059" y="15568"/>
                    <a:pt x="8114" y="15372"/>
                    <a:pt x="7228" y="14970"/>
                  </a:cubicBezTo>
                  <a:cubicBezTo>
                    <a:pt x="6799" y="14779"/>
                    <a:pt x="6383" y="14541"/>
                    <a:pt x="5990" y="14244"/>
                  </a:cubicBezTo>
                  <a:cubicBezTo>
                    <a:pt x="4406" y="13077"/>
                    <a:pt x="3478" y="11351"/>
                    <a:pt x="3287" y="9541"/>
                  </a:cubicBezTo>
                  <a:cubicBezTo>
                    <a:pt x="3108" y="7922"/>
                    <a:pt x="3513" y="6231"/>
                    <a:pt x="4561" y="4814"/>
                  </a:cubicBezTo>
                  <a:cubicBezTo>
                    <a:pt x="5886" y="3019"/>
                    <a:pt x="7932" y="2067"/>
                    <a:pt x="10004" y="2067"/>
                  </a:cubicBezTo>
                  <a:close/>
                  <a:moveTo>
                    <a:pt x="10000" y="0"/>
                  </a:moveTo>
                  <a:cubicBezTo>
                    <a:pt x="7295" y="0"/>
                    <a:pt x="4624" y="1238"/>
                    <a:pt x="2894" y="3588"/>
                  </a:cubicBezTo>
                  <a:cubicBezTo>
                    <a:pt x="1" y="7505"/>
                    <a:pt x="834" y="13017"/>
                    <a:pt x="4752" y="15911"/>
                  </a:cubicBezTo>
                  <a:cubicBezTo>
                    <a:pt x="6331" y="17074"/>
                    <a:pt x="8168" y="17635"/>
                    <a:pt x="9986" y="17635"/>
                  </a:cubicBezTo>
                  <a:cubicBezTo>
                    <a:pt x="12691" y="17635"/>
                    <a:pt x="15357" y="16395"/>
                    <a:pt x="17086" y="14053"/>
                  </a:cubicBezTo>
                  <a:cubicBezTo>
                    <a:pt x="19980" y="10136"/>
                    <a:pt x="19146" y="4612"/>
                    <a:pt x="15229" y="1718"/>
                  </a:cubicBezTo>
                  <a:cubicBezTo>
                    <a:pt x="13654" y="560"/>
                    <a:pt x="11819" y="0"/>
                    <a:pt x="10000" y="0"/>
                  </a:cubicBezTo>
                  <a:close/>
                </a:path>
              </a:pathLst>
            </a:custGeom>
            <a:solidFill>
              <a:schemeClr val="accent4"/>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grpSp>
          <p:nvGrpSpPr>
            <p:cNvPr id="397" name="Google Shape;397;p22"/>
            <p:cNvGrpSpPr/>
            <p:nvPr/>
          </p:nvGrpSpPr>
          <p:grpSpPr>
            <a:xfrm>
              <a:off x="5732307" y="1303227"/>
              <a:ext cx="784814" cy="788527"/>
              <a:chOff x="5732307" y="1303227"/>
              <a:chExt cx="784814" cy="788527"/>
            </a:xfrm>
          </p:grpSpPr>
          <p:sp>
            <p:nvSpPr>
              <p:cNvPr id="398" name="Google Shape;398;p22"/>
              <p:cNvSpPr/>
              <p:nvPr/>
            </p:nvSpPr>
            <p:spPr>
              <a:xfrm>
                <a:off x="5775201" y="1303227"/>
                <a:ext cx="741920" cy="788527"/>
              </a:xfrm>
              <a:custGeom>
                <a:avLst/>
                <a:gdLst/>
                <a:ahLst/>
                <a:cxnLst/>
                <a:rect l="l" t="t" r="r" b="b"/>
                <a:pathLst>
                  <a:path w="26170" h="27814" extrusionOk="0">
                    <a:moveTo>
                      <a:pt x="21824" y="1"/>
                    </a:moveTo>
                    <a:cubicBezTo>
                      <a:pt x="21169" y="1417"/>
                      <a:pt x="20419" y="2858"/>
                      <a:pt x="19562" y="4311"/>
                    </a:cubicBezTo>
                    <a:cubicBezTo>
                      <a:pt x="18240" y="6525"/>
                      <a:pt x="16835" y="8537"/>
                      <a:pt x="15383" y="10335"/>
                    </a:cubicBezTo>
                    <a:lnTo>
                      <a:pt x="15478" y="10407"/>
                    </a:lnTo>
                    <a:cubicBezTo>
                      <a:pt x="15478" y="10407"/>
                      <a:pt x="15169" y="24123"/>
                      <a:pt x="0" y="27516"/>
                    </a:cubicBezTo>
                    <a:cubicBezTo>
                      <a:pt x="313" y="27688"/>
                      <a:pt x="1017" y="27814"/>
                      <a:pt x="2006" y="27814"/>
                    </a:cubicBezTo>
                    <a:cubicBezTo>
                      <a:pt x="5797" y="27814"/>
                      <a:pt x="13780" y="25969"/>
                      <a:pt x="20003" y="17848"/>
                    </a:cubicBezTo>
                    <a:cubicBezTo>
                      <a:pt x="26170" y="9787"/>
                      <a:pt x="23324" y="2668"/>
                      <a:pt x="2182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399" name="Google Shape;399;p22"/>
              <p:cNvSpPr/>
              <p:nvPr/>
            </p:nvSpPr>
            <p:spPr>
              <a:xfrm>
                <a:off x="5732307" y="1596233"/>
                <a:ext cx="481723" cy="487081"/>
              </a:xfrm>
              <a:custGeom>
                <a:avLst/>
                <a:gdLst/>
                <a:ahLst/>
                <a:cxnLst/>
                <a:rect l="l" t="t" r="r" b="b"/>
                <a:pathLst>
                  <a:path w="16992" h="17181" extrusionOk="0">
                    <a:moveTo>
                      <a:pt x="16896" y="0"/>
                    </a:moveTo>
                    <a:cubicBezTo>
                      <a:pt x="14741" y="2703"/>
                      <a:pt x="12502" y="4965"/>
                      <a:pt x="10324" y="6834"/>
                    </a:cubicBezTo>
                    <a:cubicBezTo>
                      <a:pt x="11514" y="14776"/>
                      <a:pt x="1" y="16359"/>
                      <a:pt x="1513" y="17181"/>
                    </a:cubicBezTo>
                    <a:cubicBezTo>
                      <a:pt x="16682" y="13788"/>
                      <a:pt x="16991" y="72"/>
                      <a:pt x="16991" y="72"/>
                    </a:cubicBezTo>
                    <a:lnTo>
                      <a:pt x="1689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grpSp>
        <p:sp>
          <p:nvSpPr>
            <p:cNvPr id="400" name="Google Shape;400;p22"/>
            <p:cNvSpPr/>
            <p:nvPr/>
          </p:nvSpPr>
          <p:spPr>
            <a:xfrm>
              <a:off x="5276284" y="1776799"/>
              <a:ext cx="360527" cy="282564"/>
            </a:xfrm>
            <a:custGeom>
              <a:avLst/>
              <a:gdLst/>
              <a:ahLst/>
              <a:cxnLst/>
              <a:rect l="l" t="t" r="r" b="b"/>
              <a:pathLst>
                <a:path w="12717" h="9967" extrusionOk="0">
                  <a:moveTo>
                    <a:pt x="941" y="1"/>
                  </a:moveTo>
                  <a:lnTo>
                    <a:pt x="1" y="1275"/>
                  </a:lnTo>
                  <a:lnTo>
                    <a:pt x="703" y="1787"/>
                  </a:lnTo>
                  <a:lnTo>
                    <a:pt x="2382" y="3025"/>
                  </a:lnTo>
                  <a:lnTo>
                    <a:pt x="4037" y="4251"/>
                  </a:lnTo>
                  <a:lnTo>
                    <a:pt x="5906" y="5633"/>
                  </a:lnTo>
                  <a:lnTo>
                    <a:pt x="7787" y="7014"/>
                  </a:lnTo>
                  <a:lnTo>
                    <a:pt x="9442" y="8240"/>
                  </a:lnTo>
                  <a:lnTo>
                    <a:pt x="11109" y="9466"/>
                  </a:lnTo>
                  <a:lnTo>
                    <a:pt x="11776" y="9966"/>
                  </a:lnTo>
                  <a:lnTo>
                    <a:pt x="12716" y="8693"/>
                  </a:lnTo>
                  <a:lnTo>
                    <a:pt x="941" y="1"/>
                  </a:lnTo>
                  <a:close/>
                </a:path>
              </a:pathLst>
            </a:custGeom>
            <a:solidFill>
              <a:schemeClr val="accent6"/>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401" name="Google Shape;401;p22"/>
            <p:cNvSpPr/>
            <p:nvPr/>
          </p:nvSpPr>
          <p:spPr>
            <a:xfrm>
              <a:off x="5522369" y="1375324"/>
              <a:ext cx="378416" cy="424088"/>
            </a:xfrm>
            <a:custGeom>
              <a:avLst/>
              <a:gdLst/>
              <a:ahLst/>
              <a:cxnLst/>
              <a:rect l="l" t="t" r="r" b="b"/>
              <a:pathLst>
                <a:path w="13348" h="14959" extrusionOk="0">
                  <a:moveTo>
                    <a:pt x="10176" y="1"/>
                  </a:moveTo>
                  <a:cubicBezTo>
                    <a:pt x="9316" y="1"/>
                    <a:pt x="8466" y="396"/>
                    <a:pt x="7918" y="1137"/>
                  </a:cubicBezTo>
                  <a:cubicBezTo>
                    <a:pt x="7001" y="2387"/>
                    <a:pt x="0" y="13983"/>
                    <a:pt x="1250" y="14900"/>
                  </a:cubicBezTo>
                  <a:cubicBezTo>
                    <a:pt x="1304" y="14940"/>
                    <a:pt x="1372" y="14959"/>
                    <a:pt x="1454" y="14959"/>
                  </a:cubicBezTo>
                  <a:cubicBezTo>
                    <a:pt x="3254" y="14959"/>
                    <a:pt x="11553" y="5655"/>
                    <a:pt x="12430" y="4470"/>
                  </a:cubicBezTo>
                  <a:cubicBezTo>
                    <a:pt x="13347" y="3220"/>
                    <a:pt x="13085" y="1470"/>
                    <a:pt x="11835" y="553"/>
                  </a:cubicBezTo>
                  <a:cubicBezTo>
                    <a:pt x="11337" y="180"/>
                    <a:pt x="10754" y="1"/>
                    <a:pt x="10176" y="1"/>
                  </a:cubicBezTo>
                  <a:close/>
                </a:path>
              </a:pathLst>
            </a:custGeom>
            <a:solidFill>
              <a:schemeClr val="accent6"/>
            </a:solidFill>
            <a:ln>
              <a:noFill/>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grpSp>
          <p:nvGrpSpPr>
            <p:cNvPr id="402" name="Google Shape;402;p22"/>
            <p:cNvGrpSpPr/>
            <p:nvPr/>
          </p:nvGrpSpPr>
          <p:grpSpPr>
            <a:xfrm>
              <a:off x="6080681" y="536650"/>
              <a:ext cx="447930" cy="413570"/>
              <a:chOff x="6080681" y="536650"/>
              <a:chExt cx="447930" cy="413570"/>
            </a:xfrm>
          </p:grpSpPr>
          <p:sp>
            <p:nvSpPr>
              <p:cNvPr id="403" name="Google Shape;403;p22"/>
              <p:cNvSpPr/>
              <p:nvPr/>
            </p:nvSpPr>
            <p:spPr>
              <a:xfrm>
                <a:off x="6091143" y="536650"/>
                <a:ext cx="437469" cy="413570"/>
              </a:xfrm>
              <a:custGeom>
                <a:avLst/>
                <a:gdLst/>
                <a:ahLst/>
                <a:cxnLst/>
                <a:rect l="l" t="t" r="r" b="b"/>
                <a:pathLst>
                  <a:path w="15431" h="14588" extrusionOk="0">
                    <a:moveTo>
                      <a:pt x="13609" y="0"/>
                    </a:moveTo>
                    <a:cubicBezTo>
                      <a:pt x="13609" y="0"/>
                      <a:pt x="11488" y="6683"/>
                      <a:pt x="5183" y="6683"/>
                    </a:cubicBezTo>
                    <a:cubicBezTo>
                      <a:pt x="3697" y="6683"/>
                      <a:pt x="1978" y="6312"/>
                      <a:pt x="0" y="5394"/>
                    </a:cubicBezTo>
                    <a:lnTo>
                      <a:pt x="0" y="5394"/>
                    </a:lnTo>
                    <a:cubicBezTo>
                      <a:pt x="477" y="6870"/>
                      <a:pt x="1750" y="9037"/>
                      <a:pt x="5108" y="11514"/>
                    </a:cubicBezTo>
                    <a:cubicBezTo>
                      <a:pt x="8500" y="14025"/>
                      <a:pt x="10971" y="14588"/>
                      <a:pt x="12504" y="14588"/>
                    </a:cubicBezTo>
                    <a:cubicBezTo>
                      <a:pt x="13704" y="14588"/>
                      <a:pt x="14329" y="14243"/>
                      <a:pt x="14371" y="14217"/>
                    </a:cubicBezTo>
                    <a:cubicBezTo>
                      <a:pt x="15431" y="5811"/>
                      <a:pt x="13609" y="0"/>
                      <a:pt x="1360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404" name="Google Shape;404;p22"/>
              <p:cNvSpPr/>
              <p:nvPr/>
            </p:nvSpPr>
            <p:spPr>
              <a:xfrm>
                <a:off x="6080681" y="536650"/>
                <a:ext cx="396305" cy="189463"/>
              </a:xfrm>
              <a:custGeom>
                <a:avLst/>
                <a:gdLst/>
                <a:ahLst/>
                <a:cxnLst/>
                <a:rect l="l" t="t" r="r" b="b"/>
                <a:pathLst>
                  <a:path w="13979" h="6683" extrusionOk="0">
                    <a:moveTo>
                      <a:pt x="13971" y="0"/>
                    </a:moveTo>
                    <a:cubicBezTo>
                      <a:pt x="13733" y="0"/>
                      <a:pt x="7727" y="35"/>
                      <a:pt x="155" y="3453"/>
                    </a:cubicBezTo>
                    <a:cubicBezTo>
                      <a:pt x="143" y="3501"/>
                      <a:pt x="0" y="4215"/>
                      <a:pt x="369" y="5394"/>
                    </a:cubicBezTo>
                    <a:cubicBezTo>
                      <a:pt x="2347" y="6312"/>
                      <a:pt x="4066" y="6683"/>
                      <a:pt x="5552" y="6683"/>
                    </a:cubicBezTo>
                    <a:cubicBezTo>
                      <a:pt x="11857" y="6683"/>
                      <a:pt x="13978" y="0"/>
                      <a:pt x="13978" y="0"/>
                    </a:cubicBezTo>
                    <a:cubicBezTo>
                      <a:pt x="13978" y="0"/>
                      <a:pt x="13976" y="0"/>
                      <a:pt x="1397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grpSp>
        <p:grpSp>
          <p:nvGrpSpPr>
            <p:cNvPr id="405" name="Google Shape;405;p22"/>
            <p:cNvGrpSpPr/>
            <p:nvPr/>
          </p:nvGrpSpPr>
          <p:grpSpPr>
            <a:xfrm>
              <a:off x="5066658" y="871105"/>
              <a:ext cx="663645" cy="833583"/>
              <a:chOff x="5066658" y="871105"/>
              <a:chExt cx="663645" cy="833583"/>
            </a:xfrm>
          </p:grpSpPr>
          <p:sp>
            <p:nvSpPr>
              <p:cNvPr id="406" name="Google Shape;406;p22"/>
              <p:cNvSpPr/>
              <p:nvPr/>
            </p:nvSpPr>
            <p:spPr>
              <a:xfrm>
                <a:off x="5149017" y="1139842"/>
                <a:ext cx="368975" cy="564845"/>
              </a:xfrm>
              <a:custGeom>
                <a:avLst/>
                <a:gdLst/>
                <a:ahLst/>
                <a:cxnLst/>
                <a:rect l="l" t="t" r="r" b="b"/>
                <a:pathLst>
                  <a:path w="13015" h="19924" extrusionOk="0">
                    <a:moveTo>
                      <a:pt x="13014" y="1"/>
                    </a:moveTo>
                    <a:lnTo>
                      <a:pt x="13014" y="1"/>
                    </a:lnTo>
                    <a:cubicBezTo>
                      <a:pt x="13014" y="1"/>
                      <a:pt x="1" y="4335"/>
                      <a:pt x="1239" y="19837"/>
                    </a:cubicBezTo>
                    <a:cubicBezTo>
                      <a:pt x="1300" y="19896"/>
                      <a:pt x="1353" y="19924"/>
                      <a:pt x="1400" y="19924"/>
                    </a:cubicBezTo>
                    <a:cubicBezTo>
                      <a:pt x="2313" y="19924"/>
                      <a:pt x="948" y="9332"/>
                      <a:pt x="8716" y="8335"/>
                    </a:cubicBezTo>
                    <a:cubicBezTo>
                      <a:pt x="9776" y="5716"/>
                      <a:pt x="11169" y="2894"/>
                      <a:pt x="1301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sp>
            <p:nvSpPr>
              <p:cNvPr id="407" name="Google Shape;407;p22"/>
              <p:cNvSpPr/>
              <p:nvPr/>
            </p:nvSpPr>
            <p:spPr>
              <a:xfrm>
                <a:off x="5066658" y="871105"/>
                <a:ext cx="663645" cy="831109"/>
              </a:xfrm>
              <a:custGeom>
                <a:avLst/>
                <a:gdLst/>
                <a:ahLst/>
                <a:cxnLst/>
                <a:rect l="l" t="t" r="r" b="b"/>
                <a:pathLst>
                  <a:path w="23409" h="29316" extrusionOk="0">
                    <a:moveTo>
                      <a:pt x="20731" y="1"/>
                    </a:moveTo>
                    <a:cubicBezTo>
                      <a:pt x="17052" y="1"/>
                      <a:pt x="11787" y="1284"/>
                      <a:pt x="7478" y="7349"/>
                    </a:cubicBezTo>
                    <a:cubicBezTo>
                      <a:pt x="1" y="17862"/>
                      <a:pt x="2894" y="28113"/>
                      <a:pt x="4144" y="29316"/>
                    </a:cubicBezTo>
                    <a:cubicBezTo>
                      <a:pt x="2906" y="13814"/>
                      <a:pt x="15919" y="9480"/>
                      <a:pt x="15919" y="9480"/>
                    </a:cubicBezTo>
                    <a:cubicBezTo>
                      <a:pt x="17408" y="7146"/>
                      <a:pt x="19182" y="4765"/>
                      <a:pt x="21313" y="2408"/>
                    </a:cubicBezTo>
                    <a:cubicBezTo>
                      <a:pt x="22004" y="1634"/>
                      <a:pt x="22694" y="907"/>
                      <a:pt x="23408" y="229"/>
                    </a:cubicBezTo>
                    <a:cubicBezTo>
                      <a:pt x="22680" y="103"/>
                      <a:pt x="21769" y="1"/>
                      <a:pt x="2073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9Slide03 AmpleSoft" panose="02000000000000000000" pitchFamily="2"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wipe(down)">
                                      <p:cBhvr>
                                        <p:cTn id="7" dur="500"/>
                                        <p:tgtEl>
                                          <p:spTgt spid="386"/>
                                        </p:tgtEl>
                                      </p:cBhvr>
                                    </p:animEffect>
                                  </p:childTnLst>
                                </p:cTn>
                              </p:par>
                              <p:par>
                                <p:cTn id="8" presetID="22" presetClass="entr" presetSubtype="4" fill="hold"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wipe(down)">
                                      <p:cBhvr>
                                        <p:cTn id="10" dur="500"/>
                                        <p:tgtEl>
                                          <p:spTgt spid="38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62"/>
                                        </p:tgtEl>
                                        <p:attrNameLst>
                                          <p:attrName>style.visibility</p:attrName>
                                        </p:attrNameLst>
                                      </p:cBhvr>
                                      <p:to>
                                        <p:strVal val="visible"/>
                                      </p:to>
                                    </p:set>
                                    <p:animEffect transition="in" filter="randombar(horizontal)">
                                      <p:cBhvr>
                                        <p:cTn id="15" dur="500"/>
                                        <p:tgtEl>
                                          <p:spTgt spid="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randombar(horizontal)">
                                      <p:cBhvr>
                                        <p:cTn id="18" dur="500"/>
                                        <p:tgtEl>
                                          <p:spTgt spid="38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65"/>
                                        </p:tgtEl>
                                        <p:attrNameLst>
                                          <p:attrName>style.visibility</p:attrName>
                                        </p:attrNameLst>
                                      </p:cBhvr>
                                      <p:to>
                                        <p:strVal val="visible"/>
                                      </p:to>
                                    </p:set>
                                    <p:animEffect transition="in" filter="randombar(horizontal)">
                                      <p:cBhvr>
                                        <p:cTn id="23" dur="500"/>
                                        <p:tgtEl>
                                          <p:spTgt spid="36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82"/>
                                        </p:tgtEl>
                                        <p:attrNameLst>
                                          <p:attrName>style.visibility</p:attrName>
                                        </p:attrNameLst>
                                      </p:cBhvr>
                                      <p:to>
                                        <p:strVal val="visible"/>
                                      </p:to>
                                    </p:set>
                                    <p:animEffect transition="in" filter="randombar(horizontal)">
                                      <p:cBhvr>
                                        <p:cTn id="26" dur="500"/>
                                        <p:tgtEl>
                                          <p:spTgt spid="38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68"/>
                                        </p:tgtEl>
                                        <p:attrNameLst>
                                          <p:attrName>style.visibility</p:attrName>
                                        </p:attrNameLst>
                                      </p:cBhvr>
                                      <p:to>
                                        <p:strVal val="visible"/>
                                      </p:to>
                                    </p:set>
                                    <p:animEffect transition="in" filter="randombar(horizontal)">
                                      <p:cBhvr>
                                        <p:cTn id="31" dur="500"/>
                                        <p:tgtEl>
                                          <p:spTgt spid="36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79"/>
                                        </p:tgtEl>
                                        <p:attrNameLst>
                                          <p:attrName>style.visibility</p:attrName>
                                        </p:attrNameLst>
                                      </p:cBhvr>
                                      <p:to>
                                        <p:strVal val="visible"/>
                                      </p:to>
                                    </p:set>
                                    <p:animEffect transition="in" filter="randombar(horizontal)">
                                      <p:cBhvr>
                                        <p:cTn id="34" dur="500"/>
                                        <p:tgtEl>
                                          <p:spTgt spid="379"/>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71"/>
                                        </p:tgtEl>
                                        <p:attrNameLst>
                                          <p:attrName>style.visibility</p:attrName>
                                        </p:attrNameLst>
                                      </p:cBhvr>
                                      <p:to>
                                        <p:strVal val="visible"/>
                                      </p:to>
                                    </p:set>
                                    <p:animEffect transition="in" filter="randombar(horizontal)">
                                      <p:cBhvr>
                                        <p:cTn id="39" dur="500"/>
                                        <p:tgtEl>
                                          <p:spTgt spid="37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76"/>
                                        </p:tgtEl>
                                        <p:attrNameLst>
                                          <p:attrName>style.visibility</p:attrName>
                                        </p:attrNameLst>
                                      </p:cBhvr>
                                      <p:to>
                                        <p:strVal val="visible"/>
                                      </p:to>
                                    </p:set>
                                    <p:animEffect transition="in" filter="randombar(horizontal)">
                                      <p:cBhvr>
                                        <p:cTn id="42"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animBg="1"/>
      <p:bldP spid="379" grpId="0" animBg="1"/>
      <p:bldP spid="382" grpId="0" animBg="1"/>
      <p:bldP spid="385" grpId="0" animBg="1"/>
      <p:bldP spid="38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192;p45">
            <a:extLst>
              <a:ext uri="{FF2B5EF4-FFF2-40B4-BE49-F238E27FC236}">
                <a16:creationId xmlns:a16="http://schemas.microsoft.com/office/drawing/2014/main" id="{264C2A71-8E2E-4062-8033-D3A766F8C4FF}"/>
              </a:ext>
            </a:extLst>
          </p:cNvPr>
          <p:cNvSpPr/>
          <p:nvPr/>
        </p:nvSpPr>
        <p:spPr>
          <a:xfrm rot="16200000">
            <a:off x="6325808" y="-2821428"/>
            <a:ext cx="1904684" cy="8511100"/>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Box 6">
            <a:extLst>
              <a:ext uri="{FF2B5EF4-FFF2-40B4-BE49-F238E27FC236}">
                <a16:creationId xmlns:a16="http://schemas.microsoft.com/office/drawing/2014/main" id="{714B9692-C5AD-46F1-894F-F2ADC27731EB}"/>
              </a:ext>
            </a:extLst>
          </p:cNvPr>
          <p:cNvSpPr txBox="1"/>
          <p:nvPr/>
        </p:nvSpPr>
        <p:spPr>
          <a:xfrm>
            <a:off x="3225800" y="823840"/>
            <a:ext cx="8030021" cy="1200329"/>
          </a:xfrm>
          <a:prstGeom prst="rect">
            <a:avLst/>
          </a:prstGeom>
          <a:noFill/>
        </p:spPr>
        <p:txBody>
          <a:bodyPr wrap="square">
            <a:spAutoFit/>
          </a:bodyPr>
          <a:lstStyle/>
          <a:p>
            <a:pPr algn="ct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1. Khi </a:t>
            </a:r>
            <a:r>
              <a:rPr lang="en-US" sz="3600" dirty="0" err="1">
                <a:solidFill>
                  <a:srgbClr val="FF0000"/>
                </a:solidFill>
                <a:latin typeface="#9Slide03 Ample" panose="02000000000000000000" pitchFamily="2" charset="0"/>
              </a:rPr>
              <a:t>sử</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dụng</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từ</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và</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ta </a:t>
            </a:r>
            <a:r>
              <a:rPr lang="en-US" sz="3600" dirty="0" err="1">
                <a:solidFill>
                  <a:srgbClr val="FF0000"/>
                </a:solidFill>
                <a:latin typeface="#9Slide03 Ample" panose="02000000000000000000" pitchFamily="2" charset="0"/>
              </a:rPr>
              <a:t>không</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cần</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lưu</a:t>
            </a:r>
            <a:r>
              <a:rPr lang="en-US" sz="3600" dirty="0">
                <a:solidFill>
                  <a:srgbClr val="FF0000"/>
                </a:solidFill>
                <a:latin typeface="#9Slide03 Ample" panose="02000000000000000000" pitchFamily="2" charset="0"/>
              </a:rPr>
              <a:t> ý </a:t>
            </a:r>
            <a:r>
              <a:rPr lang="en-US" sz="3600" dirty="0" err="1">
                <a:solidFill>
                  <a:srgbClr val="FF0000"/>
                </a:solidFill>
                <a:latin typeface="#9Slide03 Ample" panose="02000000000000000000" pitchFamily="2" charset="0"/>
              </a:rPr>
              <a:t>điều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nào</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sau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đây</a:t>
            </a:r>
            <a:r>
              <a:rPr lang="en-US" sz="3600" dirty="0">
                <a:solidFill>
                  <a:srgbClr val="FF0000"/>
                </a:solidFill>
                <a:latin typeface="#9Slide03 Ample" panose="02000000000000000000" pitchFamily="2" charset="0"/>
              </a:rPr>
              <a:t>?</a:t>
            </a:r>
          </a:p>
        </p:txBody>
      </p:sp>
      <p:sp>
        <p:nvSpPr>
          <p:cNvPr id="9" name="Rectangle 8">
            <a:extLst>
              <a:ext uri="{FF2B5EF4-FFF2-40B4-BE49-F238E27FC236}">
                <a16:creationId xmlns:a16="http://schemas.microsoft.com/office/drawing/2014/main" id="{12F8D37A-AB15-44D3-A4AA-C48B130B1D0C}"/>
              </a:ext>
            </a:extLst>
          </p:cNvPr>
          <p:cNvSpPr/>
          <p:nvPr/>
        </p:nvSpPr>
        <p:spPr>
          <a:xfrm>
            <a:off x="584200" y="2933700"/>
            <a:ext cx="5492854" cy="1448302"/>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A. </a:t>
            </a:r>
            <a:r>
              <a:rPr lang="en-US" sz="2800" dirty="0" err="1">
                <a:solidFill>
                  <a:schemeClr val="tx1"/>
                </a:solidFill>
                <a:latin typeface="#9Slide03 AmpleSoft" panose="02000000000000000000" pitchFamily="2" charset="0"/>
              </a:rPr>
              <a:t>Dùng</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từ</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ngữ</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đúng</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nghĩa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có</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khả</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năng</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kết</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hợp</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với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các</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từ</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trước</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sau</a:t>
            </a:r>
            <a:endParaRPr lang="en-US" sz="2800" dirty="0">
              <a:solidFill>
                <a:schemeClr val="tx1"/>
              </a:solidFill>
              <a:latin typeface="#9Slide03 AmpleSoft" panose="02000000000000000000" pitchFamily="2" charset="0"/>
            </a:endParaRPr>
          </a:p>
        </p:txBody>
      </p:sp>
      <p:sp>
        <p:nvSpPr>
          <p:cNvPr id="10" name="Rectangle 9">
            <a:extLst>
              <a:ext uri="{FF2B5EF4-FFF2-40B4-BE49-F238E27FC236}">
                <a16:creationId xmlns:a16="http://schemas.microsoft.com/office/drawing/2014/main" id="{DBEE8B54-73A2-4AC9-BB35-D923A3B459CA}"/>
              </a:ext>
            </a:extLst>
          </p:cNvPr>
          <p:cNvSpPr/>
          <p:nvPr/>
        </p:nvSpPr>
        <p:spPr>
          <a:xfrm>
            <a:off x="6677702" y="2933700"/>
            <a:ext cx="4906798" cy="1448302"/>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B. </a:t>
            </a:r>
            <a:r>
              <a:rPr lang="en-US" sz="2800" dirty="0" err="1">
                <a:solidFill>
                  <a:schemeClr val="tx1"/>
                </a:solidFill>
                <a:latin typeface="#9Slide03 AmpleSoft" panose="02000000000000000000" pitchFamily="2" charset="0"/>
              </a:rPr>
              <a:t>Đặt</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câu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đúng</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ngữ</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pháp</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ngữ</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cảnh</a:t>
            </a:r>
            <a:endParaRPr lang="en-US" sz="2800" dirty="0">
              <a:solidFill>
                <a:schemeClr val="tx1"/>
              </a:solidFill>
              <a:latin typeface="#9Slide03 AmpleSoft" panose="02000000000000000000" pitchFamily="2" charset="0"/>
            </a:endParaRPr>
          </a:p>
        </p:txBody>
      </p:sp>
      <p:sp>
        <p:nvSpPr>
          <p:cNvPr id="11" name="Rectangle 10">
            <a:extLst>
              <a:ext uri="{FF2B5EF4-FFF2-40B4-BE49-F238E27FC236}">
                <a16:creationId xmlns:a16="http://schemas.microsoft.com/office/drawing/2014/main" id="{2C52586C-889F-4226-9EE2-64EA9246DF39}"/>
              </a:ext>
            </a:extLst>
          </p:cNvPr>
          <p:cNvSpPr/>
          <p:nvPr/>
        </p:nvSpPr>
        <p:spPr>
          <a:xfrm>
            <a:off x="574964" y="4872583"/>
            <a:ext cx="5492854" cy="1448302"/>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C. </a:t>
            </a:r>
            <a:r>
              <a:rPr lang="en-US" sz="2800" dirty="0" err="1">
                <a:solidFill>
                  <a:schemeClr val="tx1"/>
                </a:solidFill>
                <a:latin typeface="#9Slide03 AmpleSoft" panose="02000000000000000000" pitchFamily="2" charset="0"/>
              </a:rPr>
              <a:t>Dùng</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từ</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hoa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mĩ</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ẩn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dụ</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để</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câu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dài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và</a:t>
            </a:r>
            <a:r>
              <a:rPr lang="en-US" sz="2800" dirty="0">
                <a:solidFill>
                  <a:schemeClr val="tx1"/>
                </a:solidFill>
                <a:latin typeface="#9Slide03 AmpleSoft" panose="02000000000000000000" pitchFamily="2" charset="0"/>
              </a:rPr>
              <a:t> hay </a:t>
            </a:r>
            <a:r>
              <a:rPr lang="en-US" sz="2800" dirty="0" err="1">
                <a:solidFill>
                  <a:schemeClr val="tx1"/>
                </a:solidFill>
                <a:latin typeface="#9Slide03 AmpleSoft" panose="02000000000000000000" pitchFamily="2" charset="0"/>
              </a:rPr>
              <a:t>hơn</a:t>
            </a:r>
            <a:endParaRPr lang="en-US" sz="2800" dirty="0">
              <a:solidFill>
                <a:schemeClr val="tx1"/>
              </a:solidFill>
              <a:latin typeface="#9Slide03 AmpleSoft" panose="02000000000000000000" pitchFamily="2" charset="0"/>
            </a:endParaRPr>
          </a:p>
        </p:txBody>
      </p:sp>
      <p:sp>
        <p:nvSpPr>
          <p:cNvPr id="12" name="Rectangle 11">
            <a:extLst>
              <a:ext uri="{FF2B5EF4-FFF2-40B4-BE49-F238E27FC236}">
                <a16:creationId xmlns:a16="http://schemas.microsoft.com/office/drawing/2014/main" id="{DEFACEE0-09C0-4C1C-AD7A-1BE3B62E869A}"/>
              </a:ext>
            </a:extLst>
          </p:cNvPr>
          <p:cNvSpPr/>
          <p:nvPr/>
        </p:nvSpPr>
        <p:spPr>
          <a:xfrm>
            <a:off x="6677702" y="4872583"/>
            <a:ext cx="4906798" cy="1448302"/>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D. </a:t>
            </a:r>
            <a:r>
              <a:rPr lang="en-US" sz="2800" dirty="0" err="1">
                <a:solidFill>
                  <a:schemeClr val="tx1"/>
                </a:solidFill>
                <a:latin typeface="#9Slide03 AmpleSoft" panose="02000000000000000000" pitchFamily="2" charset="0"/>
              </a:rPr>
              <a:t>Phù</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hợp</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với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yêu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cầu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thể</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hiện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nghĩa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bản</a:t>
            </a:r>
            <a:endParaRPr lang="en-US" sz="2800" dirty="0">
              <a:solidFill>
                <a:schemeClr val="tx1"/>
              </a:solidFill>
              <a:latin typeface="#9Slide03 AmpleSoft" panose="02000000000000000000" pitchFamily="2" charset="0"/>
            </a:endParaRPr>
          </a:p>
        </p:txBody>
      </p:sp>
      <p:pic>
        <p:nvPicPr>
          <p:cNvPr id="13" name="Picture 12">
            <a:extLst>
              <a:ext uri="{FF2B5EF4-FFF2-40B4-BE49-F238E27FC236}">
                <a16:creationId xmlns:a16="http://schemas.microsoft.com/office/drawing/2014/main" id="{3D59CBA0-380A-43ED-A684-E021C4B04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1797" y="3429000"/>
            <a:ext cx="805722" cy="708059"/>
          </a:xfrm>
          <a:prstGeom prst="rect">
            <a:avLst/>
          </a:prstGeom>
        </p:spPr>
      </p:pic>
      <p:pic>
        <p:nvPicPr>
          <p:cNvPr id="14" name="Picture 13">
            <a:extLst>
              <a:ext uri="{FF2B5EF4-FFF2-40B4-BE49-F238E27FC236}">
                <a16:creationId xmlns:a16="http://schemas.microsoft.com/office/drawing/2014/main" id="{68D72B75-2F4A-4EB5-80CF-8EBD92561B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2983" y="5247709"/>
            <a:ext cx="804536" cy="643628"/>
          </a:xfrm>
          <a:prstGeom prst="rect">
            <a:avLst/>
          </a:prstGeom>
        </p:spPr>
      </p:pic>
      <p:pic>
        <p:nvPicPr>
          <p:cNvPr id="15" name="Picture 14">
            <a:extLst>
              <a:ext uri="{FF2B5EF4-FFF2-40B4-BE49-F238E27FC236}">
                <a16:creationId xmlns:a16="http://schemas.microsoft.com/office/drawing/2014/main" id="{FCAC3410-7666-461E-88B8-CFB44E8FD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6601" y="5214150"/>
            <a:ext cx="804742" cy="707197"/>
          </a:xfrm>
          <a:prstGeom prst="rect">
            <a:avLst/>
          </a:prstGeom>
        </p:spPr>
      </p:pic>
      <p:pic>
        <p:nvPicPr>
          <p:cNvPr id="16" name="Picture 15">
            <a:extLst>
              <a:ext uri="{FF2B5EF4-FFF2-40B4-BE49-F238E27FC236}">
                <a16:creationId xmlns:a16="http://schemas.microsoft.com/office/drawing/2014/main" id="{2ADFF8AE-5628-4DC3-9FEA-889CD013DB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12129" y="3383749"/>
            <a:ext cx="732592" cy="643793"/>
          </a:xfrm>
          <a:prstGeom prst="rect">
            <a:avLst/>
          </a:prstGeom>
        </p:spPr>
      </p:pic>
      <p:sp>
        <p:nvSpPr>
          <p:cNvPr id="27" name="Rectangle: Rounded Corners 26">
            <a:extLst>
              <a:ext uri="{FF2B5EF4-FFF2-40B4-BE49-F238E27FC236}">
                <a16:creationId xmlns:a16="http://schemas.microsoft.com/office/drawing/2014/main" id="{C7B1E9EA-0ABE-11A8-4F7D-5BBE9CF398CB}"/>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27">
            <a:extLst>
              <a:ext uri="{FF2B5EF4-FFF2-40B4-BE49-F238E27FC236}">
                <a16:creationId xmlns:a16="http://schemas.microsoft.com/office/drawing/2014/main" id="{55B73D13-349D-AA84-CFD3-98A078B334F4}"/>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28">
            <a:extLst>
              <a:ext uri="{FF2B5EF4-FFF2-40B4-BE49-F238E27FC236}">
                <a16:creationId xmlns:a16="http://schemas.microsoft.com/office/drawing/2014/main" id="{B50FE7CB-CBB9-9A3F-8061-0A83593D784F}"/>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29">
            <a:extLst>
              <a:ext uri="{FF2B5EF4-FFF2-40B4-BE49-F238E27FC236}">
                <a16:creationId xmlns:a16="http://schemas.microsoft.com/office/drawing/2014/main" id="{BBAA0E7B-EF01-4C15-2D5B-4DE2C24957A6}"/>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30">
            <a:extLst>
              <a:ext uri="{FF2B5EF4-FFF2-40B4-BE49-F238E27FC236}">
                <a16:creationId xmlns:a16="http://schemas.microsoft.com/office/drawing/2014/main" id="{37CB27D9-B4FF-377F-9F87-5A131689FC12}"/>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31">
            <a:extLst>
              <a:ext uri="{FF2B5EF4-FFF2-40B4-BE49-F238E27FC236}">
                <a16:creationId xmlns:a16="http://schemas.microsoft.com/office/drawing/2014/main" id="{A71F4724-49AC-31F1-D470-9517FF1D00D1}"/>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32">
            <a:extLst>
              <a:ext uri="{FF2B5EF4-FFF2-40B4-BE49-F238E27FC236}">
                <a16:creationId xmlns:a16="http://schemas.microsoft.com/office/drawing/2014/main" id="{C98B5BB7-5924-2C6D-898B-DDC71D654D00}"/>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33">
            <a:extLst>
              <a:ext uri="{FF2B5EF4-FFF2-40B4-BE49-F238E27FC236}">
                <a16:creationId xmlns:a16="http://schemas.microsoft.com/office/drawing/2014/main" id="{0653C1A9-A697-19C0-D5DC-B6DABB801540}"/>
              </a:ext>
            </a:extLst>
          </p:cNvPr>
          <p:cNvSpPr/>
          <p:nvPr/>
        </p:nvSpPr>
        <p:spPr>
          <a:xfrm>
            <a:off x="658300" y="1110580"/>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34">
            <a:extLst>
              <a:ext uri="{FF2B5EF4-FFF2-40B4-BE49-F238E27FC236}">
                <a16:creationId xmlns:a16="http://schemas.microsoft.com/office/drawing/2014/main" id="{C9A3CB95-3D2A-3FED-DE66-840AE916C9E4}"/>
              </a:ext>
            </a:extLst>
          </p:cNvPr>
          <p:cNvSpPr/>
          <p:nvPr/>
        </p:nvSpPr>
        <p:spPr>
          <a:xfrm>
            <a:off x="658300" y="1110580"/>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35">
            <a:extLst>
              <a:ext uri="{FF2B5EF4-FFF2-40B4-BE49-F238E27FC236}">
                <a16:creationId xmlns:a16="http://schemas.microsoft.com/office/drawing/2014/main" id="{D248933E-8A4A-0F1A-4179-7D05BC3635F9}"/>
              </a:ext>
            </a:extLst>
          </p:cNvPr>
          <p:cNvSpPr/>
          <p:nvPr/>
        </p:nvSpPr>
        <p:spPr>
          <a:xfrm>
            <a:off x="658300" y="1110580"/>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36">
            <a:extLst>
              <a:ext uri="{FF2B5EF4-FFF2-40B4-BE49-F238E27FC236}">
                <a16:creationId xmlns:a16="http://schemas.microsoft.com/office/drawing/2014/main" id="{81DCB30E-0898-B5B7-11C2-BE8AE305D76A}"/>
              </a:ext>
            </a:extLst>
          </p:cNvPr>
          <p:cNvSpPr/>
          <p:nvPr/>
        </p:nvSpPr>
        <p:spPr>
          <a:xfrm>
            <a:off x="658300" y="1110580"/>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37">
            <a:extLst>
              <a:ext uri="{FF2B5EF4-FFF2-40B4-BE49-F238E27FC236}">
                <a16:creationId xmlns:a16="http://schemas.microsoft.com/office/drawing/2014/main" id="{E67FF5B7-A4EE-F08B-7C06-8BAF9B8B7D90}"/>
              </a:ext>
            </a:extLst>
          </p:cNvPr>
          <p:cNvSpPr/>
          <p:nvPr/>
        </p:nvSpPr>
        <p:spPr>
          <a:xfrm>
            <a:off x="658300" y="1110580"/>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38">
            <a:extLst>
              <a:ext uri="{FF2B5EF4-FFF2-40B4-BE49-F238E27FC236}">
                <a16:creationId xmlns:a16="http://schemas.microsoft.com/office/drawing/2014/main" id="{2C4B70F9-6EBF-B6C7-2C3D-544E6957A8E7}"/>
              </a:ext>
            </a:extLst>
          </p:cNvPr>
          <p:cNvSpPr/>
          <p:nvPr/>
        </p:nvSpPr>
        <p:spPr>
          <a:xfrm>
            <a:off x="658300" y="1110580"/>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426113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9"/>
                                        </p:tgtEl>
                                        <p:attrNameLst>
                                          <p:attrName>fillcolor</p:attrName>
                                        </p:attrNameLst>
                                      </p:cBhvr>
                                      <p:to>
                                        <a:srgbClr val="FFF2CC"/>
                                      </p:to>
                                    </p:animClr>
                                    <p:set>
                                      <p:cBhvr>
                                        <p:cTn id="36" dur="250" fill="hold"/>
                                        <p:tgtEl>
                                          <p:spTgt spid="9"/>
                                        </p:tgtEl>
                                        <p:attrNameLst>
                                          <p:attrName>fill.type</p:attrName>
                                        </p:attrNameLst>
                                      </p:cBhvr>
                                      <p:to>
                                        <p:strVal val="solid"/>
                                      </p:to>
                                    </p:set>
                                    <p:set>
                                      <p:cBhvr>
                                        <p:cTn id="37" dur="250" fill="hold"/>
                                        <p:tgtEl>
                                          <p:spTgt spid="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50" fill="hold"/>
                                        <p:tgtEl>
                                          <p:spTgt spid="13"/>
                                        </p:tgtEl>
                                        <p:attrNameLst>
                                          <p:attrName>ppt_w</p:attrName>
                                        </p:attrNameLst>
                                      </p:cBhvr>
                                      <p:tavLst>
                                        <p:tav tm="0">
                                          <p:val>
                                            <p:strVal val="4*#ppt_w"/>
                                          </p:val>
                                        </p:tav>
                                        <p:tav tm="100000">
                                          <p:val>
                                            <p:strVal val="#ppt_w"/>
                                          </p:val>
                                        </p:tav>
                                      </p:tavLst>
                                    </p:anim>
                                    <p:anim calcmode="lin" valueType="num">
                                      <p:cBhvr>
                                        <p:cTn id="4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9"/>
                                        </p:tgtEl>
                                        <p:attrNameLst>
                                          <p:attrName>fillcolor</p:attrName>
                                        </p:attrNameLst>
                                      </p:cBhvr>
                                      <p:to>
                                        <a:srgbClr val="FFFF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0"/>
                                        </p:tgtEl>
                                        <p:attrNameLst>
                                          <p:attrName>fillcolor</p:attrName>
                                        </p:attrNameLst>
                                      </p:cBhvr>
                                      <p:to>
                                        <a:srgbClr val="FFF2CC"/>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6"/>
                                        </p:tgtEl>
                                        <p:attrNameLst>
                                          <p:attrName>style.visibility</p:attrName>
                                        </p:attrNameLst>
                                      </p:cBhvr>
                                      <p:to>
                                        <p:strVal val="visible"/>
                                      </p:to>
                                    </p:set>
                                    <p:anim calcmode="lin" valueType="num">
                                      <p:cBhvr>
                                        <p:cTn id="55" dur="250" fill="hold"/>
                                        <p:tgtEl>
                                          <p:spTgt spid="16"/>
                                        </p:tgtEl>
                                        <p:attrNameLst>
                                          <p:attrName>ppt_w</p:attrName>
                                        </p:attrNameLst>
                                      </p:cBhvr>
                                      <p:tavLst>
                                        <p:tav tm="0">
                                          <p:val>
                                            <p:strVal val="4*#ppt_w"/>
                                          </p:val>
                                        </p:tav>
                                        <p:tav tm="100000">
                                          <p:val>
                                            <p:strVal val="#ppt_w"/>
                                          </p:val>
                                        </p:tav>
                                      </p:tavLst>
                                    </p:anim>
                                    <p:anim calcmode="lin" valueType="num">
                                      <p:cBhvr>
                                        <p:cTn id="5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0"/>
                                        </p:tgtEl>
                                        <p:attrNameLst>
                                          <p:attrName>fillcolor</p:attrName>
                                        </p:attrNameLst>
                                      </p:cBhvr>
                                      <p:to>
                                        <a:srgbClr val="FFFF00"/>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1"/>
                                        </p:tgtEl>
                                        <p:attrNameLst>
                                          <p:attrName>fillcolor</p:attrName>
                                        </p:attrNameLst>
                                      </p:cBhvr>
                                      <p:to>
                                        <a:srgbClr val="FFF2CC"/>
                                      </p:to>
                                    </p:animClr>
                                    <p:set>
                                      <p:cBhvr>
                                        <p:cTn id="66" dur="250" fill="hold"/>
                                        <p:tgtEl>
                                          <p:spTgt spid="11"/>
                                        </p:tgtEl>
                                        <p:attrNameLst>
                                          <p:attrName>fill.type</p:attrName>
                                        </p:attrNameLst>
                                      </p:cBhvr>
                                      <p:to>
                                        <p:strVal val="solid"/>
                                      </p:to>
                                    </p:set>
                                    <p:set>
                                      <p:cBhvr>
                                        <p:cTn id="67" dur="250" fill="hold"/>
                                        <p:tgtEl>
                                          <p:spTgt spid="1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250" fill="hold"/>
                                        <p:tgtEl>
                                          <p:spTgt spid="14"/>
                                        </p:tgtEl>
                                        <p:attrNameLst>
                                          <p:attrName>ppt_w</p:attrName>
                                        </p:attrNameLst>
                                      </p:cBhvr>
                                      <p:tavLst>
                                        <p:tav tm="0">
                                          <p:val>
                                            <p:strVal val="4*#ppt_w"/>
                                          </p:val>
                                        </p:tav>
                                        <p:tav tm="100000">
                                          <p:val>
                                            <p:strVal val="#ppt_w"/>
                                          </p:val>
                                        </p:tav>
                                      </p:tavLst>
                                    </p:anim>
                                    <p:anim calcmode="lin" valueType="num">
                                      <p:cBhvr>
                                        <p:cTn id="7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Check mark.wav"/>
                                        </p:tgtEl>
                                      </p:cMediaNode>
                                    </p:audio>
                                  </p:subTnLst>
                                </p:cTn>
                              </p:par>
                              <p:par>
                                <p:cTn id="72" presetID="1" presetClass="emph" presetSubtype="2" fill="hold" nodeType="withEffect">
                                  <p:stCondLst>
                                    <p:cond delay="1000"/>
                                  </p:stCondLst>
                                  <p:childTnLst>
                                    <p:animClr clrSpc="rgb" dir="cw">
                                      <p:cBhvr>
                                        <p:cTn id="73" dur="250" fill="hold"/>
                                        <p:tgtEl>
                                          <p:spTgt spid="11"/>
                                        </p:tgtEl>
                                        <p:attrNameLst>
                                          <p:attrName>fillcolor</p:attrName>
                                        </p:attrNameLst>
                                      </p:cBhvr>
                                      <p:to>
                                        <a:srgbClr val="00B050"/>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2"/>
                                        </p:tgtEl>
                                        <p:attrNameLst>
                                          <p:attrName>fillcolor</p:attrName>
                                        </p:attrNameLst>
                                      </p:cBhvr>
                                      <p:to>
                                        <a:srgbClr val="FFF2CC"/>
                                      </p:to>
                                    </p:animClr>
                                    <p:set>
                                      <p:cBhvr>
                                        <p:cTn id="81" dur="250" fill="hold"/>
                                        <p:tgtEl>
                                          <p:spTgt spid="12"/>
                                        </p:tgtEl>
                                        <p:attrNameLst>
                                          <p:attrName>fill.type</p:attrName>
                                        </p:attrNameLst>
                                      </p:cBhvr>
                                      <p:to>
                                        <p:strVal val="solid"/>
                                      </p:to>
                                    </p:set>
                                    <p:set>
                                      <p:cBhvr>
                                        <p:cTn id="82" dur="25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5"/>
                                        </p:tgtEl>
                                        <p:attrNameLst>
                                          <p:attrName>style.visibility</p:attrName>
                                        </p:attrNameLst>
                                      </p:cBhvr>
                                      <p:to>
                                        <p:strVal val="visible"/>
                                      </p:to>
                                    </p:set>
                                    <p:anim calcmode="lin" valueType="num">
                                      <p:cBhvr>
                                        <p:cTn id="85" dur="250" fill="hold"/>
                                        <p:tgtEl>
                                          <p:spTgt spid="15"/>
                                        </p:tgtEl>
                                        <p:attrNameLst>
                                          <p:attrName>ppt_w</p:attrName>
                                        </p:attrNameLst>
                                      </p:cBhvr>
                                      <p:tavLst>
                                        <p:tav tm="0">
                                          <p:val>
                                            <p:strVal val="4*#ppt_w"/>
                                          </p:val>
                                        </p:tav>
                                        <p:tav tm="100000">
                                          <p:val>
                                            <p:strVal val="#ppt_w"/>
                                          </p:val>
                                        </p:tav>
                                      </p:tavLst>
                                    </p:anim>
                                    <p:anim calcmode="lin" valueType="num">
                                      <p:cBhvr>
                                        <p:cTn id="8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2"/>
                                        </p:tgtEl>
                                        <p:attrNameLst>
                                          <p:attrName>fillcolor</p:attrName>
                                        </p:attrNameLst>
                                      </p:cBhvr>
                                      <p:to>
                                        <a:srgbClr val="FFFF00"/>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27"/>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7"/>
                                        </p:tgtEl>
                                      </p:cBhvr>
                                    </p:animEffect>
                                    <p:animScale>
                                      <p:cBhvr>
                                        <p:cTn id="96" dur="250" autoRev="1" fill="hold"/>
                                        <p:tgtEl>
                                          <p:spTgt spid="27"/>
                                        </p:tgtEl>
                                      </p:cBhvr>
                                      <p:by x="105000" y="105000"/>
                                    </p:animScale>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999"/>
                                          </p:stCondLst>
                                        </p:cTn>
                                        <p:tgtEl>
                                          <p:spTgt spid="28"/>
                                        </p:tgtEl>
                                        <p:attrNameLst>
                                          <p:attrName>style.visibility</p:attrName>
                                        </p:attrNameLst>
                                      </p:cBhvr>
                                      <p:to>
                                        <p:strVal val="visible"/>
                                      </p:to>
                                    </p:set>
                                  </p:childTnLst>
                                </p:cTn>
                              </p:par>
                            </p:childTnLst>
                          </p:cTn>
                        </p:par>
                        <p:par>
                          <p:cTn id="100" fill="hold">
                            <p:stCondLst>
                              <p:cond delay="1500"/>
                            </p:stCondLst>
                            <p:childTnLst>
                              <p:par>
                                <p:cTn id="101" presetID="1" presetClass="entr" presetSubtype="0" fill="hold" grpId="0" nodeType="afterEffect">
                                  <p:stCondLst>
                                    <p:cond delay="0"/>
                                  </p:stCondLst>
                                  <p:childTnLst>
                                    <p:set>
                                      <p:cBhvr>
                                        <p:cTn id="102" dur="1" fill="hold">
                                          <p:stCondLst>
                                            <p:cond delay="999"/>
                                          </p:stCondLst>
                                        </p:cTn>
                                        <p:tgtEl>
                                          <p:spTgt spid="29"/>
                                        </p:tgtEl>
                                        <p:attrNameLst>
                                          <p:attrName>style.visibility</p:attrName>
                                        </p:attrNameLst>
                                      </p:cBhvr>
                                      <p:to>
                                        <p:strVal val="visible"/>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999"/>
                                          </p:stCondLst>
                                        </p:cTn>
                                        <p:tgtEl>
                                          <p:spTgt spid="30"/>
                                        </p:tgtEl>
                                        <p:attrNameLst>
                                          <p:attrName>style.visibility</p:attrName>
                                        </p:attrNameLst>
                                      </p:cBhvr>
                                      <p:to>
                                        <p:strVal val="visible"/>
                                      </p:to>
                                    </p:set>
                                  </p:childTnLst>
                                </p:cTn>
                              </p:par>
                            </p:childTnLst>
                          </p:cTn>
                        </p:par>
                        <p:par>
                          <p:cTn id="106" fill="hold">
                            <p:stCondLst>
                              <p:cond delay="3500"/>
                            </p:stCondLst>
                            <p:childTnLst>
                              <p:par>
                                <p:cTn id="107" presetID="1" presetClass="entr" presetSubtype="0" fill="hold" grpId="0" nodeType="afterEffect">
                                  <p:stCondLst>
                                    <p:cond delay="0"/>
                                  </p:stCondLst>
                                  <p:childTnLst>
                                    <p:set>
                                      <p:cBhvr>
                                        <p:cTn id="108" dur="1" fill="hold">
                                          <p:stCondLst>
                                            <p:cond delay="999"/>
                                          </p:stCondLst>
                                        </p:cTn>
                                        <p:tgtEl>
                                          <p:spTgt spid="31"/>
                                        </p:tgtEl>
                                        <p:attrNameLst>
                                          <p:attrName>style.visibility</p:attrName>
                                        </p:attrNameLst>
                                      </p:cBhvr>
                                      <p:to>
                                        <p:strVal val="visible"/>
                                      </p:to>
                                    </p:set>
                                  </p:childTnLst>
                                </p:cTn>
                              </p:par>
                            </p:childTnLst>
                          </p:cTn>
                        </p:par>
                        <p:par>
                          <p:cTn id="109" fill="hold">
                            <p:stCondLst>
                              <p:cond delay="4500"/>
                            </p:stCondLst>
                            <p:childTnLst>
                              <p:par>
                                <p:cTn id="110" presetID="1" presetClass="entr" presetSubtype="0" fill="hold" grpId="0" nodeType="afterEffect">
                                  <p:stCondLst>
                                    <p:cond delay="0"/>
                                  </p:stCondLst>
                                  <p:childTnLst>
                                    <p:set>
                                      <p:cBhvr>
                                        <p:cTn id="111" dur="1" fill="hold">
                                          <p:stCondLst>
                                            <p:cond delay="999"/>
                                          </p:stCondLst>
                                        </p:cTn>
                                        <p:tgtEl>
                                          <p:spTgt spid="32"/>
                                        </p:tgtEl>
                                        <p:attrNameLst>
                                          <p:attrName>style.visibility</p:attrName>
                                        </p:attrNameLst>
                                      </p:cBhvr>
                                      <p:to>
                                        <p:strVal val="visible"/>
                                      </p:to>
                                    </p:set>
                                  </p:childTnLst>
                                </p:cTn>
                              </p:par>
                            </p:childTnLst>
                          </p:cTn>
                        </p:par>
                        <p:par>
                          <p:cTn id="112" fill="hold">
                            <p:stCondLst>
                              <p:cond delay="5500"/>
                            </p:stCondLst>
                            <p:childTnLst>
                              <p:par>
                                <p:cTn id="113" presetID="1" presetClass="entr" presetSubtype="0" fill="hold" grpId="0" nodeType="afterEffect">
                                  <p:stCondLst>
                                    <p:cond delay="0"/>
                                  </p:stCondLst>
                                  <p:childTnLst>
                                    <p:set>
                                      <p:cBhvr>
                                        <p:cTn id="114" dur="1" fill="hold">
                                          <p:stCondLst>
                                            <p:cond delay="999"/>
                                          </p:stCondLst>
                                        </p:cTn>
                                        <p:tgtEl>
                                          <p:spTgt spid="33"/>
                                        </p:tgtEl>
                                        <p:attrNameLst>
                                          <p:attrName>style.visibility</p:attrName>
                                        </p:attrNameLst>
                                      </p:cBhvr>
                                      <p:to>
                                        <p:strVal val="visible"/>
                                      </p:to>
                                    </p:set>
                                  </p:childTnLst>
                                </p:cTn>
                              </p:par>
                            </p:childTnLst>
                          </p:cTn>
                        </p:par>
                        <p:par>
                          <p:cTn id="115" fill="hold">
                            <p:stCondLst>
                              <p:cond delay="6500"/>
                            </p:stCondLst>
                            <p:childTnLst>
                              <p:par>
                                <p:cTn id="116" presetID="1" presetClass="entr" presetSubtype="0" fill="hold" grpId="0" nodeType="afterEffect">
                                  <p:stCondLst>
                                    <p:cond delay="0"/>
                                  </p:stCondLst>
                                  <p:childTnLst>
                                    <p:set>
                                      <p:cBhvr>
                                        <p:cTn id="117" dur="1" fill="hold">
                                          <p:stCondLst>
                                            <p:cond delay="999"/>
                                          </p:stCondLst>
                                        </p:cTn>
                                        <p:tgtEl>
                                          <p:spTgt spid="34"/>
                                        </p:tgtEl>
                                        <p:attrNameLst>
                                          <p:attrName>style.visibility</p:attrName>
                                        </p:attrNameLst>
                                      </p:cBhvr>
                                      <p:to>
                                        <p:strVal val="visible"/>
                                      </p:to>
                                    </p:set>
                                  </p:childTnLst>
                                </p:cTn>
                              </p:par>
                            </p:childTnLst>
                          </p:cTn>
                        </p:par>
                        <p:par>
                          <p:cTn id="118" fill="hold">
                            <p:stCondLst>
                              <p:cond delay="7500"/>
                            </p:stCondLst>
                            <p:childTnLst>
                              <p:par>
                                <p:cTn id="119" presetID="1" presetClass="entr" presetSubtype="0" fill="hold" grpId="0" nodeType="afterEffect">
                                  <p:stCondLst>
                                    <p:cond delay="0"/>
                                  </p:stCondLst>
                                  <p:childTnLst>
                                    <p:set>
                                      <p:cBhvr>
                                        <p:cTn id="120" dur="1" fill="hold">
                                          <p:stCondLst>
                                            <p:cond delay="999"/>
                                          </p:stCondLst>
                                        </p:cTn>
                                        <p:tgtEl>
                                          <p:spTgt spid="35"/>
                                        </p:tgtEl>
                                        <p:attrNameLst>
                                          <p:attrName>style.visibility</p:attrName>
                                        </p:attrNameLst>
                                      </p:cBhvr>
                                      <p:to>
                                        <p:strVal val="visible"/>
                                      </p:to>
                                    </p:set>
                                  </p:childTnLst>
                                </p:cTn>
                              </p:par>
                            </p:childTnLst>
                          </p:cTn>
                        </p:par>
                        <p:par>
                          <p:cTn id="121" fill="hold">
                            <p:stCondLst>
                              <p:cond delay="8500"/>
                            </p:stCondLst>
                            <p:childTnLst>
                              <p:par>
                                <p:cTn id="122" presetID="1" presetClass="entr" presetSubtype="0" fill="hold" grpId="0" nodeType="afterEffect">
                                  <p:stCondLst>
                                    <p:cond delay="0"/>
                                  </p:stCondLst>
                                  <p:childTnLst>
                                    <p:set>
                                      <p:cBhvr>
                                        <p:cTn id="123" dur="1" fill="hold">
                                          <p:stCondLst>
                                            <p:cond delay="999"/>
                                          </p:stCondLst>
                                        </p:cTn>
                                        <p:tgtEl>
                                          <p:spTgt spid="36"/>
                                        </p:tgtEl>
                                        <p:attrNameLst>
                                          <p:attrName>style.visibility</p:attrName>
                                        </p:attrNameLst>
                                      </p:cBhvr>
                                      <p:to>
                                        <p:strVal val="visible"/>
                                      </p:to>
                                    </p:set>
                                  </p:childTnLst>
                                </p:cTn>
                              </p:par>
                            </p:childTnLst>
                          </p:cTn>
                        </p:par>
                        <p:par>
                          <p:cTn id="124" fill="hold">
                            <p:stCondLst>
                              <p:cond delay="9500"/>
                            </p:stCondLst>
                            <p:childTnLst>
                              <p:par>
                                <p:cTn id="125" presetID="1" presetClass="entr" presetSubtype="0" fill="hold" grpId="0" nodeType="afterEffect">
                                  <p:stCondLst>
                                    <p:cond delay="0"/>
                                  </p:stCondLst>
                                  <p:childTnLst>
                                    <p:set>
                                      <p:cBhvr>
                                        <p:cTn id="126" dur="1" fill="hold">
                                          <p:stCondLst>
                                            <p:cond delay="999"/>
                                          </p:stCondLst>
                                        </p:cTn>
                                        <p:tgtEl>
                                          <p:spTgt spid="37"/>
                                        </p:tgtEl>
                                        <p:attrNameLst>
                                          <p:attrName>style.visibility</p:attrName>
                                        </p:attrNameLst>
                                      </p:cBhvr>
                                      <p:to>
                                        <p:strVal val="visible"/>
                                      </p:to>
                                    </p:se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999"/>
                                          </p:stCondLst>
                                        </p:cTn>
                                        <p:tgtEl>
                                          <p:spTgt spid="38"/>
                                        </p:tgtEl>
                                        <p:attrNameLst>
                                          <p:attrName>style.visibility</p:attrName>
                                        </p:attrNameLst>
                                      </p:cBhvr>
                                      <p:to>
                                        <p:strVal val="visible"/>
                                      </p:to>
                                    </p:set>
                                  </p:childTnLst>
                                </p:cTn>
                              </p:par>
                            </p:childTnLst>
                          </p:cTn>
                        </p:par>
                        <p:par>
                          <p:cTn id="130" fill="hold">
                            <p:stCondLst>
                              <p:cond delay="11500"/>
                            </p:stCondLst>
                            <p:childTnLst>
                              <p:par>
                                <p:cTn id="131" presetID="1" presetClass="entr" presetSubtype="0" fill="hold" grpId="0" nodeType="afterEffect">
                                  <p:stCondLst>
                                    <p:cond delay="0"/>
                                  </p:stCondLst>
                                  <p:childTnLst>
                                    <p:set>
                                      <p:cBhvr>
                                        <p:cTn id="132"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7"/>
                  </p:tgtEl>
                </p:cond>
              </p:nextCondLst>
            </p:seq>
          </p:childTnLst>
        </p:cTn>
      </p:par>
    </p:tnLst>
    <p:bldLst>
      <p:bldP spid="6" grpId="0" animBg="1"/>
      <p:bldP spid="7" grpId="0"/>
      <p:bldP spid="9" grpId="0" animBg="1"/>
      <p:bldP spid="10" grpId="0" animBg="1"/>
      <p:bldP spid="11" grpId="0" animBg="1"/>
      <p:bldP spid="12"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92;p45">
            <a:extLst>
              <a:ext uri="{FF2B5EF4-FFF2-40B4-BE49-F238E27FC236}">
                <a16:creationId xmlns:a16="http://schemas.microsoft.com/office/drawing/2014/main" id="{B2D7DB8B-2C38-434B-899C-8E728CACED70}"/>
              </a:ext>
            </a:extLst>
          </p:cNvPr>
          <p:cNvSpPr/>
          <p:nvPr/>
        </p:nvSpPr>
        <p:spPr>
          <a:xfrm rot="16200000">
            <a:off x="6224422" y="-2871623"/>
            <a:ext cx="1984629" cy="887087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TextBox 5">
            <a:extLst>
              <a:ext uri="{FF2B5EF4-FFF2-40B4-BE49-F238E27FC236}">
                <a16:creationId xmlns:a16="http://schemas.microsoft.com/office/drawing/2014/main" id="{0CE12EA7-90E2-4BE7-A41D-4E9BF0851E29}"/>
              </a:ext>
            </a:extLst>
          </p:cNvPr>
          <p:cNvSpPr txBox="1"/>
          <p:nvPr/>
        </p:nvSpPr>
        <p:spPr>
          <a:xfrm>
            <a:off x="2908300" y="927307"/>
            <a:ext cx="8642273" cy="1169551"/>
          </a:xfrm>
          <a:prstGeom prst="rect">
            <a:avLst/>
          </a:prstGeom>
          <a:noFill/>
        </p:spPr>
        <p:txBody>
          <a:bodyPr wrap="square">
            <a:spAutoFit/>
          </a:bodyPr>
          <a:lstStyle/>
          <a:p>
            <a:pPr algn="ctr"/>
            <a:r>
              <a:rPr lang="en-US" sz="3500" dirty="0" err="1">
                <a:solidFill>
                  <a:srgbClr val="FF0000"/>
                </a:solidFill>
                <a:latin typeface="#9Slide03 Ample" panose="02000000000000000000" pitchFamily="2" charset="0"/>
              </a:rPr>
              <a:t>Câu</a:t>
            </a:r>
            <a:r>
              <a:rPr lang="en-US" sz="3500" dirty="0">
                <a:solidFill>
                  <a:srgbClr val="FF0000"/>
                </a:solidFill>
                <a:latin typeface="#9Slide03 Ample" panose="02000000000000000000" pitchFamily="2" charset="0"/>
              </a:rPr>
              <a:t> 2. </a:t>
            </a:r>
            <a:r>
              <a:rPr lang="en-US" sz="3500" dirty="0" err="1">
                <a:solidFill>
                  <a:srgbClr val="FF0000"/>
                </a:solidFill>
                <a:latin typeface="#9Slide03 Ample" panose="02000000000000000000" pitchFamily="2" charset="0"/>
              </a:rPr>
              <a:t>Sử</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dụng</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từ</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ngữ</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phù</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hợp</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với</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nghĩa</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của</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văn</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bản</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thể</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hiện</a:t>
            </a:r>
            <a:r>
              <a:rPr lang="en-US" sz="3500" dirty="0">
                <a:solidFill>
                  <a:srgbClr val="FF0000"/>
                </a:solidFill>
                <a:latin typeface="#9Slide03 Ample" panose="02000000000000000000" pitchFamily="2" charset="0"/>
              </a:rPr>
              <a:t> qua </a:t>
            </a:r>
            <a:r>
              <a:rPr lang="en-US" sz="3500" dirty="0" err="1">
                <a:solidFill>
                  <a:srgbClr val="FF0000"/>
                </a:solidFill>
                <a:latin typeface="#9Slide03 Ample" panose="02000000000000000000" pitchFamily="2" charset="0"/>
              </a:rPr>
              <a:t>các</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phương</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diện</a:t>
            </a:r>
            <a:r>
              <a:rPr lang="en-US" sz="3500" dirty="0">
                <a:solidFill>
                  <a:srgbClr val="FF0000"/>
                </a:solidFill>
                <a:latin typeface="#9Slide03 Ample" panose="02000000000000000000" pitchFamily="2" charset="0"/>
              </a:rPr>
              <a:t> </a:t>
            </a:r>
            <a:r>
              <a:rPr lang="en-US" sz="3500" dirty="0" err="1">
                <a:solidFill>
                  <a:srgbClr val="FF0000"/>
                </a:solidFill>
                <a:latin typeface="#9Slide03 Ample" panose="02000000000000000000" pitchFamily="2" charset="0"/>
              </a:rPr>
              <a:t>nào</a:t>
            </a:r>
            <a:r>
              <a:rPr lang="en-US" sz="3500" dirty="0">
                <a:solidFill>
                  <a:srgbClr val="FF0000"/>
                </a:solidFill>
                <a:latin typeface="#9Slide03 Ample" panose="02000000000000000000" pitchFamily="2" charset="0"/>
              </a:rPr>
              <a:t>?</a:t>
            </a:r>
          </a:p>
        </p:txBody>
      </p:sp>
      <p:sp>
        <p:nvSpPr>
          <p:cNvPr id="8" name="Rectangle 7">
            <a:extLst>
              <a:ext uri="{FF2B5EF4-FFF2-40B4-BE49-F238E27FC236}">
                <a16:creationId xmlns:a16="http://schemas.microsoft.com/office/drawing/2014/main" id="{585E57A7-F8C1-4CBC-83C4-62D7D6392357}"/>
              </a:ext>
            </a:extLst>
          </p:cNvPr>
          <p:cNvSpPr/>
          <p:nvPr/>
        </p:nvSpPr>
        <p:spPr>
          <a:xfrm>
            <a:off x="444499" y="2967866"/>
            <a:ext cx="5382969" cy="1412628"/>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A. </a:t>
            </a:r>
            <a:r>
              <a:rPr lang="en-US" sz="2800" dirty="0" err="1">
                <a:solidFill>
                  <a:schemeClr val="tx1"/>
                </a:solidFill>
                <a:latin typeface="#9Slide03 AmpleSoft" panose="02000000000000000000" pitchFamily="2" charset="0"/>
              </a:rPr>
              <a:t>Đề</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tài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bản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Về</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hóa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giáo</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dục</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thể</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thao</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kinh</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tế</a:t>
            </a:r>
            <a:r>
              <a:rPr lang="en-US" sz="2800" dirty="0">
                <a:solidFill>
                  <a:schemeClr val="tx1"/>
                </a:solidFill>
                <a:latin typeface="#9Slide03 AmpleSoft" panose="02000000000000000000" pitchFamily="2" charset="0"/>
              </a:rPr>
              <a:t>, …)</a:t>
            </a:r>
          </a:p>
        </p:txBody>
      </p:sp>
      <p:sp>
        <p:nvSpPr>
          <p:cNvPr id="9" name="Rectangle 8">
            <a:extLst>
              <a:ext uri="{FF2B5EF4-FFF2-40B4-BE49-F238E27FC236}">
                <a16:creationId xmlns:a16="http://schemas.microsoft.com/office/drawing/2014/main" id="{4E925807-E277-44B7-B2F6-3084811534F0}"/>
              </a:ext>
            </a:extLst>
          </p:cNvPr>
          <p:cNvSpPr/>
          <p:nvPr/>
        </p:nvSpPr>
        <p:spPr>
          <a:xfrm>
            <a:off x="6364532" y="2972394"/>
            <a:ext cx="5382967"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B. </a:t>
            </a:r>
            <a:r>
              <a:rPr lang="en-US" sz="2800" dirty="0" err="1">
                <a:solidFill>
                  <a:schemeClr val="tx1"/>
                </a:solidFill>
                <a:latin typeface="#9Slide03 AmpleSoft" panose="02000000000000000000" pitchFamily="2" charset="0"/>
              </a:rPr>
              <a:t>Tính</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chất</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của</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loại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bản</a:t>
            </a:r>
            <a:r>
              <a:rPr lang="en-US" sz="2800" dirty="0">
                <a:solidFill>
                  <a:schemeClr val="tx1"/>
                </a:solidFill>
                <a:latin typeface="#9Slide03 AmpleSoft" panose="02000000000000000000" pitchFamily="2" charset="0"/>
              </a:rPr>
              <a:t> (Văn </a:t>
            </a:r>
            <a:r>
              <a:rPr lang="en-US" sz="2800" dirty="0" err="1">
                <a:solidFill>
                  <a:schemeClr val="tx1"/>
                </a:solidFill>
                <a:latin typeface="#9Slide03 AmpleSoft" panose="02000000000000000000" pitchFamily="2" charset="0"/>
              </a:rPr>
              <a:t>bản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hành</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chính</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bản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giải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trí</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bản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học</a:t>
            </a:r>
            <a:r>
              <a:rPr lang="en-US" sz="2800" dirty="0">
                <a:solidFill>
                  <a:schemeClr val="tx1"/>
                </a:solidFill>
                <a:latin typeface="#9Slide03 AmpleSoft" panose="02000000000000000000" pitchFamily="2" charset="0"/>
              </a:rPr>
              <a:t>, …)</a:t>
            </a:r>
          </a:p>
        </p:txBody>
      </p:sp>
      <p:sp>
        <p:nvSpPr>
          <p:cNvPr id="10" name="Rectangle 9">
            <a:extLst>
              <a:ext uri="{FF2B5EF4-FFF2-40B4-BE49-F238E27FC236}">
                <a16:creationId xmlns:a16="http://schemas.microsoft.com/office/drawing/2014/main" id="{58BFFDE5-1C2E-4B06-99D5-C9BBDB042DBE}"/>
              </a:ext>
            </a:extLst>
          </p:cNvPr>
          <p:cNvSpPr/>
          <p:nvPr/>
        </p:nvSpPr>
        <p:spPr>
          <a:xfrm>
            <a:off x="444500" y="4891086"/>
            <a:ext cx="5382969"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C. </a:t>
            </a:r>
            <a:r>
              <a:rPr lang="en-US" sz="2800" dirty="0" err="1">
                <a:solidFill>
                  <a:schemeClr val="tx1"/>
                </a:solidFill>
                <a:latin typeface="#9Slide03 AmpleSoft" panose="02000000000000000000" pitchFamily="2" charset="0"/>
              </a:rPr>
              <a:t>Bạn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đọc</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Già</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trẻ</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người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hâm</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mộ</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thể</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thao</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người</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yêu</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văn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thơ</a:t>
            </a:r>
            <a:r>
              <a:rPr lang="en-US" sz="2800" dirty="0">
                <a:solidFill>
                  <a:schemeClr val="tx1"/>
                </a:solidFill>
                <a:latin typeface="#9Slide03 AmpleSoft" panose="02000000000000000000" pitchFamily="2" charset="0"/>
              </a:rPr>
              <a:t>, …)</a:t>
            </a:r>
          </a:p>
        </p:txBody>
      </p:sp>
      <p:sp>
        <p:nvSpPr>
          <p:cNvPr id="11" name="Rectangle 10">
            <a:extLst>
              <a:ext uri="{FF2B5EF4-FFF2-40B4-BE49-F238E27FC236}">
                <a16:creationId xmlns:a16="http://schemas.microsoft.com/office/drawing/2014/main" id="{3D3FE25A-D09F-4A4C-B2A5-3C8EAF3B7EC7}"/>
              </a:ext>
            </a:extLst>
          </p:cNvPr>
          <p:cNvSpPr/>
          <p:nvPr/>
        </p:nvSpPr>
        <p:spPr>
          <a:xfrm>
            <a:off x="6364532" y="4891085"/>
            <a:ext cx="5382967"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D. </a:t>
            </a:r>
            <a:r>
              <a:rPr lang="en-US" sz="2800" dirty="0" err="1">
                <a:solidFill>
                  <a:schemeClr val="tx1"/>
                </a:solidFill>
                <a:latin typeface="#9Slide03 AmpleSoft" panose="02000000000000000000" pitchFamily="2" charset="0"/>
              </a:rPr>
              <a:t>Cả</a:t>
            </a:r>
            <a:r>
              <a:rPr lang="en-US" sz="2800" dirty="0">
                <a:solidFill>
                  <a:schemeClr val="tx1"/>
                </a:solidFill>
                <a:latin typeface="#9Slide03 AmpleSoft" panose="02000000000000000000" pitchFamily="2" charset="0"/>
              </a:rPr>
              <a:t> 3 </a:t>
            </a:r>
            <a:r>
              <a:rPr lang="en-US" sz="2800" dirty="0" err="1">
                <a:solidFill>
                  <a:schemeClr val="tx1"/>
                </a:solidFill>
                <a:latin typeface="#9Slide03 AmpleSoft" panose="02000000000000000000" pitchFamily="2" charset="0"/>
              </a:rPr>
              <a:t>phương</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án</a:t>
            </a:r>
            <a:r>
              <a:rPr lang="en-US" sz="2800" dirty="0">
                <a:solidFill>
                  <a:schemeClr val="tx1"/>
                </a:solidFill>
                <a:latin typeface="#9Slide03 AmpleSoft" panose="02000000000000000000" pitchFamily="2" charset="0"/>
              </a:rPr>
              <a:t> </a:t>
            </a:r>
            <a:r>
              <a:rPr lang="en-US" sz="2800" dirty="0" err="1">
                <a:solidFill>
                  <a:schemeClr val="tx1"/>
                </a:solidFill>
                <a:latin typeface="#9Slide03 AmpleSoft" panose="02000000000000000000" pitchFamily="2" charset="0"/>
              </a:rPr>
              <a:t>trên</a:t>
            </a:r>
            <a:endParaRPr lang="en-US" sz="2800" dirty="0">
              <a:solidFill>
                <a:schemeClr val="tx1"/>
              </a:solidFill>
              <a:latin typeface="#9Slide03 AmpleSoft" panose="02000000000000000000" pitchFamily="2" charset="0"/>
            </a:endParaRPr>
          </a:p>
        </p:txBody>
      </p:sp>
      <p:pic>
        <p:nvPicPr>
          <p:cNvPr id="12" name="Picture 11">
            <a:extLst>
              <a:ext uri="{FF2B5EF4-FFF2-40B4-BE49-F238E27FC236}">
                <a16:creationId xmlns:a16="http://schemas.microsoft.com/office/drawing/2014/main" id="{302EFBD1-32E7-4FA6-A5AF-4B4D24DFA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7418" y="3337356"/>
            <a:ext cx="805722" cy="708059"/>
          </a:xfrm>
          <a:prstGeom prst="rect">
            <a:avLst/>
          </a:prstGeom>
        </p:spPr>
      </p:pic>
      <p:pic>
        <p:nvPicPr>
          <p:cNvPr id="13" name="Picture 12">
            <a:extLst>
              <a:ext uri="{FF2B5EF4-FFF2-40B4-BE49-F238E27FC236}">
                <a16:creationId xmlns:a16="http://schemas.microsoft.com/office/drawing/2014/main" id="{4A631A30-05AA-48B0-81C0-093345ED58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1753" y="5235606"/>
            <a:ext cx="732404" cy="643628"/>
          </a:xfrm>
          <a:prstGeom prst="rect">
            <a:avLst/>
          </a:prstGeom>
        </p:spPr>
      </p:pic>
      <p:pic>
        <p:nvPicPr>
          <p:cNvPr id="14" name="Picture 13">
            <a:extLst>
              <a:ext uri="{FF2B5EF4-FFF2-40B4-BE49-F238E27FC236}">
                <a16:creationId xmlns:a16="http://schemas.microsoft.com/office/drawing/2014/main" id="{C43B8903-0850-4A95-B111-74A7FA620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6381" y="5235606"/>
            <a:ext cx="804742" cy="643793"/>
          </a:xfrm>
          <a:prstGeom prst="rect">
            <a:avLst/>
          </a:prstGeom>
        </p:spPr>
      </p:pic>
      <p:pic>
        <p:nvPicPr>
          <p:cNvPr id="15" name="Picture 14">
            <a:extLst>
              <a:ext uri="{FF2B5EF4-FFF2-40B4-BE49-F238E27FC236}">
                <a16:creationId xmlns:a16="http://schemas.microsoft.com/office/drawing/2014/main" id="{F42A7950-9D75-4207-A66A-341728107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6381" y="3401622"/>
            <a:ext cx="732592" cy="643793"/>
          </a:xfrm>
          <a:prstGeom prst="rect">
            <a:avLst/>
          </a:prstGeom>
        </p:spPr>
      </p:pic>
      <p:sp>
        <p:nvSpPr>
          <p:cNvPr id="2" name="Rectangle: Rounded Corners 1">
            <a:extLst>
              <a:ext uri="{FF2B5EF4-FFF2-40B4-BE49-F238E27FC236}">
                <a16:creationId xmlns:a16="http://schemas.microsoft.com/office/drawing/2014/main" id="{5BC725D1-5989-1CC0-D00D-4A04C70F32F4}"/>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754456A2-2081-51FC-5356-3DED3F21330E}"/>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 name="Rectangle: Rounded Corners 3">
            <a:extLst>
              <a:ext uri="{FF2B5EF4-FFF2-40B4-BE49-F238E27FC236}">
                <a16:creationId xmlns:a16="http://schemas.microsoft.com/office/drawing/2014/main" id="{EFD09ED4-259E-3929-7575-802335965BD3}"/>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7" name="Rectangle: Rounded Corners 6">
            <a:extLst>
              <a:ext uri="{FF2B5EF4-FFF2-40B4-BE49-F238E27FC236}">
                <a16:creationId xmlns:a16="http://schemas.microsoft.com/office/drawing/2014/main" id="{984EFC74-E789-AAE4-5FA4-852E54B6B1E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6" name="Rectangle: Rounded Corners 15">
            <a:extLst>
              <a:ext uri="{FF2B5EF4-FFF2-40B4-BE49-F238E27FC236}">
                <a16:creationId xmlns:a16="http://schemas.microsoft.com/office/drawing/2014/main" id="{494D708E-B9F3-CDB3-F394-40B848C0A69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7" name="Rectangle: Rounded Corners 16">
            <a:extLst>
              <a:ext uri="{FF2B5EF4-FFF2-40B4-BE49-F238E27FC236}">
                <a16:creationId xmlns:a16="http://schemas.microsoft.com/office/drawing/2014/main" id="{4C33012B-10A1-0B1F-B55A-6B56155F1C4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9" name="Rectangle: Rounded Corners 18">
            <a:extLst>
              <a:ext uri="{FF2B5EF4-FFF2-40B4-BE49-F238E27FC236}">
                <a16:creationId xmlns:a16="http://schemas.microsoft.com/office/drawing/2014/main" id="{604EFE45-FA39-2361-AB80-00176F48864E}"/>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20" name="Rectangle: Rounded Corners 19">
            <a:extLst>
              <a:ext uri="{FF2B5EF4-FFF2-40B4-BE49-F238E27FC236}">
                <a16:creationId xmlns:a16="http://schemas.microsoft.com/office/drawing/2014/main" id="{2FBD855D-9A35-B2C4-AC65-5451099AF4AF}"/>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21" name="Rectangle: Rounded Corners 20">
            <a:extLst>
              <a:ext uri="{FF2B5EF4-FFF2-40B4-BE49-F238E27FC236}">
                <a16:creationId xmlns:a16="http://schemas.microsoft.com/office/drawing/2014/main" id="{1073D82B-D882-5F25-095B-B18560308F9E}"/>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22" name="Rectangle: Rounded Corners 21">
            <a:extLst>
              <a:ext uri="{FF2B5EF4-FFF2-40B4-BE49-F238E27FC236}">
                <a16:creationId xmlns:a16="http://schemas.microsoft.com/office/drawing/2014/main" id="{9C4B9A86-4FB3-EB18-3530-C2BAAB4B4DEA}"/>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23" name="Rectangle: Rounded Corners 22">
            <a:extLst>
              <a:ext uri="{FF2B5EF4-FFF2-40B4-BE49-F238E27FC236}">
                <a16:creationId xmlns:a16="http://schemas.microsoft.com/office/drawing/2014/main" id="{70E6256A-4CCB-46F2-B5BE-82F55A9AC8BB}"/>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24" name="Rectangle: Rounded Corners 23">
            <a:extLst>
              <a:ext uri="{FF2B5EF4-FFF2-40B4-BE49-F238E27FC236}">
                <a16:creationId xmlns:a16="http://schemas.microsoft.com/office/drawing/2014/main" id="{29221CDA-4D7D-AEFC-B6D6-A789DF2D904F}"/>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25" name="Rectangle: Rounded Corners 24">
            <a:extLst>
              <a:ext uri="{FF2B5EF4-FFF2-40B4-BE49-F238E27FC236}">
                <a16:creationId xmlns:a16="http://schemas.microsoft.com/office/drawing/2014/main" id="{9E527602-C210-6119-E2E8-6E01010D7A81}"/>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64858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00B05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
                                        </p:tgtEl>
                                      </p:cBhvr>
                                    </p:animEffect>
                                    <p:animScale>
                                      <p:cBhvr>
                                        <p:cTn id="96" dur="250" autoRev="1" fill="hold"/>
                                        <p:tgtEl>
                                          <p:spTgt spid="2"/>
                                        </p:tgtEl>
                                      </p:cBhvr>
                                      <p:by x="105000" y="105000"/>
                                    </p:animScale>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999"/>
                                          </p:stCondLst>
                                        </p:cTn>
                                        <p:tgtEl>
                                          <p:spTgt spid="3"/>
                                        </p:tgtEl>
                                        <p:attrNameLst>
                                          <p:attrName>style.visibility</p:attrName>
                                        </p:attrNameLst>
                                      </p:cBhvr>
                                      <p:to>
                                        <p:strVal val="visible"/>
                                      </p:to>
                                    </p:set>
                                  </p:childTnLst>
                                </p:cTn>
                              </p:par>
                            </p:childTnLst>
                          </p:cTn>
                        </p:par>
                        <p:par>
                          <p:cTn id="100" fill="hold">
                            <p:stCondLst>
                              <p:cond delay="1500"/>
                            </p:stCondLst>
                            <p:childTnLst>
                              <p:par>
                                <p:cTn id="101" presetID="1" presetClass="entr" presetSubtype="0" fill="hold" grpId="0" nodeType="afterEffect">
                                  <p:stCondLst>
                                    <p:cond delay="0"/>
                                  </p:stCondLst>
                                  <p:childTnLst>
                                    <p:set>
                                      <p:cBhvr>
                                        <p:cTn id="102" dur="1" fill="hold">
                                          <p:stCondLst>
                                            <p:cond delay="999"/>
                                          </p:stCondLst>
                                        </p:cTn>
                                        <p:tgtEl>
                                          <p:spTgt spid="4"/>
                                        </p:tgtEl>
                                        <p:attrNameLst>
                                          <p:attrName>style.visibility</p:attrName>
                                        </p:attrNameLst>
                                      </p:cBhvr>
                                      <p:to>
                                        <p:strVal val="visible"/>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999"/>
                                          </p:stCondLst>
                                        </p:cTn>
                                        <p:tgtEl>
                                          <p:spTgt spid="7"/>
                                        </p:tgtEl>
                                        <p:attrNameLst>
                                          <p:attrName>style.visibility</p:attrName>
                                        </p:attrNameLst>
                                      </p:cBhvr>
                                      <p:to>
                                        <p:strVal val="visible"/>
                                      </p:to>
                                    </p:set>
                                  </p:childTnLst>
                                </p:cTn>
                              </p:par>
                            </p:childTnLst>
                          </p:cTn>
                        </p:par>
                        <p:par>
                          <p:cTn id="106" fill="hold">
                            <p:stCondLst>
                              <p:cond delay="3500"/>
                            </p:stCondLst>
                            <p:childTnLst>
                              <p:par>
                                <p:cTn id="107" presetID="1" presetClass="entr" presetSubtype="0" fill="hold" grpId="0" nodeType="afterEffect">
                                  <p:stCondLst>
                                    <p:cond delay="0"/>
                                  </p:stCondLst>
                                  <p:childTnLst>
                                    <p:set>
                                      <p:cBhvr>
                                        <p:cTn id="108" dur="1" fill="hold">
                                          <p:stCondLst>
                                            <p:cond delay="999"/>
                                          </p:stCondLst>
                                        </p:cTn>
                                        <p:tgtEl>
                                          <p:spTgt spid="16"/>
                                        </p:tgtEl>
                                        <p:attrNameLst>
                                          <p:attrName>style.visibility</p:attrName>
                                        </p:attrNameLst>
                                      </p:cBhvr>
                                      <p:to>
                                        <p:strVal val="visible"/>
                                      </p:to>
                                    </p:set>
                                  </p:childTnLst>
                                </p:cTn>
                              </p:par>
                            </p:childTnLst>
                          </p:cTn>
                        </p:par>
                        <p:par>
                          <p:cTn id="109" fill="hold">
                            <p:stCondLst>
                              <p:cond delay="4500"/>
                            </p:stCondLst>
                            <p:childTnLst>
                              <p:par>
                                <p:cTn id="110" presetID="1" presetClass="entr" presetSubtype="0" fill="hold" grpId="0" nodeType="afterEffect">
                                  <p:stCondLst>
                                    <p:cond delay="0"/>
                                  </p:stCondLst>
                                  <p:childTnLst>
                                    <p:set>
                                      <p:cBhvr>
                                        <p:cTn id="111" dur="1" fill="hold">
                                          <p:stCondLst>
                                            <p:cond delay="999"/>
                                          </p:stCondLst>
                                        </p:cTn>
                                        <p:tgtEl>
                                          <p:spTgt spid="17"/>
                                        </p:tgtEl>
                                        <p:attrNameLst>
                                          <p:attrName>style.visibility</p:attrName>
                                        </p:attrNameLst>
                                      </p:cBhvr>
                                      <p:to>
                                        <p:strVal val="visible"/>
                                      </p:to>
                                    </p:set>
                                  </p:childTnLst>
                                </p:cTn>
                              </p:par>
                            </p:childTnLst>
                          </p:cTn>
                        </p:par>
                        <p:par>
                          <p:cTn id="112" fill="hold">
                            <p:stCondLst>
                              <p:cond delay="5500"/>
                            </p:stCondLst>
                            <p:childTnLst>
                              <p:par>
                                <p:cTn id="113" presetID="1" presetClass="entr" presetSubtype="0" fill="hold" grpId="0" nodeType="afterEffect">
                                  <p:stCondLst>
                                    <p:cond delay="0"/>
                                  </p:stCondLst>
                                  <p:childTnLst>
                                    <p:set>
                                      <p:cBhvr>
                                        <p:cTn id="114" dur="1" fill="hold">
                                          <p:stCondLst>
                                            <p:cond delay="999"/>
                                          </p:stCondLst>
                                        </p:cTn>
                                        <p:tgtEl>
                                          <p:spTgt spid="19"/>
                                        </p:tgtEl>
                                        <p:attrNameLst>
                                          <p:attrName>style.visibility</p:attrName>
                                        </p:attrNameLst>
                                      </p:cBhvr>
                                      <p:to>
                                        <p:strVal val="visible"/>
                                      </p:to>
                                    </p:set>
                                  </p:childTnLst>
                                </p:cTn>
                              </p:par>
                            </p:childTnLst>
                          </p:cTn>
                        </p:par>
                        <p:par>
                          <p:cTn id="115" fill="hold">
                            <p:stCondLst>
                              <p:cond delay="6500"/>
                            </p:stCondLst>
                            <p:childTnLst>
                              <p:par>
                                <p:cTn id="116" presetID="1" presetClass="entr" presetSubtype="0" fill="hold" grpId="0" nodeType="afterEffect">
                                  <p:stCondLst>
                                    <p:cond delay="0"/>
                                  </p:stCondLst>
                                  <p:childTnLst>
                                    <p:set>
                                      <p:cBhvr>
                                        <p:cTn id="117" dur="1" fill="hold">
                                          <p:stCondLst>
                                            <p:cond delay="999"/>
                                          </p:stCondLst>
                                        </p:cTn>
                                        <p:tgtEl>
                                          <p:spTgt spid="20"/>
                                        </p:tgtEl>
                                        <p:attrNameLst>
                                          <p:attrName>style.visibility</p:attrName>
                                        </p:attrNameLst>
                                      </p:cBhvr>
                                      <p:to>
                                        <p:strVal val="visible"/>
                                      </p:to>
                                    </p:set>
                                  </p:childTnLst>
                                </p:cTn>
                              </p:par>
                            </p:childTnLst>
                          </p:cTn>
                        </p:par>
                        <p:par>
                          <p:cTn id="118" fill="hold">
                            <p:stCondLst>
                              <p:cond delay="7500"/>
                            </p:stCondLst>
                            <p:childTnLst>
                              <p:par>
                                <p:cTn id="119" presetID="1" presetClass="entr" presetSubtype="0" fill="hold" grpId="0" nodeType="afterEffect">
                                  <p:stCondLst>
                                    <p:cond delay="0"/>
                                  </p:stCondLst>
                                  <p:childTnLst>
                                    <p:set>
                                      <p:cBhvr>
                                        <p:cTn id="120" dur="1" fill="hold">
                                          <p:stCondLst>
                                            <p:cond delay="999"/>
                                          </p:stCondLst>
                                        </p:cTn>
                                        <p:tgtEl>
                                          <p:spTgt spid="21"/>
                                        </p:tgtEl>
                                        <p:attrNameLst>
                                          <p:attrName>style.visibility</p:attrName>
                                        </p:attrNameLst>
                                      </p:cBhvr>
                                      <p:to>
                                        <p:strVal val="visible"/>
                                      </p:to>
                                    </p:set>
                                  </p:childTnLst>
                                </p:cTn>
                              </p:par>
                            </p:childTnLst>
                          </p:cTn>
                        </p:par>
                        <p:par>
                          <p:cTn id="121" fill="hold">
                            <p:stCondLst>
                              <p:cond delay="8500"/>
                            </p:stCondLst>
                            <p:childTnLst>
                              <p:par>
                                <p:cTn id="122" presetID="1" presetClass="entr" presetSubtype="0" fill="hold" grpId="0" nodeType="afterEffect">
                                  <p:stCondLst>
                                    <p:cond delay="0"/>
                                  </p:stCondLst>
                                  <p:childTnLst>
                                    <p:set>
                                      <p:cBhvr>
                                        <p:cTn id="123" dur="1" fill="hold">
                                          <p:stCondLst>
                                            <p:cond delay="999"/>
                                          </p:stCondLst>
                                        </p:cTn>
                                        <p:tgtEl>
                                          <p:spTgt spid="22"/>
                                        </p:tgtEl>
                                        <p:attrNameLst>
                                          <p:attrName>style.visibility</p:attrName>
                                        </p:attrNameLst>
                                      </p:cBhvr>
                                      <p:to>
                                        <p:strVal val="visible"/>
                                      </p:to>
                                    </p:set>
                                  </p:childTnLst>
                                </p:cTn>
                              </p:par>
                            </p:childTnLst>
                          </p:cTn>
                        </p:par>
                        <p:par>
                          <p:cTn id="124" fill="hold">
                            <p:stCondLst>
                              <p:cond delay="9500"/>
                            </p:stCondLst>
                            <p:childTnLst>
                              <p:par>
                                <p:cTn id="125" presetID="1" presetClass="entr" presetSubtype="0" fill="hold" grpId="0" nodeType="afterEffect">
                                  <p:stCondLst>
                                    <p:cond delay="0"/>
                                  </p:stCondLst>
                                  <p:childTnLst>
                                    <p:set>
                                      <p:cBhvr>
                                        <p:cTn id="126" dur="1" fill="hold">
                                          <p:stCondLst>
                                            <p:cond delay="999"/>
                                          </p:stCondLst>
                                        </p:cTn>
                                        <p:tgtEl>
                                          <p:spTgt spid="23"/>
                                        </p:tgtEl>
                                        <p:attrNameLst>
                                          <p:attrName>style.visibility</p:attrName>
                                        </p:attrNameLst>
                                      </p:cBhvr>
                                      <p:to>
                                        <p:strVal val="visible"/>
                                      </p:to>
                                    </p:se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999"/>
                                          </p:stCondLst>
                                        </p:cTn>
                                        <p:tgtEl>
                                          <p:spTgt spid="24"/>
                                        </p:tgtEl>
                                        <p:attrNameLst>
                                          <p:attrName>style.visibility</p:attrName>
                                        </p:attrNameLst>
                                      </p:cBhvr>
                                      <p:to>
                                        <p:strVal val="visible"/>
                                      </p:to>
                                    </p:set>
                                  </p:childTnLst>
                                </p:cTn>
                              </p:par>
                            </p:childTnLst>
                          </p:cTn>
                        </p:par>
                        <p:par>
                          <p:cTn id="130" fill="hold">
                            <p:stCondLst>
                              <p:cond delay="11500"/>
                            </p:stCondLst>
                            <p:childTnLst>
                              <p:par>
                                <p:cTn id="131" presetID="1" presetClass="entr" presetSubtype="0" fill="hold" grpId="0" nodeType="afterEffect">
                                  <p:stCondLst>
                                    <p:cond delay="0"/>
                                  </p:stCondLst>
                                  <p:childTnLst>
                                    <p:set>
                                      <p:cBhvr>
                                        <p:cTn id="13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p:bldP spid="8" grpId="0" animBg="1"/>
      <p:bldP spid="9" grpId="0" animBg="1"/>
      <p:bldP spid="10" grpId="0" animBg="1"/>
      <p:bldP spid="11" grpId="0" animBg="1"/>
      <p:bldP spid="2" grpId="0" animBg="1"/>
      <p:bldP spid="3" grpId="0" animBg="1"/>
      <p:bldP spid="4" grpId="0" animBg="1"/>
      <p:bldP spid="7" grpId="0" animBg="1"/>
      <p:bldP spid="16"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4E46F5-EEED-4506-86E9-0B6E62CAE884}"/>
              </a:ext>
            </a:extLst>
          </p:cNvPr>
          <p:cNvSpPr/>
          <p:nvPr/>
        </p:nvSpPr>
        <p:spPr>
          <a:xfrm>
            <a:off x="633888" y="2849396"/>
            <a:ext cx="5159079" cy="1513300"/>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A. </a:t>
            </a:r>
            <a:r>
              <a:rPr lang="en-US" sz="3000" dirty="0" err="1">
                <a:solidFill>
                  <a:schemeClr val="tx1"/>
                </a:solidFill>
                <a:latin typeface="#9Slide03 AmpleSoft" panose="02000000000000000000" pitchFamily="2" charset="0"/>
              </a:rPr>
              <a:t>Tính</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chất</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của</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loại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văn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và</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ngữ</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cảnh</a:t>
            </a:r>
            <a:endParaRPr lang="en-US" sz="3000" dirty="0">
              <a:solidFill>
                <a:schemeClr val="tx1"/>
              </a:solidFill>
              <a:latin typeface="#9Slide03 AmpleSoft" panose="02000000000000000000" pitchFamily="2" charset="0"/>
            </a:endParaRPr>
          </a:p>
        </p:txBody>
      </p:sp>
      <p:sp>
        <p:nvSpPr>
          <p:cNvPr id="6" name="Rectangle 5">
            <a:extLst>
              <a:ext uri="{FF2B5EF4-FFF2-40B4-BE49-F238E27FC236}">
                <a16:creationId xmlns:a16="http://schemas.microsoft.com/office/drawing/2014/main" id="{DC96012C-7292-4296-AB8A-F298C71557F9}"/>
              </a:ext>
            </a:extLst>
          </p:cNvPr>
          <p:cNvSpPr/>
          <p:nvPr/>
        </p:nvSpPr>
        <p:spPr>
          <a:xfrm>
            <a:off x="6373635" y="2819400"/>
            <a:ext cx="5235886" cy="1513300"/>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B. </a:t>
            </a:r>
            <a:r>
              <a:rPr lang="en-US" sz="3000" dirty="0" err="1">
                <a:solidFill>
                  <a:schemeClr val="tx1"/>
                </a:solidFill>
                <a:latin typeface="#9Slide03 AmpleSoft" panose="02000000000000000000" pitchFamily="2" charset="0"/>
              </a:rPr>
              <a:t>Tính</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chất</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của</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loại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văn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và</a:t>
            </a:r>
            <a:r>
              <a:rPr lang="en-US" sz="3000" dirty="0">
                <a:solidFill>
                  <a:schemeClr val="tx1"/>
                </a:solidFill>
                <a:latin typeface="#9Slide03 AmpleSoft" panose="02000000000000000000" pitchFamily="2" charset="0"/>
              </a:rPr>
              <a:t> dung </a:t>
            </a:r>
            <a:r>
              <a:rPr lang="en-US" sz="3000" dirty="0" err="1">
                <a:solidFill>
                  <a:schemeClr val="tx1"/>
                </a:solidFill>
                <a:latin typeface="#9Slide03 AmpleSoft" panose="02000000000000000000" pitchFamily="2" charset="0"/>
              </a:rPr>
              <a:t>lượng</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văn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bản</a:t>
            </a:r>
            <a:endParaRPr lang="en-US" sz="3000" dirty="0">
              <a:solidFill>
                <a:schemeClr val="tx1"/>
              </a:solidFill>
              <a:latin typeface="#9Slide03 AmpleSoft" panose="02000000000000000000" pitchFamily="2" charset="0"/>
            </a:endParaRPr>
          </a:p>
        </p:txBody>
      </p:sp>
      <p:sp>
        <p:nvSpPr>
          <p:cNvPr id="7" name="Rectangle 6">
            <a:extLst>
              <a:ext uri="{FF2B5EF4-FFF2-40B4-BE49-F238E27FC236}">
                <a16:creationId xmlns:a16="http://schemas.microsoft.com/office/drawing/2014/main" id="{EDB134D0-47D8-44F0-8EEF-AED2F9464867}"/>
              </a:ext>
            </a:extLst>
          </p:cNvPr>
          <p:cNvSpPr/>
          <p:nvPr/>
        </p:nvSpPr>
        <p:spPr>
          <a:xfrm>
            <a:off x="633888" y="4806482"/>
            <a:ext cx="5159079" cy="1513300"/>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C. Dung </a:t>
            </a:r>
            <a:r>
              <a:rPr lang="en-US" sz="3000" dirty="0" err="1">
                <a:solidFill>
                  <a:schemeClr val="tx1"/>
                </a:solidFill>
                <a:latin typeface="#9Slide03 AmpleSoft" panose="02000000000000000000" pitchFamily="2" charset="0"/>
              </a:rPr>
              <a:t>lượng</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của</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văn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và</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ngữ</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cảnh</a:t>
            </a:r>
            <a:endParaRPr lang="en-US" sz="3000" dirty="0">
              <a:solidFill>
                <a:schemeClr val="tx1"/>
              </a:solidFill>
              <a:latin typeface="#9Slide03 AmpleSoft" panose="02000000000000000000" pitchFamily="2" charset="0"/>
            </a:endParaRPr>
          </a:p>
        </p:txBody>
      </p:sp>
      <p:sp>
        <p:nvSpPr>
          <p:cNvPr id="8" name="Rectangle 7">
            <a:extLst>
              <a:ext uri="{FF2B5EF4-FFF2-40B4-BE49-F238E27FC236}">
                <a16:creationId xmlns:a16="http://schemas.microsoft.com/office/drawing/2014/main" id="{E29AE204-C3A7-4FEA-B876-DE2F84741E32}"/>
              </a:ext>
            </a:extLst>
          </p:cNvPr>
          <p:cNvSpPr/>
          <p:nvPr/>
        </p:nvSpPr>
        <p:spPr>
          <a:xfrm>
            <a:off x="6373635" y="4803541"/>
            <a:ext cx="5235886" cy="1513300"/>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D. </a:t>
            </a:r>
            <a:r>
              <a:rPr lang="en-US" sz="3000" dirty="0" err="1">
                <a:solidFill>
                  <a:schemeClr val="tx1"/>
                </a:solidFill>
                <a:latin typeface="#9Slide03 AmpleSoft" panose="02000000000000000000" pitchFamily="2" charset="0"/>
              </a:rPr>
              <a:t>Đề</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tài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của</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văn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tính</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chất</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của</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loại</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văn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bản</a:t>
            </a:r>
            <a:endParaRPr lang="en-US" sz="3000" dirty="0">
              <a:solidFill>
                <a:schemeClr val="tx1"/>
              </a:solidFill>
              <a:latin typeface="#9Slide03 AmpleSoft" panose="02000000000000000000" pitchFamily="2" charset="0"/>
            </a:endParaRPr>
          </a:p>
        </p:txBody>
      </p:sp>
      <p:pic>
        <p:nvPicPr>
          <p:cNvPr id="9" name="Picture 8">
            <a:extLst>
              <a:ext uri="{FF2B5EF4-FFF2-40B4-BE49-F238E27FC236}">
                <a16:creationId xmlns:a16="http://schemas.microsoft.com/office/drawing/2014/main" id="{C8DB43B0-876C-423D-BCBF-0D7C041311A8}"/>
              </a:ext>
            </a:extLst>
          </p:cNvPr>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737334" y="3252016"/>
            <a:ext cx="885137" cy="708059"/>
          </a:xfrm>
          <a:prstGeom prst="rect">
            <a:avLst/>
          </a:prstGeom>
        </p:spPr>
      </p:pic>
      <p:pic>
        <p:nvPicPr>
          <p:cNvPr id="10" name="Picture 9">
            <a:extLst>
              <a:ext uri="{FF2B5EF4-FFF2-40B4-BE49-F238E27FC236}">
                <a16:creationId xmlns:a16="http://schemas.microsoft.com/office/drawing/2014/main" id="{D5591939-0C06-4E64-9D3C-CE33488FD8B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17935" y="5208147"/>
            <a:ext cx="804536" cy="704088"/>
          </a:xfrm>
          <a:prstGeom prst="rect">
            <a:avLst/>
          </a:prstGeom>
        </p:spPr>
      </p:pic>
      <p:pic>
        <p:nvPicPr>
          <p:cNvPr id="11" name="Picture 10">
            <a:extLst>
              <a:ext uri="{FF2B5EF4-FFF2-40B4-BE49-F238E27FC236}">
                <a16:creationId xmlns:a16="http://schemas.microsoft.com/office/drawing/2014/main" id="{0D6BDB55-93B4-44B1-A9F9-C41DF192F3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2071" y="5082115"/>
            <a:ext cx="804742" cy="707197"/>
          </a:xfrm>
          <a:prstGeom prst="rect">
            <a:avLst/>
          </a:prstGeom>
        </p:spPr>
      </p:pic>
      <p:pic>
        <p:nvPicPr>
          <p:cNvPr id="12" name="Picture 11">
            <a:extLst>
              <a:ext uri="{FF2B5EF4-FFF2-40B4-BE49-F238E27FC236}">
                <a16:creationId xmlns:a16="http://schemas.microsoft.com/office/drawing/2014/main" id="{FE5D7460-0D0C-4696-9252-22EF511C79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35042" y="3195914"/>
            <a:ext cx="804742" cy="707197"/>
          </a:xfrm>
          <a:prstGeom prst="rect">
            <a:avLst/>
          </a:prstGeom>
        </p:spPr>
      </p:pic>
      <p:sp>
        <p:nvSpPr>
          <p:cNvPr id="13" name="Google Shape;2192;p45">
            <a:extLst>
              <a:ext uri="{FF2B5EF4-FFF2-40B4-BE49-F238E27FC236}">
                <a16:creationId xmlns:a16="http://schemas.microsoft.com/office/drawing/2014/main" id="{56A64545-03BA-4086-A8C1-44F02DAB3BA3}"/>
              </a:ext>
            </a:extLst>
          </p:cNvPr>
          <p:cNvSpPr/>
          <p:nvPr/>
        </p:nvSpPr>
        <p:spPr>
          <a:xfrm rot="16200000">
            <a:off x="6255487" y="-2864077"/>
            <a:ext cx="2059543" cy="8530628"/>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extBox 13">
            <a:extLst>
              <a:ext uri="{FF2B5EF4-FFF2-40B4-BE49-F238E27FC236}">
                <a16:creationId xmlns:a16="http://schemas.microsoft.com/office/drawing/2014/main" id="{59B7DA89-BA14-4493-8A7B-DDDA2F7D2523}"/>
              </a:ext>
            </a:extLst>
          </p:cNvPr>
          <p:cNvSpPr txBox="1"/>
          <p:nvPr/>
        </p:nvSpPr>
        <p:spPr>
          <a:xfrm>
            <a:off x="3251199" y="541159"/>
            <a:ext cx="8054789" cy="1754326"/>
          </a:xfrm>
          <a:prstGeom prst="rect">
            <a:avLst/>
          </a:prstGeom>
          <a:noFill/>
        </p:spPr>
        <p:txBody>
          <a:bodyPr wrap="square">
            <a:spAutoFit/>
          </a:bodyPr>
          <a:lstStyle/>
          <a:p>
            <a:pPr algn="ct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3. </a:t>
            </a:r>
            <a:r>
              <a:rPr lang="en-US" sz="3600" dirty="0" err="1">
                <a:solidFill>
                  <a:srgbClr val="FF0000"/>
                </a:solidFill>
                <a:latin typeface="#9Slide03 Ample" panose="02000000000000000000" pitchFamily="2" charset="0"/>
              </a:rPr>
              <a:t>Lựa</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chọn</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cấu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trúc</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đặt</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phù</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hợp</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với</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nghĩa</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của</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văn</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bản</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thể</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hiện</a:t>
            </a:r>
            <a:r>
              <a:rPr lang="en-US" sz="3600" dirty="0">
                <a:solidFill>
                  <a:srgbClr val="FF0000"/>
                </a:solidFill>
                <a:latin typeface="#9Slide03 Ample" panose="02000000000000000000" pitchFamily="2" charset="0"/>
              </a:rPr>
              <a:t> qua </a:t>
            </a:r>
            <a:r>
              <a:rPr lang="en-US" sz="3600" dirty="0" err="1">
                <a:solidFill>
                  <a:srgbClr val="FF0000"/>
                </a:solidFill>
                <a:latin typeface="#9Slide03 Ample" panose="02000000000000000000" pitchFamily="2" charset="0"/>
              </a:rPr>
              <a:t>các</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phương</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diện</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nào</a:t>
            </a:r>
            <a:r>
              <a:rPr lang="en-US" sz="3600" dirty="0">
                <a:solidFill>
                  <a:srgbClr val="FF0000"/>
                </a:solidFill>
                <a:latin typeface="#9Slide03 Ample" panose="02000000000000000000" pitchFamily="2" charset="0"/>
              </a:rPr>
              <a:t>?</a:t>
            </a:r>
          </a:p>
        </p:txBody>
      </p:sp>
      <p:sp>
        <p:nvSpPr>
          <p:cNvPr id="2" name="Rectangle: Rounded Corners 1">
            <a:extLst>
              <a:ext uri="{FF2B5EF4-FFF2-40B4-BE49-F238E27FC236}">
                <a16:creationId xmlns:a16="http://schemas.microsoft.com/office/drawing/2014/main" id="{E618CF23-D75F-2740-6FB6-7BA48B1F0168}"/>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112C201C-C19F-0BF8-DCED-0913282FF73C}"/>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 name="Rectangle: Rounded Corners 3">
            <a:extLst>
              <a:ext uri="{FF2B5EF4-FFF2-40B4-BE49-F238E27FC236}">
                <a16:creationId xmlns:a16="http://schemas.microsoft.com/office/drawing/2014/main" id="{9D8C9628-1606-EEBD-F78D-C49491B19760}"/>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15" name="Rectangle: Rounded Corners 14">
            <a:extLst>
              <a:ext uri="{FF2B5EF4-FFF2-40B4-BE49-F238E27FC236}">
                <a16:creationId xmlns:a16="http://schemas.microsoft.com/office/drawing/2014/main" id="{9959EE61-964C-6EA9-262E-80A5E0A5EA20}"/>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7" name="Rectangle: Rounded Corners 16">
            <a:extLst>
              <a:ext uri="{FF2B5EF4-FFF2-40B4-BE49-F238E27FC236}">
                <a16:creationId xmlns:a16="http://schemas.microsoft.com/office/drawing/2014/main" id="{307A61D9-C006-27D0-87B7-781FA7656C27}"/>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8" name="Rectangle: Rounded Corners 17">
            <a:extLst>
              <a:ext uri="{FF2B5EF4-FFF2-40B4-BE49-F238E27FC236}">
                <a16:creationId xmlns:a16="http://schemas.microsoft.com/office/drawing/2014/main" id="{851A3BCE-BE68-A64A-7C71-F707AA18200B}"/>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9" name="Rectangle: Rounded Corners 18">
            <a:extLst>
              <a:ext uri="{FF2B5EF4-FFF2-40B4-BE49-F238E27FC236}">
                <a16:creationId xmlns:a16="http://schemas.microsoft.com/office/drawing/2014/main" id="{99BF59C6-D065-8583-FF93-449EA19DCFDD}"/>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20" name="Rectangle: Rounded Corners 19">
            <a:extLst>
              <a:ext uri="{FF2B5EF4-FFF2-40B4-BE49-F238E27FC236}">
                <a16:creationId xmlns:a16="http://schemas.microsoft.com/office/drawing/2014/main" id="{14961328-31C3-FE82-3041-8C9ECF6D96DE}"/>
              </a:ext>
            </a:extLst>
          </p:cNvPr>
          <p:cNvSpPr/>
          <p:nvPr/>
        </p:nvSpPr>
        <p:spPr>
          <a:xfrm>
            <a:off x="608473" y="9666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21" name="Rectangle: Rounded Corners 20">
            <a:extLst>
              <a:ext uri="{FF2B5EF4-FFF2-40B4-BE49-F238E27FC236}">
                <a16:creationId xmlns:a16="http://schemas.microsoft.com/office/drawing/2014/main" id="{60AE146F-F79C-4067-1149-BCE8448798BA}"/>
              </a:ext>
            </a:extLst>
          </p:cNvPr>
          <p:cNvSpPr/>
          <p:nvPr/>
        </p:nvSpPr>
        <p:spPr>
          <a:xfrm>
            <a:off x="608473" y="9666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22" name="Rectangle: Rounded Corners 21">
            <a:extLst>
              <a:ext uri="{FF2B5EF4-FFF2-40B4-BE49-F238E27FC236}">
                <a16:creationId xmlns:a16="http://schemas.microsoft.com/office/drawing/2014/main" id="{6254630C-4D12-8967-951D-10CF38F25889}"/>
              </a:ext>
            </a:extLst>
          </p:cNvPr>
          <p:cNvSpPr/>
          <p:nvPr/>
        </p:nvSpPr>
        <p:spPr>
          <a:xfrm>
            <a:off x="608473" y="9666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23" name="Rectangle: Rounded Corners 22">
            <a:extLst>
              <a:ext uri="{FF2B5EF4-FFF2-40B4-BE49-F238E27FC236}">
                <a16:creationId xmlns:a16="http://schemas.microsoft.com/office/drawing/2014/main" id="{B078606F-9870-7DBA-BAAC-73FF773916C4}"/>
              </a:ext>
            </a:extLst>
          </p:cNvPr>
          <p:cNvSpPr/>
          <p:nvPr/>
        </p:nvSpPr>
        <p:spPr>
          <a:xfrm>
            <a:off x="608473" y="9666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24" name="Rectangle: Rounded Corners 23">
            <a:extLst>
              <a:ext uri="{FF2B5EF4-FFF2-40B4-BE49-F238E27FC236}">
                <a16:creationId xmlns:a16="http://schemas.microsoft.com/office/drawing/2014/main" id="{61BB7AEB-E83A-0713-C981-A27C8FA8FE9E}"/>
              </a:ext>
            </a:extLst>
          </p:cNvPr>
          <p:cNvSpPr/>
          <p:nvPr/>
        </p:nvSpPr>
        <p:spPr>
          <a:xfrm>
            <a:off x="608473" y="9666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25" name="Rectangle: Rounded Corners 24">
            <a:extLst>
              <a:ext uri="{FF2B5EF4-FFF2-40B4-BE49-F238E27FC236}">
                <a16:creationId xmlns:a16="http://schemas.microsoft.com/office/drawing/2014/main" id="{B5DF6901-CB8D-7C4D-0EF6-680F35587D38}"/>
              </a:ext>
            </a:extLst>
          </p:cNvPr>
          <p:cNvSpPr/>
          <p:nvPr/>
        </p:nvSpPr>
        <p:spPr>
          <a:xfrm>
            <a:off x="608473" y="9666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3894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5"/>
                                        </p:tgtEl>
                                        <p:attrNameLst>
                                          <p:attrName>fillcolor</p:attrName>
                                        </p:attrNameLst>
                                      </p:cBhvr>
                                      <p:to>
                                        <a:srgbClr val="FFF2CC"/>
                                      </p:to>
                                    </p:animClr>
                                    <p:set>
                                      <p:cBhvr>
                                        <p:cTn id="36" dur="250" fill="hold"/>
                                        <p:tgtEl>
                                          <p:spTgt spid="5"/>
                                        </p:tgtEl>
                                        <p:attrNameLst>
                                          <p:attrName>fill.type</p:attrName>
                                        </p:attrNameLst>
                                      </p:cBhvr>
                                      <p:to>
                                        <p:strVal val="solid"/>
                                      </p:to>
                                    </p:set>
                                    <p:set>
                                      <p:cBhvr>
                                        <p:cTn id="37" dur="250" fill="hold"/>
                                        <p:tgtEl>
                                          <p:spTgt spid="5"/>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9"/>
                                        </p:tgtEl>
                                        <p:attrNameLst>
                                          <p:attrName>style.visibility</p:attrName>
                                        </p:attrNameLst>
                                      </p:cBhvr>
                                      <p:to>
                                        <p:strVal val="visible"/>
                                      </p:to>
                                    </p:set>
                                    <p:anim calcmode="lin" valueType="num">
                                      <p:cBhvr>
                                        <p:cTn id="40" dur="250" fill="hold"/>
                                        <p:tgtEl>
                                          <p:spTgt spid="9"/>
                                        </p:tgtEl>
                                        <p:attrNameLst>
                                          <p:attrName>ppt_w</p:attrName>
                                        </p:attrNameLst>
                                      </p:cBhvr>
                                      <p:tavLst>
                                        <p:tav tm="0">
                                          <p:val>
                                            <p:strVal val="4*#ppt_w"/>
                                          </p:val>
                                        </p:tav>
                                        <p:tav tm="100000">
                                          <p:val>
                                            <p:strVal val="#ppt_w"/>
                                          </p:val>
                                        </p:tav>
                                      </p:tavLst>
                                    </p:anim>
                                    <p:anim calcmode="lin" valueType="num">
                                      <p:cBhvr>
                                        <p:cTn id="41"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Check mark.wav"/>
                                        </p:tgtEl>
                                      </p:cMediaNode>
                                    </p:audio>
                                  </p:subTnLst>
                                </p:cTn>
                              </p:par>
                              <p:par>
                                <p:cTn id="42" presetID="1" presetClass="emph" presetSubtype="2" fill="hold" nodeType="withEffect">
                                  <p:stCondLst>
                                    <p:cond delay="1000"/>
                                  </p:stCondLst>
                                  <p:childTnLst>
                                    <p:animClr clrSpc="rgb" dir="cw">
                                      <p:cBhvr>
                                        <p:cTn id="43" dur="250" fill="hold"/>
                                        <p:tgtEl>
                                          <p:spTgt spid="5"/>
                                        </p:tgtEl>
                                        <p:attrNameLst>
                                          <p:attrName>fillcolor</p:attrName>
                                        </p:attrNameLst>
                                      </p:cBhvr>
                                      <p:to>
                                        <a:srgbClr val="00B050"/>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6"/>
                                        </p:tgtEl>
                                        <p:attrNameLst>
                                          <p:attrName>fillcolor</p:attrName>
                                        </p:attrNameLst>
                                      </p:cBhvr>
                                      <p:to>
                                        <a:srgbClr val="FFF2CC"/>
                                      </p:to>
                                    </p:animClr>
                                    <p:set>
                                      <p:cBhvr>
                                        <p:cTn id="51" dur="250" fill="hold"/>
                                        <p:tgtEl>
                                          <p:spTgt spid="6"/>
                                        </p:tgtEl>
                                        <p:attrNameLst>
                                          <p:attrName>fill.type</p:attrName>
                                        </p:attrNameLst>
                                      </p:cBhvr>
                                      <p:to>
                                        <p:strVal val="solid"/>
                                      </p:to>
                                    </p:set>
                                    <p:set>
                                      <p:cBhvr>
                                        <p:cTn id="52" dur="25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2"/>
                                        </p:tgtEl>
                                        <p:attrNameLst>
                                          <p:attrName>style.visibility</p:attrName>
                                        </p:attrNameLst>
                                      </p:cBhvr>
                                      <p:to>
                                        <p:strVal val="visible"/>
                                      </p:to>
                                    </p:set>
                                    <p:anim calcmode="lin" valueType="num">
                                      <p:cBhvr>
                                        <p:cTn id="55" dur="250" fill="hold"/>
                                        <p:tgtEl>
                                          <p:spTgt spid="12"/>
                                        </p:tgtEl>
                                        <p:attrNameLst>
                                          <p:attrName>ppt_w</p:attrName>
                                        </p:attrNameLst>
                                      </p:cBhvr>
                                      <p:tavLst>
                                        <p:tav tm="0">
                                          <p:val>
                                            <p:strVal val="4*#ppt_w"/>
                                          </p:val>
                                        </p:tav>
                                        <p:tav tm="100000">
                                          <p:val>
                                            <p:strVal val="#ppt_w"/>
                                          </p:val>
                                        </p:tav>
                                      </p:tavLst>
                                    </p:anim>
                                    <p:anim calcmode="lin" valueType="num">
                                      <p:cBhvr>
                                        <p:cTn id="5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Wrong Buzzer.wav"/>
                                        </p:tgtEl>
                                      </p:cMediaNode>
                                    </p:audio>
                                  </p:subTnLst>
                                </p:cTn>
                              </p:par>
                              <p:par>
                                <p:cTn id="57" presetID="1" presetClass="emph" presetSubtype="2" fill="hold" nodeType="withEffect">
                                  <p:stCondLst>
                                    <p:cond delay="1000"/>
                                  </p:stCondLst>
                                  <p:childTnLst>
                                    <p:animClr clrSpc="rgb" dir="cw">
                                      <p:cBhvr>
                                        <p:cTn id="58" dur="250" fill="hold"/>
                                        <p:tgtEl>
                                          <p:spTgt spid="6"/>
                                        </p:tgtEl>
                                        <p:attrNameLst>
                                          <p:attrName>fillcolor</p:attrName>
                                        </p:attrNameLst>
                                      </p:cBhvr>
                                      <p:to>
                                        <a:srgbClr val="FFFF00"/>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7"/>
                                        </p:tgtEl>
                                        <p:attrNameLst>
                                          <p:attrName>fillcolor</p:attrName>
                                        </p:attrNameLst>
                                      </p:cBhvr>
                                      <p:to>
                                        <a:srgbClr val="FFF2CC"/>
                                      </p:to>
                                    </p:animClr>
                                    <p:set>
                                      <p:cBhvr>
                                        <p:cTn id="66" dur="250" fill="hold"/>
                                        <p:tgtEl>
                                          <p:spTgt spid="7"/>
                                        </p:tgtEl>
                                        <p:attrNameLst>
                                          <p:attrName>fill.type</p:attrName>
                                        </p:attrNameLst>
                                      </p:cBhvr>
                                      <p:to>
                                        <p:strVal val="solid"/>
                                      </p:to>
                                    </p:set>
                                    <p:set>
                                      <p:cBhvr>
                                        <p:cTn id="67" dur="250" fill="hold"/>
                                        <p:tgtEl>
                                          <p:spTgt spid="7"/>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0"/>
                                        </p:tgtEl>
                                        <p:attrNameLst>
                                          <p:attrName>style.visibility</p:attrName>
                                        </p:attrNameLst>
                                      </p:cBhvr>
                                      <p:to>
                                        <p:strVal val="visible"/>
                                      </p:to>
                                    </p:set>
                                    <p:anim calcmode="lin" valueType="num">
                                      <p:cBhvr>
                                        <p:cTn id="70" dur="250" fill="hold"/>
                                        <p:tgtEl>
                                          <p:spTgt spid="10"/>
                                        </p:tgtEl>
                                        <p:attrNameLst>
                                          <p:attrName>ppt_w</p:attrName>
                                        </p:attrNameLst>
                                      </p:cBhvr>
                                      <p:tavLst>
                                        <p:tav tm="0">
                                          <p:val>
                                            <p:strVal val="4*#ppt_w"/>
                                          </p:val>
                                        </p:tav>
                                        <p:tav tm="100000">
                                          <p:val>
                                            <p:strVal val="#ppt_w"/>
                                          </p:val>
                                        </p:tav>
                                      </p:tavLst>
                                    </p:anim>
                                    <p:anim calcmode="lin" valueType="num">
                                      <p:cBhvr>
                                        <p:cTn id="71"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5" name="Wrong Buzzer.wav"/>
                                        </p:tgtEl>
                                      </p:cMediaNode>
                                    </p:audio>
                                  </p:subTnLst>
                                </p:cTn>
                              </p:par>
                              <p:par>
                                <p:cTn id="72" presetID="1" presetClass="emph" presetSubtype="2" fill="hold" nodeType="withEffect">
                                  <p:stCondLst>
                                    <p:cond delay="1000"/>
                                  </p:stCondLst>
                                  <p:childTnLst>
                                    <p:animClr clrSpc="rgb" dir="cw">
                                      <p:cBhvr>
                                        <p:cTn id="73" dur="250" fill="hold"/>
                                        <p:tgtEl>
                                          <p:spTgt spid="7"/>
                                        </p:tgtEl>
                                        <p:attrNameLst>
                                          <p:attrName>fillcolor</p:attrName>
                                        </p:attrNameLst>
                                      </p:cBhvr>
                                      <p:to>
                                        <a:srgbClr val="FFFF00"/>
                                      </p:to>
                                    </p:animClr>
                                    <p:set>
                                      <p:cBhvr>
                                        <p:cTn id="74" dur="250" fill="hold"/>
                                        <p:tgtEl>
                                          <p:spTgt spid="7"/>
                                        </p:tgtEl>
                                        <p:attrNameLst>
                                          <p:attrName>fill.type</p:attrName>
                                        </p:attrNameLst>
                                      </p:cBhvr>
                                      <p:to>
                                        <p:strVal val="solid"/>
                                      </p:to>
                                    </p:set>
                                    <p:set>
                                      <p:cBhvr>
                                        <p:cTn id="75"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8"/>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8"/>
                                        </p:tgtEl>
                                        <p:attrNameLst>
                                          <p:attrName>fillcolor</p:attrName>
                                        </p:attrNameLst>
                                      </p:cBhvr>
                                      <p:to>
                                        <a:srgbClr val="FFF2CC"/>
                                      </p:to>
                                    </p:animClr>
                                    <p:set>
                                      <p:cBhvr>
                                        <p:cTn id="81" dur="250" fill="hold"/>
                                        <p:tgtEl>
                                          <p:spTgt spid="8"/>
                                        </p:tgtEl>
                                        <p:attrNameLst>
                                          <p:attrName>fill.type</p:attrName>
                                        </p:attrNameLst>
                                      </p:cBhvr>
                                      <p:to>
                                        <p:strVal val="solid"/>
                                      </p:to>
                                    </p:set>
                                    <p:set>
                                      <p:cBhvr>
                                        <p:cTn id="82" dur="250" fill="hold"/>
                                        <p:tgtEl>
                                          <p:spTgt spid="8"/>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1"/>
                                        </p:tgtEl>
                                        <p:attrNameLst>
                                          <p:attrName>style.visibility</p:attrName>
                                        </p:attrNameLst>
                                      </p:cBhvr>
                                      <p:to>
                                        <p:strVal val="visible"/>
                                      </p:to>
                                    </p:set>
                                    <p:anim calcmode="lin" valueType="num">
                                      <p:cBhvr>
                                        <p:cTn id="85" dur="250" fill="hold"/>
                                        <p:tgtEl>
                                          <p:spTgt spid="11"/>
                                        </p:tgtEl>
                                        <p:attrNameLst>
                                          <p:attrName>ppt_w</p:attrName>
                                        </p:attrNameLst>
                                      </p:cBhvr>
                                      <p:tavLst>
                                        <p:tav tm="0">
                                          <p:val>
                                            <p:strVal val="4*#ppt_w"/>
                                          </p:val>
                                        </p:tav>
                                        <p:tav tm="100000">
                                          <p:val>
                                            <p:strVal val="#ppt_w"/>
                                          </p:val>
                                        </p:tav>
                                      </p:tavLst>
                                    </p:anim>
                                    <p:anim calcmode="lin" valueType="num">
                                      <p:cBhvr>
                                        <p:cTn id="86"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Wrong Buzzer.wav"/>
                                        </p:tgtEl>
                                      </p:cMediaNode>
                                    </p:audio>
                                  </p:subTnLst>
                                </p:cTn>
                              </p:par>
                              <p:par>
                                <p:cTn id="87" presetID="1" presetClass="emph" presetSubtype="2" fill="hold" nodeType="withEffect">
                                  <p:stCondLst>
                                    <p:cond delay="1000"/>
                                  </p:stCondLst>
                                  <p:childTnLst>
                                    <p:animClr clrSpc="rgb" dir="cw">
                                      <p:cBhvr>
                                        <p:cTn id="88" dur="250" fill="hold"/>
                                        <p:tgtEl>
                                          <p:spTgt spid="8"/>
                                        </p:tgtEl>
                                        <p:attrNameLst>
                                          <p:attrName>fillcolor</p:attrName>
                                        </p:attrNameLst>
                                      </p:cBhvr>
                                      <p:to>
                                        <a:srgbClr val="FFFF00"/>
                                      </p:to>
                                    </p:animClr>
                                    <p:set>
                                      <p:cBhvr>
                                        <p:cTn id="89" dur="250" fill="hold"/>
                                        <p:tgtEl>
                                          <p:spTgt spid="8"/>
                                        </p:tgtEl>
                                        <p:attrNameLst>
                                          <p:attrName>fill.type</p:attrName>
                                        </p:attrNameLst>
                                      </p:cBhvr>
                                      <p:to>
                                        <p:strVal val="solid"/>
                                      </p:to>
                                    </p:set>
                                    <p:set>
                                      <p:cBhvr>
                                        <p:cTn id="90"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
                                        </p:tgtEl>
                                      </p:cBhvr>
                                    </p:animEffect>
                                    <p:animScale>
                                      <p:cBhvr>
                                        <p:cTn id="96" dur="250" autoRev="1" fill="hold"/>
                                        <p:tgtEl>
                                          <p:spTgt spid="2"/>
                                        </p:tgtEl>
                                      </p:cBhvr>
                                      <p:by x="105000" y="105000"/>
                                    </p:animScale>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999"/>
                                          </p:stCondLst>
                                        </p:cTn>
                                        <p:tgtEl>
                                          <p:spTgt spid="3"/>
                                        </p:tgtEl>
                                        <p:attrNameLst>
                                          <p:attrName>style.visibility</p:attrName>
                                        </p:attrNameLst>
                                      </p:cBhvr>
                                      <p:to>
                                        <p:strVal val="visible"/>
                                      </p:to>
                                    </p:set>
                                  </p:childTnLst>
                                </p:cTn>
                              </p:par>
                            </p:childTnLst>
                          </p:cTn>
                        </p:par>
                        <p:par>
                          <p:cTn id="100" fill="hold">
                            <p:stCondLst>
                              <p:cond delay="1500"/>
                            </p:stCondLst>
                            <p:childTnLst>
                              <p:par>
                                <p:cTn id="101" presetID="1" presetClass="entr" presetSubtype="0" fill="hold" grpId="0" nodeType="afterEffect">
                                  <p:stCondLst>
                                    <p:cond delay="0"/>
                                  </p:stCondLst>
                                  <p:childTnLst>
                                    <p:set>
                                      <p:cBhvr>
                                        <p:cTn id="102" dur="1" fill="hold">
                                          <p:stCondLst>
                                            <p:cond delay="999"/>
                                          </p:stCondLst>
                                        </p:cTn>
                                        <p:tgtEl>
                                          <p:spTgt spid="4"/>
                                        </p:tgtEl>
                                        <p:attrNameLst>
                                          <p:attrName>style.visibility</p:attrName>
                                        </p:attrNameLst>
                                      </p:cBhvr>
                                      <p:to>
                                        <p:strVal val="visible"/>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999"/>
                                          </p:stCondLst>
                                        </p:cTn>
                                        <p:tgtEl>
                                          <p:spTgt spid="15"/>
                                        </p:tgtEl>
                                        <p:attrNameLst>
                                          <p:attrName>style.visibility</p:attrName>
                                        </p:attrNameLst>
                                      </p:cBhvr>
                                      <p:to>
                                        <p:strVal val="visible"/>
                                      </p:to>
                                    </p:set>
                                  </p:childTnLst>
                                </p:cTn>
                              </p:par>
                            </p:childTnLst>
                          </p:cTn>
                        </p:par>
                        <p:par>
                          <p:cTn id="106" fill="hold">
                            <p:stCondLst>
                              <p:cond delay="3500"/>
                            </p:stCondLst>
                            <p:childTnLst>
                              <p:par>
                                <p:cTn id="107" presetID="1" presetClass="entr" presetSubtype="0" fill="hold" grpId="0" nodeType="afterEffect">
                                  <p:stCondLst>
                                    <p:cond delay="0"/>
                                  </p:stCondLst>
                                  <p:childTnLst>
                                    <p:set>
                                      <p:cBhvr>
                                        <p:cTn id="108" dur="1" fill="hold">
                                          <p:stCondLst>
                                            <p:cond delay="999"/>
                                          </p:stCondLst>
                                        </p:cTn>
                                        <p:tgtEl>
                                          <p:spTgt spid="17"/>
                                        </p:tgtEl>
                                        <p:attrNameLst>
                                          <p:attrName>style.visibility</p:attrName>
                                        </p:attrNameLst>
                                      </p:cBhvr>
                                      <p:to>
                                        <p:strVal val="visible"/>
                                      </p:to>
                                    </p:set>
                                  </p:childTnLst>
                                </p:cTn>
                              </p:par>
                            </p:childTnLst>
                          </p:cTn>
                        </p:par>
                        <p:par>
                          <p:cTn id="109" fill="hold">
                            <p:stCondLst>
                              <p:cond delay="4500"/>
                            </p:stCondLst>
                            <p:childTnLst>
                              <p:par>
                                <p:cTn id="110" presetID="1" presetClass="entr" presetSubtype="0" fill="hold" grpId="0" nodeType="afterEffect">
                                  <p:stCondLst>
                                    <p:cond delay="0"/>
                                  </p:stCondLst>
                                  <p:childTnLst>
                                    <p:set>
                                      <p:cBhvr>
                                        <p:cTn id="111" dur="1" fill="hold">
                                          <p:stCondLst>
                                            <p:cond delay="999"/>
                                          </p:stCondLst>
                                        </p:cTn>
                                        <p:tgtEl>
                                          <p:spTgt spid="18"/>
                                        </p:tgtEl>
                                        <p:attrNameLst>
                                          <p:attrName>style.visibility</p:attrName>
                                        </p:attrNameLst>
                                      </p:cBhvr>
                                      <p:to>
                                        <p:strVal val="visible"/>
                                      </p:to>
                                    </p:set>
                                  </p:childTnLst>
                                </p:cTn>
                              </p:par>
                            </p:childTnLst>
                          </p:cTn>
                        </p:par>
                        <p:par>
                          <p:cTn id="112" fill="hold">
                            <p:stCondLst>
                              <p:cond delay="5500"/>
                            </p:stCondLst>
                            <p:childTnLst>
                              <p:par>
                                <p:cTn id="113" presetID="1" presetClass="entr" presetSubtype="0" fill="hold" grpId="0" nodeType="afterEffect">
                                  <p:stCondLst>
                                    <p:cond delay="0"/>
                                  </p:stCondLst>
                                  <p:childTnLst>
                                    <p:set>
                                      <p:cBhvr>
                                        <p:cTn id="114" dur="1" fill="hold">
                                          <p:stCondLst>
                                            <p:cond delay="999"/>
                                          </p:stCondLst>
                                        </p:cTn>
                                        <p:tgtEl>
                                          <p:spTgt spid="19"/>
                                        </p:tgtEl>
                                        <p:attrNameLst>
                                          <p:attrName>style.visibility</p:attrName>
                                        </p:attrNameLst>
                                      </p:cBhvr>
                                      <p:to>
                                        <p:strVal val="visible"/>
                                      </p:to>
                                    </p:set>
                                  </p:childTnLst>
                                </p:cTn>
                              </p:par>
                            </p:childTnLst>
                          </p:cTn>
                        </p:par>
                        <p:par>
                          <p:cTn id="115" fill="hold">
                            <p:stCondLst>
                              <p:cond delay="6500"/>
                            </p:stCondLst>
                            <p:childTnLst>
                              <p:par>
                                <p:cTn id="116" presetID="1" presetClass="entr" presetSubtype="0" fill="hold" grpId="0" nodeType="afterEffect">
                                  <p:stCondLst>
                                    <p:cond delay="0"/>
                                  </p:stCondLst>
                                  <p:childTnLst>
                                    <p:set>
                                      <p:cBhvr>
                                        <p:cTn id="117" dur="1" fill="hold">
                                          <p:stCondLst>
                                            <p:cond delay="999"/>
                                          </p:stCondLst>
                                        </p:cTn>
                                        <p:tgtEl>
                                          <p:spTgt spid="20"/>
                                        </p:tgtEl>
                                        <p:attrNameLst>
                                          <p:attrName>style.visibility</p:attrName>
                                        </p:attrNameLst>
                                      </p:cBhvr>
                                      <p:to>
                                        <p:strVal val="visible"/>
                                      </p:to>
                                    </p:set>
                                  </p:childTnLst>
                                </p:cTn>
                              </p:par>
                            </p:childTnLst>
                          </p:cTn>
                        </p:par>
                        <p:par>
                          <p:cTn id="118" fill="hold">
                            <p:stCondLst>
                              <p:cond delay="7500"/>
                            </p:stCondLst>
                            <p:childTnLst>
                              <p:par>
                                <p:cTn id="119" presetID="1" presetClass="entr" presetSubtype="0" fill="hold" grpId="0" nodeType="afterEffect">
                                  <p:stCondLst>
                                    <p:cond delay="0"/>
                                  </p:stCondLst>
                                  <p:childTnLst>
                                    <p:set>
                                      <p:cBhvr>
                                        <p:cTn id="120" dur="1" fill="hold">
                                          <p:stCondLst>
                                            <p:cond delay="999"/>
                                          </p:stCondLst>
                                        </p:cTn>
                                        <p:tgtEl>
                                          <p:spTgt spid="21"/>
                                        </p:tgtEl>
                                        <p:attrNameLst>
                                          <p:attrName>style.visibility</p:attrName>
                                        </p:attrNameLst>
                                      </p:cBhvr>
                                      <p:to>
                                        <p:strVal val="visible"/>
                                      </p:to>
                                    </p:set>
                                  </p:childTnLst>
                                </p:cTn>
                              </p:par>
                            </p:childTnLst>
                          </p:cTn>
                        </p:par>
                        <p:par>
                          <p:cTn id="121" fill="hold">
                            <p:stCondLst>
                              <p:cond delay="8500"/>
                            </p:stCondLst>
                            <p:childTnLst>
                              <p:par>
                                <p:cTn id="122" presetID="1" presetClass="entr" presetSubtype="0" fill="hold" grpId="0" nodeType="afterEffect">
                                  <p:stCondLst>
                                    <p:cond delay="0"/>
                                  </p:stCondLst>
                                  <p:childTnLst>
                                    <p:set>
                                      <p:cBhvr>
                                        <p:cTn id="123" dur="1" fill="hold">
                                          <p:stCondLst>
                                            <p:cond delay="999"/>
                                          </p:stCondLst>
                                        </p:cTn>
                                        <p:tgtEl>
                                          <p:spTgt spid="22"/>
                                        </p:tgtEl>
                                        <p:attrNameLst>
                                          <p:attrName>style.visibility</p:attrName>
                                        </p:attrNameLst>
                                      </p:cBhvr>
                                      <p:to>
                                        <p:strVal val="visible"/>
                                      </p:to>
                                    </p:set>
                                  </p:childTnLst>
                                </p:cTn>
                              </p:par>
                            </p:childTnLst>
                          </p:cTn>
                        </p:par>
                        <p:par>
                          <p:cTn id="124" fill="hold">
                            <p:stCondLst>
                              <p:cond delay="9500"/>
                            </p:stCondLst>
                            <p:childTnLst>
                              <p:par>
                                <p:cTn id="125" presetID="1" presetClass="entr" presetSubtype="0" fill="hold" grpId="0" nodeType="afterEffect">
                                  <p:stCondLst>
                                    <p:cond delay="0"/>
                                  </p:stCondLst>
                                  <p:childTnLst>
                                    <p:set>
                                      <p:cBhvr>
                                        <p:cTn id="126" dur="1" fill="hold">
                                          <p:stCondLst>
                                            <p:cond delay="999"/>
                                          </p:stCondLst>
                                        </p:cTn>
                                        <p:tgtEl>
                                          <p:spTgt spid="23"/>
                                        </p:tgtEl>
                                        <p:attrNameLst>
                                          <p:attrName>style.visibility</p:attrName>
                                        </p:attrNameLst>
                                      </p:cBhvr>
                                      <p:to>
                                        <p:strVal val="visible"/>
                                      </p:to>
                                    </p:se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999"/>
                                          </p:stCondLst>
                                        </p:cTn>
                                        <p:tgtEl>
                                          <p:spTgt spid="24"/>
                                        </p:tgtEl>
                                        <p:attrNameLst>
                                          <p:attrName>style.visibility</p:attrName>
                                        </p:attrNameLst>
                                      </p:cBhvr>
                                      <p:to>
                                        <p:strVal val="visible"/>
                                      </p:to>
                                    </p:set>
                                  </p:childTnLst>
                                </p:cTn>
                              </p:par>
                            </p:childTnLst>
                          </p:cTn>
                        </p:par>
                        <p:par>
                          <p:cTn id="130" fill="hold">
                            <p:stCondLst>
                              <p:cond delay="11500"/>
                            </p:stCondLst>
                            <p:childTnLst>
                              <p:par>
                                <p:cTn id="131" presetID="1" presetClass="entr" presetSubtype="0" fill="hold" grpId="0" nodeType="afterEffect">
                                  <p:stCondLst>
                                    <p:cond delay="0"/>
                                  </p:stCondLst>
                                  <p:childTnLst>
                                    <p:set>
                                      <p:cBhvr>
                                        <p:cTn id="13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animBg="1"/>
      <p:bldP spid="7" grpId="0" animBg="1"/>
      <p:bldP spid="8" grpId="0" animBg="1"/>
      <p:bldP spid="13" grpId="0" animBg="1"/>
      <p:bldP spid="14" grpId="0"/>
      <p:bldP spid="2" grpId="0" animBg="1"/>
      <p:bldP spid="3" grpId="0" animBg="1"/>
      <p:bldP spid="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192;p45">
            <a:extLst>
              <a:ext uri="{FF2B5EF4-FFF2-40B4-BE49-F238E27FC236}">
                <a16:creationId xmlns:a16="http://schemas.microsoft.com/office/drawing/2014/main" id="{92CEE91A-587D-4090-8FDD-DDC7F0E2070E}"/>
              </a:ext>
            </a:extLst>
          </p:cNvPr>
          <p:cNvSpPr/>
          <p:nvPr/>
        </p:nvSpPr>
        <p:spPr>
          <a:xfrm rot="16200000">
            <a:off x="6272124" y="-2860941"/>
            <a:ext cx="1904684" cy="842913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Box 6">
            <a:extLst>
              <a:ext uri="{FF2B5EF4-FFF2-40B4-BE49-F238E27FC236}">
                <a16:creationId xmlns:a16="http://schemas.microsoft.com/office/drawing/2014/main" id="{B4B12CC6-10A3-4BA9-A0B9-F35731678D76}"/>
              </a:ext>
            </a:extLst>
          </p:cNvPr>
          <p:cNvSpPr txBox="1"/>
          <p:nvPr/>
        </p:nvSpPr>
        <p:spPr>
          <a:xfrm>
            <a:off x="3437619" y="753461"/>
            <a:ext cx="7711032" cy="1200329"/>
          </a:xfrm>
          <a:prstGeom prst="rect">
            <a:avLst/>
          </a:prstGeom>
          <a:noFill/>
        </p:spPr>
        <p:txBody>
          <a:bodyPr wrap="square">
            <a:spAutoFit/>
          </a:bodyPr>
          <a:lstStyle/>
          <a:p>
            <a:pPr algn="ct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4/ </a:t>
            </a:r>
            <a:r>
              <a:rPr lang="en-US" sz="3600" dirty="0" err="1">
                <a:solidFill>
                  <a:srgbClr val="FF0000"/>
                </a:solidFill>
                <a:latin typeface="#9Slide03 Ample" panose="02000000000000000000" pitchFamily="2" charset="0"/>
              </a:rPr>
              <a:t>Tác</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dụng</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của</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việc</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lựa</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chọn</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từ</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ngữ</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và</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cấu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trúc</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câu</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phù</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hợp</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là</a:t>
            </a:r>
            <a:r>
              <a:rPr lang="en-US" sz="3600" dirty="0">
                <a:solidFill>
                  <a:srgbClr val="FF0000"/>
                </a:solidFill>
                <a:latin typeface="#9Slide03 Ample" panose="02000000000000000000" pitchFamily="2" charset="0"/>
              </a:rPr>
              <a:t> </a:t>
            </a:r>
            <a:r>
              <a:rPr lang="en-US" sz="3600" dirty="0" err="1">
                <a:solidFill>
                  <a:srgbClr val="FF0000"/>
                </a:solidFill>
                <a:latin typeface="#9Slide03 Ample" panose="02000000000000000000" pitchFamily="2" charset="0"/>
              </a:rPr>
              <a:t>gì</a:t>
            </a:r>
            <a:r>
              <a:rPr lang="en-US" sz="3600" dirty="0">
                <a:solidFill>
                  <a:srgbClr val="FF0000"/>
                </a:solidFill>
                <a:latin typeface="#9Slide03 Ample" panose="02000000000000000000" pitchFamily="2" charset="0"/>
              </a:rPr>
              <a:t>?</a:t>
            </a:r>
          </a:p>
        </p:txBody>
      </p:sp>
      <p:sp>
        <p:nvSpPr>
          <p:cNvPr id="9" name="Rectangle 8">
            <a:extLst>
              <a:ext uri="{FF2B5EF4-FFF2-40B4-BE49-F238E27FC236}">
                <a16:creationId xmlns:a16="http://schemas.microsoft.com/office/drawing/2014/main" id="{8CC8267A-33B8-472E-8851-3A9FDF7F0294}"/>
              </a:ext>
            </a:extLst>
          </p:cNvPr>
          <p:cNvSpPr/>
          <p:nvPr/>
        </p:nvSpPr>
        <p:spPr>
          <a:xfrm>
            <a:off x="571498" y="3008340"/>
            <a:ext cx="5186188" cy="148806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A.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Tạo</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thành</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mạch</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văn</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thống</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nhất</a:t>
            </a:r>
            <a:endPar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endParaRPr>
          </a:p>
        </p:txBody>
      </p:sp>
      <p:sp>
        <p:nvSpPr>
          <p:cNvPr id="10" name="Rectangle 9">
            <a:extLst>
              <a:ext uri="{FF2B5EF4-FFF2-40B4-BE49-F238E27FC236}">
                <a16:creationId xmlns:a16="http://schemas.microsoft.com/office/drawing/2014/main" id="{330D8E5F-12A4-450E-B5B0-0536285E987A}"/>
              </a:ext>
            </a:extLst>
          </p:cNvPr>
          <p:cNvSpPr/>
          <p:nvPr/>
        </p:nvSpPr>
        <p:spPr>
          <a:xfrm>
            <a:off x="6443345" y="3008340"/>
            <a:ext cx="5186188" cy="148806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B.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Diễn</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đạt</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chính</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xác</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và</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hiệu</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quả</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điều</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thái</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độ</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của</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người</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viết</a:t>
            </a:r>
            <a:r>
              <a:rPr lang="en-US" sz="2800" dirty="0">
                <a:solidFill>
                  <a:srgbClr val="000000"/>
                </a:solidFill>
                <a:latin typeface="#9Slide03 AmpleSoft" panose="02000000000000000000" pitchFamily="2" charset="0"/>
                <a:ea typeface="Times New Roman" panose="02020603050405020304" pitchFamily="18" charset="0"/>
                <a:cs typeface="#9Slide03 Arima Madurai" panose="00000500000000000000" pitchFamily="2" charset="0"/>
              </a:rPr>
              <a:t> </a:t>
            </a:r>
          </a:p>
        </p:txBody>
      </p:sp>
      <p:sp>
        <p:nvSpPr>
          <p:cNvPr id="11" name="Rectangle 10">
            <a:extLst>
              <a:ext uri="{FF2B5EF4-FFF2-40B4-BE49-F238E27FC236}">
                <a16:creationId xmlns:a16="http://schemas.microsoft.com/office/drawing/2014/main" id="{27EAB85B-3F00-43A5-AAFE-0FB4A2F1A55A}"/>
              </a:ext>
            </a:extLst>
          </p:cNvPr>
          <p:cNvSpPr/>
          <p:nvPr/>
        </p:nvSpPr>
        <p:spPr>
          <a:xfrm>
            <a:off x="571498" y="4892929"/>
            <a:ext cx="5186188" cy="148806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rgbClr val="000000"/>
                </a:solidFill>
                <a:latin typeface="#9Slide03 AmpleSoft" panose="02000000000000000000" pitchFamily="2" charset="0"/>
                <a:cs typeface="#9Slide03 Arima Madurai" panose="00000500000000000000" pitchFamily="2" charset="0"/>
              </a:rPr>
              <a:t>C. </a:t>
            </a:r>
            <a:r>
              <a:rPr lang="en-US" sz="2800" dirty="0" err="1">
                <a:solidFill>
                  <a:srgbClr val="000000"/>
                </a:solidFill>
                <a:latin typeface="#9Slide03 AmpleSoft" panose="02000000000000000000" pitchFamily="2" charset="0"/>
                <a:cs typeface="#9Slide03 Arima Madurai" panose="00000500000000000000" pitchFamily="2" charset="0"/>
              </a:rPr>
              <a:t>Không</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gây</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lặp</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cấu</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trúc</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câu</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gây</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nhàm</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chán</a:t>
            </a:r>
            <a:endParaRPr lang="en-US" sz="2800" dirty="0">
              <a:solidFill>
                <a:srgbClr val="000000"/>
              </a:solidFill>
              <a:latin typeface="#9Slide03 AmpleSoft" panose="02000000000000000000" pitchFamily="2" charset="0"/>
              <a:cs typeface="#9Slide03 Arima Madurai" panose="00000500000000000000" pitchFamily="2" charset="0"/>
            </a:endParaRPr>
          </a:p>
        </p:txBody>
      </p:sp>
      <p:sp>
        <p:nvSpPr>
          <p:cNvPr id="12" name="Rectangle 11">
            <a:extLst>
              <a:ext uri="{FF2B5EF4-FFF2-40B4-BE49-F238E27FC236}">
                <a16:creationId xmlns:a16="http://schemas.microsoft.com/office/drawing/2014/main" id="{6044F409-5D1A-4984-95B9-0C4359F959D7}"/>
              </a:ext>
            </a:extLst>
          </p:cNvPr>
          <p:cNvSpPr/>
          <p:nvPr/>
        </p:nvSpPr>
        <p:spPr>
          <a:xfrm>
            <a:off x="6443345" y="4839092"/>
            <a:ext cx="5186188" cy="148806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2800" dirty="0">
                <a:solidFill>
                  <a:srgbClr val="000000"/>
                </a:solidFill>
                <a:latin typeface="#9Slide03 AmpleSoft" panose="02000000000000000000" pitchFamily="2" charset="0"/>
                <a:cs typeface="#9Slide03 Arima Madurai" panose="00000500000000000000" pitchFamily="2" charset="0"/>
              </a:rPr>
              <a:t>D. </a:t>
            </a:r>
            <a:r>
              <a:rPr lang="en-US" sz="2800" dirty="0" err="1">
                <a:solidFill>
                  <a:srgbClr val="000000"/>
                </a:solidFill>
                <a:latin typeface="#9Slide03 AmpleSoft" panose="02000000000000000000" pitchFamily="2" charset="0"/>
                <a:cs typeface="#9Slide03 Arima Madurai" panose="00000500000000000000" pitchFamily="2" charset="0"/>
              </a:rPr>
              <a:t>Giúp</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bài</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văn</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đoạn</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văn</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trở</a:t>
            </a:r>
            <a:r>
              <a:rPr lang="en-US" sz="2800" dirty="0">
                <a:solidFill>
                  <a:srgbClr val="000000"/>
                </a:solidFill>
                <a:latin typeface="#9Slide03 AmpleSoft" panose="02000000000000000000" pitchFamily="2" charset="0"/>
                <a:cs typeface="#9Slide03 Arima Madurai" panose="00000500000000000000" pitchFamily="2" charset="0"/>
              </a:rPr>
              <a:t> </a:t>
            </a:r>
            <a:r>
              <a:rPr lang="en-US" sz="2800" dirty="0" err="1">
                <a:solidFill>
                  <a:srgbClr val="000000"/>
                </a:solidFill>
                <a:latin typeface="#9Slide03 AmpleSoft" panose="02000000000000000000" pitchFamily="2" charset="0"/>
                <a:cs typeface="#9Slide03 Arima Madurai" panose="00000500000000000000" pitchFamily="2" charset="0"/>
              </a:rPr>
              <a:t>nên</a:t>
            </a:r>
            <a:r>
              <a:rPr lang="en-US" sz="2800" dirty="0">
                <a:solidFill>
                  <a:srgbClr val="000000"/>
                </a:solidFill>
                <a:latin typeface="#9Slide03 AmpleSoft" panose="02000000000000000000" pitchFamily="2" charset="0"/>
                <a:cs typeface="#9Slide03 Arima Madurai" panose="00000500000000000000" pitchFamily="2" charset="0"/>
              </a:rPr>
              <a:t> logic </a:t>
            </a:r>
            <a:r>
              <a:rPr lang="en-US" sz="2800" dirty="0" err="1">
                <a:solidFill>
                  <a:srgbClr val="000000"/>
                </a:solidFill>
                <a:latin typeface="#9Slide03 AmpleSoft" panose="02000000000000000000" pitchFamily="2" charset="0"/>
                <a:cs typeface="#9Slide03 Arima Madurai" panose="00000500000000000000" pitchFamily="2" charset="0"/>
              </a:rPr>
              <a:t>hơn</a:t>
            </a:r>
            <a:endParaRPr lang="en-US" sz="2800" dirty="0">
              <a:solidFill>
                <a:srgbClr val="000000"/>
              </a:solidFill>
              <a:latin typeface="#9Slide03 AmpleSoft" panose="02000000000000000000" pitchFamily="2" charset="0"/>
              <a:cs typeface="#9Slide03 Arima Madurai" panose="00000500000000000000" pitchFamily="2" charset="0"/>
            </a:endParaRPr>
          </a:p>
        </p:txBody>
      </p:sp>
      <p:pic>
        <p:nvPicPr>
          <p:cNvPr id="13" name="Picture 12">
            <a:extLst>
              <a:ext uri="{FF2B5EF4-FFF2-40B4-BE49-F238E27FC236}">
                <a16:creationId xmlns:a16="http://schemas.microsoft.com/office/drawing/2014/main" id="{62F9A269-CB74-452D-85E5-910338E278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9330" y="3429000"/>
            <a:ext cx="805722" cy="708059"/>
          </a:xfrm>
          <a:prstGeom prst="rect">
            <a:avLst/>
          </a:prstGeom>
        </p:spPr>
      </p:pic>
      <p:pic>
        <p:nvPicPr>
          <p:cNvPr id="14" name="Picture 13">
            <a:extLst>
              <a:ext uri="{FF2B5EF4-FFF2-40B4-BE49-F238E27FC236}">
                <a16:creationId xmlns:a16="http://schemas.microsoft.com/office/drawing/2014/main" id="{41E1F5CB-81FC-467F-A19E-8ECEF71472B4}"/>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30516" y="5231080"/>
            <a:ext cx="804536" cy="704088"/>
          </a:xfrm>
          <a:prstGeom prst="rect">
            <a:avLst/>
          </a:prstGeom>
        </p:spPr>
      </p:pic>
      <p:pic>
        <p:nvPicPr>
          <p:cNvPr id="15" name="Picture 14">
            <a:extLst>
              <a:ext uri="{FF2B5EF4-FFF2-40B4-BE49-F238E27FC236}">
                <a16:creationId xmlns:a16="http://schemas.microsoft.com/office/drawing/2014/main" id="{E8F35D01-6429-443B-8311-32C835FCD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6142" y="5198776"/>
            <a:ext cx="804742" cy="707197"/>
          </a:xfrm>
          <a:prstGeom prst="rect">
            <a:avLst/>
          </a:prstGeom>
        </p:spPr>
      </p:pic>
      <p:pic>
        <p:nvPicPr>
          <p:cNvPr id="16" name="Picture 15">
            <a:extLst>
              <a:ext uri="{FF2B5EF4-FFF2-40B4-BE49-F238E27FC236}">
                <a16:creationId xmlns:a16="http://schemas.microsoft.com/office/drawing/2014/main" id="{B5C48081-F9D7-466A-98E0-34E4A27C25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7680" y="3430475"/>
            <a:ext cx="804742" cy="643793"/>
          </a:xfrm>
          <a:prstGeom prst="rect">
            <a:avLst/>
          </a:prstGeom>
        </p:spPr>
      </p:pic>
      <p:sp>
        <p:nvSpPr>
          <p:cNvPr id="2" name="Rectangle: Rounded Corners 1">
            <a:extLst>
              <a:ext uri="{FF2B5EF4-FFF2-40B4-BE49-F238E27FC236}">
                <a16:creationId xmlns:a16="http://schemas.microsoft.com/office/drawing/2014/main" id="{C8887F11-DFF2-4776-5F36-E539AF6C21FD}"/>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 name="Rectangle: Rounded Corners 3">
            <a:extLst>
              <a:ext uri="{FF2B5EF4-FFF2-40B4-BE49-F238E27FC236}">
                <a16:creationId xmlns:a16="http://schemas.microsoft.com/office/drawing/2014/main" id="{711D7D64-7026-70FE-C3D9-CC33561FD223}"/>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 name="Rectangle: Rounded Corners 4">
            <a:extLst>
              <a:ext uri="{FF2B5EF4-FFF2-40B4-BE49-F238E27FC236}">
                <a16:creationId xmlns:a16="http://schemas.microsoft.com/office/drawing/2014/main" id="{B6CB0309-7C29-D47B-E630-49BF26DDE40A}"/>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8" name="Rectangle: Rounded Corners 7">
            <a:extLst>
              <a:ext uri="{FF2B5EF4-FFF2-40B4-BE49-F238E27FC236}">
                <a16:creationId xmlns:a16="http://schemas.microsoft.com/office/drawing/2014/main" id="{BD1027D8-ACE4-3BFF-9690-B214EFC96574}"/>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7" name="Rectangle: Rounded Corners 16">
            <a:extLst>
              <a:ext uri="{FF2B5EF4-FFF2-40B4-BE49-F238E27FC236}">
                <a16:creationId xmlns:a16="http://schemas.microsoft.com/office/drawing/2014/main" id="{5572C846-B531-E0C3-9BE9-DAD3E0300123}"/>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8" name="Rectangle: Rounded Corners 17">
            <a:extLst>
              <a:ext uri="{FF2B5EF4-FFF2-40B4-BE49-F238E27FC236}">
                <a16:creationId xmlns:a16="http://schemas.microsoft.com/office/drawing/2014/main" id="{84BD0F84-D48F-16B3-B810-5CDD5C7F4FF8}"/>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9" name="Rectangle: Rounded Corners 18">
            <a:extLst>
              <a:ext uri="{FF2B5EF4-FFF2-40B4-BE49-F238E27FC236}">
                <a16:creationId xmlns:a16="http://schemas.microsoft.com/office/drawing/2014/main" id="{DDD2EDB3-4F96-08E6-D049-DA2249E0EC5D}"/>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20" name="Rectangle: Rounded Corners 19">
            <a:extLst>
              <a:ext uri="{FF2B5EF4-FFF2-40B4-BE49-F238E27FC236}">
                <a16:creationId xmlns:a16="http://schemas.microsoft.com/office/drawing/2014/main" id="{E6E1A153-70C1-2C13-C7BC-06F766A83AF8}"/>
              </a:ext>
            </a:extLst>
          </p:cNvPr>
          <p:cNvSpPr/>
          <p:nvPr/>
        </p:nvSpPr>
        <p:spPr>
          <a:xfrm>
            <a:off x="583073" y="10174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21" name="Rectangle: Rounded Corners 20">
            <a:extLst>
              <a:ext uri="{FF2B5EF4-FFF2-40B4-BE49-F238E27FC236}">
                <a16:creationId xmlns:a16="http://schemas.microsoft.com/office/drawing/2014/main" id="{699EE042-085F-0759-C05A-8F971D25B4D1}"/>
              </a:ext>
            </a:extLst>
          </p:cNvPr>
          <p:cNvSpPr/>
          <p:nvPr/>
        </p:nvSpPr>
        <p:spPr>
          <a:xfrm>
            <a:off x="583073" y="10174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22" name="Rectangle: Rounded Corners 21">
            <a:extLst>
              <a:ext uri="{FF2B5EF4-FFF2-40B4-BE49-F238E27FC236}">
                <a16:creationId xmlns:a16="http://schemas.microsoft.com/office/drawing/2014/main" id="{CA451782-839A-425F-0232-80708ADC8A15}"/>
              </a:ext>
            </a:extLst>
          </p:cNvPr>
          <p:cNvSpPr/>
          <p:nvPr/>
        </p:nvSpPr>
        <p:spPr>
          <a:xfrm>
            <a:off x="583073" y="10174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23" name="Rectangle: Rounded Corners 22">
            <a:extLst>
              <a:ext uri="{FF2B5EF4-FFF2-40B4-BE49-F238E27FC236}">
                <a16:creationId xmlns:a16="http://schemas.microsoft.com/office/drawing/2014/main" id="{2FF3DB73-90EB-C6E0-A656-22E91C64DAEB}"/>
              </a:ext>
            </a:extLst>
          </p:cNvPr>
          <p:cNvSpPr/>
          <p:nvPr/>
        </p:nvSpPr>
        <p:spPr>
          <a:xfrm>
            <a:off x="583073" y="10174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24" name="Rectangle: Rounded Corners 23">
            <a:extLst>
              <a:ext uri="{FF2B5EF4-FFF2-40B4-BE49-F238E27FC236}">
                <a16:creationId xmlns:a16="http://schemas.microsoft.com/office/drawing/2014/main" id="{6A11D05F-DF05-38F0-12A4-8E73A93520CA}"/>
              </a:ext>
            </a:extLst>
          </p:cNvPr>
          <p:cNvSpPr/>
          <p:nvPr/>
        </p:nvSpPr>
        <p:spPr>
          <a:xfrm>
            <a:off x="583073" y="10174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25" name="Rectangle: Rounded Corners 24">
            <a:extLst>
              <a:ext uri="{FF2B5EF4-FFF2-40B4-BE49-F238E27FC236}">
                <a16:creationId xmlns:a16="http://schemas.microsoft.com/office/drawing/2014/main" id="{A1F96BB7-ADAA-D0FD-E959-D176B507B30B}"/>
              </a:ext>
            </a:extLst>
          </p:cNvPr>
          <p:cNvSpPr/>
          <p:nvPr/>
        </p:nvSpPr>
        <p:spPr>
          <a:xfrm>
            <a:off x="583073" y="10174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9589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anim calcmode="lin" valueType="num">
                                      <p:cBhvr>
                                        <p:cTn id="24" dur="500" fill="hold"/>
                                        <p:tgtEl>
                                          <p:spTgt spid="11"/>
                                        </p:tgtEl>
                                        <p:attrNameLst>
                                          <p:attrName>ppt_x</p:attrName>
                                        </p:attrNameLst>
                                      </p:cBhvr>
                                      <p:tavLst>
                                        <p:tav tm="0">
                                          <p:val>
                                            <p:strVal val="#ppt_x"/>
                                          </p:val>
                                        </p:tav>
                                        <p:tav tm="100000">
                                          <p:val>
                                            <p:strVal val="#ppt_x"/>
                                          </p:val>
                                        </p:tav>
                                      </p:tavLst>
                                    </p:anim>
                                    <p:anim calcmode="lin" valueType="num">
                                      <p:cBhvr>
                                        <p:cTn id="25" dur="5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9"/>
                                        </p:tgtEl>
                                        <p:attrNameLst>
                                          <p:attrName>fillcolor</p:attrName>
                                        </p:attrNameLst>
                                      </p:cBhvr>
                                      <p:to>
                                        <a:srgbClr val="FFF2CC"/>
                                      </p:to>
                                    </p:animClr>
                                    <p:set>
                                      <p:cBhvr>
                                        <p:cTn id="36" dur="250" fill="hold"/>
                                        <p:tgtEl>
                                          <p:spTgt spid="9"/>
                                        </p:tgtEl>
                                        <p:attrNameLst>
                                          <p:attrName>fill.type</p:attrName>
                                        </p:attrNameLst>
                                      </p:cBhvr>
                                      <p:to>
                                        <p:strVal val="solid"/>
                                      </p:to>
                                    </p:set>
                                    <p:set>
                                      <p:cBhvr>
                                        <p:cTn id="37" dur="250" fill="hold"/>
                                        <p:tgtEl>
                                          <p:spTgt spid="9"/>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50" fill="hold"/>
                                        <p:tgtEl>
                                          <p:spTgt spid="13"/>
                                        </p:tgtEl>
                                        <p:attrNameLst>
                                          <p:attrName>ppt_w</p:attrName>
                                        </p:attrNameLst>
                                      </p:cBhvr>
                                      <p:tavLst>
                                        <p:tav tm="0">
                                          <p:val>
                                            <p:strVal val="4*#ppt_w"/>
                                          </p:val>
                                        </p:tav>
                                        <p:tav tm="100000">
                                          <p:val>
                                            <p:strVal val="#ppt_w"/>
                                          </p:val>
                                        </p:tav>
                                      </p:tavLst>
                                    </p:anim>
                                    <p:anim calcmode="lin" valueType="num">
                                      <p:cBhvr>
                                        <p:cTn id="4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9"/>
                                        </p:tgtEl>
                                        <p:attrNameLst>
                                          <p:attrName>fillcolor</p:attrName>
                                        </p:attrNameLst>
                                      </p:cBhvr>
                                      <p:to>
                                        <a:srgbClr val="FFFF00"/>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0"/>
                                        </p:tgtEl>
                                        <p:attrNameLst>
                                          <p:attrName>fillcolor</p:attrName>
                                        </p:attrNameLst>
                                      </p:cBhvr>
                                      <p:to>
                                        <a:srgbClr val="FFF2CC"/>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6"/>
                                        </p:tgtEl>
                                        <p:attrNameLst>
                                          <p:attrName>style.visibility</p:attrName>
                                        </p:attrNameLst>
                                      </p:cBhvr>
                                      <p:to>
                                        <p:strVal val="visible"/>
                                      </p:to>
                                    </p:set>
                                    <p:anim calcmode="lin" valueType="num">
                                      <p:cBhvr>
                                        <p:cTn id="55" dur="250" fill="hold"/>
                                        <p:tgtEl>
                                          <p:spTgt spid="16"/>
                                        </p:tgtEl>
                                        <p:attrNameLst>
                                          <p:attrName>ppt_w</p:attrName>
                                        </p:attrNameLst>
                                      </p:cBhvr>
                                      <p:tavLst>
                                        <p:tav tm="0">
                                          <p:val>
                                            <p:strVal val="4*#ppt_w"/>
                                          </p:val>
                                        </p:tav>
                                        <p:tav tm="100000">
                                          <p:val>
                                            <p:strVal val="#ppt_w"/>
                                          </p:val>
                                        </p:tav>
                                      </p:tavLst>
                                    </p:anim>
                                    <p:anim calcmode="lin" valueType="num">
                                      <p:cBhvr>
                                        <p:cTn id="5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5" name="Check mark.wav"/>
                                        </p:tgtEl>
                                      </p:cMediaNode>
                                    </p:audio>
                                  </p:subTnLst>
                                </p:cTn>
                              </p:par>
                              <p:par>
                                <p:cTn id="57" presetID="1" presetClass="emph" presetSubtype="2" fill="hold" nodeType="withEffect">
                                  <p:stCondLst>
                                    <p:cond delay="1000"/>
                                  </p:stCondLst>
                                  <p:childTnLst>
                                    <p:animClr clrSpc="rgb" dir="cw">
                                      <p:cBhvr>
                                        <p:cTn id="58" dur="250" fill="hold"/>
                                        <p:tgtEl>
                                          <p:spTgt spid="10"/>
                                        </p:tgtEl>
                                        <p:attrNameLst>
                                          <p:attrName>fillcolor</p:attrName>
                                        </p:attrNameLst>
                                      </p:cBhvr>
                                      <p:to>
                                        <a:srgbClr val="00B050"/>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1"/>
                                        </p:tgtEl>
                                        <p:attrNameLst>
                                          <p:attrName>fillcolor</p:attrName>
                                        </p:attrNameLst>
                                      </p:cBhvr>
                                      <p:to>
                                        <a:srgbClr val="FFF2CC"/>
                                      </p:to>
                                    </p:animClr>
                                    <p:set>
                                      <p:cBhvr>
                                        <p:cTn id="66" dur="250" fill="hold"/>
                                        <p:tgtEl>
                                          <p:spTgt spid="11"/>
                                        </p:tgtEl>
                                        <p:attrNameLst>
                                          <p:attrName>fill.type</p:attrName>
                                        </p:attrNameLst>
                                      </p:cBhvr>
                                      <p:to>
                                        <p:strVal val="solid"/>
                                      </p:to>
                                    </p:set>
                                    <p:set>
                                      <p:cBhvr>
                                        <p:cTn id="67" dur="250" fill="hold"/>
                                        <p:tgtEl>
                                          <p:spTgt spid="1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4"/>
                                        </p:tgtEl>
                                        <p:attrNameLst>
                                          <p:attrName>style.visibility</p:attrName>
                                        </p:attrNameLst>
                                      </p:cBhvr>
                                      <p:to>
                                        <p:strVal val="visible"/>
                                      </p:to>
                                    </p:set>
                                    <p:anim calcmode="lin" valueType="num">
                                      <p:cBhvr>
                                        <p:cTn id="70" dur="250" fill="hold"/>
                                        <p:tgtEl>
                                          <p:spTgt spid="14"/>
                                        </p:tgtEl>
                                        <p:attrNameLst>
                                          <p:attrName>ppt_w</p:attrName>
                                        </p:attrNameLst>
                                      </p:cBhvr>
                                      <p:tavLst>
                                        <p:tav tm="0">
                                          <p:val>
                                            <p:strVal val="4*#ppt_w"/>
                                          </p:val>
                                        </p:tav>
                                        <p:tav tm="100000">
                                          <p:val>
                                            <p:strVal val="#ppt_w"/>
                                          </p:val>
                                        </p:tav>
                                      </p:tavLst>
                                    </p:anim>
                                    <p:anim calcmode="lin" valueType="num">
                                      <p:cBhvr>
                                        <p:cTn id="7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1"/>
                                        </p:tgtEl>
                                        <p:attrNameLst>
                                          <p:attrName>fillcolor</p:attrName>
                                        </p:attrNameLst>
                                      </p:cBhvr>
                                      <p:to>
                                        <a:srgbClr val="FFFF00"/>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2"/>
                                        </p:tgtEl>
                                        <p:attrNameLst>
                                          <p:attrName>fillcolor</p:attrName>
                                        </p:attrNameLst>
                                      </p:cBhvr>
                                      <p:to>
                                        <a:srgbClr val="FFF2CC"/>
                                      </p:to>
                                    </p:animClr>
                                    <p:set>
                                      <p:cBhvr>
                                        <p:cTn id="81" dur="250" fill="hold"/>
                                        <p:tgtEl>
                                          <p:spTgt spid="12"/>
                                        </p:tgtEl>
                                        <p:attrNameLst>
                                          <p:attrName>fill.type</p:attrName>
                                        </p:attrNameLst>
                                      </p:cBhvr>
                                      <p:to>
                                        <p:strVal val="solid"/>
                                      </p:to>
                                    </p:set>
                                    <p:set>
                                      <p:cBhvr>
                                        <p:cTn id="82" dur="250" fill="hold"/>
                                        <p:tgtEl>
                                          <p:spTgt spid="1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5"/>
                                        </p:tgtEl>
                                        <p:attrNameLst>
                                          <p:attrName>style.visibility</p:attrName>
                                        </p:attrNameLst>
                                      </p:cBhvr>
                                      <p:to>
                                        <p:strVal val="visible"/>
                                      </p:to>
                                    </p:set>
                                    <p:anim calcmode="lin" valueType="num">
                                      <p:cBhvr>
                                        <p:cTn id="85" dur="250" fill="hold"/>
                                        <p:tgtEl>
                                          <p:spTgt spid="15"/>
                                        </p:tgtEl>
                                        <p:attrNameLst>
                                          <p:attrName>ppt_w</p:attrName>
                                        </p:attrNameLst>
                                      </p:cBhvr>
                                      <p:tavLst>
                                        <p:tav tm="0">
                                          <p:val>
                                            <p:strVal val="4*#ppt_w"/>
                                          </p:val>
                                        </p:tav>
                                        <p:tav tm="100000">
                                          <p:val>
                                            <p:strVal val="#ppt_w"/>
                                          </p:val>
                                        </p:tav>
                                      </p:tavLst>
                                    </p:anim>
                                    <p:anim calcmode="lin" valueType="num">
                                      <p:cBhvr>
                                        <p:cTn id="8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2"/>
                                        </p:tgtEl>
                                        <p:attrNameLst>
                                          <p:attrName>fillcolor</p:attrName>
                                        </p:attrNameLst>
                                      </p:cBhvr>
                                      <p:to>
                                        <a:srgbClr val="FFFF00"/>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
                                        </p:tgtEl>
                                      </p:cBhvr>
                                    </p:animEffect>
                                    <p:animScale>
                                      <p:cBhvr>
                                        <p:cTn id="96" dur="250" autoRev="1" fill="hold"/>
                                        <p:tgtEl>
                                          <p:spTgt spid="2"/>
                                        </p:tgtEl>
                                      </p:cBhvr>
                                      <p:by x="105000" y="105000"/>
                                    </p:animScale>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999"/>
                                          </p:stCondLst>
                                        </p:cTn>
                                        <p:tgtEl>
                                          <p:spTgt spid="4"/>
                                        </p:tgtEl>
                                        <p:attrNameLst>
                                          <p:attrName>style.visibility</p:attrName>
                                        </p:attrNameLst>
                                      </p:cBhvr>
                                      <p:to>
                                        <p:strVal val="visible"/>
                                      </p:to>
                                    </p:set>
                                  </p:childTnLst>
                                </p:cTn>
                              </p:par>
                            </p:childTnLst>
                          </p:cTn>
                        </p:par>
                        <p:par>
                          <p:cTn id="100" fill="hold">
                            <p:stCondLst>
                              <p:cond delay="1500"/>
                            </p:stCondLst>
                            <p:childTnLst>
                              <p:par>
                                <p:cTn id="101" presetID="1" presetClass="entr" presetSubtype="0" fill="hold" grpId="0" nodeType="afterEffect">
                                  <p:stCondLst>
                                    <p:cond delay="0"/>
                                  </p:stCondLst>
                                  <p:childTnLst>
                                    <p:set>
                                      <p:cBhvr>
                                        <p:cTn id="102" dur="1" fill="hold">
                                          <p:stCondLst>
                                            <p:cond delay="999"/>
                                          </p:stCondLst>
                                        </p:cTn>
                                        <p:tgtEl>
                                          <p:spTgt spid="5"/>
                                        </p:tgtEl>
                                        <p:attrNameLst>
                                          <p:attrName>style.visibility</p:attrName>
                                        </p:attrNameLst>
                                      </p:cBhvr>
                                      <p:to>
                                        <p:strVal val="visible"/>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999"/>
                                          </p:stCondLst>
                                        </p:cTn>
                                        <p:tgtEl>
                                          <p:spTgt spid="8"/>
                                        </p:tgtEl>
                                        <p:attrNameLst>
                                          <p:attrName>style.visibility</p:attrName>
                                        </p:attrNameLst>
                                      </p:cBhvr>
                                      <p:to>
                                        <p:strVal val="visible"/>
                                      </p:to>
                                    </p:set>
                                  </p:childTnLst>
                                </p:cTn>
                              </p:par>
                            </p:childTnLst>
                          </p:cTn>
                        </p:par>
                        <p:par>
                          <p:cTn id="106" fill="hold">
                            <p:stCondLst>
                              <p:cond delay="3500"/>
                            </p:stCondLst>
                            <p:childTnLst>
                              <p:par>
                                <p:cTn id="107" presetID="1" presetClass="entr" presetSubtype="0" fill="hold" grpId="0" nodeType="afterEffect">
                                  <p:stCondLst>
                                    <p:cond delay="0"/>
                                  </p:stCondLst>
                                  <p:childTnLst>
                                    <p:set>
                                      <p:cBhvr>
                                        <p:cTn id="108" dur="1" fill="hold">
                                          <p:stCondLst>
                                            <p:cond delay="999"/>
                                          </p:stCondLst>
                                        </p:cTn>
                                        <p:tgtEl>
                                          <p:spTgt spid="17"/>
                                        </p:tgtEl>
                                        <p:attrNameLst>
                                          <p:attrName>style.visibility</p:attrName>
                                        </p:attrNameLst>
                                      </p:cBhvr>
                                      <p:to>
                                        <p:strVal val="visible"/>
                                      </p:to>
                                    </p:set>
                                  </p:childTnLst>
                                </p:cTn>
                              </p:par>
                            </p:childTnLst>
                          </p:cTn>
                        </p:par>
                        <p:par>
                          <p:cTn id="109" fill="hold">
                            <p:stCondLst>
                              <p:cond delay="4500"/>
                            </p:stCondLst>
                            <p:childTnLst>
                              <p:par>
                                <p:cTn id="110" presetID="1" presetClass="entr" presetSubtype="0" fill="hold" grpId="0" nodeType="afterEffect">
                                  <p:stCondLst>
                                    <p:cond delay="0"/>
                                  </p:stCondLst>
                                  <p:childTnLst>
                                    <p:set>
                                      <p:cBhvr>
                                        <p:cTn id="111" dur="1" fill="hold">
                                          <p:stCondLst>
                                            <p:cond delay="999"/>
                                          </p:stCondLst>
                                        </p:cTn>
                                        <p:tgtEl>
                                          <p:spTgt spid="18"/>
                                        </p:tgtEl>
                                        <p:attrNameLst>
                                          <p:attrName>style.visibility</p:attrName>
                                        </p:attrNameLst>
                                      </p:cBhvr>
                                      <p:to>
                                        <p:strVal val="visible"/>
                                      </p:to>
                                    </p:set>
                                  </p:childTnLst>
                                </p:cTn>
                              </p:par>
                            </p:childTnLst>
                          </p:cTn>
                        </p:par>
                        <p:par>
                          <p:cTn id="112" fill="hold">
                            <p:stCondLst>
                              <p:cond delay="5500"/>
                            </p:stCondLst>
                            <p:childTnLst>
                              <p:par>
                                <p:cTn id="113" presetID="1" presetClass="entr" presetSubtype="0" fill="hold" grpId="0" nodeType="afterEffect">
                                  <p:stCondLst>
                                    <p:cond delay="0"/>
                                  </p:stCondLst>
                                  <p:childTnLst>
                                    <p:set>
                                      <p:cBhvr>
                                        <p:cTn id="114" dur="1" fill="hold">
                                          <p:stCondLst>
                                            <p:cond delay="999"/>
                                          </p:stCondLst>
                                        </p:cTn>
                                        <p:tgtEl>
                                          <p:spTgt spid="19"/>
                                        </p:tgtEl>
                                        <p:attrNameLst>
                                          <p:attrName>style.visibility</p:attrName>
                                        </p:attrNameLst>
                                      </p:cBhvr>
                                      <p:to>
                                        <p:strVal val="visible"/>
                                      </p:to>
                                    </p:set>
                                  </p:childTnLst>
                                </p:cTn>
                              </p:par>
                            </p:childTnLst>
                          </p:cTn>
                        </p:par>
                        <p:par>
                          <p:cTn id="115" fill="hold">
                            <p:stCondLst>
                              <p:cond delay="6500"/>
                            </p:stCondLst>
                            <p:childTnLst>
                              <p:par>
                                <p:cTn id="116" presetID="1" presetClass="entr" presetSubtype="0" fill="hold" grpId="0" nodeType="afterEffect">
                                  <p:stCondLst>
                                    <p:cond delay="0"/>
                                  </p:stCondLst>
                                  <p:childTnLst>
                                    <p:set>
                                      <p:cBhvr>
                                        <p:cTn id="117" dur="1" fill="hold">
                                          <p:stCondLst>
                                            <p:cond delay="999"/>
                                          </p:stCondLst>
                                        </p:cTn>
                                        <p:tgtEl>
                                          <p:spTgt spid="20"/>
                                        </p:tgtEl>
                                        <p:attrNameLst>
                                          <p:attrName>style.visibility</p:attrName>
                                        </p:attrNameLst>
                                      </p:cBhvr>
                                      <p:to>
                                        <p:strVal val="visible"/>
                                      </p:to>
                                    </p:set>
                                  </p:childTnLst>
                                </p:cTn>
                              </p:par>
                            </p:childTnLst>
                          </p:cTn>
                        </p:par>
                        <p:par>
                          <p:cTn id="118" fill="hold">
                            <p:stCondLst>
                              <p:cond delay="7500"/>
                            </p:stCondLst>
                            <p:childTnLst>
                              <p:par>
                                <p:cTn id="119" presetID="1" presetClass="entr" presetSubtype="0" fill="hold" grpId="0" nodeType="afterEffect">
                                  <p:stCondLst>
                                    <p:cond delay="0"/>
                                  </p:stCondLst>
                                  <p:childTnLst>
                                    <p:set>
                                      <p:cBhvr>
                                        <p:cTn id="120" dur="1" fill="hold">
                                          <p:stCondLst>
                                            <p:cond delay="999"/>
                                          </p:stCondLst>
                                        </p:cTn>
                                        <p:tgtEl>
                                          <p:spTgt spid="21"/>
                                        </p:tgtEl>
                                        <p:attrNameLst>
                                          <p:attrName>style.visibility</p:attrName>
                                        </p:attrNameLst>
                                      </p:cBhvr>
                                      <p:to>
                                        <p:strVal val="visible"/>
                                      </p:to>
                                    </p:set>
                                  </p:childTnLst>
                                </p:cTn>
                              </p:par>
                            </p:childTnLst>
                          </p:cTn>
                        </p:par>
                        <p:par>
                          <p:cTn id="121" fill="hold">
                            <p:stCondLst>
                              <p:cond delay="8500"/>
                            </p:stCondLst>
                            <p:childTnLst>
                              <p:par>
                                <p:cTn id="122" presetID="1" presetClass="entr" presetSubtype="0" fill="hold" grpId="0" nodeType="afterEffect">
                                  <p:stCondLst>
                                    <p:cond delay="0"/>
                                  </p:stCondLst>
                                  <p:childTnLst>
                                    <p:set>
                                      <p:cBhvr>
                                        <p:cTn id="123" dur="1" fill="hold">
                                          <p:stCondLst>
                                            <p:cond delay="999"/>
                                          </p:stCondLst>
                                        </p:cTn>
                                        <p:tgtEl>
                                          <p:spTgt spid="22"/>
                                        </p:tgtEl>
                                        <p:attrNameLst>
                                          <p:attrName>style.visibility</p:attrName>
                                        </p:attrNameLst>
                                      </p:cBhvr>
                                      <p:to>
                                        <p:strVal val="visible"/>
                                      </p:to>
                                    </p:set>
                                  </p:childTnLst>
                                </p:cTn>
                              </p:par>
                            </p:childTnLst>
                          </p:cTn>
                        </p:par>
                        <p:par>
                          <p:cTn id="124" fill="hold">
                            <p:stCondLst>
                              <p:cond delay="9500"/>
                            </p:stCondLst>
                            <p:childTnLst>
                              <p:par>
                                <p:cTn id="125" presetID="1" presetClass="entr" presetSubtype="0" fill="hold" grpId="0" nodeType="afterEffect">
                                  <p:stCondLst>
                                    <p:cond delay="0"/>
                                  </p:stCondLst>
                                  <p:childTnLst>
                                    <p:set>
                                      <p:cBhvr>
                                        <p:cTn id="126" dur="1" fill="hold">
                                          <p:stCondLst>
                                            <p:cond delay="999"/>
                                          </p:stCondLst>
                                        </p:cTn>
                                        <p:tgtEl>
                                          <p:spTgt spid="23"/>
                                        </p:tgtEl>
                                        <p:attrNameLst>
                                          <p:attrName>style.visibility</p:attrName>
                                        </p:attrNameLst>
                                      </p:cBhvr>
                                      <p:to>
                                        <p:strVal val="visible"/>
                                      </p:to>
                                    </p:se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999"/>
                                          </p:stCondLst>
                                        </p:cTn>
                                        <p:tgtEl>
                                          <p:spTgt spid="24"/>
                                        </p:tgtEl>
                                        <p:attrNameLst>
                                          <p:attrName>style.visibility</p:attrName>
                                        </p:attrNameLst>
                                      </p:cBhvr>
                                      <p:to>
                                        <p:strVal val="visible"/>
                                      </p:to>
                                    </p:set>
                                  </p:childTnLst>
                                </p:cTn>
                              </p:par>
                            </p:childTnLst>
                          </p:cTn>
                        </p:par>
                        <p:par>
                          <p:cTn id="130" fill="hold">
                            <p:stCondLst>
                              <p:cond delay="11500"/>
                            </p:stCondLst>
                            <p:childTnLst>
                              <p:par>
                                <p:cTn id="131" presetID="1" presetClass="entr" presetSubtype="0" fill="hold" grpId="0" nodeType="afterEffect">
                                  <p:stCondLst>
                                    <p:cond delay="0"/>
                                  </p:stCondLst>
                                  <p:childTnLst>
                                    <p:set>
                                      <p:cBhvr>
                                        <p:cTn id="13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
                  </p:tgtEl>
                </p:cond>
              </p:nextCondLst>
            </p:seq>
          </p:childTnLst>
        </p:cTn>
      </p:par>
    </p:tnLst>
    <p:bldLst>
      <p:bldP spid="6" grpId="0" animBg="1"/>
      <p:bldP spid="7" grpId="0"/>
      <p:bldP spid="9" grpId="0" animBg="1"/>
      <p:bldP spid="10" grpId="0" animBg="1"/>
      <p:bldP spid="11" grpId="0" animBg="1"/>
      <p:bldP spid="12" grpId="0" animBg="1"/>
      <p:bldP spid="2" grpId="0" animBg="1"/>
      <p:bldP spid="4" grpId="0" animBg="1"/>
      <p:bldP spid="5" grpId="0" animBg="1"/>
      <p:bldP spid="8"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192;p45">
            <a:extLst>
              <a:ext uri="{FF2B5EF4-FFF2-40B4-BE49-F238E27FC236}">
                <a16:creationId xmlns:a16="http://schemas.microsoft.com/office/drawing/2014/main" id="{92CEE91A-587D-4090-8FDD-DDC7F0E2070E}"/>
              </a:ext>
            </a:extLst>
          </p:cNvPr>
          <p:cNvSpPr/>
          <p:nvPr/>
        </p:nvSpPr>
        <p:spPr>
          <a:xfrm rot="16200000">
            <a:off x="5132100" y="-1950834"/>
            <a:ext cx="4159334" cy="886093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TextBox 6">
            <a:extLst>
              <a:ext uri="{FF2B5EF4-FFF2-40B4-BE49-F238E27FC236}">
                <a16:creationId xmlns:a16="http://schemas.microsoft.com/office/drawing/2014/main" id="{B4B12CC6-10A3-4BA9-A0B9-F35731678D76}"/>
              </a:ext>
            </a:extLst>
          </p:cNvPr>
          <p:cNvSpPr txBox="1"/>
          <p:nvPr/>
        </p:nvSpPr>
        <p:spPr>
          <a:xfrm>
            <a:off x="3157518" y="709917"/>
            <a:ext cx="8280400" cy="3539430"/>
          </a:xfrm>
          <a:prstGeom prst="rect">
            <a:avLst/>
          </a:prstGeom>
          <a:noFill/>
        </p:spPr>
        <p:txBody>
          <a:bodyPr wrap="square">
            <a:spAutoFit/>
          </a:bodyPr>
          <a:lstStyle/>
          <a:p>
            <a:pPr algn="just"/>
            <a:r>
              <a:rPr lang="en-US" sz="3200" dirty="0" err="1">
                <a:solidFill>
                  <a:srgbClr val="FF0000"/>
                </a:solidFill>
                <a:latin typeface="#9Slide03 Ample" panose="02000000000000000000" pitchFamily="2" charset="0"/>
                <a:cs typeface="#9Slide03 Arima Madurai" panose="00000500000000000000" pitchFamily="2" charset="0"/>
              </a:rPr>
              <a:t>Câu</a:t>
            </a:r>
            <a:r>
              <a:rPr lang="en-US" sz="3200" dirty="0">
                <a:solidFill>
                  <a:srgbClr val="FF0000"/>
                </a:solidFill>
                <a:latin typeface="#9Slide03 Ample" panose="02000000000000000000" pitchFamily="2" charset="0"/>
                <a:cs typeface="#9Slide03 Arima Madurai" panose="00000500000000000000" pitchFamily="2" charset="0"/>
              </a:rPr>
              <a:t> 5/ </a:t>
            </a:r>
            <a:r>
              <a:rPr lang="en-US" sz="3200" dirty="0" err="1">
                <a:solidFill>
                  <a:srgbClr val="FF0000"/>
                </a:solidFill>
                <a:latin typeface="#9Slide03 Ample" panose="02000000000000000000" pitchFamily="2" charset="0"/>
                <a:cs typeface="#9Slide03 Arima Madurai" panose="00000500000000000000" pitchFamily="2" charset="0"/>
              </a:rPr>
              <a:t>Sắp</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xếp</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các</a:t>
            </a:r>
            <a:r>
              <a:rPr lang="en-US" sz="3200" dirty="0">
                <a:solidFill>
                  <a:srgbClr val="FF0000"/>
                </a:solidFill>
                <a:latin typeface="#9Slide03 Ample" panose="02000000000000000000" pitchFamily="2" charset="0"/>
                <a:cs typeface="#9Slide03 Arima Madurai" panose="00000500000000000000" pitchFamily="2" charset="0"/>
              </a:rPr>
              <a:t> ý </a:t>
            </a:r>
            <a:r>
              <a:rPr lang="en-US" sz="3200" dirty="0" err="1">
                <a:solidFill>
                  <a:srgbClr val="FF0000"/>
                </a:solidFill>
                <a:latin typeface="#9Slide03 Ample" panose="02000000000000000000" pitchFamily="2" charset="0"/>
                <a:cs typeface="#9Slide03 Arima Madurai" panose="00000500000000000000" pitchFamily="2" charset="0"/>
              </a:rPr>
              <a:t>sau</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thành</a:t>
            </a:r>
            <a:r>
              <a:rPr lang="en-US" sz="3200" dirty="0">
                <a:solidFill>
                  <a:srgbClr val="FF0000"/>
                </a:solidFill>
                <a:latin typeface="#9Slide03 Ample" panose="02000000000000000000" pitchFamily="2" charset="0"/>
                <a:cs typeface="#9Slide03 Arima Madurai" panose="00000500000000000000" pitchFamily="2" charset="0"/>
              </a:rPr>
              <a:t> 1 </a:t>
            </a:r>
            <a:r>
              <a:rPr lang="en-US" sz="3200" dirty="0" err="1">
                <a:solidFill>
                  <a:srgbClr val="FF0000"/>
                </a:solidFill>
                <a:latin typeface="#9Slide03 Ample" panose="02000000000000000000" pitchFamily="2" charset="0"/>
                <a:cs typeface="#9Slide03 Arima Madurai" panose="00000500000000000000" pitchFamily="2" charset="0"/>
              </a:rPr>
              <a:t>quy</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trình</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chính</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xác</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khi</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cần</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lựa</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chọn</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từ</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ngữ</a:t>
            </a:r>
            <a:endParaRPr lang="en-US" sz="3200" dirty="0">
              <a:solidFill>
                <a:srgbClr val="FF0000"/>
              </a:solidFill>
              <a:latin typeface="#9Slide03 Ample" panose="02000000000000000000" pitchFamily="2" charset="0"/>
              <a:cs typeface="#9Slide03 Arima Madurai" panose="00000500000000000000" pitchFamily="2" charset="0"/>
            </a:endParaRPr>
          </a:p>
          <a:p>
            <a:pPr lvl="0" algn="just">
              <a:defRPr/>
            </a:pPr>
            <a:r>
              <a:rPr lang="en-US" sz="3200" dirty="0">
                <a:solidFill>
                  <a:srgbClr val="FF0000"/>
                </a:solidFill>
                <a:latin typeface="#9Slide03 Ample" panose="02000000000000000000" pitchFamily="2" charset="0"/>
                <a:ea typeface="黑体" panose="02010609060101010101" pitchFamily="49" charset="-122"/>
                <a:cs typeface="#9Slide03 Arima Madurai" panose="00000500000000000000" pitchFamily="2" charset="0"/>
              </a:rPr>
              <a:t>(1) H</a:t>
            </a:r>
            <a:r>
              <a:rPr lang="en-VN" sz="3200" dirty="0">
                <a:solidFill>
                  <a:srgbClr val="FF0000"/>
                </a:solidFill>
                <a:latin typeface="#9Slide03 Ample" panose="02000000000000000000" pitchFamily="2" charset="0"/>
                <a:cs typeface="#9Slide03 Arima Madurai" panose="00000500000000000000" pitchFamily="2" charset="0"/>
              </a:rPr>
              <a:t>uy động các từ đồng nghĩa, gần nghĩa</a:t>
            </a:r>
            <a:r>
              <a:rPr lang="en-US" sz="3200" dirty="0">
                <a:solidFill>
                  <a:srgbClr val="FF0000"/>
                </a:solidFill>
                <a:latin typeface="#9Slide03 Ample" panose="02000000000000000000" pitchFamily="2" charset="0"/>
                <a:cs typeface="#9Slide03 Arima Madurai" panose="00000500000000000000" pitchFamily="2" charset="0"/>
              </a:rPr>
              <a:t> </a:t>
            </a:r>
            <a:endParaRPr lang="en-US" sz="3200" dirty="0">
              <a:solidFill>
                <a:srgbClr val="FF0000"/>
              </a:solidFill>
              <a:latin typeface="#9Slide03 Ample" panose="02000000000000000000" pitchFamily="2" charset="0"/>
              <a:cs typeface="#9Slide03 Arima Madurai" panose="00000500000000000000" pitchFamily="2" charset="0"/>
              <a:sym typeface="Wingdings" panose="05000000000000000000" pitchFamily="2" charset="2"/>
            </a:endParaRPr>
          </a:p>
          <a:p>
            <a:pPr lvl="0" algn="just">
              <a:defRPr/>
            </a:pPr>
            <a:r>
              <a:rPr lang="en-US" altLang="zh-CN" sz="3200" dirty="0">
                <a:solidFill>
                  <a:srgbClr val="FF0000"/>
                </a:solidFill>
                <a:latin typeface="#9Slide03 Ample" panose="02000000000000000000" pitchFamily="2" charset="0"/>
                <a:ea typeface="黑体" panose="02010609060101010101" pitchFamily="49" charset="-122"/>
                <a:cs typeface="#9Slide03 Arima Madurai" panose="00000500000000000000" pitchFamily="2" charset="0"/>
              </a:rPr>
              <a:t>(2) </a:t>
            </a:r>
            <a:r>
              <a:rPr lang="vi-VN" altLang="zh-CN" sz="3200" dirty="0">
                <a:solidFill>
                  <a:srgbClr val="FF0000"/>
                </a:solidFill>
                <a:latin typeface="#9Slide03 Ample" panose="02000000000000000000" pitchFamily="2" charset="0"/>
                <a:ea typeface="黑体" panose="02010609060101010101" pitchFamily="49" charset="-122"/>
                <a:cs typeface="#9Slide03 Arima Madurai" panose="00000500000000000000" pitchFamily="2" charset="0"/>
              </a:rPr>
              <a:t>Xác định nội dung cần diễn đạt</a:t>
            </a:r>
            <a:r>
              <a:rPr lang="en-US" altLang="zh-CN" sz="3200" dirty="0">
                <a:solidFill>
                  <a:srgbClr val="FF0000"/>
                </a:solidFill>
                <a:latin typeface="#9Slide03 Ample" panose="02000000000000000000" pitchFamily="2" charset="0"/>
                <a:ea typeface="黑体" panose="02010609060101010101" pitchFamily="49" charset="-122"/>
                <a:cs typeface="#9Slide03 Arima Madurai" panose="00000500000000000000" pitchFamily="2" charset="0"/>
              </a:rPr>
              <a:t> </a:t>
            </a:r>
          </a:p>
          <a:p>
            <a:pPr lvl="0" algn="just">
              <a:defRPr/>
            </a:pPr>
            <a:r>
              <a:rPr lang="en-US" sz="3200" dirty="0">
                <a:solidFill>
                  <a:srgbClr val="FF0000"/>
                </a:solidFill>
                <a:latin typeface="#9Slide03 Ample" panose="02000000000000000000" pitchFamily="2" charset="0"/>
                <a:cs typeface="#9Slide03 Arima Madurai" panose="00000500000000000000" pitchFamily="2" charset="0"/>
              </a:rPr>
              <a:t>(3) C</a:t>
            </a:r>
            <a:r>
              <a:rPr lang="en-VN" sz="3200" dirty="0">
                <a:solidFill>
                  <a:srgbClr val="FF0000"/>
                </a:solidFill>
                <a:latin typeface="#9Slide03 Ample" panose="02000000000000000000" pitchFamily="2" charset="0"/>
                <a:cs typeface="#9Slide03 Arima Madurai" panose="00000500000000000000" pitchFamily="2" charset="0"/>
              </a:rPr>
              <a:t>họn từ ngữ có khả năng diễn đạt chính xác nhất</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có</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khả</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năng</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kết</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hợp</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hài</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hòa</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với</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từ</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đứng</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trước</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và</a:t>
            </a:r>
            <a:r>
              <a:rPr lang="en-US" sz="3200" dirty="0">
                <a:solidFill>
                  <a:srgbClr val="FF0000"/>
                </a:solidFill>
                <a:latin typeface="#9Slide03 Ample" panose="02000000000000000000" pitchFamily="2" charset="0"/>
                <a:cs typeface="#9Slide03 Arima Madurai" panose="00000500000000000000" pitchFamily="2" charset="0"/>
              </a:rPr>
              <a:t> </a:t>
            </a:r>
            <a:r>
              <a:rPr lang="en-US" sz="3200" dirty="0" err="1">
                <a:solidFill>
                  <a:srgbClr val="FF0000"/>
                </a:solidFill>
                <a:latin typeface="#9Slide03 Ample" panose="02000000000000000000" pitchFamily="2" charset="0"/>
                <a:cs typeface="#9Slide03 Arima Madurai" panose="00000500000000000000" pitchFamily="2" charset="0"/>
              </a:rPr>
              <a:t>sau</a:t>
            </a:r>
            <a:endParaRPr lang="en-US" sz="3200" dirty="0">
              <a:latin typeface="#9Slide03 Ample" panose="02000000000000000000" pitchFamily="2" charset="0"/>
            </a:endParaRPr>
          </a:p>
        </p:txBody>
      </p:sp>
      <p:sp>
        <p:nvSpPr>
          <p:cNvPr id="9" name="Rectangle 8">
            <a:extLst>
              <a:ext uri="{FF2B5EF4-FFF2-40B4-BE49-F238E27FC236}">
                <a16:creationId xmlns:a16="http://schemas.microsoft.com/office/drawing/2014/main" id="{8CC8267A-33B8-472E-8851-3A9FDF7F0294}"/>
              </a:ext>
            </a:extLst>
          </p:cNvPr>
          <p:cNvSpPr/>
          <p:nvPr/>
        </p:nvSpPr>
        <p:spPr>
          <a:xfrm>
            <a:off x="380999" y="5090647"/>
            <a:ext cx="3327402" cy="1249777"/>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A. (2) – (3) – (1) </a:t>
            </a:r>
          </a:p>
        </p:txBody>
      </p:sp>
      <p:sp>
        <p:nvSpPr>
          <p:cNvPr id="10" name="Rectangle 9">
            <a:extLst>
              <a:ext uri="{FF2B5EF4-FFF2-40B4-BE49-F238E27FC236}">
                <a16:creationId xmlns:a16="http://schemas.microsoft.com/office/drawing/2014/main" id="{330D8E5F-12A4-450E-B5B0-0536285E987A}"/>
              </a:ext>
            </a:extLst>
          </p:cNvPr>
          <p:cNvSpPr/>
          <p:nvPr/>
        </p:nvSpPr>
        <p:spPr>
          <a:xfrm>
            <a:off x="4432299" y="5090646"/>
            <a:ext cx="3327402" cy="1249777"/>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B. (2) – (1) – (3) </a:t>
            </a:r>
          </a:p>
        </p:txBody>
      </p:sp>
      <p:sp>
        <p:nvSpPr>
          <p:cNvPr id="12" name="Rectangle 11">
            <a:extLst>
              <a:ext uri="{FF2B5EF4-FFF2-40B4-BE49-F238E27FC236}">
                <a16:creationId xmlns:a16="http://schemas.microsoft.com/office/drawing/2014/main" id="{6044F409-5D1A-4984-95B9-0C4359F959D7}"/>
              </a:ext>
            </a:extLst>
          </p:cNvPr>
          <p:cNvSpPr/>
          <p:nvPr/>
        </p:nvSpPr>
        <p:spPr>
          <a:xfrm>
            <a:off x="8335646" y="5097760"/>
            <a:ext cx="3327402" cy="1242663"/>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9Slide03 AmpleSoft" panose="02000000000000000000" pitchFamily="2" charset="0"/>
              </a:rPr>
              <a:t>C. (3) – (2) – (1)</a:t>
            </a:r>
          </a:p>
        </p:txBody>
      </p:sp>
      <p:pic>
        <p:nvPicPr>
          <p:cNvPr id="13" name="Picture 12">
            <a:extLst>
              <a:ext uri="{FF2B5EF4-FFF2-40B4-BE49-F238E27FC236}">
                <a16:creationId xmlns:a16="http://schemas.microsoft.com/office/drawing/2014/main" id="{62F9A269-CB74-452D-85E5-910338E278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4335" y="5472293"/>
            <a:ext cx="553585" cy="486484"/>
          </a:xfrm>
          <a:prstGeom prst="rect">
            <a:avLst/>
          </a:prstGeom>
        </p:spPr>
      </p:pic>
      <p:pic>
        <p:nvPicPr>
          <p:cNvPr id="15" name="Picture 14">
            <a:extLst>
              <a:ext uri="{FF2B5EF4-FFF2-40B4-BE49-F238E27FC236}">
                <a16:creationId xmlns:a16="http://schemas.microsoft.com/office/drawing/2014/main" id="{E8F35D01-6429-443B-8311-32C835FCD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8279" y="5434729"/>
            <a:ext cx="552912" cy="485892"/>
          </a:xfrm>
          <a:prstGeom prst="rect">
            <a:avLst/>
          </a:prstGeom>
        </p:spPr>
      </p:pic>
      <p:pic>
        <p:nvPicPr>
          <p:cNvPr id="16" name="Picture 15">
            <a:extLst>
              <a:ext uri="{FF2B5EF4-FFF2-40B4-BE49-F238E27FC236}">
                <a16:creationId xmlns:a16="http://schemas.microsoft.com/office/drawing/2014/main" id="{B5C48081-F9D7-466A-98E0-34E4A27C2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1262" y="5494369"/>
            <a:ext cx="552912" cy="442329"/>
          </a:xfrm>
          <a:prstGeom prst="rect">
            <a:avLst/>
          </a:prstGeom>
        </p:spPr>
      </p:pic>
      <p:sp>
        <p:nvSpPr>
          <p:cNvPr id="2" name="Rectangle: Rounded Corners 1">
            <a:extLst>
              <a:ext uri="{FF2B5EF4-FFF2-40B4-BE49-F238E27FC236}">
                <a16:creationId xmlns:a16="http://schemas.microsoft.com/office/drawing/2014/main" id="{67EAAC81-6A12-F6E6-83B4-E7865E8724E1}"/>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4" name="Rectangle: Rounded Corners 3">
            <a:extLst>
              <a:ext uri="{FF2B5EF4-FFF2-40B4-BE49-F238E27FC236}">
                <a16:creationId xmlns:a16="http://schemas.microsoft.com/office/drawing/2014/main" id="{E0CF1588-8DFF-5C81-D100-E3EABEB67955}"/>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5" name="Rectangle: Rounded Corners 4">
            <a:extLst>
              <a:ext uri="{FF2B5EF4-FFF2-40B4-BE49-F238E27FC236}">
                <a16:creationId xmlns:a16="http://schemas.microsoft.com/office/drawing/2014/main" id="{9D695BAC-768E-1F00-35DE-0CB486D67389}"/>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8" name="Rectangle: Rounded Corners 7">
            <a:extLst>
              <a:ext uri="{FF2B5EF4-FFF2-40B4-BE49-F238E27FC236}">
                <a16:creationId xmlns:a16="http://schemas.microsoft.com/office/drawing/2014/main" id="{FA9C2645-1586-BA55-0BD9-B7B4771E61A3}"/>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7" name="Rectangle: Rounded Corners 16">
            <a:extLst>
              <a:ext uri="{FF2B5EF4-FFF2-40B4-BE49-F238E27FC236}">
                <a16:creationId xmlns:a16="http://schemas.microsoft.com/office/drawing/2014/main" id="{22426788-23A1-BA65-B21E-F858143E0763}"/>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8" name="Rectangle: Rounded Corners 17">
            <a:extLst>
              <a:ext uri="{FF2B5EF4-FFF2-40B4-BE49-F238E27FC236}">
                <a16:creationId xmlns:a16="http://schemas.microsoft.com/office/drawing/2014/main" id="{B3FA9F49-D591-27E5-890E-DC8AC6362F77}"/>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9" name="Rectangle: Rounded Corners 18">
            <a:extLst>
              <a:ext uri="{FF2B5EF4-FFF2-40B4-BE49-F238E27FC236}">
                <a16:creationId xmlns:a16="http://schemas.microsoft.com/office/drawing/2014/main" id="{359F0331-EB61-E275-D2A2-14F890314129}"/>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20" name="Rectangle: Rounded Corners 19">
            <a:extLst>
              <a:ext uri="{FF2B5EF4-FFF2-40B4-BE49-F238E27FC236}">
                <a16:creationId xmlns:a16="http://schemas.microsoft.com/office/drawing/2014/main" id="{1DE08C96-1818-1ABB-28FA-7DCA4BFEF3FA}"/>
              </a:ext>
            </a:extLst>
          </p:cNvPr>
          <p:cNvSpPr/>
          <p:nvPr/>
        </p:nvSpPr>
        <p:spPr>
          <a:xfrm>
            <a:off x="380999" y="1969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21" name="Rectangle: Rounded Corners 20">
            <a:extLst>
              <a:ext uri="{FF2B5EF4-FFF2-40B4-BE49-F238E27FC236}">
                <a16:creationId xmlns:a16="http://schemas.microsoft.com/office/drawing/2014/main" id="{961F1758-0B43-86B4-E537-36F02E86D01F}"/>
              </a:ext>
            </a:extLst>
          </p:cNvPr>
          <p:cNvSpPr/>
          <p:nvPr/>
        </p:nvSpPr>
        <p:spPr>
          <a:xfrm>
            <a:off x="380999" y="1969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22" name="Rectangle: Rounded Corners 21">
            <a:extLst>
              <a:ext uri="{FF2B5EF4-FFF2-40B4-BE49-F238E27FC236}">
                <a16:creationId xmlns:a16="http://schemas.microsoft.com/office/drawing/2014/main" id="{3521A7C6-E121-D8B5-2783-9E92688C7D73}"/>
              </a:ext>
            </a:extLst>
          </p:cNvPr>
          <p:cNvSpPr/>
          <p:nvPr/>
        </p:nvSpPr>
        <p:spPr>
          <a:xfrm>
            <a:off x="380999" y="1969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23" name="Rectangle: Rounded Corners 22">
            <a:extLst>
              <a:ext uri="{FF2B5EF4-FFF2-40B4-BE49-F238E27FC236}">
                <a16:creationId xmlns:a16="http://schemas.microsoft.com/office/drawing/2014/main" id="{96B5D8AD-F2D3-66E2-6A7C-40D589714A2A}"/>
              </a:ext>
            </a:extLst>
          </p:cNvPr>
          <p:cNvSpPr/>
          <p:nvPr/>
        </p:nvSpPr>
        <p:spPr>
          <a:xfrm>
            <a:off x="380999" y="1969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24" name="Rectangle: Rounded Corners 23">
            <a:extLst>
              <a:ext uri="{FF2B5EF4-FFF2-40B4-BE49-F238E27FC236}">
                <a16:creationId xmlns:a16="http://schemas.microsoft.com/office/drawing/2014/main" id="{CD7C804D-FA34-A576-C148-6CC9A03E0883}"/>
              </a:ext>
            </a:extLst>
          </p:cNvPr>
          <p:cNvSpPr/>
          <p:nvPr/>
        </p:nvSpPr>
        <p:spPr>
          <a:xfrm>
            <a:off x="380999" y="1969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25" name="Rectangle: Rounded Corners 24">
            <a:extLst>
              <a:ext uri="{FF2B5EF4-FFF2-40B4-BE49-F238E27FC236}">
                <a16:creationId xmlns:a16="http://schemas.microsoft.com/office/drawing/2014/main" id="{C6F32CE2-6423-6102-17AA-D93DEC60C76C}"/>
              </a:ext>
            </a:extLst>
          </p:cNvPr>
          <p:cNvSpPr/>
          <p:nvPr/>
        </p:nvSpPr>
        <p:spPr>
          <a:xfrm>
            <a:off x="380999" y="1969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37002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9"/>
                                        </p:tgtEl>
                                        <p:attrNameLst>
                                          <p:attrName>fillcolor</p:attrName>
                                        </p:attrNameLst>
                                      </p:cBhvr>
                                      <p:to>
                                        <a:srgbClr val="FFF2CC"/>
                                      </p:to>
                                    </p:animClr>
                                    <p:set>
                                      <p:cBhvr>
                                        <p:cTn id="31" dur="250" fill="hold"/>
                                        <p:tgtEl>
                                          <p:spTgt spid="9"/>
                                        </p:tgtEl>
                                        <p:attrNameLst>
                                          <p:attrName>fill.type</p:attrName>
                                        </p:attrNameLst>
                                      </p:cBhvr>
                                      <p:to>
                                        <p:strVal val="solid"/>
                                      </p:to>
                                    </p:set>
                                    <p:set>
                                      <p:cBhvr>
                                        <p:cTn id="32" dur="250" fill="hold"/>
                                        <p:tgtEl>
                                          <p:spTgt spid="9"/>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50" fill="hold"/>
                                        <p:tgtEl>
                                          <p:spTgt spid="13"/>
                                        </p:tgtEl>
                                        <p:attrNameLst>
                                          <p:attrName>ppt_w</p:attrName>
                                        </p:attrNameLst>
                                      </p:cBhvr>
                                      <p:tavLst>
                                        <p:tav tm="0">
                                          <p:val>
                                            <p:strVal val="4*#ppt_w"/>
                                          </p:val>
                                        </p:tav>
                                        <p:tav tm="100000">
                                          <p:val>
                                            <p:strVal val="#ppt_w"/>
                                          </p:val>
                                        </p:tav>
                                      </p:tavLst>
                                    </p:anim>
                                    <p:anim calcmode="lin" valueType="num">
                                      <p:cBhvr>
                                        <p:cTn id="3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9"/>
                                        </p:tgtEl>
                                        <p:attrNameLst>
                                          <p:attrName>fillcolor</p:attrName>
                                        </p:attrNameLst>
                                      </p:cBhvr>
                                      <p:to>
                                        <a:srgbClr val="FFFF00"/>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0"/>
                                        </p:tgtEl>
                                        <p:attrNameLst>
                                          <p:attrName>fillcolor</p:attrName>
                                        </p:attrNameLst>
                                      </p:cBhvr>
                                      <p:to>
                                        <a:srgbClr val="FFF2CC"/>
                                      </p:to>
                                    </p:animClr>
                                    <p:set>
                                      <p:cBhvr>
                                        <p:cTn id="46" dur="250" fill="hold"/>
                                        <p:tgtEl>
                                          <p:spTgt spid="10"/>
                                        </p:tgtEl>
                                        <p:attrNameLst>
                                          <p:attrName>fill.type</p:attrName>
                                        </p:attrNameLst>
                                      </p:cBhvr>
                                      <p:to>
                                        <p:strVal val="solid"/>
                                      </p:to>
                                    </p:set>
                                    <p:set>
                                      <p:cBhvr>
                                        <p:cTn id="47" dur="250" fill="hold"/>
                                        <p:tgtEl>
                                          <p:spTgt spid="10"/>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6"/>
                                        </p:tgtEl>
                                        <p:attrNameLst>
                                          <p:attrName>style.visibility</p:attrName>
                                        </p:attrNameLst>
                                      </p:cBhvr>
                                      <p:to>
                                        <p:strVal val="visible"/>
                                      </p:to>
                                    </p:set>
                                    <p:anim calcmode="lin" valueType="num">
                                      <p:cBhvr>
                                        <p:cTn id="50" dur="250" fill="hold"/>
                                        <p:tgtEl>
                                          <p:spTgt spid="16"/>
                                        </p:tgtEl>
                                        <p:attrNameLst>
                                          <p:attrName>ppt_w</p:attrName>
                                        </p:attrNameLst>
                                      </p:cBhvr>
                                      <p:tavLst>
                                        <p:tav tm="0">
                                          <p:val>
                                            <p:strVal val="4*#ppt_w"/>
                                          </p:val>
                                        </p:tav>
                                        <p:tav tm="100000">
                                          <p:val>
                                            <p:strVal val="#ppt_w"/>
                                          </p:val>
                                        </p:tav>
                                      </p:tavLst>
                                    </p:anim>
                                    <p:anim calcmode="lin" valueType="num">
                                      <p:cBhvr>
                                        <p:cTn id="5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10"/>
                                        </p:tgtEl>
                                        <p:attrNameLst>
                                          <p:attrName>fillcolor</p:attrName>
                                        </p:attrNameLst>
                                      </p:cBhvr>
                                      <p:to>
                                        <a:srgbClr val="00B050"/>
                                      </p:to>
                                    </p:animClr>
                                    <p:set>
                                      <p:cBhvr>
                                        <p:cTn id="54" dur="250" fill="hold"/>
                                        <p:tgtEl>
                                          <p:spTgt spid="10"/>
                                        </p:tgtEl>
                                        <p:attrNameLst>
                                          <p:attrName>fill.type</p:attrName>
                                        </p:attrNameLst>
                                      </p:cBhvr>
                                      <p:to>
                                        <p:strVal val="solid"/>
                                      </p:to>
                                    </p:set>
                                    <p:set>
                                      <p:cBhvr>
                                        <p:cTn id="5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2"/>
                                        </p:tgtEl>
                                        <p:attrNameLst>
                                          <p:attrName>fillcolor</p:attrName>
                                        </p:attrNameLst>
                                      </p:cBhvr>
                                      <p:to>
                                        <a:srgbClr val="FFF2CC"/>
                                      </p:to>
                                    </p:animClr>
                                    <p:set>
                                      <p:cBhvr>
                                        <p:cTn id="61" dur="250" fill="hold"/>
                                        <p:tgtEl>
                                          <p:spTgt spid="12"/>
                                        </p:tgtEl>
                                        <p:attrNameLst>
                                          <p:attrName>fill.type</p:attrName>
                                        </p:attrNameLst>
                                      </p:cBhvr>
                                      <p:to>
                                        <p:strVal val="solid"/>
                                      </p:to>
                                    </p:set>
                                    <p:set>
                                      <p:cBhvr>
                                        <p:cTn id="62" dur="250" fill="hold"/>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strVal val="4*#ppt_w"/>
                                          </p:val>
                                        </p:tav>
                                        <p:tav tm="100000">
                                          <p:val>
                                            <p:strVal val="#ppt_w"/>
                                          </p:val>
                                        </p:tav>
                                      </p:tavLst>
                                    </p:anim>
                                    <p:anim calcmode="lin" valueType="num">
                                      <p:cBhvr>
                                        <p:cTn id="6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1000"/>
                                  </p:stCondLst>
                                  <p:childTnLst>
                                    <p:animClr clrSpc="rgb" dir="cw">
                                      <p:cBhvr>
                                        <p:cTn id="68" dur="250" fill="hold"/>
                                        <p:tgtEl>
                                          <p:spTgt spid="12"/>
                                        </p:tgtEl>
                                        <p:attrNameLst>
                                          <p:attrName>fillcolor</p:attrName>
                                        </p:attrNameLst>
                                      </p:cBhvr>
                                      <p:to>
                                        <a:srgbClr val="FFFF00"/>
                                      </p:to>
                                    </p:animClr>
                                    <p:set>
                                      <p:cBhvr>
                                        <p:cTn id="69" dur="250" fill="hold"/>
                                        <p:tgtEl>
                                          <p:spTgt spid="12"/>
                                        </p:tgtEl>
                                        <p:attrNameLst>
                                          <p:attrName>fill.type</p:attrName>
                                        </p:attrNameLst>
                                      </p:cBhvr>
                                      <p:to>
                                        <p:strVal val="solid"/>
                                      </p:to>
                                    </p:set>
                                    <p:set>
                                      <p:cBhvr>
                                        <p:cTn id="7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2"/>
                                        </p:tgtEl>
                                      </p:cBhvr>
                                    </p:animEffect>
                                    <p:animScale>
                                      <p:cBhvr>
                                        <p:cTn id="76" dur="250" autoRev="1" fill="hold"/>
                                        <p:tgtEl>
                                          <p:spTgt spid="2"/>
                                        </p:tgtEl>
                                      </p:cBhvr>
                                      <p:by x="105000" y="105000"/>
                                    </p:animScale>
                                  </p:childTnLst>
                                </p:cTn>
                              </p:par>
                            </p:childTnLst>
                          </p:cTn>
                        </p:par>
                        <p:par>
                          <p:cTn id="77" fill="hold">
                            <p:stCondLst>
                              <p:cond delay="500"/>
                            </p:stCondLst>
                            <p:childTnLst>
                              <p:par>
                                <p:cTn id="78" presetID="1" presetClass="entr" presetSubtype="0" fill="hold" grpId="0" nodeType="afterEffect">
                                  <p:stCondLst>
                                    <p:cond delay="0"/>
                                  </p:stCondLst>
                                  <p:childTnLst>
                                    <p:set>
                                      <p:cBhvr>
                                        <p:cTn id="79" dur="1" fill="hold">
                                          <p:stCondLst>
                                            <p:cond delay="999"/>
                                          </p:stCondLst>
                                        </p:cTn>
                                        <p:tgtEl>
                                          <p:spTgt spid="4"/>
                                        </p:tgtEl>
                                        <p:attrNameLst>
                                          <p:attrName>style.visibility</p:attrName>
                                        </p:attrNameLst>
                                      </p:cBhvr>
                                      <p:to>
                                        <p:strVal val="visible"/>
                                      </p:to>
                                    </p:set>
                                  </p:childTnLst>
                                </p:cTn>
                              </p:par>
                            </p:childTnLst>
                          </p:cTn>
                        </p:par>
                        <p:par>
                          <p:cTn id="80" fill="hold">
                            <p:stCondLst>
                              <p:cond delay="1500"/>
                            </p:stCondLst>
                            <p:childTnLst>
                              <p:par>
                                <p:cTn id="81" presetID="1" presetClass="entr" presetSubtype="0" fill="hold" grpId="0" nodeType="afterEffect">
                                  <p:stCondLst>
                                    <p:cond delay="0"/>
                                  </p:stCondLst>
                                  <p:childTnLst>
                                    <p:set>
                                      <p:cBhvr>
                                        <p:cTn id="82" dur="1" fill="hold">
                                          <p:stCondLst>
                                            <p:cond delay="999"/>
                                          </p:stCondLst>
                                        </p:cTn>
                                        <p:tgtEl>
                                          <p:spTgt spid="5"/>
                                        </p:tgtEl>
                                        <p:attrNameLst>
                                          <p:attrName>style.visibility</p:attrName>
                                        </p:attrNameLst>
                                      </p:cBhvr>
                                      <p:to>
                                        <p:strVal val="visible"/>
                                      </p:to>
                                    </p:set>
                                  </p:childTnLst>
                                </p:cTn>
                              </p:par>
                            </p:childTnLst>
                          </p:cTn>
                        </p:par>
                        <p:par>
                          <p:cTn id="83" fill="hold">
                            <p:stCondLst>
                              <p:cond delay="2500"/>
                            </p:stCondLst>
                            <p:childTnLst>
                              <p:par>
                                <p:cTn id="84" presetID="1" presetClass="entr" presetSubtype="0" fill="hold" grpId="0" nodeType="afterEffect">
                                  <p:stCondLst>
                                    <p:cond delay="0"/>
                                  </p:stCondLst>
                                  <p:childTnLst>
                                    <p:set>
                                      <p:cBhvr>
                                        <p:cTn id="85" dur="1" fill="hold">
                                          <p:stCondLst>
                                            <p:cond delay="999"/>
                                          </p:stCondLst>
                                        </p:cTn>
                                        <p:tgtEl>
                                          <p:spTgt spid="8"/>
                                        </p:tgtEl>
                                        <p:attrNameLst>
                                          <p:attrName>style.visibility</p:attrName>
                                        </p:attrNameLst>
                                      </p:cBhvr>
                                      <p:to>
                                        <p:strVal val="visible"/>
                                      </p:to>
                                    </p:set>
                                  </p:childTnLst>
                                </p:cTn>
                              </p:par>
                            </p:childTnLst>
                          </p:cTn>
                        </p:par>
                        <p:par>
                          <p:cTn id="86" fill="hold">
                            <p:stCondLst>
                              <p:cond delay="3500"/>
                            </p:stCondLst>
                            <p:childTnLst>
                              <p:par>
                                <p:cTn id="87" presetID="1" presetClass="entr" presetSubtype="0" fill="hold" grpId="0" nodeType="afterEffect">
                                  <p:stCondLst>
                                    <p:cond delay="0"/>
                                  </p:stCondLst>
                                  <p:childTnLst>
                                    <p:set>
                                      <p:cBhvr>
                                        <p:cTn id="88" dur="1" fill="hold">
                                          <p:stCondLst>
                                            <p:cond delay="999"/>
                                          </p:stCondLst>
                                        </p:cTn>
                                        <p:tgtEl>
                                          <p:spTgt spid="17"/>
                                        </p:tgtEl>
                                        <p:attrNameLst>
                                          <p:attrName>style.visibility</p:attrName>
                                        </p:attrNameLst>
                                      </p:cBhvr>
                                      <p:to>
                                        <p:strVal val="visible"/>
                                      </p:to>
                                    </p:set>
                                  </p:childTnLst>
                                </p:cTn>
                              </p:par>
                            </p:childTnLst>
                          </p:cTn>
                        </p:par>
                        <p:par>
                          <p:cTn id="89" fill="hold">
                            <p:stCondLst>
                              <p:cond delay="4500"/>
                            </p:stCondLst>
                            <p:childTnLst>
                              <p:par>
                                <p:cTn id="90" presetID="1" presetClass="entr" presetSubtype="0" fill="hold" grpId="0" nodeType="afterEffect">
                                  <p:stCondLst>
                                    <p:cond delay="0"/>
                                  </p:stCondLst>
                                  <p:childTnLst>
                                    <p:set>
                                      <p:cBhvr>
                                        <p:cTn id="91" dur="1" fill="hold">
                                          <p:stCondLst>
                                            <p:cond delay="999"/>
                                          </p:stCondLst>
                                        </p:cTn>
                                        <p:tgtEl>
                                          <p:spTgt spid="18"/>
                                        </p:tgtEl>
                                        <p:attrNameLst>
                                          <p:attrName>style.visibility</p:attrName>
                                        </p:attrNameLst>
                                      </p:cBhvr>
                                      <p:to>
                                        <p:strVal val="visible"/>
                                      </p:to>
                                    </p:set>
                                  </p:childTnLst>
                                </p:cTn>
                              </p:par>
                            </p:childTnLst>
                          </p:cTn>
                        </p:par>
                        <p:par>
                          <p:cTn id="92" fill="hold">
                            <p:stCondLst>
                              <p:cond delay="5500"/>
                            </p:stCondLst>
                            <p:childTnLst>
                              <p:par>
                                <p:cTn id="93" presetID="1" presetClass="entr" presetSubtype="0" fill="hold" grpId="0" nodeType="afterEffect">
                                  <p:stCondLst>
                                    <p:cond delay="0"/>
                                  </p:stCondLst>
                                  <p:childTnLst>
                                    <p:set>
                                      <p:cBhvr>
                                        <p:cTn id="94" dur="1" fill="hold">
                                          <p:stCondLst>
                                            <p:cond delay="999"/>
                                          </p:stCondLst>
                                        </p:cTn>
                                        <p:tgtEl>
                                          <p:spTgt spid="19"/>
                                        </p:tgtEl>
                                        <p:attrNameLst>
                                          <p:attrName>style.visibility</p:attrName>
                                        </p:attrNameLst>
                                      </p:cBhvr>
                                      <p:to>
                                        <p:strVal val="visible"/>
                                      </p:to>
                                    </p:set>
                                  </p:childTnLst>
                                </p:cTn>
                              </p:par>
                            </p:childTnLst>
                          </p:cTn>
                        </p:par>
                        <p:par>
                          <p:cTn id="95" fill="hold">
                            <p:stCondLst>
                              <p:cond delay="6500"/>
                            </p:stCondLst>
                            <p:childTnLst>
                              <p:par>
                                <p:cTn id="96" presetID="1" presetClass="entr" presetSubtype="0" fill="hold" grpId="0" nodeType="afterEffect">
                                  <p:stCondLst>
                                    <p:cond delay="0"/>
                                  </p:stCondLst>
                                  <p:childTnLst>
                                    <p:set>
                                      <p:cBhvr>
                                        <p:cTn id="97" dur="1" fill="hold">
                                          <p:stCondLst>
                                            <p:cond delay="999"/>
                                          </p:stCondLst>
                                        </p:cTn>
                                        <p:tgtEl>
                                          <p:spTgt spid="20"/>
                                        </p:tgtEl>
                                        <p:attrNameLst>
                                          <p:attrName>style.visibility</p:attrName>
                                        </p:attrNameLst>
                                      </p:cBhvr>
                                      <p:to>
                                        <p:strVal val="visible"/>
                                      </p:to>
                                    </p:set>
                                  </p:childTnLst>
                                </p:cTn>
                              </p:par>
                            </p:childTnLst>
                          </p:cTn>
                        </p:par>
                        <p:par>
                          <p:cTn id="98" fill="hold">
                            <p:stCondLst>
                              <p:cond delay="7500"/>
                            </p:stCondLst>
                            <p:childTnLst>
                              <p:par>
                                <p:cTn id="99" presetID="1" presetClass="entr" presetSubtype="0" fill="hold" grpId="0" nodeType="afterEffect">
                                  <p:stCondLst>
                                    <p:cond delay="0"/>
                                  </p:stCondLst>
                                  <p:childTnLst>
                                    <p:set>
                                      <p:cBhvr>
                                        <p:cTn id="100" dur="1" fill="hold">
                                          <p:stCondLst>
                                            <p:cond delay="999"/>
                                          </p:stCondLst>
                                        </p:cTn>
                                        <p:tgtEl>
                                          <p:spTgt spid="21"/>
                                        </p:tgtEl>
                                        <p:attrNameLst>
                                          <p:attrName>style.visibility</p:attrName>
                                        </p:attrNameLst>
                                      </p:cBhvr>
                                      <p:to>
                                        <p:strVal val="visible"/>
                                      </p:to>
                                    </p:set>
                                  </p:childTnLst>
                                </p:cTn>
                              </p:par>
                            </p:childTnLst>
                          </p:cTn>
                        </p:par>
                        <p:par>
                          <p:cTn id="101" fill="hold">
                            <p:stCondLst>
                              <p:cond delay="8500"/>
                            </p:stCondLst>
                            <p:childTnLst>
                              <p:par>
                                <p:cTn id="102" presetID="1" presetClass="entr" presetSubtype="0" fill="hold" grpId="0" nodeType="afterEffect">
                                  <p:stCondLst>
                                    <p:cond delay="0"/>
                                  </p:stCondLst>
                                  <p:childTnLst>
                                    <p:set>
                                      <p:cBhvr>
                                        <p:cTn id="103" dur="1" fill="hold">
                                          <p:stCondLst>
                                            <p:cond delay="999"/>
                                          </p:stCondLst>
                                        </p:cTn>
                                        <p:tgtEl>
                                          <p:spTgt spid="22"/>
                                        </p:tgtEl>
                                        <p:attrNameLst>
                                          <p:attrName>style.visibility</p:attrName>
                                        </p:attrNameLst>
                                      </p:cBhvr>
                                      <p:to>
                                        <p:strVal val="visible"/>
                                      </p:to>
                                    </p:set>
                                  </p:childTnLst>
                                </p:cTn>
                              </p:par>
                            </p:childTnLst>
                          </p:cTn>
                        </p:par>
                        <p:par>
                          <p:cTn id="104" fill="hold">
                            <p:stCondLst>
                              <p:cond delay="9500"/>
                            </p:stCondLst>
                            <p:childTnLst>
                              <p:par>
                                <p:cTn id="105" presetID="1" presetClass="entr" presetSubtype="0" fill="hold" grpId="0" nodeType="afterEffect">
                                  <p:stCondLst>
                                    <p:cond delay="0"/>
                                  </p:stCondLst>
                                  <p:childTnLst>
                                    <p:set>
                                      <p:cBhvr>
                                        <p:cTn id="106" dur="1" fill="hold">
                                          <p:stCondLst>
                                            <p:cond delay="999"/>
                                          </p:stCondLst>
                                        </p:cTn>
                                        <p:tgtEl>
                                          <p:spTgt spid="23"/>
                                        </p:tgtEl>
                                        <p:attrNameLst>
                                          <p:attrName>style.visibility</p:attrName>
                                        </p:attrNameLst>
                                      </p:cBhvr>
                                      <p:to>
                                        <p:strVal val="visible"/>
                                      </p:to>
                                    </p:set>
                                  </p:childTnLst>
                                </p:cTn>
                              </p:par>
                            </p:childTnLst>
                          </p:cTn>
                        </p:par>
                        <p:par>
                          <p:cTn id="107" fill="hold">
                            <p:stCondLst>
                              <p:cond delay="10500"/>
                            </p:stCondLst>
                            <p:childTnLst>
                              <p:par>
                                <p:cTn id="108" presetID="1" presetClass="entr" presetSubtype="0" fill="hold" grpId="0" nodeType="afterEffect">
                                  <p:stCondLst>
                                    <p:cond delay="0"/>
                                  </p:stCondLst>
                                  <p:childTnLst>
                                    <p:set>
                                      <p:cBhvr>
                                        <p:cTn id="109" dur="1" fill="hold">
                                          <p:stCondLst>
                                            <p:cond delay="999"/>
                                          </p:stCondLst>
                                        </p:cTn>
                                        <p:tgtEl>
                                          <p:spTgt spid="24"/>
                                        </p:tgtEl>
                                        <p:attrNameLst>
                                          <p:attrName>style.visibility</p:attrName>
                                        </p:attrNameLst>
                                      </p:cBhvr>
                                      <p:to>
                                        <p:strVal val="visible"/>
                                      </p:to>
                                    </p:set>
                                  </p:childTnLst>
                                </p:cTn>
                              </p:par>
                            </p:childTnLst>
                          </p:cTn>
                        </p:par>
                        <p:par>
                          <p:cTn id="110" fill="hold">
                            <p:stCondLst>
                              <p:cond delay="11500"/>
                            </p:stCondLst>
                            <p:childTnLst>
                              <p:par>
                                <p:cTn id="111" presetID="1" presetClass="entr" presetSubtype="0" fill="hold" grpId="0" nodeType="afterEffect">
                                  <p:stCondLst>
                                    <p:cond delay="0"/>
                                  </p:stCondLst>
                                  <p:childTnLst>
                                    <p:set>
                                      <p:cBhvr>
                                        <p:cTn id="11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
                  </p:tgtEl>
                </p:cond>
              </p:nextCondLst>
            </p:seq>
          </p:childTnLst>
        </p:cTn>
      </p:par>
    </p:tnLst>
    <p:bldLst>
      <p:bldP spid="6" grpId="0" animBg="1"/>
      <p:bldP spid="7" grpId="0"/>
      <p:bldP spid="9" grpId="0" animBg="1"/>
      <p:bldP spid="10" grpId="0" animBg="1"/>
      <p:bldP spid="12" grpId="0" animBg="1"/>
      <p:bldP spid="2" grpId="0" animBg="1"/>
      <p:bldP spid="4" grpId="0" animBg="1"/>
      <p:bldP spid="5" grpId="0" animBg="1"/>
      <p:bldP spid="8"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92;p45">
            <a:extLst>
              <a:ext uri="{FF2B5EF4-FFF2-40B4-BE49-F238E27FC236}">
                <a16:creationId xmlns:a16="http://schemas.microsoft.com/office/drawing/2014/main" id="{B2D7DB8B-2C38-434B-899C-8E728CACED70}"/>
              </a:ext>
            </a:extLst>
          </p:cNvPr>
          <p:cNvSpPr/>
          <p:nvPr/>
        </p:nvSpPr>
        <p:spPr>
          <a:xfrm rot="16200000">
            <a:off x="6224422" y="-2871623"/>
            <a:ext cx="1984629" cy="887087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TextBox 5">
            <a:extLst>
              <a:ext uri="{FF2B5EF4-FFF2-40B4-BE49-F238E27FC236}">
                <a16:creationId xmlns:a16="http://schemas.microsoft.com/office/drawing/2014/main" id="{0CE12EA7-90E2-4BE7-A41D-4E9BF0851E29}"/>
              </a:ext>
            </a:extLst>
          </p:cNvPr>
          <p:cNvSpPr txBox="1"/>
          <p:nvPr/>
        </p:nvSpPr>
        <p:spPr>
          <a:xfrm>
            <a:off x="2895599" y="711291"/>
            <a:ext cx="8642273" cy="1569660"/>
          </a:xfrm>
          <a:prstGeom prst="rect">
            <a:avLst/>
          </a:prstGeom>
          <a:noFill/>
        </p:spPr>
        <p:txBody>
          <a:bodyPr wrap="square">
            <a:spAutoFit/>
          </a:bodyPr>
          <a:lstStyle/>
          <a:p>
            <a:pPr algn="ctr">
              <a:tabLst>
                <a:tab pos="270510" algn="l"/>
              </a:tabLst>
            </a:pPr>
            <a:r>
              <a:rPr lang="en-US" sz="3200" dirty="0" err="1">
                <a:solidFill>
                  <a:srgbClr val="FF0000"/>
                </a:solidFill>
                <a:latin typeface="#9Slide03 Ample" panose="02000000000000000000" pitchFamily="2" charset="0"/>
                <a:ea typeface="Liberation Serif"/>
                <a:cs typeface="Liberation Serif"/>
              </a:rPr>
              <a:t>Câu</a:t>
            </a:r>
            <a:r>
              <a:rPr lang="en-US" sz="3200" dirty="0">
                <a:solidFill>
                  <a:srgbClr val="FF0000"/>
                </a:solidFill>
                <a:latin typeface="#9Slide03 Ample" panose="02000000000000000000" pitchFamily="2" charset="0"/>
                <a:ea typeface="Liberation Serif"/>
                <a:cs typeface="Liberation Serif"/>
              </a:rPr>
              <a:t> 6. </a:t>
            </a:r>
            <a:r>
              <a:rPr lang="en-US" sz="3200" dirty="0" err="1">
                <a:solidFill>
                  <a:srgbClr val="FF0000"/>
                </a:solidFill>
                <a:latin typeface="#9Slide03 Ample" panose="02000000000000000000" pitchFamily="2" charset="0"/>
                <a:ea typeface="Liberation Serif"/>
                <a:cs typeface="Liberation Serif"/>
              </a:rPr>
              <a:t>Chọn</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từ</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ngữ</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phù</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hợp</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để</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điền</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vào</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chỗ</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chấm</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trong</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câu</a:t>
            </a:r>
            <a:r>
              <a:rPr lang="en-US" sz="3200" dirty="0">
                <a:solidFill>
                  <a:srgbClr val="FF0000"/>
                </a:solidFill>
                <a:latin typeface="#9Slide03 Ample" panose="02000000000000000000" pitchFamily="2" charset="0"/>
                <a:ea typeface="Liberation Serif"/>
                <a:cs typeface="Liberation Serif"/>
              </a:rPr>
              <a:t>: “</a:t>
            </a:r>
            <a:r>
              <a:rPr lang="vi-VN" sz="3200" dirty="0">
                <a:solidFill>
                  <a:srgbClr val="FF0000"/>
                </a:solidFill>
                <a:latin typeface="#9Slide03 Ample" panose="02000000000000000000" pitchFamily="2" charset="0"/>
                <a:ea typeface="Liberation Serif"/>
                <a:cs typeface="Liberation Serif"/>
              </a:rPr>
              <a:t>Bị cười, không phải mọi người đều ……………………. giống nhau.</a:t>
            </a:r>
            <a:r>
              <a:rPr lang="en-US" sz="3200" dirty="0">
                <a:solidFill>
                  <a:srgbClr val="FF0000"/>
                </a:solidFill>
                <a:latin typeface="#9Slide03 Ample" panose="02000000000000000000" pitchFamily="2" charset="0"/>
                <a:ea typeface="Liberation Serif"/>
                <a:cs typeface="Liberation Serif"/>
              </a:rPr>
              <a:t>”</a:t>
            </a:r>
            <a:endParaRPr lang="en-US" sz="3200" dirty="0">
              <a:latin typeface="#9Slide03 Ample" panose="02000000000000000000" pitchFamily="2" charset="0"/>
              <a:ea typeface="Liberation Serif"/>
              <a:cs typeface="Liberation Serif"/>
            </a:endParaRPr>
          </a:p>
        </p:txBody>
      </p:sp>
      <p:sp>
        <p:nvSpPr>
          <p:cNvPr id="8" name="Rectangle 7">
            <a:extLst>
              <a:ext uri="{FF2B5EF4-FFF2-40B4-BE49-F238E27FC236}">
                <a16:creationId xmlns:a16="http://schemas.microsoft.com/office/drawing/2014/main" id="{585E57A7-F8C1-4CBC-83C4-62D7D6392357}"/>
              </a:ext>
            </a:extLst>
          </p:cNvPr>
          <p:cNvSpPr/>
          <p:nvPr/>
        </p:nvSpPr>
        <p:spPr>
          <a:xfrm>
            <a:off x="654127" y="2924030"/>
            <a:ext cx="5159515" cy="1412628"/>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A. </a:t>
            </a:r>
            <a:r>
              <a:rPr lang="en-US" sz="3000" dirty="0" err="1">
                <a:solidFill>
                  <a:schemeClr val="tx1"/>
                </a:solidFill>
                <a:latin typeface="#9Slide03 AmpleSoft" panose="02000000000000000000" pitchFamily="2" charset="0"/>
              </a:rPr>
              <a:t>Phản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bác</a:t>
            </a:r>
            <a:endParaRPr lang="en-US" sz="3000" dirty="0">
              <a:solidFill>
                <a:schemeClr val="tx1"/>
              </a:solidFill>
              <a:latin typeface="#9Slide03 AmpleSoft" panose="02000000000000000000" pitchFamily="2" charset="0"/>
            </a:endParaRPr>
          </a:p>
        </p:txBody>
      </p:sp>
      <p:sp>
        <p:nvSpPr>
          <p:cNvPr id="9" name="Rectangle 8">
            <a:extLst>
              <a:ext uri="{FF2B5EF4-FFF2-40B4-BE49-F238E27FC236}">
                <a16:creationId xmlns:a16="http://schemas.microsoft.com/office/drawing/2014/main" id="{4E925807-E277-44B7-B2F6-3084811534F0}"/>
              </a:ext>
            </a:extLst>
          </p:cNvPr>
          <p:cNvSpPr/>
          <p:nvPr/>
        </p:nvSpPr>
        <p:spPr>
          <a:xfrm>
            <a:off x="6498863" y="2928558"/>
            <a:ext cx="5039010"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B. </a:t>
            </a:r>
            <a:r>
              <a:rPr lang="en-US" sz="3000" dirty="0" err="1">
                <a:solidFill>
                  <a:schemeClr val="tx1"/>
                </a:solidFill>
                <a:latin typeface="#9Slide03 AmpleSoft" panose="02000000000000000000" pitchFamily="2" charset="0"/>
              </a:rPr>
              <a:t>Phản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xạ</a:t>
            </a:r>
            <a:endParaRPr lang="en-US" sz="3000" dirty="0">
              <a:solidFill>
                <a:schemeClr val="tx1"/>
              </a:solidFill>
              <a:latin typeface="#9Slide03 AmpleSoft" panose="02000000000000000000" pitchFamily="2" charset="0"/>
            </a:endParaRPr>
          </a:p>
        </p:txBody>
      </p:sp>
      <p:sp>
        <p:nvSpPr>
          <p:cNvPr id="10" name="Rectangle 9">
            <a:extLst>
              <a:ext uri="{FF2B5EF4-FFF2-40B4-BE49-F238E27FC236}">
                <a16:creationId xmlns:a16="http://schemas.microsoft.com/office/drawing/2014/main" id="{58BFFDE5-1C2E-4B06-99D5-C9BBDB042DBE}"/>
              </a:ext>
            </a:extLst>
          </p:cNvPr>
          <p:cNvSpPr/>
          <p:nvPr/>
        </p:nvSpPr>
        <p:spPr>
          <a:xfrm>
            <a:off x="654128" y="4847250"/>
            <a:ext cx="5159515"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C. </a:t>
            </a:r>
            <a:r>
              <a:rPr lang="en-US" sz="3000" dirty="0" err="1">
                <a:solidFill>
                  <a:schemeClr val="tx1"/>
                </a:solidFill>
                <a:latin typeface="#9Slide03 AmpleSoft" panose="02000000000000000000" pitchFamily="2" charset="0"/>
              </a:rPr>
              <a:t>Phản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đối</a:t>
            </a:r>
            <a:endParaRPr lang="en-US" sz="3000" dirty="0">
              <a:solidFill>
                <a:schemeClr val="tx1"/>
              </a:solidFill>
              <a:latin typeface="#9Slide03 AmpleSoft" panose="02000000000000000000" pitchFamily="2" charset="0"/>
            </a:endParaRPr>
          </a:p>
        </p:txBody>
      </p:sp>
      <p:sp>
        <p:nvSpPr>
          <p:cNvPr id="11" name="Rectangle 10">
            <a:extLst>
              <a:ext uri="{FF2B5EF4-FFF2-40B4-BE49-F238E27FC236}">
                <a16:creationId xmlns:a16="http://schemas.microsoft.com/office/drawing/2014/main" id="{3D3FE25A-D09F-4A4C-B2A5-3C8EAF3B7EC7}"/>
              </a:ext>
            </a:extLst>
          </p:cNvPr>
          <p:cNvSpPr/>
          <p:nvPr/>
        </p:nvSpPr>
        <p:spPr>
          <a:xfrm>
            <a:off x="6498863" y="4847249"/>
            <a:ext cx="5039010"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9Slide03 AmpleSoft" panose="02000000000000000000" pitchFamily="2" charset="0"/>
              </a:rPr>
              <a:t>D. </a:t>
            </a:r>
            <a:r>
              <a:rPr lang="en-US" sz="3000" dirty="0" err="1">
                <a:solidFill>
                  <a:schemeClr val="tx1"/>
                </a:solidFill>
                <a:latin typeface="#9Slide03 AmpleSoft" panose="02000000000000000000" pitchFamily="2" charset="0"/>
              </a:rPr>
              <a:t>Phản</a:t>
            </a:r>
            <a:r>
              <a:rPr lang="en-US" sz="3000" dirty="0">
                <a:solidFill>
                  <a:schemeClr val="tx1"/>
                </a:solidFill>
                <a:latin typeface="#9Slide03 AmpleSoft" panose="02000000000000000000" pitchFamily="2" charset="0"/>
              </a:rPr>
              <a:t> </a:t>
            </a:r>
            <a:r>
              <a:rPr lang="en-US" sz="3000" dirty="0" err="1">
                <a:solidFill>
                  <a:schemeClr val="tx1"/>
                </a:solidFill>
                <a:latin typeface="#9Slide03 AmpleSoft" panose="02000000000000000000" pitchFamily="2" charset="0"/>
              </a:rPr>
              <a:t>ứng</a:t>
            </a:r>
            <a:endParaRPr lang="en-US" sz="3000" dirty="0">
              <a:solidFill>
                <a:schemeClr val="tx1"/>
              </a:solidFill>
              <a:latin typeface="#9Slide03 AmpleSoft" panose="02000000000000000000" pitchFamily="2" charset="0"/>
            </a:endParaRPr>
          </a:p>
        </p:txBody>
      </p:sp>
      <p:pic>
        <p:nvPicPr>
          <p:cNvPr id="12" name="Picture 11">
            <a:extLst>
              <a:ext uri="{FF2B5EF4-FFF2-40B4-BE49-F238E27FC236}">
                <a16:creationId xmlns:a16="http://schemas.microsoft.com/office/drawing/2014/main" id="{302EFBD1-32E7-4FA6-A5AF-4B4D24DFA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4886" y="3337356"/>
            <a:ext cx="805722" cy="708059"/>
          </a:xfrm>
          <a:prstGeom prst="rect">
            <a:avLst/>
          </a:prstGeom>
        </p:spPr>
      </p:pic>
      <p:pic>
        <p:nvPicPr>
          <p:cNvPr id="13" name="Picture 12">
            <a:extLst>
              <a:ext uri="{FF2B5EF4-FFF2-40B4-BE49-F238E27FC236}">
                <a16:creationId xmlns:a16="http://schemas.microsoft.com/office/drawing/2014/main" id="{4A631A30-05AA-48B0-81C0-093345ED58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9221" y="5235606"/>
            <a:ext cx="732404" cy="643628"/>
          </a:xfrm>
          <a:prstGeom prst="rect">
            <a:avLst/>
          </a:prstGeom>
        </p:spPr>
      </p:pic>
      <p:pic>
        <p:nvPicPr>
          <p:cNvPr id="14" name="Picture 13">
            <a:extLst>
              <a:ext uri="{FF2B5EF4-FFF2-40B4-BE49-F238E27FC236}">
                <a16:creationId xmlns:a16="http://schemas.microsoft.com/office/drawing/2014/main" id="{C43B8903-0850-4A95-B111-74A7FA620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6258" y="5246239"/>
            <a:ext cx="804742" cy="643793"/>
          </a:xfrm>
          <a:prstGeom prst="rect">
            <a:avLst/>
          </a:prstGeom>
        </p:spPr>
      </p:pic>
      <p:pic>
        <p:nvPicPr>
          <p:cNvPr id="15" name="Picture 14">
            <a:extLst>
              <a:ext uri="{FF2B5EF4-FFF2-40B4-BE49-F238E27FC236}">
                <a16:creationId xmlns:a16="http://schemas.microsoft.com/office/drawing/2014/main" id="{F42A7950-9D75-4207-A66A-341728107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6258" y="3412255"/>
            <a:ext cx="732592" cy="643793"/>
          </a:xfrm>
          <a:prstGeom prst="rect">
            <a:avLst/>
          </a:prstGeom>
        </p:spPr>
      </p:pic>
      <p:sp>
        <p:nvSpPr>
          <p:cNvPr id="2" name="Rectangle: Rounded Corners 1">
            <a:extLst>
              <a:ext uri="{FF2B5EF4-FFF2-40B4-BE49-F238E27FC236}">
                <a16:creationId xmlns:a16="http://schemas.microsoft.com/office/drawing/2014/main" id="{5BC725D1-5989-1CC0-D00D-4A04C70F32F4}"/>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754456A2-2081-51FC-5356-3DED3F21330E}"/>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 name="Rectangle: Rounded Corners 3">
            <a:extLst>
              <a:ext uri="{FF2B5EF4-FFF2-40B4-BE49-F238E27FC236}">
                <a16:creationId xmlns:a16="http://schemas.microsoft.com/office/drawing/2014/main" id="{EFD09ED4-259E-3929-7575-802335965BD3}"/>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7" name="Rectangle: Rounded Corners 6">
            <a:extLst>
              <a:ext uri="{FF2B5EF4-FFF2-40B4-BE49-F238E27FC236}">
                <a16:creationId xmlns:a16="http://schemas.microsoft.com/office/drawing/2014/main" id="{984EFC74-E789-AAE4-5FA4-852E54B6B1E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6" name="Rectangle: Rounded Corners 15">
            <a:extLst>
              <a:ext uri="{FF2B5EF4-FFF2-40B4-BE49-F238E27FC236}">
                <a16:creationId xmlns:a16="http://schemas.microsoft.com/office/drawing/2014/main" id="{494D708E-B9F3-CDB3-F394-40B848C0A69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7" name="Rectangle: Rounded Corners 16">
            <a:extLst>
              <a:ext uri="{FF2B5EF4-FFF2-40B4-BE49-F238E27FC236}">
                <a16:creationId xmlns:a16="http://schemas.microsoft.com/office/drawing/2014/main" id="{4C33012B-10A1-0B1F-B55A-6B56155F1C4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9" name="Rectangle: Rounded Corners 18">
            <a:extLst>
              <a:ext uri="{FF2B5EF4-FFF2-40B4-BE49-F238E27FC236}">
                <a16:creationId xmlns:a16="http://schemas.microsoft.com/office/drawing/2014/main" id="{604EFE45-FA39-2361-AB80-00176F48864E}"/>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20" name="Rectangle: Rounded Corners 19">
            <a:extLst>
              <a:ext uri="{FF2B5EF4-FFF2-40B4-BE49-F238E27FC236}">
                <a16:creationId xmlns:a16="http://schemas.microsoft.com/office/drawing/2014/main" id="{2FBD855D-9A35-B2C4-AC65-5451099AF4AF}"/>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21" name="Rectangle: Rounded Corners 20">
            <a:extLst>
              <a:ext uri="{FF2B5EF4-FFF2-40B4-BE49-F238E27FC236}">
                <a16:creationId xmlns:a16="http://schemas.microsoft.com/office/drawing/2014/main" id="{1073D82B-D882-5F25-095B-B18560308F9E}"/>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22" name="Rectangle: Rounded Corners 21">
            <a:extLst>
              <a:ext uri="{FF2B5EF4-FFF2-40B4-BE49-F238E27FC236}">
                <a16:creationId xmlns:a16="http://schemas.microsoft.com/office/drawing/2014/main" id="{9C4B9A86-4FB3-EB18-3530-C2BAAB4B4DEA}"/>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23" name="Rectangle: Rounded Corners 22">
            <a:extLst>
              <a:ext uri="{FF2B5EF4-FFF2-40B4-BE49-F238E27FC236}">
                <a16:creationId xmlns:a16="http://schemas.microsoft.com/office/drawing/2014/main" id="{70E6256A-4CCB-46F2-B5BE-82F55A9AC8BB}"/>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24" name="Rectangle: Rounded Corners 23">
            <a:extLst>
              <a:ext uri="{FF2B5EF4-FFF2-40B4-BE49-F238E27FC236}">
                <a16:creationId xmlns:a16="http://schemas.microsoft.com/office/drawing/2014/main" id="{29221CDA-4D7D-AEFC-B6D6-A789DF2D904F}"/>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25" name="Rectangle: Rounded Corners 24">
            <a:extLst>
              <a:ext uri="{FF2B5EF4-FFF2-40B4-BE49-F238E27FC236}">
                <a16:creationId xmlns:a16="http://schemas.microsoft.com/office/drawing/2014/main" id="{9E527602-C210-6119-E2E8-6E01010D7A81}"/>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42851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00B05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
                                        </p:tgtEl>
                                      </p:cBhvr>
                                    </p:animEffect>
                                    <p:animScale>
                                      <p:cBhvr>
                                        <p:cTn id="96" dur="250" autoRev="1" fill="hold"/>
                                        <p:tgtEl>
                                          <p:spTgt spid="2"/>
                                        </p:tgtEl>
                                      </p:cBhvr>
                                      <p:by x="105000" y="105000"/>
                                    </p:animScale>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999"/>
                                          </p:stCondLst>
                                        </p:cTn>
                                        <p:tgtEl>
                                          <p:spTgt spid="3"/>
                                        </p:tgtEl>
                                        <p:attrNameLst>
                                          <p:attrName>style.visibility</p:attrName>
                                        </p:attrNameLst>
                                      </p:cBhvr>
                                      <p:to>
                                        <p:strVal val="visible"/>
                                      </p:to>
                                    </p:set>
                                  </p:childTnLst>
                                </p:cTn>
                              </p:par>
                            </p:childTnLst>
                          </p:cTn>
                        </p:par>
                        <p:par>
                          <p:cTn id="100" fill="hold">
                            <p:stCondLst>
                              <p:cond delay="1500"/>
                            </p:stCondLst>
                            <p:childTnLst>
                              <p:par>
                                <p:cTn id="101" presetID="1" presetClass="entr" presetSubtype="0" fill="hold" grpId="0" nodeType="afterEffect">
                                  <p:stCondLst>
                                    <p:cond delay="0"/>
                                  </p:stCondLst>
                                  <p:childTnLst>
                                    <p:set>
                                      <p:cBhvr>
                                        <p:cTn id="102" dur="1" fill="hold">
                                          <p:stCondLst>
                                            <p:cond delay="999"/>
                                          </p:stCondLst>
                                        </p:cTn>
                                        <p:tgtEl>
                                          <p:spTgt spid="4"/>
                                        </p:tgtEl>
                                        <p:attrNameLst>
                                          <p:attrName>style.visibility</p:attrName>
                                        </p:attrNameLst>
                                      </p:cBhvr>
                                      <p:to>
                                        <p:strVal val="visible"/>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999"/>
                                          </p:stCondLst>
                                        </p:cTn>
                                        <p:tgtEl>
                                          <p:spTgt spid="7"/>
                                        </p:tgtEl>
                                        <p:attrNameLst>
                                          <p:attrName>style.visibility</p:attrName>
                                        </p:attrNameLst>
                                      </p:cBhvr>
                                      <p:to>
                                        <p:strVal val="visible"/>
                                      </p:to>
                                    </p:set>
                                  </p:childTnLst>
                                </p:cTn>
                              </p:par>
                            </p:childTnLst>
                          </p:cTn>
                        </p:par>
                        <p:par>
                          <p:cTn id="106" fill="hold">
                            <p:stCondLst>
                              <p:cond delay="3500"/>
                            </p:stCondLst>
                            <p:childTnLst>
                              <p:par>
                                <p:cTn id="107" presetID="1" presetClass="entr" presetSubtype="0" fill="hold" grpId="0" nodeType="afterEffect">
                                  <p:stCondLst>
                                    <p:cond delay="0"/>
                                  </p:stCondLst>
                                  <p:childTnLst>
                                    <p:set>
                                      <p:cBhvr>
                                        <p:cTn id="108" dur="1" fill="hold">
                                          <p:stCondLst>
                                            <p:cond delay="999"/>
                                          </p:stCondLst>
                                        </p:cTn>
                                        <p:tgtEl>
                                          <p:spTgt spid="16"/>
                                        </p:tgtEl>
                                        <p:attrNameLst>
                                          <p:attrName>style.visibility</p:attrName>
                                        </p:attrNameLst>
                                      </p:cBhvr>
                                      <p:to>
                                        <p:strVal val="visible"/>
                                      </p:to>
                                    </p:set>
                                  </p:childTnLst>
                                </p:cTn>
                              </p:par>
                            </p:childTnLst>
                          </p:cTn>
                        </p:par>
                        <p:par>
                          <p:cTn id="109" fill="hold">
                            <p:stCondLst>
                              <p:cond delay="4500"/>
                            </p:stCondLst>
                            <p:childTnLst>
                              <p:par>
                                <p:cTn id="110" presetID="1" presetClass="entr" presetSubtype="0" fill="hold" grpId="0" nodeType="afterEffect">
                                  <p:stCondLst>
                                    <p:cond delay="0"/>
                                  </p:stCondLst>
                                  <p:childTnLst>
                                    <p:set>
                                      <p:cBhvr>
                                        <p:cTn id="111" dur="1" fill="hold">
                                          <p:stCondLst>
                                            <p:cond delay="999"/>
                                          </p:stCondLst>
                                        </p:cTn>
                                        <p:tgtEl>
                                          <p:spTgt spid="17"/>
                                        </p:tgtEl>
                                        <p:attrNameLst>
                                          <p:attrName>style.visibility</p:attrName>
                                        </p:attrNameLst>
                                      </p:cBhvr>
                                      <p:to>
                                        <p:strVal val="visible"/>
                                      </p:to>
                                    </p:set>
                                  </p:childTnLst>
                                </p:cTn>
                              </p:par>
                            </p:childTnLst>
                          </p:cTn>
                        </p:par>
                        <p:par>
                          <p:cTn id="112" fill="hold">
                            <p:stCondLst>
                              <p:cond delay="5500"/>
                            </p:stCondLst>
                            <p:childTnLst>
                              <p:par>
                                <p:cTn id="113" presetID="1" presetClass="entr" presetSubtype="0" fill="hold" grpId="0" nodeType="afterEffect">
                                  <p:stCondLst>
                                    <p:cond delay="0"/>
                                  </p:stCondLst>
                                  <p:childTnLst>
                                    <p:set>
                                      <p:cBhvr>
                                        <p:cTn id="114" dur="1" fill="hold">
                                          <p:stCondLst>
                                            <p:cond delay="999"/>
                                          </p:stCondLst>
                                        </p:cTn>
                                        <p:tgtEl>
                                          <p:spTgt spid="19"/>
                                        </p:tgtEl>
                                        <p:attrNameLst>
                                          <p:attrName>style.visibility</p:attrName>
                                        </p:attrNameLst>
                                      </p:cBhvr>
                                      <p:to>
                                        <p:strVal val="visible"/>
                                      </p:to>
                                    </p:set>
                                  </p:childTnLst>
                                </p:cTn>
                              </p:par>
                            </p:childTnLst>
                          </p:cTn>
                        </p:par>
                        <p:par>
                          <p:cTn id="115" fill="hold">
                            <p:stCondLst>
                              <p:cond delay="6500"/>
                            </p:stCondLst>
                            <p:childTnLst>
                              <p:par>
                                <p:cTn id="116" presetID="1" presetClass="entr" presetSubtype="0" fill="hold" grpId="0" nodeType="afterEffect">
                                  <p:stCondLst>
                                    <p:cond delay="0"/>
                                  </p:stCondLst>
                                  <p:childTnLst>
                                    <p:set>
                                      <p:cBhvr>
                                        <p:cTn id="117" dur="1" fill="hold">
                                          <p:stCondLst>
                                            <p:cond delay="999"/>
                                          </p:stCondLst>
                                        </p:cTn>
                                        <p:tgtEl>
                                          <p:spTgt spid="20"/>
                                        </p:tgtEl>
                                        <p:attrNameLst>
                                          <p:attrName>style.visibility</p:attrName>
                                        </p:attrNameLst>
                                      </p:cBhvr>
                                      <p:to>
                                        <p:strVal val="visible"/>
                                      </p:to>
                                    </p:set>
                                  </p:childTnLst>
                                </p:cTn>
                              </p:par>
                            </p:childTnLst>
                          </p:cTn>
                        </p:par>
                        <p:par>
                          <p:cTn id="118" fill="hold">
                            <p:stCondLst>
                              <p:cond delay="7500"/>
                            </p:stCondLst>
                            <p:childTnLst>
                              <p:par>
                                <p:cTn id="119" presetID="1" presetClass="entr" presetSubtype="0" fill="hold" grpId="0" nodeType="afterEffect">
                                  <p:stCondLst>
                                    <p:cond delay="0"/>
                                  </p:stCondLst>
                                  <p:childTnLst>
                                    <p:set>
                                      <p:cBhvr>
                                        <p:cTn id="120" dur="1" fill="hold">
                                          <p:stCondLst>
                                            <p:cond delay="999"/>
                                          </p:stCondLst>
                                        </p:cTn>
                                        <p:tgtEl>
                                          <p:spTgt spid="21"/>
                                        </p:tgtEl>
                                        <p:attrNameLst>
                                          <p:attrName>style.visibility</p:attrName>
                                        </p:attrNameLst>
                                      </p:cBhvr>
                                      <p:to>
                                        <p:strVal val="visible"/>
                                      </p:to>
                                    </p:set>
                                  </p:childTnLst>
                                </p:cTn>
                              </p:par>
                            </p:childTnLst>
                          </p:cTn>
                        </p:par>
                        <p:par>
                          <p:cTn id="121" fill="hold">
                            <p:stCondLst>
                              <p:cond delay="8500"/>
                            </p:stCondLst>
                            <p:childTnLst>
                              <p:par>
                                <p:cTn id="122" presetID="1" presetClass="entr" presetSubtype="0" fill="hold" grpId="0" nodeType="afterEffect">
                                  <p:stCondLst>
                                    <p:cond delay="0"/>
                                  </p:stCondLst>
                                  <p:childTnLst>
                                    <p:set>
                                      <p:cBhvr>
                                        <p:cTn id="123" dur="1" fill="hold">
                                          <p:stCondLst>
                                            <p:cond delay="999"/>
                                          </p:stCondLst>
                                        </p:cTn>
                                        <p:tgtEl>
                                          <p:spTgt spid="22"/>
                                        </p:tgtEl>
                                        <p:attrNameLst>
                                          <p:attrName>style.visibility</p:attrName>
                                        </p:attrNameLst>
                                      </p:cBhvr>
                                      <p:to>
                                        <p:strVal val="visible"/>
                                      </p:to>
                                    </p:set>
                                  </p:childTnLst>
                                </p:cTn>
                              </p:par>
                            </p:childTnLst>
                          </p:cTn>
                        </p:par>
                        <p:par>
                          <p:cTn id="124" fill="hold">
                            <p:stCondLst>
                              <p:cond delay="9500"/>
                            </p:stCondLst>
                            <p:childTnLst>
                              <p:par>
                                <p:cTn id="125" presetID="1" presetClass="entr" presetSubtype="0" fill="hold" grpId="0" nodeType="afterEffect">
                                  <p:stCondLst>
                                    <p:cond delay="0"/>
                                  </p:stCondLst>
                                  <p:childTnLst>
                                    <p:set>
                                      <p:cBhvr>
                                        <p:cTn id="126" dur="1" fill="hold">
                                          <p:stCondLst>
                                            <p:cond delay="999"/>
                                          </p:stCondLst>
                                        </p:cTn>
                                        <p:tgtEl>
                                          <p:spTgt spid="23"/>
                                        </p:tgtEl>
                                        <p:attrNameLst>
                                          <p:attrName>style.visibility</p:attrName>
                                        </p:attrNameLst>
                                      </p:cBhvr>
                                      <p:to>
                                        <p:strVal val="visible"/>
                                      </p:to>
                                    </p:se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999"/>
                                          </p:stCondLst>
                                        </p:cTn>
                                        <p:tgtEl>
                                          <p:spTgt spid="24"/>
                                        </p:tgtEl>
                                        <p:attrNameLst>
                                          <p:attrName>style.visibility</p:attrName>
                                        </p:attrNameLst>
                                      </p:cBhvr>
                                      <p:to>
                                        <p:strVal val="visible"/>
                                      </p:to>
                                    </p:set>
                                  </p:childTnLst>
                                </p:cTn>
                              </p:par>
                            </p:childTnLst>
                          </p:cTn>
                        </p:par>
                        <p:par>
                          <p:cTn id="130" fill="hold">
                            <p:stCondLst>
                              <p:cond delay="11500"/>
                            </p:stCondLst>
                            <p:childTnLst>
                              <p:par>
                                <p:cTn id="131" presetID="1" presetClass="entr" presetSubtype="0" fill="hold" grpId="0" nodeType="afterEffect">
                                  <p:stCondLst>
                                    <p:cond delay="0"/>
                                  </p:stCondLst>
                                  <p:childTnLst>
                                    <p:set>
                                      <p:cBhvr>
                                        <p:cTn id="13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p:bldP spid="8" grpId="0" animBg="1"/>
      <p:bldP spid="9" grpId="0" animBg="1"/>
      <p:bldP spid="10" grpId="0" animBg="1"/>
      <p:bldP spid="11" grpId="0" animBg="1"/>
      <p:bldP spid="2" grpId="0" animBg="1"/>
      <p:bldP spid="3" grpId="0" animBg="1"/>
      <p:bldP spid="4" grpId="0" animBg="1"/>
      <p:bldP spid="7" grpId="0" animBg="1"/>
      <p:bldP spid="16"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92;p45">
            <a:extLst>
              <a:ext uri="{FF2B5EF4-FFF2-40B4-BE49-F238E27FC236}">
                <a16:creationId xmlns:a16="http://schemas.microsoft.com/office/drawing/2014/main" id="{B2D7DB8B-2C38-434B-899C-8E728CACED70}"/>
              </a:ext>
            </a:extLst>
          </p:cNvPr>
          <p:cNvSpPr/>
          <p:nvPr/>
        </p:nvSpPr>
        <p:spPr>
          <a:xfrm rot="16200000">
            <a:off x="6224422" y="-2892889"/>
            <a:ext cx="1984629" cy="8870873"/>
          </a:xfrm>
          <a:custGeom>
            <a:avLst/>
            <a:gdLst/>
            <a:ahLst/>
            <a:cxnLst/>
            <a:rect l="l" t="t" r="r" b="b"/>
            <a:pathLst>
              <a:path w="99572" h="203796" extrusionOk="0">
                <a:moveTo>
                  <a:pt x="46023" y="1"/>
                </a:moveTo>
                <a:cubicBezTo>
                  <a:pt x="27326" y="1"/>
                  <a:pt x="9441" y="1561"/>
                  <a:pt x="6772" y="5235"/>
                </a:cubicBezTo>
                <a:cubicBezTo>
                  <a:pt x="1" y="14442"/>
                  <a:pt x="2403" y="189667"/>
                  <a:pt x="7239" y="197573"/>
                </a:cubicBezTo>
                <a:cubicBezTo>
                  <a:pt x="9962" y="202058"/>
                  <a:pt x="28474" y="203796"/>
                  <a:pt x="47647" y="203796"/>
                </a:cubicBezTo>
                <a:cubicBezTo>
                  <a:pt x="69117" y="203796"/>
                  <a:pt x="91415" y="201616"/>
                  <a:pt x="93301" y="198674"/>
                </a:cubicBezTo>
                <a:cubicBezTo>
                  <a:pt x="98271" y="190835"/>
                  <a:pt x="99572" y="14775"/>
                  <a:pt x="91700" y="5135"/>
                </a:cubicBezTo>
                <a:cubicBezTo>
                  <a:pt x="89104" y="1975"/>
                  <a:pt x="67050" y="1"/>
                  <a:pt x="46023"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TextBox 5">
            <a:extLst>
              <a:ext uri="{FF2B5EF4-FFF2-40B4-BE49-F238E27FC236}">
                <a16:creationId xmlns:a16="http://schemas.microsoft.com/office/drawing/2014/main" id="{0CE12EA7-90E2-4BE7-A41D-4E9BF0851E29}"/>
              </a:ext>
            </a:extLst>
          </p:cNvPr>
          <p:cNvSpPr txBox="1"/>
          <p:nvPr/>
        </p:nvSpPr>
        <p:spPr>
          <a:xfrm>
            <a:off x="3040912" y="753822"/>
            <a:ext cx="8496960" cy="1569660"/>
          </a:xfrm>
          <a:prstGeom prst="rect">
            <a:avLst/>
          </a:prstGeom>
          <a:noFill/>
        </p:spPr>
        <p:txBody>
          <a:bodyPr wrap="square">
            <a:spAutoFit/>
          </a:bodyPr>
          <a:lstStyle/>
          <a:p>
            <a:pPr algn="ctr">
              <a:tabLst>
                <a:tab pos="270510" algn="l"/>
              </a:tabLst>
            </a:pPr>
            <a:r>
              <a:rPr lang="en-US" sz="3200" dirty="0" err="1">
                <a:solidFill>
                  <a:srgbClr val="FF0000"/>
                </a:solidFill>
                <a:latin typeface="#9Slide03 Ample" panose="02000000000000000000" pitchFamily="2" charset="0"/>
                <a:ea typeface="Liberation Serif"/>
                <a:cs typeface="Liberation Serif"/>
              </a:rPr>
              <a:t>Câu</a:t>
            </a:r>
            <a:r>
              <a:rPr lang="en-US" sz="3200" dirty="0">
                <a:solidFill>
                  <a:srgbClr val="FF0000"/>
                </a:solidFill>
                <a:latin typeface="#9Slide03 Ample" panose="02000000000000000000" pitchFamily="2" charset="0"/>
                <a:ea typeface="Liberation Serif"/>
                <a:cs typeface="Liberation Serif"/>
              </a:rPr>
              <a:t> 7. Khi </a:t>
            </a:r>
            <a:r>
              <a:rPr lang="en-US" sz="3200" dirty="0" err="1">
                <a:solidFill>
                  <a:srgbClr val="FF0000"/>
                </a:solidFill>
                <a:latin typeface="#9Slide03 Ample" panose="02000000000000000000" pitchFamily="2" charset="0"/>
                <a:ea typeface="Liberation Serif"/>
                <a:cs typeface="Liberation Serif"/>
              </a:rPr>
              <a:t>thay</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đổi</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cấu</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trúc</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câu</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nghĩa</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của</a:t>
            </a:r>
            <a:r>
              <a:rPr lang="en-US" sz="3200" dirty="0">
                <a:solidFill>
                  <a:srgbClr val="FF0000"/>
                </a:solidFill>
                <a:latin typeface="#9Slide03 Ample" panose="02000000000000000000" pitchFamily="2" charset="0"/>
                <a:ea typeface="Liberation Serif"/>
                <a:cs typeface="Liberation Serif"/>
              </a:rPr>
              <a:t> 2 </a:t>
            </a:r>
            <a:r>
              <a:rPr lang="en-US" sz="3200" dirty="0" err="1">
                <a:solidFill>
                  <a:srgbClr val="FF0000"/>
                </a:solidFill>
                <a:latin typeface="#9Slide03 Ample" panose="02000000000000000000" pitchFamily="2" charset="0"/>
                <a:ea typeface="Liberation Serif"/>
                <a:cs typeface="Liberation Serif"/>
              </a:rPr>
              <a:t>câu</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sau</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có</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gì</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thay</a:t>
            </a:r>
            <a:r>
              <a:rPr lang="en-US" sz="3200" dirty="0">
                <a:solidFill>
                  <a:srgbClr val="FF0000"/>
                </a:solidFill>
                <a:latin typeface="#9Slide03 Ample" panose="02000000000000000000" pitchFamily="2" charset="0"/>
                <a:ea typeface="Liberation Serif"/>
                <a:cs typeface="Liberation Serif"/>
              </a:rPr>
              <a:t> </a:t>
            </a:r>
            <a:r>
              <a:rPr lang="en-US" sz="3200" dirty="0" err="1">
                <a:solidFill>
                  <a:srgbClr val="FF0000"/>
                </a:solidFill>
                <a:latin typeface="#9Slide03 Ample" panose="02000000000000000000" pitchFamily="2" charset="0"/>
                <a:ea typeface="Liberation Serif"/>
                <a:cs typeface="Liberation Serif"/>
              </a:rPr>
              <a:t>đổi</a:t>
            </a:r>
            <a:r>
              <a:rPr lang="en-US" sz="3200" dirty="0">
                <a:solidFill>
                  <a:srgbClr val="FF0000"/>
                </a:solidFill>
                <a:latin typeface="#9Slide03 Ample" panose="02000000000000000000" pitchFamily="2" charset="0"/>
                <a:ea typeface="Liberation Serif"/>
                <a:cs typeface="Liberation Serif"/>
              </a:rPr>
              <a:t>? (1) </a:t>
            </a:r>
            <a:r>
              <a:rPr lang="vi-VN" sz="3200" dirty="0">
                <a:solidFill>
                  <a:srgbClr val="FF0000"/>
                </a:solidFill>
                <a:latin typeface="#9Slide03 Ample" panose="02000000000000000000" pitchFamily="2" charset="0"/>
                <a:ea typeface="Liberation Serif"/>
                <a:cs typeface="Liberation Serif"/>
              </a:rPr>
              <a:t>Từ đằng xa tiến lại hai chú bé.</a:t>
            </a:r>
            <a:r>
              <a:rPr lang="en-US" sz="3200" dirty="0">
                <a:solidFill>
                  <a:srgbClr val="FF0000"/>
                </a:solidFill>
                <a:latin typeface="#9Slide03 Ample" panose="02000000000000000000" pitchFamily="2" charset="0"/>
                <a:ea typeface="Liberation Serif"/>
                <a:cs typeface="Liberation Serif"/>
              </a:rPr>
              <a:t> ; (2) </a:t>
            </a:r>
            <a:r>
              <a:rPr lang="vi-VN" sz="3200" dirty="0">
                <a:solidFill>
                  <a:srgbClr val="FF0000"/>
                </a:solidFill>
                <a:latin typeface="#9Slide03 Ample" panose="02000000000000000000" pitchFamily="2" charset="0"/>
                <a:ea typeface="Liberation Serif"/>
                <a:cs typeface="Liberation Serif"/>
              </a:rPr>
              <a:t>Từ đằng xa hai chú bé tiến lại.</a:t>
            </a:r>
            <a:endParaRPr lang="en-US" sz="3200" dirty="0">
              <a:solidFill>
                <a:srgbClr val="FF0000"/>
              </a:solidFill>
              <a:latin typeface="#9Slide03 Ample" panose="02000000000000000000" pitchFamily="2" charset="0"/>
              <a:ea typeface="Liberation Serif"/>
              <a:cs typeface="Liberation Serif"/>
            </a:endParaRPr>
          </a:p>
        </p:txBody>
      </p:sp>
      <p:sp>
        <p:nvSpPr>
          <p:cNvPr id="8" name="Rectangle 7">
            <a:extLst>
              <a:ext uri="{FF2B5EF4-FFF2-40B4-BE49-F238E27FC236}">
                <a16:creationId xmlns:a16="http://schemas.microsoft.com/office/drawing/2014/main" id="{585E57A7-F8C1-4CBC-83C4-62D7D6392357}"/>
              </a:ext>
            </a:extLst>
          </p:cNvPr>
          <p:cNvSpPr/>
          <p:nvPr/>
        </p:nvSpPr>
        <p:spPr>
          <a:xfrm>
            <a:off x="654127" y="2924030"/>
            <a:ext cx="5159515" cy="1412628"/>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70510" algn="l"/>
              </a:tabLst>
            </a:pPr>
            <a:r>
              <a:rPr lang="en-US" sz="2800" dirty="0">
                <a:solidFill>
                  <a:srgbClr val="000000"/>
                </a:solidFill>
                <a:latin typeface="#9Slide03 AmpleSoft" panose="02000000000000000000" pitchFamily="2" charset="0"/>
                <a:ea typeface="Liberation Serif"/>
                <a:cs typeface="Liberation Serif"/>
              </a:rPr>
              <a:t>A. (1) Hai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tiến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lại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gần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r>
              <a:rPr lang="en-US" sz="2800" dirty="0">
                <a:solidFill>
                  <a:srgbClr val="000000"/>
                </a:solidFill>
                <a:latin typeface="#9Slide03 AmpleSoft" panose="02000000000000000000" pitchFamily="2" charset="0"/>
                <a:ea typeface="Liberation Serif"/>
                <a:cs typeface="Liberation Serif"/>
              </a:rPr>
              <a:t> ; (2)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tiến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lại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gần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hai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endParaRPr lang="en-US" sz="2800" dirty="0">
              <a:latin typeface="#9Slide03 AmpleSoft" panose="02000000000000000000" pitchFamily="2" charset="0"/>
              <a:ea typeface="Liberation Serif"/>
              <a:cs typeface="Liberation Serif"/>
            </a:endParaRPr>
          </a:p>
        </p:txBody>
      </p:sp>
      <p:sp>
        <p:nvSpPr>
          <p:cNvPr id="9" name="Rectangle 8">
            <a:extLst>
              <a:ext uri="{FF2B5EF4-FFF2-40B4-BE49-F238E27FC236}">
                <a16:creationId xmlns:a16="http://schemas.microsoft.com/office/drawing/2014/main" id="{4E925807-E277-44B7-B2F6-3084811534F0}"/>
              </a:ext>
            </a:extLst>
          </p:cNvPr>
          <p:cNvSpPr/>
          <p:nvPr/>
        </p:nvSpPr>
        <p:spPr>
          <a:xfrm>
            <a:off x="6498863" y="2928558"/>
            <a:ext cx="5039010"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70510" algn="l"/>
              </a:tabLst>
            </a:pPr>
            <a:r>
              <a:rPr lang="en-US" sz="2800" dirty="0">
                <a:solidFill>
                  <a:srgbClr val="000000"/>
                </a:solidFill>
                <a:latin typeface="#9Slide03 AmpleSoft" panose="02000000000000000000" pitchFamily="2" charset="0"/>
                <a:ea typeface="Liberation Serif"/>
                <a:cs typeface="Liberation Serif"/>
              </a:rPr>
              <a:t>B. (1) Hai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tiến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lại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gần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r>
              <a:rPr lang="en-US" sz="2800" dirty="0">
                <a:solidFill>
                  <a:srgbClr val="000000"/>
                </a:solidFill>
                <a:latin typeface="#9Slide03 AmpleSoft" panose="02000000000000000000" pitchFamily="2" charset="0"/>
                <a:ea typeface="Liberation Serif"/>
                <a:cs typeface="Liberation Serif"/>
              </a:rPr>
              <a:t> ; (2) Hai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đi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xa</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dần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endParaRPr lang="en-US" sz="2800" dirty="0">
              <a:latin typeface="#9Slide03 AmpleSoft" panose="02000000000000000000" pitchFamily="2" charset="0"/>
              <a:ea typeface="Liberation Serif"/>
              <a:cs typeface="Liberation Serif"/>
            </a:endParaRPr>
          </a:p>
        </p:txBody>
      </p:sp>
      <p:sp>
        <p:nvSpPr>
          <p:cNvPr id="10" name="Rectangle 9">
            <a:extLst>
              <a:ext uri="{FF2B5EF4-FFF2-40B4-BE49-F238E27FC236}">
                <a16:creationId xmlns:a16="http://schemas.microsoft.com/office/drawing/2014/main" id="{58BFFDE5-1C2E-4B06-99D5-C9BBDB042DBE}"/>
              </a:ext>
            </a:extLst>
          </p:cNvPr>
          <p:cNvSpPr/>
          <p:nvPr/>
        </p:nvSpPr>
        <p:spPr>
          <a:xfrm>
            <a:off x="654128" y="4847250"/>
            <a:ext cx="5159515"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70510" algn="l"/>
              </a:tabLst>
            </a:pPr>
            <a:r>
              <a:rPr lang="en-US" sz="2800" dirty="0">
                <a:solidFill>
                  <a:srgbClr val="000000"/>
                </a:solidFill>
                <a:latin typeface="#9Slide03 AmpleSoft" panose="02000000000000000000" pitchFamily="2" charset="0"/>
                <a:ea typeface="Liberation Serif"/>
                <a:cs typeface="Liberation Serif"/>
              </a:rPr>
              <a:t>C. (1) Hai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đi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xa</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dần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r>
              <a:rPr lang="en-US" sz="2800" dirty="0">
                <a:solidFill>
                  <a:srgbClr val="000000"/>
                </a:solidFill>
                <a:latin typeface="#9Slide03 AmpleSoft" panose="02000000000000000000" pitchFamily="2" charset="0"/>
                <a:ea typeface="Liberation Serif"/>
                <a:cs typeface="Liberation Serif"/>
              </a:rPr>
              <a:t> ; (2) Hai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tiến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lại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gần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r>
              <a:rPr lang="en-US" sz="2800" dirty="0">
                <a:solidFill>
                  <a:srgbClr val="000000"/>
                </a:solidFill>
                <a:latin typeface="#9Slide03 AmpleSoft" panose="02000000000000000000" pitchFamily="2" charset="0"/>
                <a:ea typeface="Liberation Serif"/>
                <a:cs typeface="Liberation Serif"/>
              </a:rPr>
              <a:t> </a:t>
            </a:r>
            <a:endParaRPr lang="en-US" sz="2800" dirty="0">
              <a:latin typeface="#9Slide03 AmpleSoft" panose="02000000000000000000" pitchFamily="2" charset="0"/>
              <a:ea typeface="Liberation Serif"/>
              <a:cs typeface="Liberation Serif"/>
            </a:endParaRPr>
          </a:p>
        </p:txBody>
      </p:sp>
      <p:sp>
        <p:nvSpPr>
          <p:cNvPr id="11" name="Rectangle 10">
            <a:extLst>
              <a:ext uri="{FF2B5EF4-FFF2-40B4-BE49-F238E27FC236}">
                <a16:creationId xmlns:a16="http://schemas.microsoft.com/office/drawing/2014/main" id="{3D3FE25A-D09F-4A4C-B2A5-3C8EAF3B7EC7}"/>
              </a:ext>
            </a:extLst>
          </p:cNvPr>
          <p:cNvSpPr/>
          <p:nvPr/>
        </p:nvSpPr>
        <p:spPr>
          <a:xfrm>
            <a:off x="6498863" y="4847249"/>
            <a:ext cx="5039010" cy="1437985"/>
          </a:xfrm>
          <a:prstGeom prst="rect">
            <a:avLst/>
          </a:prstGeom>
          <a:solidFill>
            <a:schemeClr val="accent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70510" algn="l"/>
              </a:tabLst>
            </a:pPr>
            <a:r>
              <a:rPr lang="en-US" sz="2800" dirty="0">
                <a:solidFill>
                  <a:srgbClr val="000000"/>
                </a:solidFill>
                <a:latin typeface="#9Slide03 AmpleSoft" panose="02000000000000000000" pitchFamily="2" charset="0"/>
                <a:ea typeface="Liberation Serif"/>
                <a:cs typeface="Liberation Serif"/>
              </a:rPr>
              <a:t>D. (1)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tiến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lại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gần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hai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 (2) Hai </a:t>
            </a:r>
            <a:r>
              <a:rPr lang="en-US" sz="2800" dirty="0" err="1">
                <a:solidFill>
                  <a:srgbClr val="000000"/>
                </a:solidFill>
                <a:latin typeface="#9Slide03 AmpleSoft" panose="02000000000000000000" pitchFamily="2" charset="0"/>
                <a:ea typeface="Liberation Serif"/>
                <a:cs typeface="Liberation Serif"/>
              </a:rPr>
              <a:t>chú</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bé</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tiến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lại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gần</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người</a:t>
            </a:r>
            <a:r>
              <a:rPr lang="en-US" sz="2800" dirty="0">
                <a:solidFill>
                  <a:srgbClr val="000000"/>
                </a:solidFill>
                <a:latin typeface="#9Slide03 AmpleSoft" panose="02000000000000000000" pitchFamily="2" charset="0"/>
                <a:ea typeface="Liberation Serif"/>
                <a:cs typeface="Liberation Serif"/>
              </a:rPr>
              <a:t> </a:t>
            </a:r>
            <a:r>
              <a:rPr lang="en-US" sz="2800" dirty="0" err="1">
                <a:solidFill>
                  <a:srgbClr val="000000"/>
                </a:solidFill>
                <a:latin typeface="#9Slide03 AmpleSoft" panose="02000000000000000000" pitchFamily="2" charset="0"/>
                <a:ea typeface="Liberation Serif"/>
                <a:cs typeface="Liberation Serif"/>
              </a:rPr>
              <a:t>nói</a:t>
            </a:r>
            <a:endParaRPr lang="en-US" sz="2800" dirty="0">
              <a:solidFill>
                <a:schemeClr val="tx1"/>
              </a:solidFill>
              <a:latin typeface="#9Slide03 AmpleSoft" panose="02000000000000000000" pitchFamily="2" charset="0"/>
            </a:endParaRPr>
          </a:p>
        </p:txBody>
      </p:sp>
      <p:pic>
        <p:nvPicPr>
          <p:cNvPr id="12" name="Picture 11">
            <a:extLst>
              <a:ext uri="{FF2B5EF4-FFF2-40B4-BE49-F238E27FC236}">
                <a16:creationId xmlns:a16="http://schemas.microsoft.com/office/drawing/2014/main" id="{302EFBD1-32E7-4FA6-A5AF-4B4D24DFA0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4886" y="3337356"/>
            <a:ext cx="805722" cy="708059"/>
          </a:xfrm>
          <a:prstGeom prst="rect">
            <a:avLst/>
          </a:prstGeom>
        </p:spPr>
      </p:pic>
      <p:pic>
        <p:nvPicPr>
          <p:cNvPr id="13" name="Picture 12">
            <a:extLst>
              <a:ext uri="{FF2B5EF4-FFF2-40B4-BE49-F238E27FC236}">
                <a16:creationId xmlns:a16="http://schemas.microsoft.com/office/drawing/2014/main" id="{4A631A30-05AA-48B0-81C0-093345ED58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9221" y="5235606"/>
            <a:ext cx="732404" cy="643628"/>
          </a:xfrm>
          <a:prstGeom prst="rect">
            <a:avLst/>
          </a:prstGeom>
        </p:spPr>
      </p:pic>
      <p:pic>
        <p:nvPicPr>
          <p:cNvPr id="14" name="Picture 13">
            <a:extLst>
              <a:ext uri="{FF2B5EF4-FFF2-40B4-BE49-F238E27FC236}">
                <a16:creationId xmlns:a16="http://schemas.microsoft.com/office/drawing/2014/main" id="{C43B8903-0850-4A95-B111-74A7FA620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6258" y="5246239"/>
            <a:ext cx="804742" cy="643793"/>
          </a:xfrm>
          <a:prstGeom prst="rect">
            <a:avLst/>
          </a:prstGeom>
        </p:spPr>
      </p:pic>
      <p:pic>
        <p:nvPicPr>
          <p:cNvPr id="15" name="Picture 14">
            <a:extLst>
              <a:ext uri="{FF2B5EF4-FFF2-40B4-BE49-F238E27FC236}">
                <a16:creationId xmlns:a16="http://schemas.microsoft.com/office/drawing/2014/main" id="{F42A7950-9D75-4207-A66A-341728107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6258" y="3412255"/>
            <a:ext cx="732592" cy="643793"/>
          </a:xfrm>
          <a:prstGeom prst="rect">
            <a:avLst/>
          </a:prstGeom>
        </p:spPr>
      </p:pic>
      <p:sp>
        <p:nvSpPr>
          <p:cNvPr id="2" name="Rectangle: Rounded Corners 1">
            <a:extLst>
              <a:ext uri="{FF2B5EF4-FFF2-40B4-BE49-F238E27FC236}">
                <a16:creationId xmlns:a16="http://schemas.microsoft.com/office/drawing/2014/main" id="{5BC725D1-5989-1CC0-D00D-4A04C70F32F4}"/>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3" name="Rectangle: Rounded Corners 2">
            <a:extLst>
              <a:ext uri="{FF2B5EF4-FFF2-40B4-BE49-F238E27FC236}">
                <a16:creationId xmlns:a16="http://schemas.microsoft.com/office/drawing/2014/main" id="{754456A2-2081-51FC-5356-3DED3F21330E}"/>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4" name="Rectangle: Rounded Corners 3">
            <a:extLst>
              <a:ext uri="{FF2B5EF4-FFF2-40B4-BE49-F238E27FC236}">
                <a16:creationId xmlns:a16="http://schemas.microsoft.com/office/drawing/2014/main" id="{EFD09ED4-259E-3929-7575-802335965BD3}"/>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7" name="Rectangle: Rounded Corners 6">
            <a:extLst>
              <a:ext uri="{FF2B5EF4-FFF2-40B4-BE49-F238E27FC236}">
                <a16:creationId xmlns:a16="http://schemas.microsoft.com/office/drawing/2014/main" id="{984EFC74-E789-AAE4-5FA4-852E54B6B1E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16" name="Rectangle: Rounded Corners 15">
            <a:extLst>
              <a:ext uri="{FF2B5EF4-FFF2-40B4-BE49-F238E27FC236}">
                <a16:creationId xmlns:a16="http://schemas.microsoft.com/office/drawing/2014/main" id="{494D708E-B9F3-CDB3-F394-40B848C0A69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17" name="Rectangle: Rounded Corners 16">
            <a:extLst>
              <a:ext uri="{FF2B5EF4-FFF2-40B4-BE49-F238E27FC236}">
                <a16:creationId xmlns:a16="http://schemas.microsoft.com/office/drawing/2014/main" id="{4C33012B-10A1-0B1F-B55A-6B56155F1C46}"/>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19" name="Rectangle: Rounded Corners 18">
            <a:extLst>
              <a:ext uri="{FF2B5EF4-FFF2-40B4-BE49-F238E27FC236}">
                <a16:creationId xmlns:a16="http://schemas.microsoft.com/office/drawing/2014/main" id="{604EFE45-FA39-2361-AB80-00176F48864E}"/>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20" name="Rectangle: Rounded Corners 19">
            <a:extLst>
              <a:ext uri="{FF2B5EF4-FFF2-40B4-BE49-F238E27FC236}">
                <a16:creationId xmlns:a16="http://schemas.microsoft.com/office/drawing/2014/main" id="{2FBD855D-9A35-B2C4-AC65-5451099AF4AF}"/>
              </a:ext>
            </a:extLst>
          </p:cNvPr>
          <p:cNvSpPr/>
          <p:nvPr/>
        </p:nvSpPr>
        <p:spPr>
          <a:xfrm>
            <a:off x="430673" y="1080963"/>
            <a:ext cx="1842628" cy="874837"/>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21" name="Rectangle: Rounded Corners 20">
            <a:extLst>
              <a:ext uri="{FF2B5EF4-FFF2-40B4-BE49-F238E27FC236}">
                <a16:creationId xmlns:a16="http://schemas.microsoft.com/office/drawing/2014/main" id="{1073D82B-D882-5F25-095B-B18560308F9E}"/>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22" name="Rectangle: Rounded Corners 21">
            <a:extLst>
              <a:ext uri="{FF2B5EF4-FFF2-40B4-BE49-F238E27FC236}">
                <a16:creationId xmlns:a16="http://schemas.microsoft.com/office/drawing/2014/main" id="{9C4B9A86-4FB3-EB18-3530-C2BAAB4B4DEA}"/>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23" name="Rectangle: Rounded Corners 22">
            <a:extLst>
              <a:ext uri="{FF2B5EF4-FFF2-40B4-BE49-F238E27FC236}">
                <a16:creationId xmlns:a16="http://schemas.microsoft.com/office/drawing/2014/main" id="{70E6256A-4CCB-46F2-B5BE-82F55A9AC8BB}"/>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24" name="Rectangle: Rounded Corners 23">
            <a:extLst>
              <a:ext uri="{FF2B5EF4-FFF2-40B4-BE49-F238E27FC236}">
                <a16:creationId xmlns:a16="http://schemas.microsoft.com/office/drawing/2014/main" id="{29221CDA-4D7D-AEFC-B6D6-A789DF2D904F}"/>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25" name="Rectangle: Rounded Corners 24">
            <a:extLst>
              <a:ext uri="{FF2B5EF4-FFF2-40B4-BE49-F238E27FC236}">
                <a16:creationId xmlns:a16="http://schemas.microsoft.com/office/drawing/2014/main" id="{9E527602-C210-6119-E2E8-6E01010D7A81}"/>
              </a:ext>
            </a:extLst>
          </p:cNvPr>
          <p:cNvSpPr/>
          <p:nvPr/>
        </p:nvSpPr>
        <p:spPr>
          <a:xfrm>
            <a:off x="430673" y="1080963"/>
            <a:ext cx="1842628" cy="87483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285210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250" fill="hold"/>
                                        <p:tgtEl>
                                          <p:spTgt spid="12"/>
                                        </p:tgtEl>
                                        <p:attrNameLst>
                                          <p:attrName>ppt_w</p:attrName>
                                        </p:attrNameLst>
                                      </p:cBhvr>
                                      <p:tavLst>
                                        <p:tav tm="0">
                                          <p:val>
                                            <p:strVal val="4*#ppt_w"/>
                                          </p:val>
                                        </p:tav>
                                        <p:tav tm="100000">
                                          <p:val>
                                            <p:strVal val="#ppt_w"/>
                                          </p:val>
                                        </p:tav>
                                      </p:tavLst>
                                    </p:anim>
                                    <p:anim calcmode="lin" valueType="num">
                                      <p:cBhvr>
                                        <p:cTn id="4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4" name="Wrong Buzzer.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FFFF0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9"/>
                                        </p:tgtEl>
                                        <p:attrNameLst>
                                          <p:attrName>fillcolor</p:attrName>
                                        </p:attrNameLst>
                                      </p:cBhvr>
                                      <p:to>
                                        <a:srgbClr val="FFF2CC"/>
                                      </p:to>
                                    </p:animClr>
                                    <p:set>
                                      <p:cBhvr>
                                        <p:cTn id="51" dur="250" fill="hold"/>
                                        <p:tgtEl>
                                          <p:spTgt spid="9"/>
                                        </p:tgtEl>
                                        <p:attrNameLst>
                                          <p:attrName>fill.type</p:attrName>
                                        </p:attrNameLst>
                                      </p:cBhvr>
                                      <p:to>
                                        <p:strVal val="solid"/>
                                      </p:to>
                                    </p:set>
                                    <p:set>
                                      <p:cBhvr>
                                        <p:cTn id="52" dur="250" fill="hold"/>
                                        <p:tgtEl>
                                          <p:spTgt spid="9"/>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9"/>
                                        </p:tgtEl>
                                        <p:attrNameLst>
                                          <p:attrName>fillcolor</p:attrName>
                                        </p:attrNameLst>
                                      </p:cBhvr>
                                      <p:to>
                                        <a:srgbClr val="FFFF00"/>
                                      </p:to>
                                    </p:animClr>
                                    <p:set>
                                      <p:cBhvr>
                                        <p:cTn id="59" dur="250" fill="hold"/>
                                        <p:tgtEl>
                                          <p:spTgt spid="9"/>
                                        </p:tgtEl>
                                        <p:attrNameLst>
                                          <p:attrName>fill.type</p:attrName>
                                        </p:attrNameLst>
                                      </p:cBhvr>
                                      <p:to>
                                        <p:strVal val="solid"/>
                                      </p:to>
                                    </p:set>
                                    <p:set>
                                      <p:cBhvr>
                                        <p:cTn id="6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10"/>
                                        </p:tgtEl>
                                        <p:attrNameLst>
                                          <p:attrName>fillcolor</p:attrName>
                                        </p:attrNameLst>
                                      </p:cBhvr>
                                      <p:to>
                                        <a:srgbClr val="FFF2CC"/>
                                      </p:to>
                                    </p:animClr>
                                    <p:set>
                                      <p:cBhvr>
                                        <p:cTn id="66" dur="250" fill="hold"/>
                                        <p:tgtEl>
                                          <p:spTgt spid="10"/>
                                        </p:tgtEl>
                                        <p:attrNameLst>
                                          <p:attrName>fill.type</p:attrName>
                                        </p:attrNameLst>
                                      </p:cBhvr>
                                      <p:to>
                                        <p:strVal val="solid"/>
                                      </p:to>
                                    </p:set>
                                    <p:set>
                                      <p:cBhvr>
                                        <p:cTn id="67" dur="250" fill="hold"/>
                                        <p:tgtEl>
                                          <p:spTgt spid="1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 calcmode="lin" valueType="num">
                                      <p:cBhvr>
                                        <p:cTn id="70" dur="250" fill="hold"/>
                                        <p:tgtEl>
                                          <p:spTgt spid="13"/>
                                        </p:tgtEl>
                                        <p:attrNameLst>
                                          <p:attrName>ppt_w</p:attrName>
                                        </p:attrNameLst>
                                      </p:cBhvr>
                                      <p:tavLst>
                                        <p:tav tm="0">
                                          <p:val>
                                            <p:strVal val="4*#ppt_w"/>
                                          </p:val>
                                        </p:tav>
                                        <p:tav tm="100000">
                                          <p:val>
                                            <p:strVal val="#ppt_w"/>
                                          </p:val>
                                        </p:tav>
                                      </p:tavLst>
                                    </p:anim>
                                    <p:anim calcmode="lin" valueType="num">
                                      <p:cBhvr>
                                        <p:cTn id="71"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10"/>
                                        </p:tgtEl>
                                        <p:attrNameLst>
                                          <p:attrName>fillcolor</p:attrName>
                                        </p:attrNameLst>
                                      </p:cBhvr>
                                      <p:to>
                                        <a:srgbClr val="FFFF00"/>
                                      </p:to>
                                    </p:animClr>
                                    <p:set>
                                      <p:cBhvr>
                                        <p:cTn id="74" dur="250" fill="hold"/>
                                        <p:tgtEl>
                                          <p:spTgt spid="10"/>
                                        </p:tgtEl>
                                        <p:attrNameLst>
                                          <p:attrName>fill.type</p:attrName>
                                        </p:attrNameLst>
                                      </p:cBhvr>
                                      <p:to>
                                        <p:strVal val="solid"/>
                                      </p:to>
                                    </p:set>
                                    <p:set>
                                      <p:cBhvr>
                                        <p:cTn id="7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5" name="Check mark.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00B05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91" restart="whenNotActive" fill="hold" evtFilter="cancelBubble" nodeType="interactiveSeq">
                <p:stCondLst>
                  <p:cond evt="onClick" delay="0">
                    <p:tgtEl>
                      <p:spTgt spid="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grpId="0" nodeType="clickEffect">
                                  <p:stCondLst>
                                    <p:cond delay="0"/>
                                  </p:stCondLst>
                                  <p:childTnLst>
                                    <p:animEffect transition="out" filter="fade">
                                      <p:cBhvr>
                                        <p:cTn id="95" dur="500" tmFilter="0, 0; .2, .5; .8, .5; 1, 0"/>
                                        <p:tgtEl>
                                          <p:spTgt spid="2"/>
                                        </p:tgtEl>
                                      </p:cBhvr>
                                    </p:animEffect>
                                    <p:animScale>
                                      <p:cBhvr>
                                        <p:cTn id="96" dur="250" autoRev="1" fill="hold"/>
                                        <p:tgtEl>
                                          <p:spTgt spid="2"/>
                                        </p:tgtEl>
                                      </p:cBhvr>
                                      <p:by x="105000" y="105000"/>
                                    </p:animScale>
                                  </p:childTnLst>
                                </p:cTn>
                              </p:par>
                            </p:childTnLst>
                          </p:cTn>
                        </p:par>
                        <p:par>
                          <p:cTn id="97" fill="hold">
                            <p:stCondLst>
                              <p:cond delay="500"/>
                            </p:stCondLst>
                            <p:childTnLst>
                              <p:par>
                                <p:cTn id="98" presetID="1" presetClass="entr" presetSubtype="0" fill="hold" grpId="0" nodeType="afterEffect">
                                  <p:stCondLst>
                                    <p:cond delay="0"/>
                                  </p:stCondLst>
                                  <p:childTnLst>
                                    <p:set>
                                      <p:cBhvr>
                                        <p:cTn id="99" dur="1" fill="hold">
                                          <p:stCondLst>
                                            <p:cond delay="999"/>
                                          </p:stCondLst>
                                        </p:cTn>
                                        <p:tgtEl>
                                          <p:spTgt spid="3"/>
                                        </p:tgtEl>
                                        <p:attrNameLst>
                                          <p:attrName>style.visibility</p:attrName>
                                        </p:attrNameLst>
                                      </p:cBhvr>
                                      <p:to>
                                        <p:strVal val="visible"/>
                                      </p:to>
                                    </p:set>
                                  </p:childTnLst>
                                </p:cTn>
                              </p:par>
                            </p:childTnLst>
                          </p:cTn>
                        </p:par>
                        <p:par>
                          <p:cTn id="100" fill="hold">
                            <p:stCondLst>
                              <p:cond delay="1500"/>
                            </p:stCondLst>
                            <p:childTnLst>
                              <p:par>
                                <p:cTn id="101" presetID="1" presetClass="entr" presetSubtype="0" fill="hold" grpId="0" nodeType="afterEffect">
                                  <p:stCondLst>
                                    <p:cond delay="0"/>
                                  </p:stCondLst>
                                  <p:childTnLst>
                                    <p:set>
                                      <p:cBhvr>
                                        <p:cTn id="102" dur="1" fill="hold">
                                          <p:stCondLst>
                                            <p:cond delay="999"/>
                                          </p:stCondLst>
                                        </p:cTn>
                                        <p:tgtEl>
                                          <p:spTgt spid="4"/>
                                        </p:tgtEl>
                                        <p:attrNameLst>
                                          <p:attrName>style.visibility</p:attrName>
                                        </p:attrNameLst>
                                      </p:cBhvr>
                                      <p:to>
                                        <p:strVal val="visible"/>
                                      </p:to>
                                    </p:set>
                                  </p:childTnLst>
                                </p:cTn>
                              </p:par>
                            </p:childTnLst>
                          </p:cTn>
                        </p:par>
                        <p:par>
                          <p:cTn id="103" fill="hold">
                            <p:stCondLst>
                              <p:cond delay="2500"/>
                            </p:stCondLst>
                            <p:childTnLst>
                              <p:par>
                                <p:cTn id="104" presetID="1" presetClass="entr" presetSubtype="0" fill="hold" grpId="0" nodeType="afterEffect">
                                  <p:stCondLst>
                                    <p:cond delay="0"/>
                                  </p:stCondLst>
                                  <p:childTnLst>
                                    <p:set>
                                      <p:cBhvr>
                                        <p:cTn id="105" dur="1" fill="hold">
                                          <p:stCondLst>
                                            <p:cond delay="999"/>
                                          </p:stCondLst>
                                        </p:cTn>
                                        <p:tgtEl>
                                          <p:spTgt spid="7"/>
                                        </p:tgtEl>
                                        <p:attrNameLst>
                                          <p:attrName>style.visibility</p:attrName>
                                        </p:attrNameLst>
                                      </p:cBhvr>
                                      <p:to>
                                        <p:strVal val="visible"/>
                                      </p:to>
                                    </p:set>
                                  </p:childTnLst>
                                </p:cTn>
                              </p:par>
                            </p:childTnLst>
                          </p:cTn>
                        </p:par>
                        <p:par>
                          <p:cTn id="106" fill="hold">
                            <p:stCondLst>
                              <p:cond delay="3500"/>
                            </p:stCondLst>
                            <p:childTnLst>
                              <p:par>
                                <p:cTn id="107" presetID="1" presetClass="entr" presetSubtype="0" fill="hold" grpId="0" nodeType="afterEffect">
                                  <p:stCondLst>
                                    <p:cond delay="0"/>
                                  </p:stCondLst>
                                  <p:childTnLst>
                                    <p:set>
                                      <p:cBhvr>
                                        <p:cTn id="108" dur="1" fill="hold">
                                          <p:stCondLst>
                                            <p:cond delay="999"/>
                                          </p:stCondLst>
                                        </p:cTn>
                                        <p:tgtEl>
                                          <p:spTgt spid="16"/>
                                        </p:tgtEl>
                                        <p:attrNameLst>
                                          <p:attrName>style.visibility</p:attrName>
                                        </p:attrNameLst>
                                      </p:cBhvr>
                                      <p:to>
                                        <p:strVal val="visible"/>
                                      </p:to>
                                    </p:set>
                                  </p:childTnLst>
                                </p:cTn>
                              </p:par>
                            </p:childTnLst>
                          </p:cTn>
                        </p:par>
                        <p:par>
                          <p:cTn id="109" fill="hold">
                            <p:stCondLst>
                              <p:cond delay="4500"/>
                            </p:stCondLst>
                            <p:childTnLst>
                              <p:par>
                                <p:cTn id="110" presetID="1" presetClass="entr" presetSubtype="0" fill="hold" grpId="0" nodeType="afterEffect">
                                  <p:stCondLst>
                                    <p:cond delay="0"/>
                                  </p:stCondLst>
                                  <p:childTnLst>
                                    <p:set>
                                      <p:cBhvr>
                                        <p:cTn id="111" dur="1" fill="hold">
                                          <p:stCondLst>
                                            <p:cond delay="999"/>
                                          </p:stCondLst>
                                        </p:cTn>
                                        <p:tgtEl>
                                          <p:spTgt spid="17"/>
                                        </p:tgtEl>
                                        <p:attrNameLst>
                                          <p:attrName>style.visibility</p:attrName>
                                        </p:attrNameLst>
                                      </p:cBhvr>
                                      <p:to>
                                        <p:strVal val="visible"/>
                                      </p:to>
                                    </p:set>
                                  </p:childTnLst>
                                </p:cTn>
                              </p:par>
                            </p:childTnLst>
                          </p:cTn>
                        </p:par>
                        <p:par>
                          <p:cTn id="112" fill="hold">
                            <p:stCondLst>
                              <p:cond delay="5500"/>
                            </p:stCondLst>
                            <p:childTnLst>
                              <p:par>
                                <p:cTn id="113" presetID="1" presetClass="entr" presetSubtype="0" fill="hold" grpId="0" nodeType="afterEffect">
                                  <p:stCondLst>
                                    <p:cond delay="0"/>
                                  </p:stCondLst>
                                  <p:childTnLst>
                                    <p:set>
                                      <p:cBhvr>
                                        <p:cTn id="114" dur="1" fill="hold">
                                          <p:stCondLst>
                                            <p:cond delay="999"/>
                                          </p:stCondLst>
                                        </p:cTn>
                                        <p:tgtEl>
                                          <p:spTgt spid="19"/>
                                        </p:tgtEl>
                                        <p:attrNameLst>
                                          <p:attrName>style.visibility</p:attrName>
                                        </p:attrNameLst>
                                      </p:cBhvr>
                                      <p:to>
                                        <p:strVal val="visible"/>
                                      </p:to>
                                    </p:set>
                                  </p:childTnLst>
                                </p:cTn>
                              </p:par>
                            </p:childTnLst>
                          </p:cTn>
                        </p:par>
                        <p:par>
                          <p:cTn id="115" fill="hold">
                            <p:stCondLst>
                              <p:cond delay="6500"/>
                            </p:stCondLst>
                            <p:childTnLst>
                              <p:par>
                                <p:cTn id="116" presetID="1" presetClass="entr" presetSubtype="0" fill="hold" grpId="0" nodeType="afterEffect">
                                  <p:stCondLst>
                                    <p:cond delay="0"/>
                                  </p:stCondLst>
                                  <p:childTnLst>
                                    <p:set>
                                      <p:cBhvr>
                                        <p:cTn id="117" dur="1" fill="hold">
                                          <p:stCondLst>
                                            <p:cond delay="999"/>
                                          </p:stCondLst>
                                        </p:cTn>
                                        <p:tgtEl>
                                          <p:spTgt spid="20"/>
                                        </p:tgtEl>
                                        <p:attrNameLst>
                                          <p:attrName>style.visibility</p:attrName>
                                        </p:attrNameLst>
                                      </p:cBhvr>
                                      <p:to>
                                        <p:strVal val="visible"/>
                                      </p:to>
                                    </p:set>
                                  </p:childTnLst>
                                </p:cTn>
                              </p:par>
                            </p:childTnLst>
                          </p:cTn>
                        </p:par>
                        <p:par>
                          <p:cTn id="118" fill="hold">
                            <p:stCondLst>
                              <p:cond delay="7500"/>
                            </p:stCondLst>
                            <p:childTnLst>
                              <p:par>
                                <p:cTn id="119" presetID="1" presetClass="entr" presetSubtype="0" fill="hold" grpId="0" nodeType="afterEffect">
                                  <p:stCondLst>
                                    <p:cond delay="0"/>
                                  </p:stCondLst>
                                  <p:childTnLst>
                                    <p:set>
                                      <p:cBhvr>
                                        <p:cTn id="120" dur="1" fill="hold">
                                          <p:stCondLst>
                                            <p:cond delay="999"/>
                                          </p:stCondLst>
                                        </p:cTn>
                                        <p:tgtEl>
                                          <p:spTgt spid="21"/>
                                        </p:tgtEl>
                                        <p:attrNameLst>
                                          <p:attrName>style.visibility</p:attrName>
                                        </p:attrNameLst>
                                      </p:cBhvr>
                                      <p:to>
                                        <p:strVal val="visible"/>
                                      </p:to>
                                    </p:set>
                                  </p:childTnLst>
                                </p:cTn>
                              </p:par>
                            </p:childTnLst>
                          </p:cTn>
                        </p:par>
                        <p:par>
                          <p:cTn id="121" fill="hold">
                            <p:stCondLst>
                              <p:cond delay="8500"/>
                            </p:stCondLst>
                            <p:childTnLst>
                              <p:par>
                                <p:cTn id="122" presetID="1" presetClass="entr" presetSubtype="0" fill="hold" grpId="0" nodeType="afterEffect">
                                  <p:stCondLst>
                                    <p:cond delay="0"/>
                                  </p:stCondLst>
                                  <p:childTnLst>
                                    <p:set>
                                      <p:cBhvr>
                                        <p:cTn id="123" dur="1" fill="hold">
                                          <p:stCondLst>
                                            <p:cond delay="999"/>
                                          </p:stCondLst>
                                        </p:cTn>
                                        <p:tgtEl>
                                          <p:spTgt spid="22"/>
                                        </p:tgtEl>
                                        <p:attrNameLst>
                                          <p:attrName>style.visibility</p:attrName>
                                        </p:attrNameLst>
                                      </p:cBhvr>
                                      <p:to>
                                        <p:strVal val="visible"/>
                                      </p:to>
                                    </p:set>
                                  </p:childTnLst>
                                </p:cTn>
                              </p:par>
                            </p:childTnLst>
                          </p:cTn>
                        </p:par>
                        <p:par>
                          <p:cTn id="124" fill="hold">
                            <p:stCondLst>
                              <p:cond delay="9500"/>
                            </p:stCondLst>
                            <p:childTnLst>
                              <p:par>
                                <p:cTn id="125" presetID="1" presetClass="entr" presetSubtype="0" fill="hold" grpId="0" nodeType="afterEffect">
                                  <p:stCondLst>
                                    <p:cond delay="0"/>
                                  </p:stCondLst>
                                  <p:childTnLst>
                                    <p:set>
                                      <p:cBhvr>
                                        <p:cTn id="126" dur="1" fill="hold">
                                          <p:stCondLst>
                                            <p:cond delay="999"/>
                                          </p:stCondLst>
                                        </p:cTn>
                                        <p:tgtEl>
                                          <p:spTgt spid="23"/>
                                        </p:tgtEl>
                                        <p:attrNameLst>
                                          <p:attrName>style.visibility</p:attrName>
                                        </p:attrNameLst>
                                      </p:cBhvr>
                                      <p:to>
                                        <p:strVal val="visible"/>
                                      </p:to>
                                    </p:set>
                                  </p:childTnLst>
                                </p:cTn>
                              </p:par>
                            </p:childTnLst>
                          </p:cTn>
                        </p:par>
                        <p:par>
                          <p:cTn id="127" fill="hold">
                            <p:stCondLst>
                              <p:cond delay="10500"/>
                            </p:stCondLst>
                            <p:childTnLst>
                              <p:par>
                                <p:cTn id="128" presetID="1" presetClass="entr" presetSubtype="0" fill="hold" grpId="0" nodeType="afterEffect">
                                  <p:stCondLst>
                                    <p:cond delay="0"/>
                                  </p:stCondLst>
                                  <p:childTnLst>
                                    <p:set>
                                      <p:cBhvr>
                                        <p:cTn id="129" dur="1" fill="hold">
                                          <p:stCondLst>
                                            <p:cond delay="999"/>
                                          </p:stCondLst>
                                        </p:cTn>
                                        <p:tgtEl>
                                          <p:spTgt spid="24"/>
                                        </p:tgtEl>
                                        <p:attrNameLst>
                                          <p:attrName>style.visibility</p:attrName>
                                        </p:attrNameLst>
                                      </p:cBhvr>
                                      <p:to>
                                        <p:strVal val="visible"/>
                                      </p:to>
                                    </p:set>
                                  </p:childTnLst>
                                </p:cTn>
                              </p:par>
                            </p:childTnLst>
                          </p:cTn>
                        </p:par>
                        <p:par>
                          <p:cTn id="130" fill="hold">
                            <p:stCondLst>
                              <p:cond delay="11500"/>
                            </p:stCondLst>
                            <p:childTnLst>
                              <p:par>
                                <p:cTn id="131" presetID="1" presetClass="entr" presetSubtype="0" fill="hold" grpId="0" nodeType="afterEffect">
                                  <p:stCondLst>
                                    <p:cond delay="0"/>
                                  </p:stCondLst>
                                  <p:childTnLst>
                                    <p:set>
                                      <p:cBhvr>
                                        <p:cTn id="13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6" name="alarm clock.wav"/>
                                        </p:tgtEl>
                                      </p:cMediaNode>
                                    </p:audio>
                                  </p:subTnLst>
                                </p:cTn>
                              </p:par>
                            </p:childTnLst>
                          </p:cTn>
                        </p:par>
                      </p:childTnLst>
                    </p:cTn>
                  </p:par>
                </p:childTnLst>
              </p:cTn>
              <p:nextCondLst>
                <p:cond evt="onClick" delay="0">
                  <p:tgtEl>
                    <p:spTgt spid="2"/>
                  </p:tgtEl>
                </p:cond>
              </p:nextCondLst>
            </p:seq>
          </p:childTnLst>
        </p:cTn>
      </p:par>
    </p:tnLst>
    <p:bldLst>
      <p:bldP spid="5" grpId="0" animBg="1"/>
      <p:bldP spid="6" grpId="0"/>
      <p:bldP spid="8" grpId="0" animBg="1"/>
      <p:bldP spid="9" grpId="0" animBg="1"/>
      <p:bldP spid="10" grpId="0" animBg="1"/>
      <p:bldP spid="11" grpId="0" animBg="1"/>
      <p:bldP spid="2" grpId="0" animBg="1"/>
      <p:bldP spid="3" grpId="0" animBg="1"/>
      <p:bldP spid="4" grpId="0" animBg="1"/>
      <p:bldP spid="7" grpId="0" animBg="1"/>
      <p:bldP spid="16" grpId="0" animBg="1"/>
      <p:bldP spid="17" grpId="0" animBg="1"/>
      <p:bldP spid="19" grpId="0" animBg="1"/>
      <p:bldP spid="20" grpId="0" animBg="1"/>
      <p:bldP spid="21" grpId="0" animBg="1"/>
      <p:bldP spid="22"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4BB6FBF-0CB7-4CC3-B60E-5D1C48356E15}"/>
              </a:ext>
            </a:extLst>
          </p:cNvPr>
          <p:cNvGrpSpPr/>
          <p:nvPr/>
        </p:nvGrpSpPr>
        <p:grpSpPr>
          <a:xfrm>
            <a:off x="2037632" y="62373"/>
            <a:ext cx="8989897" cy="1989291"/>
            <a:chOff x="3861321" y="496956"/>
            <a:chExt cx="8989896" cy="1989291"/>
          </a:xfrm>
        </p:grpSpPr>
        <p:sp>
          <p:nvSpPr>
            <p:cNvPr id="3" name="淘宝网chenying0907出品 2"/>
            <p:cNvSpPr/>
            <p:nvPr/>
          </p:nvSpPr>
          <p:spPr>
            <a:xfrm>
              <a:off x="4547121" y="1103241"/>
              <a:ext cx="7570121" cy="1113106"/>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4716748" y="884584"/>
              <a:ext cx="7570122" cy="1532090"/>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1321" y="496956"/>
              <a:ext cx="1513659" cy="1989291"/>
            </a:xfrm>
            <a:prstGeom prst="rect">
              <a:avLst/>
            </a:prstGeom>
          </p:spPr>
        </p:pic>
        <p:sp>
          <p:nvSpPr>
            <p:cNvPr id="4" name="淘宝网chenying0907出品 3"/>
            <p:cNvSpPr/>
            <p:nvPr/>
          </p:nvSpPr>
          <p:spPr>
            <a:xfrm>
              <a:off x="4890936" y="1314393"/>
              <a:ext cx="7118743" cy="90195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15"/>
            <p:cNvSpPr txBox="1"/>
            <p:nvPr/>
          </p:nvSpPr>
          <p:spPr>
            <a:xfrm>
              <a:off x="4914484" y="1306524"/>
              <a:ext cx="7936733" cy="769441"/>
            </a:xfrm>
            <a:prstGeom prst="rect">
              <a:avLst/>
            </a:prstGeom>
            <a:noFill/>
          </p:spPr>
          <p:txBody>
            <a:bodyPr wrap="square" rtlCol="0">
              <a:spAutoFit/>
            </a:bodyPr>
            <a:lstStyle>
              <a:defPPr>
                <a:defRPr lang="zh-CN"/>
              </a:defPPr>
              <a:lvl1pPr>
                <a:lnSpc>
                  <a:spcPct val="150000"/>
                </a:lnSpc>
                <a:defRPr sz="1400" spc="300"/>
              </a:lvl1pPr>
            </a:lstStyle>
            <a:p>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Lựa</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chọn</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từ</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ngữ</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và</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cấu</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trúc</a:t>
              </a:r>
              <a:r>
                <a:rPr lang="en-US" altLang="zh-CN" sz="3200" dirty="0">
                  <a:solidFill>
                    <a:srgbClr val="FF0000">
                      <a:alpha val="70000"/>
                    </a:srgbClr>
                  </a:solidFill>
                  <a:latin typeface="#9Slide03 Arima Madurai Black" panose="00000A00000000000000" pitchFamily="2" charset="0"/>
                  <a:cs typeface="#9Slide03 Arima Madurai Black" panose="00000A00000000000000" pitchFamily="2" charset="0"/>
                </a:rPr>
                <a:t> </a:t>
              </a:r>
              <a:r>
                <a:rPr lang="en-US" altLang="zh-CN" sz="3200" dirty="0" err="1">
                  <a:solidFill>
                    <a:srgbClr val="FF0000">
                      <a:alpha val="70000"/>
                    </a:srgbClr>
                  </a:solidFill>
                  <a:latin typeface="#9Slide03 Arima Madurai Black" panose="00000A00000000000000" pitchFamily="2" charset="0"/>
                  <a:cs typeface="#9Slide03 Arima Madurai Black" panose="00000A00000000000000" pitchFamily="2" charset="0"/>
                </a:rPr>
                <a:t>câu</a:t>
              </a:r>
              <a:endParaRPr lang="zh-CN" altLang="en-US" sz="3200" dirty="0">
                <a:solidFill>
                  <a:srgbClr val="FF0000">
                    <a:alpha val="70000"/>
                  </a:srgbClr>
                </a:solidFill>
                <a:latin typeface="#9Slide03 Arima Madurai Black" panose="00000A00000000000000" pitchFamily="2" charset="0"/>
                <a:cs typeface="#9Slide03 Arima Madurai Black" panose="00000A00000000000000" pitchFamily="2" charset="0"/>
              </a:endParaRPr>
            </a:p>
          </p:txBody>
        </p:sp>
      </p:grpSp>
      <p:sp>
        <p:nvSpPr>
          <p:cNvPr id="7" name="Rectangle: Rounded Corners 6">
            <a:extLst>
              <a:ext uri="{FF2B5EF4-FFF2-40B4-BE49-F238E27FC236}">
                <a16:creationId xmlns:a16="http://schemas.microsoft.com/office/drawing/2014/main" id="{E86F6482-B81A-4762-AA45-325E873EC264}"/>
              </a:ext>
            </a:extLst>
          </p:cNvPr>
          <p:cNvSpPr/>
          <p:nvPr/>
        </p:nvSpPr>
        <p:spPr>
          <a:xfrm>
            <a:off x="621537" y="2623931"/>
            <a:ext cx="5098779" cy="383650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8514CD2-89E2-4BC3-A75B-A526C910D5D9}"/>
              </a:ext>
            </a:extLst>
          </p:cNvPr>
          <p:cNvSpPr txBox="1"/>
          <p:nvPr/>
        </p:nvSpPr>
        <p:spPr>
          <a:xfrm>
            <a:off x="738989" y="2804281"/>
            <a:ext cx="4832469" cy="3539430"/>
          </a:xfrm>
          <a:prstGeom prst="rect">
            <a:avLst/>
          </a:prstGeom>
          <a:noFill/>
        </p:spPr>
        <p:txBody>
          <a:bodyPr wrap="square">
            <a:spAutoFit/>
          </a:bodyPr>
          <a:lstStyle/>
          <a:p>
            <a:pPr algn="ctr"/>
            <a:r>
              <a:rPr lang="en-US" sz="2800" b="1"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YÊU CẦU</a:t>
            </a:r>
          </a:p>
          <a:p>
            <a:pPr algn="just"/>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Lựa</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chọn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từ</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ngữ</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phù</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hợp</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với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đề</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tài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văn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bản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tính</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chất</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loại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văn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bản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bạn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đọc</a:t>
            </a:r>
            <a:endPar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algn="just"/>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Đặt</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câu</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phù</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hợp</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với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tính</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chất</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của</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loại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văn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bản</a:t>
            </a:r>
            <a:endPar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algn="just"/>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Lựa</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chọn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cấu</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trúc</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câu</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cần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phù</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hợp</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với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ngữ</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cảnh</a:t>
            </a:r>
            <a:endPar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7344844F-CD14-49FC-A9C1-29FA6761B882}"/>
              </a:ext>
            </a:extLst>
          </p:cNvPr>
          <p:cNvSpPr/>
          <p:nvPr/>
        </p:nvSpPr>
        <p:spPr>
          <a:xfrm>
            <a:off x="8249329" y="2643839"/>
            <a:ext cx="3384933" cy="383650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8706FB5-BD7B-4203-A5A9-0B47C1B459CF}"/>
              </a:ext>
            </a:extLst>
          </p:cNvPr>
          <p:cNvSpPr txBox="1"/>
          <p:nvPr/>
        </p:nvSpPr>
        <p:spPr>
          <a:xfrm>
            <a:off x="8311254" y="2904061"/>
            <a:ext cx="3247453" cy="3108543"/>
          </a:xfrm>
          <a:prstGeom prst="rect">
            <a:avLst/>
          </a:prstGeom>
          <a:noFill/>
        </p:spPr>
        <p:txBody>
          <a:bodyPr wrap="square">
            <a:spAutoFit/>
          </a:bodyPr>
          <a:lstStyle/>
          <a:p>
            <a:pPr algn="ctr"/>
            <a:r>
              <a:rPr lang="en-US" sz="2800" b="1"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rPr>
              <a:t>TÁC DỤNG</a:t>
            </a:r>
          </a:p>
          <a:p>
            <a:pPr algn="ctr"/>
            <a:endPar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endParaRPr>
          </a:p>
          <a:p>
            <a:pPr algn="just"/>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Giúp</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diễn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đạt</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chính</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xác</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và</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hiệu</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quả</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điều</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thái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độ</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mà</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người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nói</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viết</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muốn</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thể</a:t>
            </a:r>
            <a:r>
              <a:rPr lang="en-US" sz="2800" dirty="0">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 </a:t>
            </a:r>
            <a:r>
              <a:rPr lang="en-US" sz="2800" dirty="0" err="1">
                <a:solidFill>
                  <a:srgbClr val="000000"/>
                </a:solidFill>
                <a:latin typeface="#9Slide03 Arima Madurai" panose="00000500000000000000" pitchFamily="2" charset="0"/>
                <a:ea typeface="Times New Roman" panose="02020603050405020304" pitchFamily="18" charset="0"/>
                <a:cs typeface="#9Slide03 Arima Madurai" panose="00000500000000000000" pitchFamily="2" charset="0"/>
              </a:rPr>
              <a:t>hiện</a:t>
            </a:r>
            <a:endParaRPr lang="en-US" sz="2800" b="1" dirty="0">
              <a:solidFill>
                <a:srgbClr val="0070C0"/>
              </a:solidFill>
              <a:latin typeface="#9Slide03 Arima Madurai" panose="00000500000000000000" pitchFamily="2" charset="0"/>
              <a:ea typeface="Times New Roman" panose="02020603050405020304" pitchFamily="18" charset="0"/>
              <a:cs typeface="#9Slide03 Arima Madurai" panose="00000500000000000000" pitchFamily="2" charset="0"/>
            </a:endParaRPr>
          </a:p>
        </p:txBody>
      </p:sp>
      <p:pic>
        <p:nvPicPr>
          <p:cNvPr id="10" name="Picture 9">
            <a:extLst>
              <a:ext uri="{FF2B5EF4-FFF2-40B4-BE49-F238E27FC236}">
                <a16:creationId xmlns:a16="http://schemas.microsoft.com/office/drawing/2014/main" id="{1DE74670-FFAD-8E52-148E-1EB31ECF6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2505" y="3050968"/>
            <a:ext cx="3053314" cy="3053314"/>
          </a:xfrm>
          <a:prstGeom prst="rect">
            <a:avLst/>
          </a:prstGeom>
        </p:spPr>
      </p:pic>
    </p:spTree>
    <p:extLst>
      <p:ext uri="{BB962C8B-B14F-4D97-AF65-F5344CB8AC3E}">
        <p14:creationId xmlns:p14="http://schemas.microsoft.com/office/powerpoint/2010/main" val="409962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384214" y="2086475"/>
            <a:ext cx="8894900" cy="2777067"/>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 y="462236"/>
            <a:ext cx="5139321" cy="5602793"/>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11837418" y="217716"/>
            <a:ext cx="303783" cy="1185333"/>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10666428" y="-973316"/>
            <a:ext cx="302141" cy="2371637"/>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flipV="1">
            <a:off x="11837418" y="5472362"/>
            <a:ext cx="303783" cy="1185333"/>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16200000" flipV="1">
            <a:off x="10666428" y="5477090"/>
            <a:ext cx="302141" cy="2371637"/>
          </a:xfrm>
          <a:prstGeom prst="rect">
            <a:avLst/>
          </a:prstGeom>
        </p:spPr>
      </p:pic>
      <p:sp>
        <p:nvSpPr>
          <p:cNvPr id="16" name="文本框 21">
            <a:extLst>
              <a:ext uri="{FF2B5EF4-FFF2-40B4-BE49-F238E27FC236}">
                <a16:creationId xmlns:a16="http://schemas.microsoft.com/office/drawing/2014/main" id="{06D85F42-44BF-4D64-9727-8064D1DDB4CD}"/>
              </a:ext>
            </a:extLst>
          </p:cNvPr>
          <p:cNvSpPr txBox="1"/>
          <p:nvPr/>
        </p:nvSpPr>
        <p:spPr>
          <a:xfrm>
            <a:off x="4669768" y="2547769"/>
            <a:ext cx="6451833" cy="1897892"/>
          </a:xfrm>
          <a:prstGeom prst="rect">
            <a:avLst/>
          </a:prstGeom>
          <a:noFill/>
        </p:spPr>
        <p:txBody>
          <a:bodyPr wrap="square" rtlCol="0">
            <a:spAutoFit/>
          </a:bodyPr>
          <a:lstStyle/>
          <a:p>
            <a:pPr algn="ctr"/>
            <a:r>
              <a:rPr lang="en-US" altLang="zh-CN" sz="11733" b="1" dirty="0">
                <a:solidFill>
                  <a:srgbClr val="754C24"/>
                </a:solidFill>
                <a:latin typeface="#9Slide05 Filmotype Honey" panose="02000000000000000000" pitchFamily="2" charset="0"/>
                <a:cs typeface="+mn-ea"/>
                <a:sym typeface="+mn-lt"/>
              </a:rPr>
              <a:t>II. </a:t>
            </a:r>
            <a:r>
              <a:rPr lang="en-US" altLang="zh-CN" sz="11733" b="1" dirty="0" err="1">
                <a:solidFill>
                  <a:srgbClr val="754C24"/>
                </a:solidFill>
                <a:latin typeface="#9Slide05 Filmotype Honey" panose="02000000000000000000" pitchFamily="2" charset="0"/>
                <a:cs typeface="+mn-ea"/>
                <a:sym typeface="+mn-lt"/>
              </a:rPr>
              <a:t>Thực</a:t>
            </a:r>
            <a:r>
              <a:rPr lang="en-US" altLang="zh-CN" sz="11733" b="1" dirty="0">
                <a:solidFill>
                  <a:srgbClr val="754C24"/>
                </a:solidFill>
                <a:latin typeface="#9Slide05 Filmotype Honey" panose="02000000000000000000" pitchFamily="2" charset="0"/>
                <a:cs typeface="+mn-ea"/>
                <a:sym typeface="+mn-lt"/>
              </a:rPr>
              <a:t> </a:t>
            </a:r>
            <a:r>
              <a:rPr lang="en-US" altLang="zh-CN" sz="11733" b="1" dirty="0" err="1">
                <a:solidFill>
                  <a:srgbClr val="754C24"/>
                </a:solidFill>
                <a:latin typeface="#9Slide05 Filmotype Honey" panose="02000000000000000000" pitchFamily="2" charset="0"/>
                <a:cs typeface="+mn-ea"/>
                <a:sym typeface="+mn-lt"/>
              </a:rPr>
              <a:t>hành</a:t>
            </a:r>
            <a:endParaRPr lang="zh-CN" altLang="en-US" sz="11733" b="1" dirty="0">
              <a:solidFill>
                <a:srgbClr val="754C24"/>
              </a:solidFill>
              <a:latin typeface="#9Slide05 Filmotype Honey" panose="02000000000000000000" pitchFamily="2" charset="0"/>
              <a:cs typeface="+mn-ea"/>
              <a:sym typeface="+mn-lt"/>
            </a:endParaRPr>
          </a:p>
        </p:txBody>
      </p:sp>
    </p:spTree>
    <p:extLst>
      <p:ext uri="{BB962C8B-B14F-4D97-AF65-F5344CB8AC3E}">
        <p14:creationId xmlns:p14="http://schemas.microsoft.com/office/powerpoint/2010/main" val="29202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9E9B86-35A9-4615-8E31-E0454ADB5FA4}"/>
              </a:ext>
            </a:extLst>
          </p:cNvPr>
          <p:cNvGrpSpPr/>
          <p:nvPr/>
        </p:nvGrpSpPr>
        <p:grpSpPr>
          <a:xfrm>
            <a:off x="2402957" y="948691"/>
            <a:ext cx="9789043" cy="1333025"/>
            <a:chOff x="552450" y="491490"/>
            <a:chExt cx="11750231" cy="1333024"/>
          </a:xfrm>
        </p:grpSpPr>
        <p:sp>
          <p:nvSpPr>
            <p:cNvPr id="4" name="Rectangle: Rounded Corners 3">
              <a:extLst>
                <a:ext uri="{FF2B5EF4-FFF2-40B4-BE49-F238E27FC236}">
                  <a16:creationId xmlns:a16="http://schemas.microsoft.com/office/drawing/2014/main" id="{D5C782F2-46AB-47A5-89F3-E6C46C8552CB}"/>
                </a:ext>
              </a:extLst>
            </p:cNvPr>
            <p:cNvSpPr/>
            <p:nvPr/>
          </p:nvSpPr>
          <p:spPr>
            <a:xfrm>
              <a:off x="552450" y="491490"/>
              <a:ext cx="11087100" cy="133302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12F56B-621E-4BDF-99D3-C00B9B2EAAEA}"/>
                </a:ext>
              </a:extLst>
            </p:cNvPr>
            <p:cNvSpPr txBox="1"/>
            <p:nvPr/>
          </p:nvSpPr>
          <p:spPr>
            <a:xfrm>
              <a:off x="552450" y="741165"/>
              <a:ext cx="11750231" cy="923329"/>
            </a:xfrm>
            <a:prstGeom prst="rect">
              <a:avLst/>
            </a:prstGeom>
            <a:noFill/>
          </p:spPr>
          <p:txBody>
            <a:bodyPr wrap="square">
              <a:spAutoFit/>
            </a:bodyPr>
            <a:lstStyle/>
            <a:p>
              <a:pPr algn="ctr"/>
              <a:r>
                <a:rPr lang="en-US" sz="5400" dirty="0" err="1">
                  <a:latin typeface="#9Slide05 SVNBulgary" pitchFamily="2" charset="0"/>
                </a:rPr>
                <a:t>Có</a:t>
              </a:r>
              <a:r>
                <a:rPr lang="en-US" sz="5400" dirty="0">
                  <a:latin typeface="#9Slide05 SVNBulgary" pitchFamily="2" charset="0"/>
                </a:rPr>
                <a:t> </a:t>
              </a:r>
              <a:r>
                <a:rPr lang="en-US" sz="5400" dirty="0" err="1">
                  <a:latin typeface="#9Slide05 SVNBulgary" pitchFamily="2" charset="0"/>
                </a:rPr>
                <a:t>một</a:t>
              </a:r>
              <a:r>
                <a:rPr lang="en-US" sz="5400" dirty="0">
                  <a:latin typeface="#9Slide05 SVNBulgary" pitchFamily="2" charset="0"/>
                </a:rPr>
                <a:t> </a:t>
              </a:r>
              <a:r>
                <a:rPr lang="en-US" sz="5400" dirty="0" err="1">
                  <a:latin typeface="#9Slide05 SVNBulgary" pitchFamily="2" charset="0"/>
                </a:rPr>
                <a:t>số</a:t>
              </a:r>
              <a:r>
                <a:rPr lang="en-US" sz="5400" dirty="0">
                  <a:latin typeface="#9Slide05 SVNBulgary" pitchFamily="2" charset="0"/>
                </a:rPr>
                <a:t> </a:t>
              </a:r>
              <a:r>
                <a:rPr lang="en-US" sz="5400" dirty="0" err="1">
                  <a:latin typeface="#9Slide05 SVNBulgary" pitchFamily="2" charset="0"/>
                </a:rPr>
                <a:t>bạn</a:t>
              </a:r>
              <a:r>
                <a:rPr lang="en-US" sz="5400" dirty="0">
                  <a:latin typeface="#9Slide05 SVNBulgary" pitchFamily="2" charset="0"/>
                </a:rPr>
                <a:t> </a:t>
              </a:r>
              <a:r>
                <a:rPr lang="en-US" sz="5400" dirty="0" err="1">
                  <a:latin typeface="#9Slide05 SVNBulgary" pitchFamily="2" charset="0"/>
                </a:rPr>
                <a:t>vẫn</a:t>
              </a:r>
              <a:r>
                <a:rPr lang="en-US" sz="5400" dirty="0">
                  <a:latin typeface="#9Slide05 SVNBulgary" pitchFamily="2" charset="0"/>
                </a:rPr>
                <a:t> </a:t>
              </a:r>
              <a:r>
                <a:rPr lang="en-US" sz="5400" dirty="0" err="1">
                  <a:latin typeface="#9Slide05 SVNBulgary" pitchFamily="2" charset="0"/>
                </a:rPr>
                <a:t>còn</a:t>
              </a:r>
              <a:r>
                <a:rPr lang="en-US" sz="5400" dirty="0">
                  <a:latin typeface="#9Slide05 SVNBulgary" pitchFamily="2" charset="0"/>
                </a:rPr>
                <a:t> … </a:t>
              </a:r>
              <a:r>
                <a:rPr lang="en-US" sz="5400" dirty="0" err="1">
                  <a:latin typeface="#9Slide05 SVNBulgary" pitchFamily="2" charset="0"/>
                </a:rPr>
                <a:t>với</a:t>
              </a:r>
              <a:r>
                <a:rPr lang="en-US" sz="5400" dirty="0">
                  <a:latin typeface="#9Slide05 SVNBulgary" pitchFamily="2" charset="0"/>
                </a:rPr>
                <a:t> </a:t>
              </a:r>
              <a:r>
                <a:rPr lang="en-US" sz="5400" dirty="0" err="1">
                  <a:latin typeface="#9Slide05 SVNBulgary" pitchFamily="2" charset="0"/>
                </a:rPr>
                <a:t>lớp</a:t>
              </a:r>
              <a:r>
                <a:rPr lang="en-US" sz="5400" dirty="0">
                  <a:latin typeface="#9Slide05 SVNBulgary" pitchFamily="2" charset="0"/>
                </a:rPr>
                <a:t>.</a:t>
              </a:r>
            </a:p>
          </p:txBody>
        </p:sp>
      </p:grpSp>
      <p:grpSp>
        <p:nvGrpSpPr>
          <p:cNvPr id="6" name="Group 5">
            <a:extLst>
              <a:ext uri="{FF2B5EF4-FFF2-40B4-BE49-F238E27FC236}">
                <a16:creationId xmlns:a16="http://schemas.microsoft.com/office/drawing/2014/main" id="{216B4BEF-5578-4A50-AD42-94D673D70082}"/>
              </a:ext>
            </a:extLst>
          </p:cNvPr>
          <p:cNvGrpSpPr/>
          <p:nvPr/>
        </p:nvGrpSpPr>
        <p:grpSpPr>
          <a:xfrm>
            <a:off x="826768" y="3619978"/>
            <a:ext cx="3585211" cy="2122171"/>
            <a:chOff x="552450" y="491490"/>
            <a:chExt cx="11087100" cy="1333024"/>
          </a:xfrm>
        </p:grpSpPr>
        <p:sp>
          <p:nvSpPr>
            <p:cNvPr id="7" name="Rectangle: Rounded Corners 6">
              <a:extLst>
                <a:ext uri="{FF2B5EF4-FFF2-40B4-BE49-F238E27FC236}">
                  <a16:creationId xmlns:a16="http://schemas.microsoft.com/office/drawing/2014/main" id="{5A2E4D8B-3026-490B-90CA-8DF652246A26}"/>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D18209-B77F-474E-B1E4-FB6827983622}"/>
                </a:ext>
              </a:extLst>
            </p:cNvPr>
            <p:cNvSpPr txBox="1"/>
            <p:nvPr/>
          </p:nvSpPr>
          <p:spPr>
            <a:xfrm>
              <a:off x="552450" y="901184"/>
              <a:ext cx="11087100" cy="579982"/>
            </a:xfrm>
            <a:prstGeom prst="rect">
              <a:avLst/>
            </a:prstGeom>
            <a:noFill/>
          </p:spPr>
          <p:txBody>
            <a:bodyPr wrap="square">
              <a:spAutoFit/>
            </a:bodyPr>
            <a:lstStyle/>
            <a:p>
              <a:pPr algn="ctr"/>
              <a:r>
                <a:rPr lang="en-US" sz="5400" dirty="0" err="1">
                  <a:latin typeface="#9Slide05 SVNBulgary" pitchFamily="2" charset="0"/>
                </a:rPr>
                <a:t>bàng</a:t>
              </a:r>
              <a:r>
                <a:rPr lang="en-US" sz="5400" dirty="0">
                  <a:latin typeface="#9Slide05 SVNBulgary" pitchFamily="2" charset="0"/>
                </a:rPr>
                <a:t> </a:t>
              </a:r>
              <a:r>
                <a:rPr lang="en-US" sz="5400" dirty="0" err="1">
                  <a:latin typeface="#9Slide05 SVNBulgary" pitchFamily="2" charset="0"/>
                </a:rPr>
                <a:t>quang</a:t>
              </a:r>
              <a:endParaRPr lang="en-US" sz="5400" dirty="0">
                <a:latin typeface="#9Slide05 SVNBulgary" pitchFamily="2" charset="0"/>
              </a:endParaRPr>
            </a:p>
          </p:txBody>
        </p:sp>
      </p:grpSp>
      <p:grpSp>
        <p:nvGrpSpPr>
          <p:cNvPr id="9" name="Group 8">
            <a:extLst>
              <a:ext uri="{FF2B5EF4-FFF2-40B4-BE49-F238E27FC236}">
                <a16:creationId xmlns:a16="http://schemas.microsoft.com/office/drawing/2014/main" id="{4B0059D5-782F-431A-BFF4-1825E32CC023}"/>
              </a:ext>
            </a:extLst>
          </p:cNvPr>
          <p:cNvGrpSpPr/>
          <p:nvPr/>
        </p:nvGrpSpPr>
        <p:grpSpPr>
          <a:xfrm>
            <a:off x="7802881" y="3619977"/>
            <a:ext cx="3585211" cy="2122171"/>
            <a:chOff x="552450" y="491490"/>
            <a:chExt cx="11087100" cy="1333024"/>
          </a:xfrm>
        </p:grpSpPr>
        <p:sp>
          <p:nvSpPr>
            <p:cNvPr id="10" name="Rectangle: Rounded Corners 9">
              <a:extLst>
                <a:ext uri="{FF2B5EF4-FFF2-40B4-BE49-F238E27FC236}">
                  <a16:creationId xmlns:a16="http://schemas.microsoft.com/office/drawing/2014/main" id="{01A2FF5F-CE43-41F7-A410-73AC357E962D}"/>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E5366B-EB8B-484C-A9DE-D7B86F0F6585}"/>
                </a:ext>
              </a:extLst>
            </p:cNvPr>
            <p:cNvSpPr txBox="1"/>
            <p:nvPr/>
          </p:nvSpPr>
          <p:spPr>
            <a:xfrm>
              <a:off x="552450" y="901184"/>
              <a:ext cx="11087100" cy="579982"/>
            </a:xfrm>
            <a:prstGeom prst="rect">
              <a:avLst/>
            </a:prstGeom>
            <a:noFill/>
          </p:spPr>
          <p:txBody>
            <a:bodyPr wrap="square">
              <a:spAutoFit/>
            </a:bodyPr>
            <a:lstStyle/>
            <a:p>
              <a:pPr algn="ctr"/>
              <a:r>
                <a:rPr lang="en-US" sz="5400" dirty="0" err="1">
                  <a:latin typeface="#9Slide05 SVNBulgary" pitchFamily="2" charset="0"/>
                </a:rPr>
                <a:t>bàng</a:t>
              </a:r>
              <a:r>
                <a:rPr lang="en-US" sz="5400" dirty="0">
                  <a:latin typeface="#9Slide05 SVNBulgary" pitchFamily="2" charset="0"/>
                </a:rPr>
                <a:t> </a:t>
              </a:r>
              <a:r>
                <a:rPr lang="en-US" sz="5400" dirty="0" err="1">
                  <a:latin typeface="#9Slide05 SVNBulgary" pitchFamily="2" charset="0"/>
                </a:rPr>
                <a:t>quan</a:t>
              </a:r>
              <a:endParaRPr lang="en-US" sz="5400" dirty="0">
                <a:latin typeface="#9Slide05 SVNBulgary" pitchFamily="2" charset="0"/>
              </a:endParaRPr>
            </a:p>
          </p:txBody>
        </p:sp>
      </p:grpSp>
      <p:pic>
        <p:nvPicPr>
          <p:cNvPr id="12" name="Picture 11">
            <a:extLst>
              <a:ext uri="{FF2B5EF4-FFF2-40B4-BE49-F238E27FC236}">
                <a16:creationId xmlns:a16="http://schemas.microsoft.com/office/drawing/2014/main" id="{0E594BD7-4EA1-415B-8966-BA9E9D8B2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28" y="479056"/>
            <a:ext cx="2191829" cy="2191829"/>
          </a:xfrm>
          <a:prstGeom prst="rect">
            <a:avLst/>
          </a:prstGeom>
        </p:spPr>
      </p:pic>
    </p:spTree>
    <p:extLst>
      <p:ext uri="{BB962C8B-B14F-4D97-AF65-F5344CB8AC3E}">
        <p14:creationId xmlns:p14="http://schemas.microsoft.com/office/powerpoint/2010/main" val="22565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45833E-6 3.7037E-7 L 0.52162 0.45463 " pathEditMode="relative" rAng="0" ptsTypes="AA">
                                      <p:cBhvr>
                                        <p:cTn id="22" dur="2000" fill="hold"/>
                                        <p:tgtEl>
                                          <p:spTgt spid="12"/>
                                        </p:tgtEl>
                                        <p:attrNameLst>
                                          <p:attrName>ppt_x</p:attrName>
                                          <p:attrName>ppt_y</p:attrName>
                                        </p:attrNameLst>
                                      </p:cBhvr>
                                      <p:rCtr x="26081" y="2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2FC0F-2A7E-44FC-B60F-EE7A50178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78" y="1873657"/>
            <a:ext cx="4183782" cy="3878557"/>
          </a:xfrm>
          <a:prstGeom prst="rect">
            <a:avLst/>
          </a:prstGeom>
        </p:spPr>
      </p:pic>
      <p:sp>
        <p:nvSpPr>
          <p:cNvPr id="4" name="Google Shape;3580;p50">
            <a:extLst>
              <a:ext uri="{FF2B5EF4-FFF2-40B4-BE49-F238E27FC236}">
                <a16:creationId xmlns:a16="http://schemas.microsoft.com/office/drawing/2014/main" id="{02378722-1416-4879-8B6F-DB1D574C7806}"/>
              </a:ext>
            </a:extLst>
          </p:cNvPr>
          <p:cNvSpPr txBox="1">
            <a:spLocks/>
          </p:cNvSpPr>
          <p:nvPr/>
        </p:nvSpPr>
        <p:spPr>
          <a:xfrm>
            <a:off x="960000" y="211910"/>
            <a:ext cx="10272000" cy="7636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dirty="0">
                <a:solidFill>
                  <a:srgbClr val="FF0000"/>
                </a:solidFill>
                <a:latin typeface="#9Slide07 SVNAdam Gorry" panose="02040603050506020204" pitchFamily="18" charset="0"/>
                <a:cs typeface="#9Slide03 Arima Madurai Black" panose="00000A00000000000000" pitchFamily="2" charset="0"/>
              </a:rPr>
              <a:t>GIẢI MẬT THƯ</a:t>
            </a:r>
          </a:p>
        </p:txBody>
      </p:sp>
      <p:pic>
        <p:nvPicPr>
          <p:cNvPr id="5" name="Graphic 4">
            <a:extLst>
              <a:ext uri="{FF2B5EF4-FFF2-40B4-BE49-F238E27FC236}">
                <a16:creationId xmlns:a16="http://schemas.microsoft.com/office/drawing/2014/main" id="{FD62BB08-A56B-4ACC-9D25-CF1572F263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6158" y="1609251"/>
            <a:ext cx="6572564" cy="1032937"/>
          </a:xfrm>
          <a:prstGeom prst="rect">
            <a:avLst/>
          </a:prstGeom>
        </p:spPr>
      </p:pic>
      <p:sp>
        <p:nvSpPr>
          <p:cNvPr id="6" name="TextBox 5">
            <a:extLst>
              <a:ext uri="{FF2B5EF4-FFF2-40B4-BE49-F238E27FC236}">
                <a16:creationId xmlns:a16="http://schemas.microsoft.com/office/drawing/2014/main" id="{579C3B8B-3310-4B14-8E83-B9F217F59BD7}"/>
              </a:ext>
            </a:extLst>
          </p:cNvPr>
          <p:cNvSpPr txBox="1"/>
          <p:nvPr/>
        </p:nvSpPr>
        <p:spPr>
          <a:xfrm>
            <a:off x="5295014" y="1751145"/>
            <a:ext cx="6241312" cy="661720"/>
          </a:xfrm>
          <a:prstGeom prst="rect">
            <a:avLst/>
          </a:prstGeom>
          <a:noFill/>
        </p:spPr>
        <p:txBody>
          <a:bodyPr wrap="square">
            <a:spAutoFit/>
          </a:bodyPr>
          <a:lstStyle/>
          <a:p>
            <a:pPr algn="ctr"/>
            <a:r>
              <a:rPr lang="en-US" sz="3700" dirty="0">
                <a:latin typeface="#9Slide05 Braxton Regular" panose="03060000000000000000" pitchFamily="66" charset="0"/>
              </a:rPr>
              <a:t>8 </a:t>
            </a:r>
            <a:r>
              <a:rPr lang="en-US" sz="3700" dirty="0" err="1">
                <a:latin typeface="#9Slide05 Braxton Regular" panose="03060000000000000000" pitchFamily="66" charset="0"/>
              </a:rPr>
              <a:t>nhóm</a:t>
            </a:r>
            <a:r>
              <a:rPr lang="en-US" sz="3700" dirty="0">
                <a:latin typeface="#9Slide05 Braxton Regular" panose="03060000000000000000" pitchFamily="66" charset="0"/>
              </a:rPr>
              <a:t> </a:t>
            </a:r>
            <a:r>
              <a:rPr lang="en-US" sz="3700" dirty="0" err="1">
                <a:latin typeface="#9Slide05 Braxton Regular" panose="03060000000000000000" pitchFamily="66" charset="0"/>
              </a:rPr>
              <a:t>cùng</a:t>
            </a:r>
            <a:r>
              <a:rPr lang="en-US" sz="3700" dirty="0">
                <a:latin typeface="#9Slide05 Braxton Regular" panose="03060000000000000000" pitchFamily="66" charset="0"/>
              </a:rPr>
              <a:t> </a:t>
            </a:r>
            <a:r>
              <a:rPr lang="en-US" sz="3700" dirty="0" err="1">
                <a:latin typeface="#9Slide05 Braxton Regular" panose="03060000000000000000" pitchFamily="66" charset="0"/>
              </a:rPr>
              <a:t>giải</a:t>
            </a:r>
            <a:r>
              <a:rPr lang="en-US" sz="3700" dirty="0">
                <a:latin typeface="#9Slide05 Braxton Regular" panose="03060000000000000000" pitchFamily="66" charset="0"/>
              </a:rPr>
              <a:t> </a:t>
            </a:r>
            <a:r>
              <a:rPr lang="en-US" sz="3700" dirty="0" err="1">
                <a:latin typeface="#9Slide05 Braxton Regular" panose="03060000000000000000" pitchFamily="66" charset="0"/>
              </a:rPr>
              <a:t>lần</a:t>
            </a:r>
            <a:r>
              <a:rPr lang="en-US" sz="3700" dirty="0">
                <a:latin typeface="#9Slide05 Braxton Regular" panose="03060000000000000000" pitchFamily="66" charset="0"/>
              </a:rPr>
              <a:t> </a:t>
            </a:r>
            <a:r>
              <a:rPr lang="en-US" sz="3700" dirty="0" err="1">
                <a:latin typeface="#9Slide05 Braxton Regular" panose="03060000000000000000" pitchFamily="66" charset="0"/>
              </a:rPr>
              <a:t>lượt</a:t>
            </a:r>
            <a:r>
              <a:rPr lang="en-US" sz="3700" dirty="0">
                <a:latin typeface="#9Slide05 Braxton Regular" panose="03060000000000000000" pitchFamily="66" charset="0"/>
              </a:rPr>
              <a:t> 3 </a:t>
            </a:r>
            <a:r>
              <a:rPr lang="en-US" sz="3700" dirty="0" err="1">
                <a:latin typeface="#9Slide05 Braxton Regular" panose="03060000000000000000" pitchFamily="66" charset="0"/>
              </a:rPr>
              <a:t>mật</a:t>
            </a:r>
            <a:r>
              <a:rPr lang="en-US" sz="3700" dirty="0">
                <a:latin typeface="#9Slide05 Braxton Regular" panose="03060000000000000000" pitchFamily="66" charset="0"/>
              </a:rPr>
              <a:t> </a:t>
            </a:r>
            <a:r>
              <a:rPr lang="en-US" sz="3700" dirty="0" err="1">
                <a:latin typeface="#9Slide05 Braxton Regular" panose="03060000000000000000" pitchFamily="66" charset="0"/>
              </a:rPr>
              <a:t>thư</a:t>
            </a:r>
            <a:endParaRPr lang="en-US" sz="3700" dirty="0">
              <a:latin typeface="#9Slide05 Braxton Regular" panose="03060000000000000000" pitchFamily="66" charset="0"/>
            </a:endParaRPr>
          </a:p>
        </p:txBody>
      </p:sp>
      <p:pic>
        <p:nvPicPr>
          <p:cNvPr id="7" name="Graphic 6">
            <a:extLst>
              <a:ext uri="{FF2B5EF4-FFF2-40B4-BE49-F238E27FC236}">
                <a16:creationId xmlns:a16="http://schemas.microsoft.com/office/drawing/2014/main" id="{E51A4F2C-BEC8-4F6E-885E-269A81736F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6158" y="2903329"/>
            <a:ext cx="6572564" cy="1525290"/>
          </a:xfrm>
          <a:prstGeom prst="rect">
            <a:avLst/>
          </a:prstGeom>
        </p:spPr>
      </p:pic>
      <p:sp>
        <p:nvSpPr>
          <p:cNvPr id="8" name="TextBox 7">
            <a:extLst>
              <a:ext uri="{FF2B5EF4-FFF2-40B4-BE49-F238E27FC236}">
                <a16:creationId xmlns:a16="http://schemas.microsoft.com/office/drawing/2014/main" id="{D7256B81-91B1-4238-8D7C-48897870D32C}"/>
              </a:ext>
            </a:extLst>
          </p:cNvPr>
          <p:cNvSpPr txBox="1"/>
          <p:nvPr/>
        </p:nvSpPr>
        <p:spPr>
          <a:xfrm>
            <a:off x="5295014" y="3061468"/>
            <a:ext cx="6241312" cy="1231106"/>
          </a:xfrm>
          <a:prstGeom prst="rect">
            <a:avLst/>
          </a:prstGeom>
          <a:noFill/>
        </p:spPr>
        <p:txBody>
          <a:bodyPr wrap="square">
            <a:spAutoFit/>
          </a:bodyPr>
          <a:lstStyle/>
          <a:p>
            <a:pPr algn="ctr"/>
            <a:r>
              <a:rPr lang="en-US" sz="3700" dirty="0" err="1">
                <a:latin typeface="#9Slide05 Braxton Regular" panose="03060000000000000000" pitchFamily="66" charset="0"/>
              </a:rPr>
              <a:t>Mật</a:t>
            </a:r>
            <a:r>
              <a:rPr lang="en-US" sz="3700" dirty="0">
                <a:latin typeface="#9Slide05 Braxton Regular" panose="03060000000000000000" pitchFamily="66" charset="0"/>
              </a:rPr>
              <a:t> </a:t>
            </a:r>
            <a:r>
              <a:rPr lang="en-US" sz="3700" dirty="0" err="1">
                <a:latin typeface="#9Slide05 Braxton Regular" panose="03060000000000000000" pitchFamily="66" charset="0"/>
              </a:rPr>
              <a:t>thư</a:t>
            </a:r>
            <a:r>
              <a:rPr lang="en-US" sz="3700" dirty="0">
                <a:latin typeface="#9Slide05 Braxton Regular" panose="03060000000000000000" pitchFamily="66" charset="0"/>
              </a:rPr>
              <a:t>  1 </a:t>
            </a:r>
            <a:r>
              <a:rPr lang="en-US" sz="3700" dirty="0" err="1">
                <a:latin typeface="#9Slide05 Braxton Regular" panose="03060000000000000000" pitchFamily="66" charset="0"/>
              </a:rPr>
              <a:t>và</a:t>
            </a:r>
            <a:r>
              <a:rPr lang="en-US" sz="3700" dirty="0">
                <a:latin typeface="#9Slide05 Braxton Regular" panose="03060000000000000000" pitchFamily="66" charset="0"/>
              </a:rPr>
              <a:t> 2 (</a:t>
            </a:r>
            <a:r>
              <a:rPr lang="en-US" sz="3700" dirty="0" err="1">
                <a:latin typeface="#9Slide05 Braxton Regular" panose="03060000000000000000" pitchFamily="66" charset="0"/>
              </a:rPr>
              <a:t>giải</a:t>
            </a:r>
            <a:r>
              <a:rPr lang="en-US" sz="3700" dirty="0">
                <a:latin typeface="#9Slide05 Braxton Regular" panose="03060000000000000000" pitchFamily="66" charset="0"/>
              </a:rPr>
              <a:t> </a:t>
            </a:r>
            <a:r>
              <a:rPr lang="en-US" sz="3700" dirty="0" err="1">
                <a:latin typeface="#9Slide05 Braxton Regular" panose="03060000000000000000" pitchFamily="66" charset="0"/>
              </a:rPr>
              <a:t>trong</a:t>
            </a:r>
            <a:r>
              <a:rPr lang="en-US" sz="3700" dirty="0">
                <a:latin typeface="#9Slide05 Braxton Regular" panose="03060000000000000000" pitchFamily="66" charset="0"/>
              </a:rPr>
              <a:t> 3 </a:t>
            </a:r>
            <a:r>
              <a:rPr lang="en-US" sz="3700" dirty="0" err="1">
                <a:latin typeface="#9Slide05 Braxton Regular" panose="03060000000000000000" pitchFamily="66" charset="0"/>
              </a:rPr>
              <a:t>phút</a:t>
            </a:r>
            <a:r>
              <a:rPr lang="en-US" sz="3700" dirty="0">
                <a:latin typeface="#9Slide05 Braxton Regular" panose="03060000000000000000" pitchFamily="66" charset="0"/>
              </a:rPr>
              <a:t>), </a:t>
            </a:r>
            <a:r>
              <a:rPr lang="en-US" sz="3700" dirty="0" err="1">
                <a:latin typeface="#9Slide05 Braxton Regular" panose="03060000000000000000" pitchFamily="66" charset="0"/>
              </a:rPr>
              <a:t>mật</a:t>
            </a:r>
            <a:r>
              <a:rPr lang="en-US" sz="3700" dirty="0">
                <a:latin typeface="#9Slide05 Braxton Regular" panose="03060000000000000000" pitchFamily="66" charset="0"/>
              </a:rPr>
              <a:t> </a:t>
            </a:r>
            <a:r>
              <a:rPr lang="en-US" sz="3700" dirty="0" err="1">
                <a:latin typeface="#9Slide05 Braxton Regular" panose="03060000000000000000" pitchFamily="66" charset="0"/>
              </a:rPr>
              <a:t>thư</a:t>
            </a:r>
            <a:r>
              <a:rPr lang="en-US" sz="3700" dirty="0">
                <a:latin typeface="#9Slide05 Braxton Regular" panose="03060000000000000000" pitchFamily="66" charset="0"/>
              </a:rPr>
              <a:t> 3 (</a:t>
            </a:r>
            <a:r>
              <a:rPr lang="en-US" sz="3700" dirty="0" err="1">
                <a:latin typeface="#9Slide05 Braxton Regular" panose="03060000000000000000" pitchFamily="66" charset="0"/>
              </a:rPr>
              <a:t>giải</a:t>
            </a:r>
            <a:r>
              <a:rPr lang="en-US" sz="3700" dirty="0">
                <a:latin typeface="#9Slide05 Braxton Regular" panose="03060000000000000000" pitchFamily="66" charset="0"/>
              </a:rPr>
              <a:t> </a:t>
            </a:r>
            <a:r>
              <a:rPr lang="en-US" sz="3700" dirty="0" err="1">
                <a:latin typeface="#9Slide05 Braxton Regular" panose="03060000000000000000" pitchFamily="66" charset="0"/>
              </a:rPr>
              <a:t>trong</a:t>
            </a:r>
            <a:r>
              <a:rPr lang="en-US" sz="3700" dirty="0">
                <a:latin typeface="#9Slide05 Braxton Regular" panose="03060000000000000000" pitchFamily="66" charset="0"/>
              </a:rPr>
              <a:t> 5 </a:t>
            </a:r>
            <a:r>
              <a:rPr lang="en-US" sz="3700" dirty="0" err="1">
                <a:latin typeface="#9Slide05 Braxton Regular" panose="03060000000000000000" pitchFamily="66" charset="0"/>
              </a:rPr>
              <a:t>phút</a:t>
            </a:r>
            <a:r>
              <a:rPr lang="en-US" sz="3700" dirty="0">
                <a:latin typeface="#9Slide05 Braxton Regular" panose="03060000000000000000" pitchFamily="66" charset="0"/>
              </a:rPr>
              <a:t>)</a:t>
            </a:r>
          </a:p>
        </p:txBody>
      </p:sp>
      <p:pic>
        <p:nvPicPr>
          <p:cNvPr id="9" name="Graphic 8">
            <a:extLst>
              <a:ext uri="{FF2B5EF4-FFF2-40B4-BE49-F238E27FC236}">
                <a16:creationId xmlns:a16="http://schemas.microsoft.com/office/drawing/2014/main" id="{E056A1F2-236B-4AB7-BCC4-FECB40B857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46158" y="4739000"/>
            <a:ext cx="6572564" cy="1525290"/>
          </a:xfrm>
          <a:prstGeom prst="rect">
            <a:avLst/>
          </a:prstGeom>
        </p:spPr>
      </p:pic>
      <p:sp>
        <p:nvSpPr>
          <p:cNvPr id="10" name="TextBox 9">
            <a:extLst>
              <a:ext uri="{FF2B5EF4-FFF2-40B4-BE49-F238E27FC236}">
                <a16:creationId xmlns:a16="http://schemas.microsoft.com/office/drawing/2014/main" id="{10908854-4CA2-4299-A705-4B3B73F66BA2}"/>
              </a:ext>
            </a:extLst>
          </p:cNvPr>
          <p:cNvSpPr txBox="1"/>
          <p:nvPr/>
        </p:nvSpPr>
        <p:spPr>
          <a:xfrm>
            <a:off x="5295014" y="4870261"/>
            <a:ext cx="6241312" cy="1231106"/>
          </a:xfrm>
          <a:prstGeom prst="rect">
            <a:avLst/>
          </a:prstGeom>
          <a:noFill/>
        </p:spPr>
        <p:txBody>
          <a:bodyPr wrap="square">
            <a:spAutoFit/>
          </a:bodyPr>
          <a:lstStyle/>
          <a:p>
            <a:pPr algn="ctr"/>
            <a:r>
              <a:rPr lang="en-US" sz="3700" dirty="0" err="1">
                <a:latin typeface="#9Slide05 Braxton Regular" panose="03060000000000000000" pitchFamily="66" charset="0"/>
              </a:rPr>
              <a:t>Các</a:t>
            </a:r>
            <a:r>
              <a:rPr lang="en-US" sz="3700" dirty="0">
                <a:latin typeface="#9Slide05 Braxton Regular" panose="03060000000000000000" pitchFamily="66" charset="0"/>
              </a:rPr>
              <a:t> </a:t>
            </a:r>
            <a:r>
              <a:rPr lang="en-US" sz="3700" dirty="0" err="1">
                <a:latin typeface="#9Slide05 Braxton Regular" panose="03060000000000000000" pitchFamily="66" charset="0"/>
              </a:rPr>
              <a:t>nhóm</a:t>
            </a:r>
            <a:r>
              <a:rPr lang="en-US" sz="3700" dirty="0">
                <a:latin typeface="#9Slide05 Braxton Regular" panose="03060000000000000000" pitchFamily="66" charset="0"/>
              </a:rPr>
              <a:t> </a:t>
            </a:r>
            <a:r>
              <a:rPr lang="en-US" sz="3700" dirty="0" err="1">
                <a:latin typeface="#9Slide05 Braxton Regular" panose="03060000000000000000" pitchFamily="66" charset="0"/>
              </a:rPr>
              <a:t>chấm</a:t>
            </a:r>
            <a:r>
              <a:rPr lang="en-US" sz="3700" dirty="0">
                <a:latin typeface="#9Slide05 Braxton Regular" panose="03060000000000000000" pitchFamily="66" charset="0"/>
              </a:rPr>
              <a:t> </a:t>
            </a:r>
            <a:r>
              <a:rPr lang="en-US" sz="3700" dirty="0" err="1">
                <a:latin typeface="#9Slide05 Braxton Regular" panose="03060000000000000000" pitchFamily="66" charset="0"/>
              </a:rPr>
              <a:t>chéo</a:t>
            </a:r>
            <a:r>
              <a:rPr lang="en-US" sz="3700" dirty="0">
                <a:latin typeface="#9Slide05 Braxton Regular" panose="03060000000000000000" pitchFamily="66" charset="0"/>
              </a:rPr>
              <a:t>, </a:t>
            </a:r>
            <a:r>
              <a:rPr lang="en-US" sz="3700" dirty="0" err="1">
                <a:latin typeface="#9Slide05 Braxton Regular" panose="03060000000000000000" pitchFamily="66" charset="0"/>
              </a:rPr>
              <a:t>mỗi</a:t>
            </a:r>
            <a:r>
              <a:rPr lang="en-US" sz="3700" dirty="0">
                <a:latin typeface="#9Slide05 Braxton Regular" panose="03060000000000000000" pitchFamily="66" charset="0"/>
              </a:rPr>
              <a:t> </a:t>
            </a:r>
            <a:r>
              <a:rPr lang="en-US" sz="3700" dirty="0" err="1">
                <a:latin typeface="#9Slide05 Braxton Regular" panose="03060000000000000000" pitchFamily="66" charset="0"/>
              </a:rPr>
              <a:t>mật</a:t>
            </a:r>
            <a:r>
              <a:rPr lang="en-US" sz="3700" dirty="0">
                <a:latin typeface="#9Slide05 Braxton Regular" panose="03060000000000000000" pitchFamily="66" charset="0"/>
              </a:rPr>
              <a:t> </a:t>
            </a:r>
            <a:r>
              <a:rPr lang="en-US" sz="3700" dirty="0" err="1">
                <a:latin typeface="#9Slide05 Braxton Regular" panose="03060000000000000000" pitchFamily="66" charset="0"/>
              </a:rPr>
              <a:t>thư</a:t>
            </a:r>
            <a:r>
              <a:rPr lang="en-US" sz="3700" dirty="0">
                <a:latin typeface="#9Slide05 Braxton Regular" panose="03060000000000000000" pitchFamily="66" charset="0"/>
              </a:rPr>
              <a:t> </a:t>
            </a:r>
            <a:r>
              <a:rPr lang="en-US" sz="3700" dirty="0" err="1">
                <a:latin typeface="#9Slide05 Braxton Regular" panose="03060000000000000000" pitchFamily="66" charset="0"/>
              </a:rPr>
              <a:t>giải</a:t>
            </a:r>
            <a:r>
              <a:rPr lang="en-US" sz="3700" dirty="0">
                <a:latin typeface="#9Slide05 Braxton Regular" panose="03060000000000000000" pitchFamily="66" charset="0"/>
              </a:rPr>
              <a:t> </a:t>
            </a:r>
            <a:r>
              <a:rPr lang="en-US" sz="3700" dirty="0" err="1">
                <a:latin typeface="#9Slide05 Braxton Regular" panose="03060000000000000000" pitchFamily="66" charset="0"/>
              </a:rPr>
              <a:t>đúng</a:t>
            </a:r>
            <a:r>
              <a:rPr lang="en-US" sz="3700" dirty="0">
                <a:latin typeface="#9Slide05 Braxton Regular" panose="03060000000000000000" pitchFamily="66" charset="0"/>
              </a:rPr>
              <a:t> = 1 </a:t>
            </a:r>
            <a:r>
              <a:rPr lang="en-US" sz="3700" dirty="0" err="1">
                <a:latin typeface="#9Slide05 Braxton Regular" panose="03060000000000000000" pitchFamily="66" charset="0"/>
              </a:rPr>
              <a:t>thẻ</a:t>
            </a:r>
            <a:r>
              <a:rPr lang="en-US" sz="3700" dirty="0">
                <a:latin typeface="#9Slide05 Braxton Regular" panose="03060000000000000000" pitchFamily="66" charset="0"/>
              </a:rPr>
              <a:t> </a:t>
            </a:r>
            <a:r>
              <a:rPr lang="en-US" sz="3700" dirty="0" err="1">
                <a:latin typeface="#9Slide05 Braxton Regular" panose="03060000000000000000" pitchFamily="66" charset="0"/>
              </a:rPr>
              <a:t>bốc</a:t>
            </a:r>
            <a:r>
              <a:rPr lang="en-US" sz="3700" dirty="0">
                <a:latin typeface="#9Slide05 Braxton Regular" panose="03060000000000000000" pitchFamily="66" charset="0"/>
              </a:rPr>
              <a:t> </a:t>
            </a:r>
            <a:r>
              <a:rPr lang="en-US" sz="3700" dirty="0" err="1">
                <a:latin typeface="#9Slide05 Braxton Regular" panose="03060000000000000000" pitchFamily="66" charset="0"/>
              </a:rPr>
              <a:t>thăm</a:t>
            </a:r>
            <a:r>
              <a:rPr lang="en-US" sz="3700" dirty="0">
                <a:latin typeface="#9Slide05 Braxton Regular" panose="03060000000000000000" pitchFamily="66" charset="0"/>
              </a:rPr>
              <a:t> </a:t>
            </a:r>
            <a:r>
              <a:rPr lang="en-US" sz="3700" dirty="0" err="1">
                <a:latin typeface="#9Slide05 Braxton Regular" panose="03060000000000000000" pitchFamily="66" charset="0"/>
              </a:rPr>
              <a:t>trúng</a:t>
            </a:r>
            <a:r>
              <a:rPr lang="en-US" sz="3700" dirty="0">
                <a:latin typeface="#9Slide05 Braxton Regular" panose="03060000000000000000" pitchFamily="66" charset="0"/>
              </a:rPr>
              <a:t> </a:t>
            </a:r>
            <a:r>
              <a:rPr lang="en-US" sz="3700" dirty="0" err="1">
                <a:latin typeface="#9Slide05 Braxton Regular" panose="03060000000000000000" pitchFamily="66" charset="0"/>
              </a:rPr>
              <a:t>thưởng</a:t>
            </a:r>
            <a:endParaRPr lang="en-US" sz="3700" dirty="0">
              <a:latin typeface="#9Slide05 Braxton Regular" panose="03060000000000000000" pitchFamily="66" charset="0"/>
            </a:endParaRPr>
          </a:p>
        </p:txBody>
      </p:sp>
    </p:spTree>
    <p:extLst>
      <p:ext uri="{BB962C8B-B14F-4D97-AF65-F5344CB8AC3E}">
        <p14:creationId xmlns:p14="http://schemas.microsoft.com/office/powerpoint/2010/main" val="29952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D922948-2D29-4EFE-B70A-DFD495FCB16A}"/>
              </a:ext>
            </a:extLst>
          </p:cNvPr>
          <p:cNvGrpSpPr/>
          <p:nvPr/>
        </p:nvGrpSpPr>
        <p:grpSpPr>
          <a:xfrm>
            <a:off x="0" y="23314"/>
            <a:ext cx="12192000" cy="6834686"/>
            <a:chOff x="0" y="23314"/>
            <a:chExt cx="12192000" cy="6834686"/>
          </a:xfrm>
        </p:grpSpPr>
        <p:sp>
          <p:nvSpPr>
            <p:cNvPr id="2" name="Google Shape;3579;p50">
              <a:extLst>
                <a:ext uri="{FF2B5EF4-FFF2-40B4-BE49-F238E27FC236}">
                  <a16:creationId xmlns:a16="http://schemas.microsoft.com/office/drawing/2014/main" id="{0B9CDE23-D484-4932-8BC1-A83EB589BDBF}"/>
                </a:ext>
              </a:extLst>
            </p:cNvPr>
            <p:cNvSpPr/>
            <p:nvPr/>
          </p:nvSpPr>
          <p:spPr>
            <a:xfrm>
              <a:off x="0" y="23314"/>
              <a:ext cx="12192000" cy="6834686"/>
            </a:xfrm>
            <a:custGeom>
              <a:avLst/>
              <a:gdLst/>
              <a:ahLst/>
              <a:cxnLst/>
              <a:rect l="l" t="t" r="r" b="b"/>
              <a:pathLst>
                <a:path w="20420" h="19918" extrusionOk="0">
                  <a:moveTo>
                    <a:pt x="19009" y="0"/>
                  </a:moveTo>
                  <a:cubicBezTo>
                    <a:pt x="18879" y="0"/>
                    <a:pt x="18734" y="42"/>
                    <a:pt x="18610" y="87"/>
                  </a:cubicBezTo>
                  <a:cubicBezTo>
                    <a:pt x="18696" y="302"/>
                    <a:pt x="18406" y="580"/>
                    <a:pt x="18182" y="591"/>
                  </a:cubicBezTo>
                  <a:cubicBezTo>
                    <a:pt x="17957" y="591"/>
                    <a:pt x="17742" y="473"/>
                    <a:pt x="17528" y="398"/>
                  </a:cubicBezTo>
                  <a:cubicBezTo>
                    <a:pt x="17451" y="376"/>
                    <a:pt x="17367" y="363"/>
                    <a:pt x="17285" y="363"/>
                  </a:cubicBezTo>
                  <a:cubicBezTo>
                    <a:pt x="17130" y="363"/>
                    <a:pt x="16981" y="411"/>
                    <a:pt x="16897" y="537"/>
                  </a:cubicBezTo>
                  <a:cubicBezTo>
                    <a:pt x="16681" y="235"/>
                    <a:pt x="16297" y="177"/>
                    <a:pt x="15921" y="177"/>
                  </a:cubicBezTo>
                  <a:cubicBezTo>
                    <a:pt x="15831" y="177"/>
                    <a:pt x="15742" y="180"/>
                    <a:pt x="15655" y="184"/>
                  </a:cubicBezTo>
                  <a:cubicBezTo>
                    <a:pt x="15023" y="227"/>
                    <a:pt x="14295" y="313"/>
                    <a:pt x="13952" y="858"/>
                  </a:cubicBezTo>
                  <a:cubicBezTo>
                    <a:pt x="13821" y="474"/>
                    <a:pt x="13383" y="300"/>
                    <a:pt x="12974" y="300"/>
                  </a:cubicBezTo>
                  <a:cubicBezTo>
                    <a:pt x="12950" y="300"/>
                    <a:pt x="12926" y="300"/>
                    <a:pt x="12903" y="302"/>
                  </a:cubicBezTo>
                  <a:cubicBezTo>
                    <a:pt x="12485" y="323"/>
                    <a:pt x="12067" y="484"/>
                    <a:pt x="11650" y="505"/>
                  </a:cubicBezTo>
                  <a:cubicBezTo>
                    <a:pt x="11601" y="509"/>
                    <a:pt x="11551" y="510"/>
                    <a:pt x="11501" y="510"/>
                  </a:cubicBezTo>
                  <a:cubicBezTo>
                    <a:pt x="11039" y="510"/>
                    <a:pt x="10550" y="386"/>
                    <a:pt x="10101" y="386"/>
                  </a:cubicBezTo>
                  <a:cubicBezTo>
                    <a:pt x="9796" y="386"/>
                    <a:pt x="9510" y="443"/>
                    <a:pt x="9262" y="634"/>
                  </a:cubicBezTo>
                  <a:cubicBezTo>
                    <a:pt x="9219" y="677"/>
                    <a:pt x="9166" y="720"/>
                    <a:pt x="9102" y="730"/>
                  </a:cubicBezTo>
                  <a:cubicBezTo>
                    <a:pt x="9097" y="730"/>
                    <a:pt x="9091" y="731"/>
                    <a:pt x="9086" y="731"/>
                  </a:cubicBezTo>
                  <a:cubicBezTo>
                    <a:pt x="8977" y="731"/>
                    <a:pt x="8906" y="619"/>
                    <a:pt x="8834" y="537"/>
                  </a:cubicBezTo>
                  <a:cubicBezTo>
                    <a:pt x="8623" y="286"/>
                    <a:pt x="8280" y="205"/>
                    <a:pt x="7955" y="205"/>
                  </a:cubicBezTo>
                  <a:cubicBezTo>
                    <a:pt x="7934" y="205"/>
                    <a:pt x="7913" y="205"/>
                    <a:pt x="7891" y="206"/>
                  </a:cubicBezTo>
                  <a:cubicBezTo>
                    <a:pt x="7549" y="216"/>
                    <a:pt x="7217" y="313"/>
                    <a:pt x="6863" y="323"/>
                  </a:cubicBezTo>
                  <a:cubicBezTo>
                    <a:pt x="6808" y="327"/>
                    <a:pt x="6753" y="328"/>
                    <a:pt x="6698" y="328"/>
                  </a:cubicBezTo>
                  <a:cubicBezTo>
                    <a:pt x="6516" y="328"/>
                    <a:pt x="6331" y="313"/>
                    <a:pt x="6148" y="313"/>
                  </a:cubicBezTo>
                  <a:cubicBezTo>
                    <a:pt x="6072" y="313"/>
                    <a:pt x="5996" y="315"/>
                    <a:pt x="5921" y="323"/>
                  </a:cubicBezTo>
                  <a:cubicBezTo>
                    <a:pt x="5611" y="356"/>
                    <a:pt x="5279" y="494"/>
                    <a:pt x="5119" y="773"/>
                  </a:cubicBezTo>
                  <a:cubicBezTo>
                    <a:pt x="5065" y="570"/>
                    <a:pt x="4850" y="452"/>
                    <a:pt x="4647" y="441"/>
                  </a:cubicBezTo>
                  <a:cubicBezTo>
                    <a:pt x="4629" y="440"/>
                    <a:pt x="4610" y="440"/>
                    <a:pt x="4591" y="440"/>
                  </a:cubicBezTo>
                  <a:cubicBezTo>
                    <a:pt x="4406" y="440"/>
                    <a:pt x="4222" y="485"/>
                    <a:pt x="4037" y="494"/>
                  </a:cubicBezTo>
                  <a:cubicBezTo>
                    <a:pt x="4022" y="495"/>
                    <a:pt x="4008" y="495"/>
                    <a:pt x="3993" y="495"/>
                  </a:cubicBezTo>
                  <a:cubicBezTo>
                    <a:pt x="3551" y="495"/>
                    <a:pt x="3081" y="278"/>
                    <a:pt x="2663" y="278"/>
                  </a:cubicBezTo>
                  <a:cubicBezTo>
                    <a:pt x="2485" y="278"/>
                    <a:pt x="2316" y="317"/>
                    <a:pt x="2163" y="430"/>
                  </a:cubicBezTo>
                  <a:cubicBezTo>
                    <a:pt x="2066" y="489"/>
                    <a:pt x="1977" y="583"/>
                    <a:pt x="1864" y="583"/>
                  </a:cubicBezTo>
                  <a:cubicBezTo>
                    <a:pt x="1853" y="583"/>
                    <a:pt x="1842" y="582"/>
                    <a:pt x="1831" y="580"/>
                  </a:cubicBezTo>
                  <a:cubicBezTo>
                    <a:pt x="1735" y="570"/>
                    <a:pt x="1671" y="473"/>
                    <a:pt x="1606" y="409"/>
                  </a:cubicBezTo>
                  <a:cubicBezTo>
                    <a:pt x="1503" y="316"/>
                    <a:pt x="1385" y="282"/>
                    <a:pt x="1262" y="282"/>
                  </a:cubicBezTo>
                  <a:cubicBezTo>
                    <a:pt x="1144" y="282"/>
                    <a:pt x="1020" y="314"/>
                    <a:pt x="900" y="356"/>
                  </a:cubicBezTo>
                  <a:cubicBezTo>
                    <a:pt x="664" y="430"/>
                    <a:pt x="567" y="858"/>
                    <a:pt x="514" y="1051"/>
                  </a:cubicBezTo>
                  <a:cubicBezTo>
                    <a:pt x="268" y="1940"/>
                    <a:pt x="353" y="2936"/>
                    <a:pt x="300" y="3846"/>
                  </a:cubicBezTo>
                  <a:cubicBezTo>
                    <a:pt x="225" y="4970"/>
                    <a:pt x="129" y="6095"/>
                    <a:pt x="182" y="7219"/>
                  </a:cubicBezTo>
                  <a:cubicBezTo>
                    <a:pt x="225" y="8194"/>
                    <a:pt x="386" y="9157"/>
                    <a:pt x="439" y="10142"/>
                  </a:cubicBezTo>
                  <a:cubicBezTo>
                    <a:pt x="503" y="11566"/>
                    <a:pt x="332" y="12991"/>
                    <a:pt x="310" y="14425"/>
                  </a:cubicBezTo>
                  <a:cubicBezTo>
                    <a:pt x="310" y="15111"/>
                    <a:pt x="332" y="15828"/>
                    <a:pt x="589" y="16470"/>
                  </a:cubicBezTo>
                  <a:cubicBezTo>
                    <a:pt x="653" y="16641"/>
                    <a:pt x="750" y="16834"/>
                    <a:pt x="696" y="17017"/>
                  </a:cubicBezTo>
                  <a:cubicBezTo>
                    <a:pt x="653" y="17220"/>
                    <a:pt x="450" y="17348"/>
                    <a:pt x="375" y="17552"/>
                  </a:cubicBezTo>
                  <a:cubicBezTo>
                    <a:pt x="193" y="18002"/>
                    <a:pt x="696" y="18601"/>
                    <a:pt x="364" y="18965"/>
                  </a:cubicBezTo>
                  <a:cubicBezTo>
                    <a:pt x="289" y="19051"/>
                    <a:pt x="160" y="19115"/>
                    <a:pt x="118" y="19233"/>
                  </a:cubicBezTo>
                  <a:cubicBezTo>
                    <a:pt x="0" y="19233"/>
                    <a:pt x="139" y="19501"/>
                    <a:pt x="22" y="19511"/>
                  </a:cubicBezTo>
                  <a:cubicBezTo>
                    <a:pt x="450" y="19565"/>
                    <a:pt x="867" y="19629"/>
                    <a:pt x="1295" y="19694"/>
                  </a:cubicBezTo>
                  <a:cubicBezTo>
                    <a:pt x="1363" y="19703"/>
                    <a:pt x="1434" y="19713"/>
                    <a:pt x="1503" y="19713"/>
                  </a:cubicBezTo>
                  <a:cubicBezTo>
                    <a:pt x="1588" y="19713"/>
                    <a:pt x="1670" y="19698"/>
                    <a:pt x="1735" y="19651"/>
                  </a:cubicBezTo>
                  <a:cubicBezTo>
                    <a:pt x="1849" y="19568"/>
                    <a:pt x="1923" y="19393"/>
                    <a:pt x="2054" y="19393"/>
                  </a:cubicBezTo>
                  <a:cubicBezTo>
                    <a:pt x="2058" y="19393"/>
                    <a:pt x="2062" y="19393"/>
                    <a:pt x="2066" y="19394"/>
                  </a:cubicBezTo>
                  <a:cubicBezTo>
                    <a:pt x="2195" y="19394"/>
                    <a:pt x="2270" y="19533"/>
                    <a:pt x="2366" y="19597"/>
                  </a:cubicBezTo>
                  <a:cubicBezTo>
                    <a:pt x="2426" y="19640"/>
                    <a:pt x="2489" y="19660"/>
                    <a:pt x="2553" y="19660"/>
                  </a:cubicBezTo>
                  <a:cubicBezTo>
                    <a:pt x="2788" y="19660"/>
                    <a:pt x="3037" y="19404"/>
                    <a:pt x="3180" y="19168"/>
                  </a:cubicBezTo>
                  <a:cubicBezTo>
                    <a:pt x="3244" y="19308"/>
                    <a:pt x="3309" y="19447"/>
                    <a:pt x="3373" y="19575"/>
                  </a:cubicBezTo>
                  <a:lnTo>
                    <a:pt x="6104" y="19608"/>
                  </a:lnTo>
                  <a:cubicBezTo>
                    <a:pt x="6489" y="19608"/>
                    <a:pt x="6896" y="19608"/>
                    <a:pt x="7249" y="19437"/>
                  </a:cubicBezTo>
                  <a:cubicBezTo>
                    <a:pt x="7478" y="19337"/>
                    <a:pt x="7697" y="19155"/>
                    <a:pt x="7941" y="19155"/>
                  </a:cubicBezTo>
                  <a:cubicBezTo>
                    <a:pt x="7960" y="19155"/>
                    <a:pt x="7979" y="19156"/>
                    <a:pt x="7998" y="19158"/>
                  </a:cubicBezTo>
                  <a:cubicBezTo>
                    <a:pt x="8234" y="19190"/>
                    <a:pt x="8395" y="19404"/>
                    <a:pt x="8609" y="19511"/>
                  </a:cubicBezTo>
                  <a:cubicBezTo>
                    <a:pt x="8668" y="19541"/>
                    <a:pt x="8738" y="19555"/>
                    <a:pt x="8807" y="19555"/>
                  </a:cubicBezTo>
                  <a:cubicBezTo>
                    <a:pt x="8981" y="19555"/>
                    <a:pt x="9153" y="19465"/>
                    <a:pt x="9146" y="19307"/>
                  </a:cubicBezTo>
                  <a:lnTo>
                    <a:pt x="9146" y="19307"/>
                  </a:lnTo>
                  <a:cubicBezTo>
                    <a:pt x="9167" y="19462"/>
                    <a:pt x="9329" y="19561"/>
                    <a:pt x="9488" y="19561"/>
                  </a:cubicBezTo>
                  <a:cubicBezTo>
                    <a:pt x="9535" y="19561"/>
                    <a:pt x="9583" y="19552"/>
                    <a:pt x="9626" y="19533"/>
                  </a:cubicBezTo>
                  <a:cubicBezTo>
                    <a:pt x="9830" y="19458"/>
                    <a:pt x="9947" y="19254"/>
                    <a:pt x="10001" y="19051"/>
                  </a:cubicBezTo>
                  <a:lnTo>
                    <a:pt x="10001" y="19051"/>
                  </a:lnTo>
                  <a:cubicBezTo>
                    <a:pt x="9958" y="19318"/>
                    <a:pt x="10183" y="19575"/>
                    <a:pt x="10451" y="19661"/>
                  </a:cubicBezTo>
                  <a:cubicBezTo>
                    <a:pt x="10578" y="19702"/>
                    <a:pt x="10707" y="19713"/>
                    <a:pt x="10838" y="19713"/>
                  </a:cubicBezTo>
                  <a:cubicBezTo>
                    <a:pt x="10982" y="19713"/>
                    <a:pt x="11129" y="19699"/>
                    <a:pt x="11275" y="19694"/>
                  </a:cubicBezTo>
                  <a:cubicBezTo>
                    <a:pt x="11423" y="19682"/>
                    <a:pt x="11571" y="19677"/>
                    <a:pt x="11719" y="19677"/>
                  </a:cubicBezTo>
                  <a:cubicBezTo>
                    <a:pt x="12280" y="19677"/>
                    <a:pt x="12843" y="19757"/>
                    <a:pt x="13385" y="19918"/>
                  </a:cubicBezTo>
                  <a:cubicBezTo>
                    <a:pt x="13545" y="19651"/>
                    <a:pt x="13706" y="19383"/>
                    <a:pt x="13866" y="19104"/>
                  </a:cubicBezTo>
                  <a:cubicBezTo>
                    <a:pt x="13973" y="19490"/>
                    <a:pt x="14466" y="19565"/>
                    <a:pt x="14862" y="19565"/>
                  </a:cubicBezTo>
                  <a:cubicBezTo>
                    <a:pt x="15049" y="19567"/>
                    <a:pt x="15236" y="19569"/>
                    <a:pt x="15423" y="19569"/>
                  </a:cubicBezTo>
                  <a:cubicBezTo>
                    <a:pt x="16139" y="19569"/>
                    <a:pt x="16856" y="19544"/>
                    <a:pt x="17561" y="19425"/>
                  </a:cubicBezTo>
                  <a:cubicBezTo>
                    <a:pt x="17665" y="19402"/>
                    <a:pt x="17775" y="19383"/>
                    <a:pt x="17881" y="19383"/>
                  </a:cubicBezTo>
                  <a:cubicBezTo>
                    <a:pt x="17972" y="19383"/>
                    <a:pt x="18060" y="19397"/>
                    <a:pt x="18139" y="19437"/>
                  </a:cubicBezTo>
                  <a:cubicBezTo>
                    <a:pt x="18192" y="19468"/>
                    <a:pt x="18246" y="19511"/>
                    <a:pt x="18310" y="19522"/>
                  </a:cubicBezTo>
                  <a:cubicBezTo>
                    <a:pt x="18321" y="19524"/>
                    <a:pt x="18331" y="19525"/>
                    <a:pt x="18341" y="19525"/>
                  </a:cubicBezTo>
                  <a:cubicBezTo>
                    <a:pt x="18465" y="19525"/>
                    <a:pt x="18562" y="19406"/>
                    <a:pt x="18632" y="19297"/>
                  </a:cubicBezTo>
                  <a:cubicBezTo>
                    <a:pt x="18739" y="19575"/>
                    <a:pt x="19017" y="19747"/>
                    <a:pt x="19306" y="19811"/>
                  </a:cubicBezTo>
                  <a:cubicBezTo>
                    <a:pt x="19416" y="19835"/>
                    <a:pt x="19526" y="19844"/>
                    <a:pt x="19636" y="19844"/>
                  </a:cubicBezTo>
                  <a:cubicBezTo>
                    <a:pt x="19825" y="19844"/>
                    <a:pt x="20012" y="19817"/>
                    <a:pt x="20195" y="19789"/>
                  </a:cubicBezTo>
                  <a:cubicBezTo>
                    <a:pt x="20195" y="19618"/>
                    <a:pt x="20088" y="19447"/>
                    <a:pt x="20098" y="19265"/>
                  </a:cubicBezTo>
                  <a:cubicBezTo>
                    <a:pt x="20195" y="18355"/>
                    <a:pt x="20291" y="17488"/>
                    <a:pt x="20366" y="16556"/>
                  </a:cubicBezTo>
                  <a:cubicBezTo>
                    <a:pt x="20398" y="16213"/>
                    <a:pt x="20419" y="15839"/>
                    <a:pt x="20248" y="15539"/>
                  </a:cubicBezTo>
                  <a:cubicBezTo>
                    <a:pt x="20131" y="15325"/>
                    <a:pt x="19916" y="15164"/>
                    <a:pt x="19852" y="14918"/>
                  </a:cubicBezTo>
                  <a:cubicBezTo>
                    <a:pt x="19809" y="14731"/>
                    <a:pt x="19976" y="14503"/>
                    <a:pt x="20138" y="14503"/>
                  </a:cubicBezTo>
                  <a:cubicBezTo>
                    <a:pt x="20180" y="14503"/>
                    <a:pt x="20222" y="14519"/>
                    <a:pt x="20259" y="14554"/>
                  </a:cubicBezTo>
                  <a:cubicBezTo>
                    <a:pt x="20162" y="12615"/>
                    <a:pt x="20066" y="10688"/>
                    <a:pt x="19981" y="8761"/>
                  </a:cubicBezTo>
                  <a:cubicBezTo>
                    <a:pt x="19970" y="8568"/>
                    <a:pt x="19959" y="8354"/>
                    <a:pt x="20066" y="8204"/>
                  </a:cubicBezTo>
                  <a:cubicBezTo>
                    <a:pt x="20152" y="8075"/>
                    <a:pt x="20281" y="8001"/>
                    <a:pt x="20323" y="7861"/>
                  </a:cubicBezTo>
                  <a:cubicBezTo>
                    <a:pt x="20345" y="7776"/>
                    <a:pt x="20334" y="7680"/>
                    <a:pt x="20312" y="7583"/>
                  </a:cubicBezTo>
                  <a:cubicBezTo>
                    <a:pt x="19991" y="5859"/>
                    <a:pt x="20066" y="4082"/>
                    <a:pt x="20141" y="2326"/>
                  </a:cubicBezTo>
                  <a:lnTo>
                    <a:pt x="20173" y="1362"/>
                  </a:lnTo>
                  <a:cubicBezTo>
                    <a:pt x="20184" y="1212"/>
                    <a:pt x="20184" y="1051"/>
                    <a:pt x="20109" y="923"/>
                  </a:cubicBezTo>
                  <a:cubicBezTo>
                    <a:pt x="19981" y="698"/>
                    <a:pt x="19638" y="473"/>
                    <a:pt x="19381" y="463"/>
                  </a:cubicBezTo>
                  <a:cubicBezTo>
                    <a:pt x="19381" y="344"/>
                    <a:pt x="19370" y="227"/>
                    <a:pt x="19295" y="130"/>
                  </a:cubicBezTo>
                  <a:cubicBezTo>
                    <a:pt x="19229" y="34"/>
                    <a:pt x="19125" y="0"/>
                    <a:pt x="19009" y="0"/>
                  </a:cubicBezTo>
                  <a:close/>
                </a:path>
              </a:pathLst>
            </a:custGeom>
            <a:solidFill>
              <a:srgbClr val="FFF5D9"/>
            </a:solidFill>
            <a:ln>
              <a:noFill/>
            </a:ln>
          </p:spPr>
          <p:txBody>
            <a:bodyPr spcFirstLastPara="1" wrap="square" lIns="121900" tIns="121900" rIns="121900" bIns="121900" anchor="ctr" anchorCtr="0">
              <a:noAutofit/>
            </a:bodyPr>
            <a:lstStyle/>
            <a:p>
              <a:endParaRPr sz="2400" dirty="0"/>
            </a:p>
          </p:txBody>
        </p:sp>
        <p:sp>
          <p:nvSpPr>
            <p:cNvPr id="4" name="Google Shape;3581;p50">
              <a:extLst>
                <a:ext uri="{FF2B5EF4-FFF2-40B4-BE49-F238E27FC236}">
                  <a16:creationId xmlns:a16="http://schemas.microsoft.com/office/drawing/2014/main" id="{02455ABA-C42F-4410-AD43-CEC8EC1189C0}"/>
                </a:ext>
              </a:extLst>
            </p:cNvPr>
            <p:cNvSpPr txBox="1">
              <a:spLocks/>
            </p:cNvSpPr>
            <p:nvPr/>
          </p:nvSpPr>
          <p:spPr>
            <a:xfrm>
              <a:off x="418500" y="966531"/>
              <a:ext cx="11319613" cy="1001417"/>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1.</a:t>
              </a:r>
              <a:r>
                <a:rPr lang="vi-VN"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Tô</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màu</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vào</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các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từ</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chuyên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dùng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lĩnh</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vực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âm</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nhạc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được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sử</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dụng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bài</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viết</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Phạm</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Tuyên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và</a:t>
              </a:r>
              <a:r>
                <a:rPr lang="en-US" sz="3000" b="1" dirty="0">
                  <a:solidFill>
                    <a:srgbClr val="0070C0"/>
                  </a:solidFill>
                  <a:latin typeface="#9Slide05 Braxton Regular" panose="03060000000000000000" pitchFamily="66" charset="0"/>
                  <a:cs typeface="Times New Roman" panose="02020603050405020304" pitchFamily="18" charset="0"/>
                </a:rPr>
                <a:t> ca </a:t>
              </a:r>
              <a:r>
                <a:rPr lang="en-US" sz="3000" b="1" dirty="0" err="1">
                  <a:solidFill>
                    <a:srgbClr val="0070C0"/>
                  </a:solidFill>
                  <a:latin typeface="#9Slide05 Braxton Regular" panose="03060000000000000000" pitchFamily="66" charset="0"/>
                  <a:cs typeface="Times New Roman" panose="02020603050405020304" pitchFamily="18" charset="0"/>
                </a:rPr>
                <a:t>khúc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mừng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chiến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thắng</a:t>
              </a:r>
              <a:r>
                <a:rPr lang="en-US" sz="3000" b="1" dirty="0">
                  <a:solidFill>
                    <a:srgbClr val="0070C0"/>
                  </a:solidFill>
                  <a:latin typeface="#9Slide05 Braxton Regular" panose="03060000000000000000" pitchFamily="66" charset="0"/>
                  <a:cs typeface="Times New Roman" panose="02020603050405020304" pitchFamily="18" charset="0"/>
                </a:rPr>
                <a:t>”</a:t>
              </a:r>
            </a:p>
          </p:txBody>
        </p:sp>
        <p:sp>
          <p:nvSpPr>
            <p:cNvPr id="6" name="Google Shape;3580;p50">
              <a:extLst>
                <a:ext uri="{FF2B5EF4-FFF2-40B4-BE49-F238E27FC236}">
                  <a16:creationId xmlns:a16="http://schemas.microsoft.com/office/drawing/2014/main" id="{AAE541CC-D545-43B8-B020-210B7351FD1A}"/>
                </a:ext>
              </a:extLst>
            </p:cNvPr>
            <p:cNvSpPr txBox="1">
              <a:spLocks/>
            </p:cNvSpPr>
            <p:nvPr/>
          </p:nvSpPr>
          <p:spPr>
            <a:xfrm>
              <a:off x="960000" y="272504"/>
              <a:ext cx="10272000" cy="7636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rgbClr val="FF0000"/>
                  </a:solidFill>
                  <a:latin typeface="#9Slide05 SVNBulgary" pitchFamily="2" charset="0"/>
                  <a:cs typeface="#9Slide03 Arima Madurai Black" panose="00000A00000000000000" pitchFamily="2" charset="0"/>
                </a:rPr>
                <a:t>Mật</a:t>
              </a:r>
              <a:r>
                <a:rPr lang="en-US" sz="3600" dirty="0">
                  <a:solidFill>
                    <a:srgbClr val="FF0000"/>
                  </a:solidFill>
                  <a:latin typeface="#9Slide05 SVNBulgary" pitchFamily="2" charset="0"/>
                  <a:cs typeface="#9Slide03 Arima Madurai Black" panose="00000A00000000000000" pitchFamily="2" charset="0"/>
                </a:rPr>
                <a:t> </a:t>
              </a:r>
              <a:r>
                <a:rPr lang="en-US" sz="3600" dirty="0" err="1">
                  <a:solidFill>
                    <a:srgbClr val="FF0000"/>
                  </a:solidFill>
                  <a:latin typeface="#9Slide05 SVNBulgary" pitchFamily="2" charset="0"/>
                  <a:cs typeface="#9Slide03 Arima Madurai Black" panose="00000A00000000000000" pitchFamily="2" charset="0"/>
                </a:rPr>
                <a:t>thư</a:t>
              </a:r>
              <a:r>
                <a:rPr lang="en-US" sz="3600" dirty="0">
                  <a:solidFill>
                    <a:srgbClr val="FF0000"/>
                  </a:solidFill>
                  <a:latin typeface="#9Slide05 SVNBulgary" pitchFamily="2" charset="0"/>
                  <a:cs typeface="#9Slide03 Arima Madurai Black" panose="00000A00000000000000" pitchFamily="2" charset="0"/>
                </a:rPr>
                <a:t> </a:t>
              </a:r>
              <a:r>
                <a:rPr lang="en-US" sz="3600" dirty="0" err="1">
                  <a:solidFill>
                    <a:srgbClr val="FF0000"/>
                  </a:solidFill>
                  <a:latin typeface="#9Slide05 SVNBulgary" pitchFamily="2" charset="0"/>
                  <a:cs typeface="#9Slide03 Arima Madurai Black" panose="00000A00000000000000" pitchFamily="2" charset="0"/>
                </a:rPr>
                <a:t>số</a:t>
              </a:r>
              <a:r>
                <a:rPr lang="en-US" sz="3600" dirty="0">
                  <a:solidFill>
                    <a:srgbClr val="FF0000"/>
                  </a:solidFill>
                  <a:latin typeface="#9Slide05 SVNBulgary" pitchFamily="2" charset="0"/>
                  <a:cs typeface="#9Slide03 Arima Madurai Black" panose="00000A00000000000000" pitchFamily="2" charset="0"/>
                </a:rPr>
                <a:t> 1</a:t>
              </a:r>
            </a:p>
          </p:txBody>
        </p:sp>
      </p:grpSp>
      <p:pic>
        <p:nvPicPr>
          <p:cNvPr id="3" name="Picture 2">
            <a:extLst>
              <a:ext uri="{FF2B5EF4-FFF2-40B4-BE49-F238E27FC236}">
                <a16:creationId xmlns:a16="http://schemas.microsoft.com/office/drawing/2014/main" id="{1A2EDB34-85DF-D1FD-7CF2-C17A8C38AC3D}"/>
              </a:ext>
            </a:extLst>
          </p:cNvPr>
          <p:cNvPicPr>
            <a:picLocks noChangeAspect="1"/>
          </p:cNvPicPr>
          <p:nvPr/>
        </p:nvPicPr>
        <p:blipFill>
          <a:blip r:embed="rId3"/>
          <a:stretch>
            <a:fillRect/>
          </a:stretch>
        </p:blipFill>
        <p:spPr>
          <a:xfrm>
            <a:off x="9865157" y="2263499"/>
            <a:ext cx="2113280" cy="2113280"/>
          </a:xfrm>
          <a:prstGeom prst="rect">
            <a:avLst/>
          </a:prstGeom>
        </p:spPr>
      </p:pic>
      <p:sp>
        <p:nvSpPr>
          <p:cNvPr id="7" name="Rectangle: Rounded Corners 6">
            <a:extLst>
              <a:ext uri="{FF2B5EF4-FFF2-40B4-BE49-F238E27FC236}">
                <a16:creationId xmlns:a16="http://schemas.microsoft.com/office/drawing/2014/main" id="{0A57B8DC-A18C-8534-F80E-B08E10EFC00E}"/>
              </a:ext>
            </a:extLst>
          </p:cNvPr>
          <p:cNvSpPr/>
          <p:nvPr/>
        </p:nvSpPr>
        <p:spPr>
          <a:xfrm>
            <a:off x="662085" y="2187917"/>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Nhạc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phẩm</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90F7DFC-1EDE-6DC7-0FB7-67D51A79B50B}"/>
              </a:ext>
            </a:extLst>
          </p:cNvPr>
          <p:cNvSpPr/>
          <p:nvPr/>
        </p:nvSpPr>
        <p:spPr>
          <a:xfrm>
            <a:off x="3047477" y="2188379"/>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Ca </a:t>
            </a:r>
            <a:r>
              <a:rPr lang="en-US" sz="2000" dirty="0" err="1">
                <a:solidFill>
                  <a:schemeClr val="tx1"/>
                </a:solidFill>
                <a:latin typeface="#9Slide03 Arima Madurai" panose="00000500000000000000" pitchFamily="2" charset="0"/>
                <a:cs typeface="#9Slide03 Arima Madurai" panose="00000500000000000000" pitchFamily="2" charset="0"/>
              </a:rPr>
              <a:t>khúc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70E98783-8922-A1A8-75FF-DD33E0A28EBB}"/>
              </a:ext>
            </a:extLst>
          </p:cNvPr>
          <p:cNvSpPr/>
          <p:nvPr/>
        </p:nvSpPr>
        <p:spPr>
          <a:xfrm>
            <a:off x="5432869" y="2183536"/>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Phát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thanh</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FC4703AE-662B-4493-F770-5492E14F1CD1}"/>
              </a:ext>
            </a:extLst>
          </p:cNvPr>
          <p:cNvSpPr/>
          <p:nvPr/>
        </p:nvSpPr>
        <p:spPr>
          <a:xfrm>
            <a:off x="7818261" y="2183536"/>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Giai </a:t>
            </a:r>
            <a:r>
              <a:rPr lang="en-US" sz="2000" dirty="0" err="1">
                <a:solidFill>
                  <a:schemeClr val="tx1"/>
                </a:solidFill>
                <a:latin typeface="#9Slide03 Arima Madurai" panose="00000500000000000000" pitchFamily="2" charset="0"/>
                <a:cs typeface="#9Slide03 Arima Madurai" panose="00000500000000000000" pitchFamily="2" charset="0"/>
              </a:rPr>
              <a:t>điệu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69D88D9A-7051-101A-F418-543DB3545AFF}"/>
              </a:ext>
            </a:extLst>
          </p:cNvPr>
          <p:cNvSpPr/>
          <p:nvPr/>
        </p:nvSpPr>
        <p:spPr>
          <a:xfrm>
            <a:off x="654413" y="3110752"/>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Bài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hát</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9690F566-2965-1655-3591-DEBFCA87DFC1}"/>
              </a:ext>
            </a:extLst>
          </p:cNvPr>
          <p:cNvSpPr/>
          <p:nvPr/>
        </p:nvSpPr>
        <p:spPr>
          <a:xfrm>
            <a:off x="3039805" y="3110752"/>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Giải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phóng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A927C16A-79C7-56A0-70D3-BF6EE5C6C340}"/>
              </a:ext>
            </a:extLst>
          </p:cNvPr>
          <p:cNvSpPr/>
          <p:nvPr/>
        </p:nvSpPr>
        <p:spPr>
          <a:xfrm>
            <a:off x="5425197" y="3105909"/>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Hợp</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xướng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6" name="Rectangle: Rounded Corners 15">
            <a:extLst>
              <a:ext uri="{FF2B5EF4-FFF2-40B4-BE49-F238E27FC236}">
                <a16:creationId xmlns:a16="http://schemas.microsoft.com/office/drawing/2014/main" id="{B0E5F163-32AA-3D8B-43C5-0C1DC290012F}"/>
              </a:ext>
            </a:extLst>
          </p:cNvPr>
          <p:cNvSpPr/>
          <p:nvPr/>
        </p:nvSpPr>
        <p:spPr>
          <a:xfrm>
            <a:off x="7810589" y="3105909"/>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Thu </a:t>
            </a:r>
            <a:r>
              <a:rPr lang="en-US" sz="2000" dirty="0" err="1">
                <a:solidFill>
                  <a:schemeClr val="tx1"/>
                </a:solidFill>
                <a:latin typeface="#9Slide03 Arima Madurai" panose="00000500000000000000" pitchFamily="2" charset="0"/>
                <a:cs typeface="#9Slide03 Arima Madurai" panose="00000500000000000000" pitchFamily="2" charset="0"/>
              </a:rPr>
              <a:t>thanh</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1034D807-F7CE-0BCC-C940-FDD6854173B5}"/>
              </a:ext>
            </a:extLst>
          </p:cNvPr>
          <p:cNvSpPr/>
          <p:nvPr/>
        </p:nvSpPr>
        <p:spPr>
          <a:xfrm>
            <a:off x="654413" y="4015527"/>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Nhạc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sĩ</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8" name="Rectangle: Rounded Corners 17">
            <a:extLst>
              <a:ext uri="{FF2B5EF4-FFF2-40B4-BE49-F238E27FC236}">
                <a16:creationId xmlns:a16="http://schemas.microsoft.com/office/drawing/2014/main" id="{65B9F24A-DD48-F2A1-2178-5765E97ADA86}"/>
              </a:ext>
            </a:extLst>
          </p:cNvPr>
          <p:cNvSpPr/>
          <p:nvPr/>
        </p:nvSpPr>
        <p:spPr>
          <a:xfrm>
            <a:off x="3039805" y="4015527"/>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Sáng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tác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BAC1648-5242-8510-280C-936F18ECEA44}"/>
              </a:ext>
            </a:extLst>
          </p:cNvPr>
          <p:cNvSpPr/>
          <p:nvPr/>
        </p:nvSpPr>
        <p:spPr>
          <a:xfrm>
            <a:off x="5425197" y="4010684"/>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Rạng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rỡ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0" name="Rectangle: Rounded Corners 19">
            <a:extLst>
              <a:ext uri="{FF2B5EF4-FFF2-40B4-BE49-F238E27FC236}">
                <a16:creationId xmlns:a16="http://schemas.microsoft.com/office/drawing/2014/main" id="{0F4D569E-72A6-A8F1-8ED2-EE4188502233}"/>
              </a:ext>
            </a:extLst>
          </p:cNvPr>
          <p:cNvSpPr/>
          <p:nvPr/>
        </p:nvSpPr>
        <p:spPr>
          <a:xfrm>
            <a:off x="7810589" y="4010684"/>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Hát</a:t>
            </a:r>
            <a:r>
              <a:rPr lang="en-US" sz="2000" dirty="0">
                <a:solidFill>
                  <a:schemeClr val="tx1"/>
                </a:solidFill>
                <a:latin typeface="#9Slide03 Arima Madurai" panose="00000500000000000000" pitchFamily="2" charset="0"/>
                <a:cs typeface="#9Slide03 Arima Madurai" panose="00000500000000000000" pitchFamily="2" charset="0"/>
              </a:rPr>
              <a:t> </a:t>
            </a:r>
          </a:p>
        </p:txBody>
      </p:sp>
      <p:sp>
        <p:nvSpPr>
          <p:cNvPr id="22" name="Google Shape;3581;p50">
            <a:extLst>
              <a:ext uri="{FF2B5EF4-FFF2-40B4-BE49-F238E27FC236}">
                <a16:creationId xmlns:a16="http://schemas.microsoft.com/office/drawing/2014/main" id="{EE7F0903-1AF0-CFD1-BFBA-A8AFFEB1B9EA}"/>
              </a:ext>
            </a:extLst>
          </p:cNvPr>
          <p:cNvSpPr txBox="1">
            <a:spLocks/>
          </p:cNvSpPr>
          <p:nvPr/>
        </p:nvSpPr>
        <p:spPr>
          <a:xfrm>
            <a:off x="1764722" y="4941971"/>
            <a:ext cx="5620051" cy="589579"/>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2. </a:t>
            </a:r>
            <a:r>
              <a:rPr lang="en-US" sz="3000" b="1" dirty="0" err="1">
                <a:solidFill>
                  <a:srgbClr val="0070C0"/>
                </a:solidFill>
                <a:latin typeface="#9Slide05 Braxton Regular" panose="03060000000000000000" pitchFamily="66" charset="0"/>
              </a:rPr>
              <a:t>Các</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từ</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ngữ</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trên</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phù</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hợp</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với</a:t>
            </a:r>
            <a:r>
              <a:rPr lang="en-US" sz="3000" b="1" dirty="0">
                <a:solidFill>
                  <a:srgbClr val="0070C0"/>
                </a:solidFill>
                <a:latin typeface="#9Slide05 Braxton Regular" panose="03060000000000000000" pitchFamily="66" charset="0"/>
              </a:rPr>
              <a:t> ….</a:t>
            </a:r>
            <a:endParaRPr lang="en-US" sz="3000" b="1" dirty="0">
              <a:solidFill>
                <a:srgbClr val="0070C0"/>
              </a:solidFill>
              <a:latin typeface="#9Slide05 Braxton Regular" panose="03060000000000000000" pitchFamily="66"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8FE8EF6A-A360-5E4D-74EB-0930F9DF6E85}"/>
              </a:ext>
            </a:extLst>
          </p:cNvPr>
          <p:cNvSpPr/>
          <p:nvPr/>
        </p:nvSpPr>
        <p:spPr>
          <a:xfrm>
            <a:off x="1927489" y="5754670"/>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Đề</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tài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lĩnh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vực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âm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nhạc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0EF83792-1470-0248-5634-0C48DFB5A4B2}"/>
              </a:ext>
            </a:extLst>
          </p:cNvPr>
          <p:cNvSpPr/>
          <p:nvPr/>
        </p:nvSpPr>
        <p:spPr>
          <a:xfrm>
            <a:off x="4152287" y="5754670"/>
            <a:ext cx="2856366"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Văn </a:t>
            </a:r>
            <a:r>
              <a:rPr lang="en-US" sz="2000" dirty="0" err="1">
                <a:solidFill>
                  <a:schemeClr val="tx1"/>
                </a:solidFill>
                <a:latin typeface="#9Slide03 Arima Madurai" panose="00000500000000000000" pitchFamily="2" charset="0"/>
                <a:cs typeface="#9Slide03 Arima Madurai" panose="00000500000000000000" pitchFamily="2" charset="0"/>
              </a:rPr>
              <a:t>bản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thông</a:t>
            </a:r>
            <a:r>
              <a:rPr lang="en-US" sz="2000" dirty="0">
                <a:solidFill>
                  <a:schemeClr val="tx1"/>
                </a:solidFill>
                <a:latin typeface="#9Slide03 Arima Madurai" panose="00000500000000000000" pitchFamily="2" charset="0"/>
                <a:cs typeface="#9Slide03 Arima Madurai" panose="00000500000000000000" pitchFamily="2" charset="0"/>
              </a:rPr>
              <a:t> tin </a:t>
            </a:r>
            <a:r>
              <a:rPr lang="en-US" sz="2000" dirty="0" err="1">
                <a:solidFill>
                  <a:schemeClr val="tx1"/>
                </a:solidFill>
                <a:latin typeface="#9Slide03 Arima Madurai" panose="00000500000000000000" pitchFamily="2" charset="0"/>
                <a:cs typeface="#9Slide03 Arima Madurai" panose="00000500000000000000" pitchFamily="2" charset="0"/>
              </a:rPr>
              <a:t>liên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quan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âm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nhạc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7" name="Rectangle: Rounded Corners 26">
            <a:extLst>
              <a:ext uri="{FF2B5EF4-FFF2-40B4-BE49-F238E27FC236}">
                <a16:creationId xmlns:a16="http://schemas.microsoft.com/office/drawing/2014/main" id="{A854A9A8-4806-8746-50BC-7A9FDC5EF55C}"/>
              </a:ext>
            </a:extLst>
          </p:cNvPr>
          <p:cNvSpPr/>
          <p:nvPr/>
        </p:nvSpPr>
        <p:spPr>
          <a:xfrm>
            <a:off x="7384773" y="5754670"/>
            <a:ext cx="1908313"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8" name="Rectangle: Rounded Corners 27">
            <a:extLst>
              <a:ext uri="{FF2B5EF4-FFF2-40B4-BE49-F238E27FC236}">
                <a16:creationId xmlns:a16="http://schemas.microsoft.com/office/drawing/2014/main" id="{BAC8FFD8-C396-55A3-9922-060B41C5C1DC}"/>
              </a:ext>
            </a:extLst>
          </p:cNvPr>
          <p:cNvSpPr/>
          <p:nvPr/>
        </p:nvSpPr>
        <p:spPr>
          <a:xfrm>
            <a:off x="9659267" y="5737281"/>
            <a:ext cx="2027583"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không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29" name="Picture 28">
            <a:extLst>
              <a:ext uri="{FF2B5EF4-FFF2-40B4-BE49-F238E27FC236}">
                <a16:creationId xmlns:a16="http://schemas.microsoft.com/office/drawing/2014/main" id="{6A8C1773-B66C-678F-EB95-A750C81B2104}"/>
              </a:ext>
            </a:extLst>
          </p:cNvPr>
          <p:cNvPicPr>
            <a:picLocks noChangeAspect="1"/>
          </p:cNvPicPr>
          <p:nvPr/>
        </p:nvPicPr>
        <p:blipFill>
          <a:blip r:embed="rId4"/>
          <a:stretch>
            <a:fillRect/>
          </a:stretch>
        </p:blipFill>
        <p:spPr>
          <a:xfrm>
            <a:off x="398736" y="5102073"/>
            <a:ext cx="1455040" cy="1455040"/>
          </a:xfrm>
          <a:prstGeom prst="rect">
            <a:avLst/>
          </a:prstGeom>
        </p:spPr>
      </p:pic>
    </p:spTree>
    <p:extLst>
      <p:ext uri="{BB962C8B-B14F-4D97-AF65-F5344CB8AC3E}">
        <p14:creationId xmlns:p14="http://schemas.microsoft.com/office/powerpoint/2010/main" val="1149988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81;p50">
            <a:extLst>
              <a:ext uri="{FF2B5EF4-FFF2-40B4-BE49-F238E27FC236}">
                <a16:creationId xmlns:a16="http://schemas.microsoft.com/office/drawing/2014/main" id="{02455ABA-C42F-4410-AD43-CEC8EC1189C0}"/>
              </a:ext>
            </a:extLst>
          </p:cNvPr>
          <p:cNvSpPr txBox="1">
            <a:spLocks/>
          </p:cNvSpPr>
          <p:nvPr/>
        </p:nvSpPr>
        <p:spPr>
          <a:xfrm>
            <a:off x="398736" y="414198"/>
            <a:ext cx="11319613" cy="1001417"/>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1.</a:t>
            </a:r>
            <a:r>
              <a:rPr lang="vi-VN"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Tô</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màu</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vào</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các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từ</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chuyên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dùng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lĩnh</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vực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âm</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nhạc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được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sử</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dụng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bài</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viết</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Phạm</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Tuyên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và</a:t>
            </a:r>
            <a:r>
              <a:rPr lang="en-US" sz="3000" b="1" dirty="0">
                <a:solidFill>
                  <a:srgbClr val="0070C0"/>
                </a:solidFill>
                <a:latin typeface="#9Slide05 Braxton Regular" panose="03060000000000000000" pitchFamily="66" charset="0"/>
                <a:cs typeface="Times New Roman" panose="02020603050405020304" pitchFamily="18" charset="0"/>
              </a:rPr>
              <a:t> ca </a:t>
            </a:r>
            <a:r>
              <a:rPr lang="en-US" sz="3000" b="1" dirty="0" err="1">
                <a:solidFill>
                  <a:srgbClr val="0070C0"/>
                </a:solidFill>
                <a:latin typeface="#9Slide05 Braxton Regular" panose="03060000000000000000" pitchFamily="66" charset="0"/>
                <a:cs typeface="Times New Roman" panose="02020603050405020304" pitchFamily="18" charset="0"/>
              </a:rPr>
              <a:t>khúc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mừng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chiến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thắng</a:t>
            </a:r>
            <a:r>
              <a:rPr lang="en-US" sz="3000" b="1" dirty="0">
                <a:solidFill>
                  <a:srgbClr val="0070C0"/>
                </a:solidFill>
                <a:latin typeface="#9Slide05 Braxton Regular" panose="03060000000000000000" pitchFamily="66" charset="0"/>
                <a:cs typeface="Times New Roman" panose="02020603050405020304" pitchFamily="18" charset="0"/>
              </a:rPr>
              <a:t>”</a:t>
            </a:r>
          </a:p>
        </p:txBody>
      </p:sp>
      <p:pic>
        <p:nvPicPr>
          <p:cNvPr id="3" name="Picture 2">
            <a:extLst>
              <a:ext uri="{FF2B5EF4-FFF2-40B4-BE49-F238E27FC236}">
                <a16:creationId xmlns:a16="http://schemas.microsoft.com/office/drawing/2014/main" id="{1A2EDB34-85DF-D1FD-7CF2-C17A8C38AC3D}"/>
              </a:ext>
            </a:extLst>
          </p:cNvPr>
          <p:cNvPicPr>
            <a:picLocks noChangeAspect="1"/>
          </p:cNvPicPr>
          <p:nvPr/>
        </p:nvPicPr>
        <p:blipFill>
          <a:blip r:embed="rId3"/>
          <a:stretch>
            <a:fillRect/>
          </a:stretch>
        </p:blipFill>
        <p:spPr>
          <a:xfrm>
            <a:off x="9865157" y="1974598"/>
            <a:ext cx="2113280" cy="2113280"/>
          </a:xfrm>
          <a:prstGeom prst="rect">
            <a:avLst/>
          </a:prstGeom>
        </p:spPr>
      </p:pic>
      <p:sp>
        <p:nvSpPr>
          <p:cNvPr id="7" name="Rectangle: Rounded Corners 6">
            <a:extLst>
              <a:ext uri="{FF2B5EF4-FFF2-40B4-BE49-F238E27FC236}">
                <a16:creationId xmlns:a16="http://schemas.microsoft.com/office/drawing/2014/main" id="{0A57B8DC-A18C-8534-F80E-B08E10EFC00E}"/>
              </a:ext>
            </a:extLst>
          </p:cNvPr>
          <p:cNvSpPr/>
          <p:nvPr/>
        </p:nvSpPr>
        <p:spPr>
          <a:xfrm>
            <a:off x="654413" y="1899016"/>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Nhạc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phẩm</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90F7DFC-1EDE-6DC7-0FB7-67D51A79B50B}"/>
              </a:ext>
            </a:extLst>
          </p:cNvPr>
          <p:cNvSpPr/>
          <p:nvPr/>
        </p:nvSpPr>
        <p:spPr>
          <a:xfrm>
            <a:off x="3039805" y="1899478"/>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Ca </a:t>
            </a:r>
            <a:r>
              <a:rPr lang="en-US" sz="2000" dirty="0" err="1">
                <a:solidFill>
                  <a:schemeClr val="tx1"/>
                </a:solidFill>
                <a:latin typeface="#9Slide03 Arima Madurai" panose="00000500000000000000" pitchFamily="2" charset="0"/>
                <a:cs typeface="#9Slide03 Arima Madurai" panose="00000500000000000000" pitchFamily="2" charset="0"/>
              </a:rPr>
              <a:t>khúc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70E98783-8922-A1A8-75FF-DD33E0A28EBB}"/>
              </a:ext>
            </a:extLst>
          </p:cNvPr>
          <p:cNvSpPr/>
          <p:nvPr/>
        </p:nvSpPr>
        <p:spPr>
          <a:xfrm>
            <a:off x="5432869" y="1894635"/>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Phát</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thanh</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FC4703AE-662B-4493-F770-5492E14F1CD1}"/>
              </a:ext>
            </a:extLst>
          </p:cNvPr>
          <p:cNvSpPr/>
          <p:nvPr/>
        </p:nvSpPr>
        <p:spPr>
          <a:xfrm>
            <a:off x="7818261" y="1894635"/>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Giai </a:t>
            </a:r>
            <a:r>
              <a:rPr lang="en-US" sz="2000" dirty="0" err="1">
                <a:solidFill>
                  <a:schemeClr val="tx1"/>
                </a:solidFill>
                <a:latin typeface="#9Slide03 Arima Madurai" panose="00000500000000000000" pitchFamily="2" charset="0"/>
                <a:cs typeface="#9Slide03 Arima Madurai" panose="00000500000000000000" pitchFamily="2" charset="0"/>
              </a:rPr>
              <a:t>điệu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69D88D9A-7051-101A-F418-543DB3545AFF}"/>
              </a:ext>
            </a:extLst>
          </p:cNvPr>
          <p:cNvSpPr/>
          <p:nvPr/>
        </p:nvSpPr>
        <p:spPr>
          <a:xfrm>
            <a:off x="654413" y="2821851"/>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Bài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hát</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9690F566-2965-1655-3591-DEBFCA87DFC1}"/>
              </a:ext>
            </a:extLst>
          </p:cNvPr>
          <p:cNvSpPr/>
          <p:nvPr/>
        </p:nvSpPr>
        <p:spPr>
          <a:xfrm>
            <a:off x="3039805" y="2821851"/>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Giải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phóng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A927C16A-79C7-56A0-70D3-BF6EE5C6C340}"/>
              </a:ext>
            </a:extLst>
          </p:cNvPr>
          <p:cNvSpPr/>
          <p:nvPr/>
        </p:nvSpPr>
        <p:spPr>
          <a:xfrm>
            <a:off x="5425197" y="2817008"/>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Hợp</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xướng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6" name="Rectangle: Rounded Corners 15">
            <a:extLst>
              <a:ext uri="{FF2B5EF4-FFF2-40B4-BE49-F238E27FC236}">
                <a16:creationId xmlns:a16="http://schemas.microsoft.com/office/drawing/2014/main" id="{B0E5F163-32AA-3D8B-43C5-0C1DC290012F}"/>
              </a:ext>
            </a:extLst>
          </p:cNvPr>
          <p:cNvSpPr/>
          <p:nvPr/>
        </p:nvSpPr>
        <p:spPr>
          <a:xfrm>
            <a:off x="7810589" y="2817008"/>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Thu </a:t>
            </a:r>
            <a:r>
              <a:rPr lang="en-US" sz="2000" dirty="0" err="1">
                <a:solidFill>
                  <a:schemeClr val="tx1"/>
                </a:solidFill>
                <a:latin typeface="#9Slide03 Arima Madurai" panose="00000500000000000000" pitchFamily="2" charset="0"/>
                <a:cs typeface="#9Slide03 Arima Madurai" panose="00000500000000000000" pitchFamily="2" charset="0"/>
              </a:rPr>
              <a:t>thanh</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1034D807-F7CE-0BCC-C940-FDD6854173B5}"/>
              </a:ext>
            </a:extLst>
          </p:cNvPr>
          <p:cNvSpPr/>
          <p:nvPr/>
        </p:nvSpPr>
        <p:spPr>
          <a:xfrm>
            <a:off x="654413" y="3726626"/>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Nhạc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sĩ</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8" name="Rectangle: Rounded Corners 17">
            <a:extLst>
              <a:ext uri="{FF2B5EF4-FFF2-40B4-BE49-F238E27FC236}">
                <a16:creationId xmlns:a16="http://schemas.microsoft.com/office/drawing/2014/main" id="{65B9F24A-DD48-F2A1-2178-5765E97ADA86}"/>
              </a:ext>
            </a:extLst>
          </p:cNvPr>
          <p:cNvSpPr/>
          <p:nvPr/>
        </p:nvSpPr>
        <p:spPr>
          <a:xfrm>
            <a:off x="3039805" y="3726626"/>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Sáng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tác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BAC1648-5242-8510-280C-936F18ECEA44}"/>
              </a:ext>
            </a:extLst>
          </p:cNvPr>
          <p:cNvSpPr/>
          <p:nvPr/>
        </p:nvSpPr>
        <p:spPr>
          <a:xfrm>
            <a:off x="5425197" y="3721783"/>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Rạng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rỡ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0" name="Rectangle: Rounded Corners 19">
            <a:extLst>
              <a:ext uri="{FF2B5EF4-FFF2-40B4-BE49-F238E27FC236}">
                <a16:creationId xmlns:a16="http://schemas.microsoft.com/office/drawing/2014/main" id="{0F4D569E-72A6-A8F1-8ED2-EE4188502233}"/>
              </a:ext>
            </a:extLst>
          </p:cNvPr>
          <p:cNvSpPr/>
          <p:nvPr/>
        </p:nvSpPr>
        <p:spPr>
          <a:xfrm>
            <a:off x="7810589" y="3721783"/>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Hát</a:t>
            </a:r>
            <a:r>
              <a:rPr lang="en-US" sz="2000" dirty="0">
                <a:solidFill>
                  <a:schemeClr val="tx1"/>
                </a:solidFill>
                <a:latin typeface="#9Slide03 Arima Madurai" panose="00000500000000000000" pitchFamily="2" charset="0"/>
                <a:cs typeface="#9Slide03 Arima Madurai" panose="00000500000000000000" pitchFamily="2" charset="0"/>
              </a:rPr>
              <a:t> </a:t>
            </a:r>
          </a:p>
        </p:txBody>
      </p:sp>
      <p:sp>
        <p:nvSpPr>
          <p:cNvPr id="22" name="Google Shape;3581;p50">
            <a:extLst>
              <a:ext uri="{FF2B5EF4-FFF2-40B4-BE49-F238E27FC236}">
                <a16:creationId xmlns:a16="http://schemas.microsoft.com/office/drawing/2014/main" id="{EE7F0903-1AF0-CFD1-BFBA-A8AFFEB1B9EA}"/>
              </a:ext>
            </a:extLst>
          </p:cNvPr>
          <p:cNvSpPr txBox="1">
            <a:spLocks/>
          </p:cNvSpPr>
          <p:nvPr/>
        </p:nvSpPr>
        <p:spPr>
          <a:xfrm>
            <a:off x="1764722" y="4911149"/>
            <a:ext cx="5620051" cy="589579"/>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2. </a:t>
            </a:r>
            <a:r>
              <a:rPr lang="en-US" sz="3000" b="1" dirty="0" err="1">
                <a:solidFill>
                  <a:srgbClr val="0070C0"/>
                </a:solidFill>
                <a:latin typeface="#9Slide05 Braxton Regular" panose="03060000000000000000" pitchFamily="66" charset="0"/>
              </a:rPr>
              <a:t>Các</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từ</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ngữ</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trên</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phù</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hợp</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với</a:t>
            </a:r>
            <a:r>
              <a:rPr lang="en-US" sz="3000" b="1" dirty="0">
                <a:solidFill>
                  <a:srgbClr val="0070C0"/>
                </a:solidFill>
                <a:latin typeface="#9Slide05 Braxton Regular" panose="03060000000000000000" pitchFamily="66" charset="0"/>
              </a:rPr>
              <a:t> ….</a:t>
            </a:r>
            <a:endParaRPr lang="en-US" sz="3000" b="1" dirty="0">
              <a:solidFill>
                <a:srgbClr val="0070C0"/>
              </a:solidFill>
              <a:latin typeface="#9Slide05 Braxton Regular" panose="03060000000000000000" pitchFamily="66"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8FE8EF6A-A360-5E4D-74EB-0930F9DF6E85}"/>
              </a:ext>
            </a:extLst>
          </p:cNvPr>
          <p:cNvSpPr/>
          <p:nvPr/>
        </p:nvSpPr>
        <p:spPr>
          <a:xfrm>
            <a:off x="2055084" y="5723848"/>
            <a:ext cx="1848678"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Đề</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tài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lĩnh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vực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âm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nhạc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0EF83792-1470-0248-5634-0C48DFB5A4B2}"/>
              </a:ext>
            </a:extLst>
          </p:cNvPr>
          <p:cNvSpPr/>
          <p:nvPr/>
        </p:nvSpPr>
        <p:spPr>
          <a:xfrm>
            <a:off x="4279882" y="5723848"/>
            <a:ext cx="2856366"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Văn </a:t>
            </a:r>
            <a:r>
              <a:rPr lang="en-US" sz="2000" dirty="0" err="1">
                <a:solidFill>
                  <a:schemeClr val="tx1"/>
                </a:solidFill>
                <a:latin typeface="#9Slide03 Arima Madurai" panose="00000500000000000000" pitchFamily="2" charset="0"/>
                <a:cs typeface="#9Slide03 Arima Madurai" panose="00000500000000000000" pitchFamily="2" charset="0"/>
              </a:rPr>
              <a:t>bản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thông</a:t>
            </a:r>
            <a:r>
              <a:rPr lang="en-US" sz="2000" dirty="0">
                <a:solidFill>
                  <a:schemeClr val="tx1"/>
                </a:solidFill>
                <a:latin typeface="#9Slide03 Arima Madurai" panose="00000500000000000000" pitchFamily="2" charset="0"/>
                <a:cs typeface="#9Slide03 Arima Madurai" panose="00000500000000000000" pitchFamily="2" charset="0"/>
              </a:rPr>
              <a:t> tin </a:t>
            </a:r>
            <a:r>
              <a:rPr lang="en-US" sz="2000" dirty="0" err="1">
                <a:solidFill>
                  <a:schemeClr val="tx1"/>
                </a:solidFill>
                <a:latin typeface="#9Slide03 Arima Madurai" panose="00000500000000000000" pitchFamily="2" charset="0"/>
                <a:cs typeface="#9Slide03 Arima Madurai" panose="00000500000000000000" pitchFamily="2" charset="0"/>
              </a:rPr>
              <a:t>liên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quan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âm</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nhạc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7" name="Rectangle: Rounded Corners 26">
            <a:extLst>
              <a:ext uri="{FF2B5EF4-FFF2-40B4-BE49-F238E27FC236}">
                <a16:creationId xmlns:a16="http://schemas.microsoft.com/office/drawing/2014/main" id="{A854A9A8-4806-8746-50BC-7A9FDC5EF55C}"/>
              </a:ext>
            </a:extLst>
          </p:cNvPr>
          <p:cNvSpPr/>
          <p:nvPr/>
        </p:nvSpPr>
        <p:spPr>
          <a:xfrm>
            <a:off x="7512368" y="5723848"/>
            <a:ext cx="1908313"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8" name="Rectangle: Rounded Corners 27">
            <a:extLst>
              <a:ext uri="{FF2B5EF4-FFF2-40B4-BE49-F238E27FC236}">
                <a16:creationId xmlns:a16="http://schemas.microsoft.com/office/drawing/2014/main" id="{BAC8FFD8-C396-55A3-9922-060B41C5C1DC}"/>
              </a:ext>
            </a:extLst>
          </p:cNvPr>
          <p:cNvSpPr/>
          <p:nvPr/>
        </p:nvSpPr>
        <p:spPr>
          <a:xfrm>
            <a:off x="9786862" y="5706459"/>
            <a:ext cx="2027583" cy="705678"/>
          </a:xfrm>
          <a:prstGeom prst="roundRect">
            <a:avLst>
              <a:gd name="adj" fmla="val 50000"/>
            </a:avLst>
          </a:prstGeom>
          <a:solidFill>
            <a:schemeClr val="accent4">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không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29" name="Picture 28">
            <a:extLst>
              <a:ext uri="{FF2B5EF4-FFF2-40B4-BE49-F238E27FC236}">
                <a16:creationId xmlns:a16="http://schemas.microsoft.com/office/drawing/2014/main" id="{6A8C1773-B66C-678F-EB95-A750C81B2104}"/>
              </a:ext>
            </a:extLst>
          </p:cNvPr>
          <p:cNvPicPr>
            <a:picLocks noChangeAspect="1"/>
          </p:cNvPicPr>
          <p:nvPr/>
        </p:nvPicPr>
        <p:blipFill>
          <a:blip r:embed="rId4"/>
          <a:stretch>
            <a:fillRect/>
          </a:stretch>
        </p:blipFill>
        <p:spPr>
          <a:xfrm>
            <a:off x="334945" y="5205938"/>
            <a:ext cx="1455040" cy="1455040"/>
          </a:xfrm>
          <a:prstGeom prst="rect">
            <a:avLst/>
          </a:prstGeom>
        </p:spPr>
      </p:pic>
    </p:spTree>
    <p:extLst>
      <p:ext uri="{BB962C8B-B14F-4D97-AF65-F5344CB8AC3E}">
        <p14:creationId xmlns:p14="http://schemas.microsoft.com/office/powerpoint/2010/main" val="407136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randombar(horizontal)">
                                      <p:cBhvr>
                                        <p:cTn id="58" dur="500"/>
                                        <p:tgtEl>
                                          <p:spTgt spid="29"/>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randombar(horizontal)">
                                      <p:cBhvr>
                                        <p:cTn id="64" dur="500"/>
                                        <p:tgtEl>
                                          <p:spTgt spid="25"/>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p:bldP spid="24" grpId="0" animBg="1"/>
      <p:bldP spid="25"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D922948-2D29-4EFE-B70A-DFD495FCB16A}"/>
              </a:ext>
            </a:extLst>
          </p:cNvPr>
          <p:cNvGrpSpPr/>
          <p:nvPr/>
        </p:nvGrpSpPr>
        <p:grpSpPr>
          <a:xfrm>
            <a:off x="0" y="23314"/>
            <a:ext cx="12192000" cy="6834686"/>
            <a:chOff x="0" y="23314"/>
            <a:chExt cx="12192000" cy="6834686"/>
          </a:xfrm>
        </p:grpSpPr>
        <p:sp>
          <p:nvSpPr>
            <p:cNvPr id="2" name="Google Shape;3579;p50">
              <a:extLst>
                <a:ext uri="{FF2B5EF4-FFF2-40B4-BE49-F238E27FC236}">
                  <a16:creationId xmlns:a16="http://schemas.microsoft.com/office/drawing/2014/main" id="{0B9CDE23-D484-4932-8BC1-A83EB589BDBF}"/>
                </a:ext>
              </a:extLst>
            </p:cNvPr>
            <p:cNvSpPr/>
            <p:nvPr/>
          </p:nvSpPr>
          <p:spPr>
            <a:xfrm>
              <a:off x="0" y="23314"/>
              <a:ext cx="12192000" cy="6834686"/>
            </a:xfrm>
            <a:custGeom>
              <a:avLst/>
              <a:gdLst/>
              <a:ahLst/>
              <a:cxnLst/>
              <a:rect l="l" t="t" r="r" b="b"/>
              <a:pathLst>
                <a:path w="20420" h="19918" extrusionOk="0">
                  <a:moveTo>
                    <a:pt x="19009" y="0"/>
                  </a:moveTo>
                  <a:cubicBezTo>
                    <a:pt x="18879" y="0"/>
                    <a:pt x="18734" y="42"/>
                    <a:pt x="18610" y="87"/>
                  </a:cubicBezTo>
                  <a:cubicBezTo>
                    <a:pt x="18696" y="302"/>
                    <a:pt x="18406" y="580"/>
                    <a:pt x="18182" y="591"/>
                  </a:cubicBezTo>
                  <a:cubicBezTo>
                    <a:pt x="17957" y="591"/>
                    <a:pt x="17742" y="473"/>
                    <a:pt x="17528" y="398"/>
                  </a:cubicBezTo>
                  <a:cubicBezTo>
                    <a:pt x="17451" y="376"/>
                    <a:pt x="17367" y="363"/>
                    <a:pt x="17285" y="363"/>
                  </a:cubicBezTo>
                  <a:cubicBezTo>
                    <a:pt x="17130" y="363"/>
                    <a:pt x="16981" y="411"/>
                    <a:pt x="16897" y="537"/>
                  </a:cubicBezTo>
                  <a:cubicBezTo>
                    <a:pt x="16681" y="235"/>
                    <a:pt x="16297" y="177"/>
                    <a:pt x="15921" y="177"/>
                  </a:cubicBezTo>
                  <a:cubicBezTo>
                    <a:pt x="15831" y="177"/>
                    <a:pt x="15742" y="180"/>
                    <a:pt x="15655" y="184"/>
                  </a:cubicBezTo>
                  <a:cubicBezTo>
                    <a:pt x="15023" y="227"/>
                    <a:pt x="14295" y="313"/>
                    <a:pt x="13952" y="858"/>
                  </a:cubicBezTo>
                  <a:cubicBezTo>
                    <a:pt x="13821" y="474"/>
                    <a:pt x="13383" y="300"/>
                    <a:pt x="12974" y="300"/>
                  </a:cubicBezTo>
                  <a:cubicBezTo>
                    <a:pt x="12950" y="300"/>
                    <a:pt x="12926" y="300"/>
                    <a:pt x="12903" y="302"/>
                  </a:cubicBezTo>
                  <a:cubicBezTo>
                    <a:pt x="12485" y="323"/>
                    <a:pt x="12067" y="484"/>
                    <a:pt x="11650" y="505"/>
                  </a:cubicBezTo>
                  <a:cubicBezTo>
                    <a:pt x="11601" y="509"/>
                    <a:pt x="11551" y="510"/>
                    <a:pt x="11501" y="510"/>
                  </a:cubicBezTo>
                  <a:cubicBezTo>
                    <a:pt x="11039" y="510"/>
                    <a:pt x="10550" y="386"/>
                    <a:pt x="10101" y="386"/>
                  </a:cubicBezTo>
                  <a:cubicBezTo>
                    <a:pt x="9796" y="386"/>
                    <a:pt x="9510" y="443"/>
                    <a:pt x="9262" y="634"/>
                  </a:cubicBezTo>
                  <a:cubicBezTo>
                    <a:pt x="9219" y="677"/>
                    <a:pt x="9166" y="720"/>
                    <a:pt x="9102" y="730"/>
                  </a:cubicBezTo>
                  <a:cubicBezTo>
                    <a:pt x="9097" y="730"/>
                    <a:pt x="9091" y="731"/>
                    <a:pt x="9086" y="731"/>
                  </a:cubicBezTo>
                  <a:cubicBezTo>
                    <a:pt x="8977" y="731"/>
                    <a:pt x="8906" y="619"/>
                    <a:pt x="8834" y="537"/>
                  </a:cubicBezTo>
                  <a:cubicBezTo>
                    <a:pt x="8623" y="286"/>
                    <a:pt x="8280" y="205"/>
                    <a:pt x="7955" y="205"/>
                  </a:cubicBezTo>
                  <a:cubicBezTo>
                    <a:pt x="7934" y="205"/>
                    <a:pt x="7913" y="205"/>
                    <a:pt x="7891" y="206"/>
                  </a:cubicBezTo>
                  <a:cubicBezTo>
                    <a:pt x="7549" y="216"/>
                    <a:pt x="7217" y="313"/>
                    <a:pt x="6863" y="323"/>
                  </a:cubicBezTo>
                  <a:cubicBezTo>
                    <a:pt x="6808" y="327"/>
                    <a:pt x="6753" y="328"/>
                    <a:pt x="6698" y="328"/>
                  </a:cubicBezTo>
                  <a:cubicBezTo>
                    <a:pt x="6516" y="328"/>
                    <a:pt x="6331" y="313"/>
                    <a:pt x="6148" y="313"/>
                  </a:cubicBezTo>
                  <a:cubicBezTo>
                    <a:pt x="6072" y="313"/>
                    <a:pt x="5996" y="315"/>
                    <a:pt x="5921" y="323"/>
                  </a:cubicBezTo>
                  <a:cubicBezTo>
                    <a:pt x="5611" y="356"/>
                    <a:pt x="5279" y="494"/>
                    <a:pt x="5119" y="773"/>
                  </a:cubicBezTo>
                  <a:cubicBezTo>
                    <a:pt x="5065" y="570"/>
                    <a:pt x="4850" y="452"/>
                    <a:pt x="4647" y="441"/>
                  </a:cubicBezTo>
                  <a:cubicBezTo>
                    <a:pt x="4629" y="440"/>
                    <a:pt x="4610" y="440"/>
                    <a:pt x="4591" y="440"/>
                  </a:cubicBezTo>
                  <a:cubicBezTo>
                    <a:pt x="4406" y="440"/>
                    <a:pt x="4222" y="485"/>
                    <a:pt x="4037" y="494"/>
                  </a:cubicBezTo>
                  <a:cubicBezTo>
                    <a:pt x="4022" y="495"/>
                    <a:pt x="4008" y="495"/>
                    <a:pt x="3993" y="495"/>
                  </a:cubicBezTo>
                  <a:cubicBezTo>
                    <a:pt x="3551" y="495"/>
                    <a:pt x="3081" y="278"/>
                    <a:pt x="2663" y="278"/>
                  </a:cubicBezTo>
                  <a:cubicBezTo>
                    <a:pt x="2485" y="278"/>
                    <a:pt x="2316" y="317"/>
                    <a:pt x="2163" y="430"/>
                  </a:cubicBezTo>
                  <a:cubicBezTo>
                    <a:pt x="2066" y="489"/>
                    <a:pt x="1977" y="583"/>
                    <a:pt x="1864" y="583"/>
                  </a:cubicBezTo>
                  <a:cubicBezTo>
                    <a:pt x="1853" y="583"/>
                    <a:pt x="1842" y="582"/>
                    <a:pt x="1831" y="580"/>
                  </a:cubicBezTo>
                  <a:cubicBezTo>
                    <a:pt x="1735" y="570"/>
                    <a:pt x="1671" y="473"/>
                    <a:pt x="1606" y="409"/>
                  </a:cubicBezTo>
                  <a:cubicBezTo>
                    <a:pt x="1503" y="316"/>
                    <a:pt x="1385" y="282"/>
                    <a:pt x="1262" y="282"/>
                  </a:cubicBezTo>
                  <a:cubicBezTo>
                    <a:pt x="1144" y="282"/>
                    <a:pt x="1020" y="314"/>
                    <a:pt x="900" y="356"/>
                  </a:cubicBezTo>
                  <a:cubicBezTo>
                    <a:pt x="664" y="430"/>
                    <a:pt x="567" y="858"/>
                    <a:pt x="514" y="1051"/>
                  </a:cubicBezTo>
                  <a:cubicBezTo>
                    <a:pt x="268" y="1940"/>
                    <a:pt x="353" y="2936"/>
                    <a:pt x="300" y="3846"/>
                  </a:cubicBezTo>
                  <a:cubicBezTo>
                    <a:pt x="225" y="4970"/>
                    <a:pt x="129" y="6095"/>
                    <a:pt x="182" y="7219"/>
                  </a:cubicBezTo>
                  <a:cubicBezTo>
                    <a:pt x="225" y="8194"/>
                    <a:pt x="386" y="9157"/>
                    <a:pt x="439" y="10142"/>
                  </a:cubicBezTo>
                  <a:cubicBezTo>
                    <a:pt x="503" y="11566"/>
                    <a:pt x="332" y="12991"/>
                    <a:pt x="310" y="14425"/>
                  </a:cubicBezTo>
                  <a:cubicBezTo>
                    <a:pt x="310" y="15111"/>
                    <a:pt x="332" y="15828"/>
                    <a:pt x="589" y="16470"/>
                  </a:cubicBezTo>
                  <a:cubicBezTo>
                    <a:pt x="653" y="16641"/>
                    <a:pt x="750" y="16834"/>
                    <a:pt x="696" y="17017"/>
                  </a:cubicBezTo>
                  <a:cubicBezTo>
                    <a:pt x="653" y="17220"/>
                    <a:pt x="450" y="17348"/>
                    <a:pt x="375" y="17552"/>
                  </a:cubicBezTo>
                  <a:cubicBezTo>
                    <a:pt x="193" y="18002"/>
                    <a:pt x="696" y="18601"/>
                    <a:pt x="364" y="18965"/>
                  </a:cubicBezTo>
                  <a:cubicBezTo>
                    <a:pt x="289" y="19051"/>
                    <a:pt x="160" y="19115"/>
                    <a:pt x="118" y="19233"/>
                  </a:cubicBezTo>
                  <a:cubicBezTo>
                    <a:pt x="0" y="19233"/>
                    <a:pt x="139" y="19501"/>
                    <a:pt x="22" y="19511"/>
                  </a:cubicBezTo>
                  <a:cubicBezTo>
                    <a:pt x="450" y="19565"/>
                    <a:pt x="867" y="19629"/>
                    <a:pt x="1295" y="19694"/>
                  </a:cubicBezTo>
                  <a:cubicBezTo>
                    <a:pt x="1363" y="19703"/>
                    <a:pt x="1434" y="19713"/>
                    <a:pt x="1503" y="19713"/>
                  </a:cubicBezTo>
                  <a:cubicBezTo>
                    <a:pt x="1588" y="19713"/>
                    <a:pt x="1670" y="19698"/>
                    <a:pt x="1735" y="19651"/>
                  </a:cubicBezTo>
                  <a:cubicBezTo>
                    <a:pt x="1849" y="19568"/>
                    <a:pt x="1923" y="19393"/>
                    <a:pt x="2054" y="19393"/>
                  </a:cubicBezTo>
                  <a:cubicBezTo>
                    <a:pt x="2058" y="19393"/>
                    <a:pt x="2062" y="19393"/>
                    <a:pt x="2066" y="19394"/>
                  </a:cubicBezTo>
                  <a:cubicBezTo>
                    <a:pt x="2195" y="19394"/>
                    <a:pt x="2270" y="19533"/>
                    <a:pt x="2366" y="19597"/>
                  </a:cubicBezTo>
                  <a:cubicBezTo>
                    <a:pt x="2426" y="19640"/>
                    <a:pt x="2489" y="19660"/>
                    <a:pt x="2553" y="19660"/>
                  </a:cubicBezTo>
                  <a:cubicBezTo>
                    <a:pt x="2788" y="19660"/>
                    <a:pt x="3037" y="19404"/>
                    <a:pt x="3180" y="19168"/>
                  </a:cubicBezTo>
                  <a:cubicBezTo>
                    <a:pt x="3244" y="19308"/>
                    <a:pt x="3309" y="19447"/>
                    <a:pt x="3373" y="19575"/>
                  </a:cubicBezTo>
                  <a:lnTo>
                    <a:pt x="6104" y="19608"/>
                  </a:lnTo>
                  <a:cubicBezTo>
                    <a:pt x="6489" y="19608"/>
                    <a:pt x="6896" y="19608"/>
                    <a:pt x="7249" y="19437"/>
                  </a:cubicBezTo>
                  <a:cubicBezTo>
                    <a:pt x="7478" y="19337"/>
                    <a:pt x="7697" y="19155"/>
                    <a:pt x="7941" y="19155"/>
                  </a:cubicBezTo>
                  <a:cubicBezTo>
                    <a:pt x="7960" y="19155"/>
                    <a:pt x="7979" y="19156"/>
                    <a:pt x="7998" y="19158"/>
                  </a:cubicBezTo>
                  <a:cubicBezTo>
                    <a:pt x="8234" y="19190"/>
                    <a:pt x="8395" y="19404"/>
                    <a:pt x="8609" y="19511"/>
                  </a:cubicBezTo>
                  <a:cubicBezTo>
                    <a:pt x="8668" y="19541"/>
                    <a:pt x="8738" y="19555"/>
                    <a:pt x="8807" y="19555"/>
                  </a:cubicBezTo>
                  <a:cubicBezTo>
                    <a:pt x="8981" y="19555"/>
                    <a:pt x="9153" y="19465"/>
                    <a:pt x="9146" y="19307"/>
                  </a:cubicBezTo>
                  <a:lnTo>
                    <a:pt x="9146" y="19307"/>
                  </a:lnTo>
                  <a:cubicBezTo>
                    <a:pt x="9167" y="19462"/>
                    <a:pt x="9329" y="19561"/>
                    <a:pt x="9488" y="19561"/>
                  </a:cubicBezTo>
                  <a:cubicBezTo>
                    <a:pt x="9535" y="19561"/>
                    <a:pt x="9583" y="19552"/>
                    <a:pt x="9626" y="19533"/>
                  </a:cubicBezTo>
                  <a:cubicBezTo>
                    <a:pt x="9830" y="19458"/>
                    <a:pt x="9947" y="19254"/>
                    <a:pt x="10001" y="19051"/>
                  </a:cubicBezTo>
                  <a:lnTo>
                    <a:pt x="10001" y="19051"/>
                  </a:lnTo>
                  <a:cubicBezTo>
                    <a:pt x="9958" y="19318"/>
                    <a:pt x="10183" y="19575"/>
                    <a:pt x="10451" y="19661"/>
                  </a:cubicBezTo>
                  <a:cubicBezTo>
                    <a:pt x="10578" y="19702"/>
                    <a:pt x="10707" y="19713"/>
                    <a:pt x="10838" y="19713"/>
                  </a:cubicBezTo>
                  <a:cubicBezTo>
                    <a:pt x="10982" y="19713"/>
                    <a:pt x="11129" y="19699"/>
                    <a:pt x="11275" y="19694"/>
                  </a:cubicBezTo>
                  <a:cubicBezTo>
                    <a:pt x="11423" y="19682"/>
                    <a:pt x="11571" y="19677"/>
                    <a:pt x="11719" y="19677"/>
                  </a:cubicBezTo>
                  <a:cubicBezTo>
                    <a:pt x="12280" y="19677"/>
                    <a:pt x="12843" y="19757"/>
                    <a:pt x="13385" y="19918"/>
                  </a:cubicBezTo>
                  <a:cubicBezTo>
                    <a:pt x="13545" y="19651"/>
                    <a:pt x="13706" y="19383"/>
                    <a:pt x="13866" y="19104"/>
                  </a:cubicBezTo>
                  <a:cubicBezTo>
                    <a:pt x="13973" y="19490"/>
                    <a:pt x="14466" y="19565"/>
                    <a:pt x="14862" y="19565"/>
                  </a:cubicBezTo>
                  <a:cubicBezTo>
                    <a:pt x="15049" y="19567"/>
                    <a:pt x="15236" y="19569"/>
                    <a:pt x="15423" y="19569"/>
                  </a:cubicBezTo>
                  <a:cubicBezTo>
                    <a:pt x="16139" y="19569"/>
                    <a:pt x="16856" y="19544"/>
                    <a:pt x="17561" y="19425"/>
                  </a:cubicBezTo>
                  <a:cubicBezTo>
                    <a:pt x="17665" y="19402"/>
                    <a:pt x="17775" y="19383"/>
                    <a:pt x="17881" y="19383"/>
                  </a:cubicBezTo>
                  <a:cubicBezTo>
                    <a:pt x="17972" y="19383"/>
                    <a:pt x="18060" y="19397"/>
                    <a:pt x="18139" y="19437"/>
                  </a:cubicBezTo>
                  <a:cubicBezTo>
                    <a:pt x="18192" y="19468"/>
                    <a:pt x="18246" y="19511"/>
                    <a:pt x="18310" y="19522"/>
                  </a:cubicBezTo>
                  <a:cubicBezTo>
                    <a:pt x="18321" y="19524"/>
                    <a:pt x="18331" y="19525"/>
                    <a:pt x="18341" y="19525"/>
                  </a:cubicBezTo>
                  <a:cubicBezTo>
                    <a:pt x="18465" y="19525"/>
                    <a:pt x="18562" y="19406"/>
                    <a:pt x="18632" y="19297"/>
                  </a:cubicBezTo>
                  <a:cubicBezTo>
                    <a:pt x="18739" y="19575"/>
                    <a:pt x="19017" y="19747"/>
                    <a:pt x="19306" y="19811"/>
                  </a:cubicBezTo>
                  <a:cubicBezTo>
                    <a:pt x="19416" y="19835"/>
                    <a:pt x="19526" y="19844"/>
                    <a:pt x="19636" y="19844"/>
                  </a:cubicBezTo>
                  <a:cubicBezTo>
                    <a:pt x="19825" y="19844"/>
                    <a:pt x="20012" y="19817"/>
                    <a:pt x="20195" y="19789"/>
                  </a:cubicBezTo>
                  <a:cubicBezTo>
                    <a:pt x="20195" y="19618"/>
                    <a:pt x="20088" y="19447"/>
                    <a:pt x="20098" y="19265"/>
                  </a:cubicBezTo>
                  <a:cubicBezTo>
                    <a:pt x="20195" y="18355"/>
                    <a:pt x="20291" y="17488"/>
                    <a:pt x="20366" y="16556"/>
                  </a:cubicBezTo>
                  <a:cubicBezTo>
                    <a:pt x="20398" y="16213"/>
                    <a:pt x="20419" y="15839"/>
                    <a:pt x="20248" y="15539"/>
                  </a:cubicBezTo>
                  <a:cubicBezTo>
                    <a:pt x="20131" y="15325"/>
                    <a:pt x="19916" y="15164"/>
                    <a:pt x="19852" y="14918"/>
                  </a:cubicBezTo>
                  <a:cubicBezTo>
                    <a:pt x="19809" y="14731"/>
                    <a:pt x="19976" y="14503"/>
                    <a:pt x="20138" y="14503"/>
                  </a:cubicBezTo>
                  <a:cubicBezTo>
                    <a:pt x="20180" y="14503"/>
                    <a:pt x="20222" y="14519"/>
                    <a:pt x="20259" y="14554"/>
                  </a:cubicBezTo>
                  <a:cubicBezTo>
                    <a:pt x="20162" y="12615"/>
                    <a:pt x="20066" y="10688"/>
                    <a:pt x="19981" y="8761"/>
                  </a:cubicBezTo>
                  <a:cubicBezTo>
                    <a:pt x="19970" y="8568"/>
                    <a:pt x="19959" y="8354"/>
                    <a:pt x="20066" y="8204"/>
                  </a:cubicBezTo>
                  <a:cubicBezTo>
                    <a:pt x="20152" y="8075"/>
                    <a:pt x="20281" y="8001"/>
                    <a:pt x="20323" y="7861"/>
                  </a:cubicBezTo>
                  <a:cubicBezTo>
                    <a:pt x="20345" y="7776"/>
                    <a:pt x="20334" y="7680"/>
                    <a:pt x="20312" y="7583"/>
                  </a:cubicBezTo>
                  <a:cubicBezTo>
                    <a:pt x="19991" y="5859"/>
                    <a:pt x="20066" y="4082"/>
                    <a:pt x="20141" y="2326"/>
                  </a:cubicBezTo>
                  <a:lnTo>
                    <a:pt x="20173" y="1362"/>
                  </a:lnTo>
                  <a:cubicBezTo>
                    <a:pt x="20184" y="1212"/>
                    <a:pt x="20184" y="1051"/>
                    <a:pt x="20109" y="923"/>
                  </a:cubicBezTo>
                  <a:cubicBezTo>
                    <a:pt x="19981" y="698"/>
                    <a:pt x="19638" y="473"/>
                    <a:pt x="19381" y="463"/>
                  </a:cubicBezTo>
                  <a:cubicBezTo>
                    <a:pt x="19381" y="344"/>
                    <a:pt x="19370" y="227"/>
                    <a:pt x="19295" y="130"/>
                  </a:cubicBezTo>
                  <a:cubicBezTo>
                    <a:pt x="19229" y="34"/>
                    <a:pt x="19125" y="0"/>
                    <a:pt x="19009" y="0"/>
                  </a:cubicBez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dirty="0"/>
            </a:p>
          </p:txBody>
        </p:sp>
        <p:sp>
          <p:nvSpPr>
            <p:cNvPr id="4" name="Google Shape;3581;p50">
              <a:extLst>
                <a:ext uri="{FF2B5EF4-FFF2-40B4-BE49-F238E27FC236}">
                  <a16:creationId xmlns:a16="http://schemas.microsoft.com/office/drawing/2014/main" id="{02455ABA-C42F-4410-AD43-CEC8EC1189C0}"/>
                </a:ext>
              </a:extLst>
            </p:cNvPr>
            <p:cNvSpPr txBox="1">
              <a:spLocks/>
            </p:cNvSpPr>
            <p:nvPr/>
          </p:nvSpPr>
          <p:spPr>
            <a:xfrm>
              <a:off x="418500" y="966531"/>
              <a:ext cx="11319613" cy="1001417"/>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1.</a:t>
              </a:r>
              <a:r>
                <a:rPr lang="vi-VN"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Tô</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màu</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vào</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các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từ</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chuyên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dùng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lĩnh</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vực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bóng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đá</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được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sử</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dụng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bài</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viết</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Điều</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gì</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giúp</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bóng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đá</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Việt</a:t>
              </a:r>
              <a:r>
                <a:rPr lang="en-US" sz="3000" b="1" dirty="0">
                  <a:solidFill>
                    <a:srgbClr val="0070C0"/>
                  </a:solidFill>
                  <a:latin typeface="#9Slide05 Braxton Regular" panose="03060000000000000000" pitchFamily="66" charset="0"/>
                  <a:cs typeface="Times New Roman" panose="02020603050405020304" pitchFamily="18" charset="0"/>
                </a:rPr>
                <a:t> Nam </a:t>
              </a:r>
              <a:r>
                <a:rPr lang="en-US" sz="3000" b="1" dirty="0" err="1">
                  <a:solidFill>
                    <a:srgbClr val="0070C0"/>
                  </a:solidFill>
                  <a:latin typeface="#9Slide05 Braxton Regular" panose="03060000000000000000" pitchFamily="66" charset="0"/>
                  <a:cs typeface="Times New Roman" panose="02020603050405020304" pitchFamily="18" charset="0"/>
                </a:rPr>
                <a:t>chiến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thắng</a:t>
              </a:r>
              <a:r>
                <a:rPr lang="en-US" sz="3000" b="1" dirty="0">
                  <a:solidFill>
                    <a:srgbClr val="0070C0"/>
                  </a:solidFill>
                  <a:latin typeface="#9Slide05 Braxton Regular" panose="03060000000000000000" pitchFamily="66" charset="0"/>
                  <a:cs typeface="Times New Roman" panose="02020603050405020304" pitchFamily="18" charset="0"/>
                </a:rPr>
                <a:t>?”</a:t>
              </a:r>
            </a:p>
          </p:txBody>
        </p:sp>
        <p:sp>
          <p:nvSpPr>
            <p:cNvPr id="6" name="Google Shape;3580;p50">
              <a:extLst>
                <a:ext uri="{FF2B5EF4-FFF2-40B4-BE49-F238E27FC236}">
                  <a16:creationId xmlns:a16="http://schemas.microsoft.com/office/drawing/2014/main" id="{AAE541CC-D545-43B8-B020-210B7351FD1A}"/>
                </a:ext>
              </a:extLst>
            </p:cNvPr>
            <p:cNvSpPr txBox="1">
              <a:spLocks/>
            </p:cNvSpPr>
            <p:nvPr/>
          </p:nvSpPr>
          <p:spPr>
            <a:xfrm>
              <a:off x="960000" y="272504"/>
              <a:ext cx="10272000" cy="7636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rgbClr val="FF0000"/>
                  </a:solidFill>
                  <a:latin typeface="#9Slide05 SVNBulgary" pitchFamily="2" charset="0"/>
                  <a:cs typeface="#9Slide03 Arima Madurai Black" panose="00000A00000000000000" pitchFamily="2" charset="0"/>
                </a:rPr>
                <a:t>Mật</a:t>
              </a:r>
              <a:r>
                <a:rPr lang="en-US" sz="3600" dirty="0">
                  <a:solidFill>
                    <a:srgbClr val="FF0000"/>
                  </a:solidFill>
                  <a:latin typeface="#9Slide05 SVNBulgary" pitchFamily="2" charset="0"/>
                  <a:cs typeface="#9Slide03 Arima Madurai Black" panose="00000A00000000000000" pitchFamily="2" charset="0"/>
                </a:rPr>
                <a:t> </a:t>
              </a:r>
              <a:r>
                <a:rPr lang="en-US" sz="3600" dirty="0" err="1">
                  <a:solidFill>
                    <a:srgbClr val="FF0000"/>
                  </a:solidFill>
                  <a:latin typeface="#9Slide05 SVNBulgary" pitchFamily="2" charset="0"/>
                  <a:cs typeface="#9Slide03 Arima Madurai Black" panose="00000A00000000000000" pitchFamily="2" charset="0"/>
                </a:rPr>
                <a:t>thư</a:t>
              </a:r>
              <a:r>
                <a:rPr lang="en-US" sz="3600" dirty="0">
                  <a:solidFill>
                    <a:srgbClr val="FF0000"/>
                  </a:solidFill>
                  <a:latin typeface="#9Slide05 SVNBulgary" pitchFamily="2" charset="0"/>
                  <a:cs typeface="#9Slide03 Arima Madurai Black" panose="00000A00000000000000" pitchFamily="2" charset="0"/>
                </a:rPr>
                <a:t> </a:t>
              </a:r>
              <a:r>
                <a:rPr lang="en-US" sz="3600" dirty="0" err="1">
                  <a:solidFill>
                    <a:srgbClr val="FF0000"/>
                  </a:solidFill>
                  <a:latin typeface="#9Slide05 SVNBulgary" pitchFamily="2" charset="0"/>
                  <a:cs typeface="#9Slide03 Arima Madurai Black" panose="00000A00000000000000" pitchFamily="2" charset="0"/>
                </a:rPr>
                <a:t>số</a:t>
              </a:r>
              <a:r>
                <a:rPr lang="en-US" sz="3600" dirty="0">
                  <a:solidFill>
                    <a:srgbClr val="FF0000"/>
                  </a:solidFill>
                  <a:latin typeface="#9Slide05 SVNBulgary" pitchFamily="2" charset="0"/>
                  <a:cs typeface="#9Slide03 Arima Madurai Black" panose="00000A00000000000000" pitchFamily="2" charset="0"/>
                </a:rPr>
                <a:t> 2</a:t>
              </a:r>
            </a:p>
          </p:txBody>
        </p:sp>
      </p:grpSp>
      <p:sp>
        <p:nvSpPr>
          <p:cNvPr id="7" name="Rectangle: Rounded Corners 6">
            <a:extLst>
              <a:ext uri="{FF2B5EF4-FFF2-40B4-BE49-F238E27FC236}">
                <a16:creationId xmlns:a16="http://schemas.microsoft.com/office/drawing/2014/main" id="{0A57B8DC-A18C-8534-F80E-B08E10EFC00E}"/>
              </a:ext>
            </a:extLst>
          </p:cNvPr>
          <p:cNvSpPr/>
          <p:nvPr/>
        </p:nvSpPr>
        <p:spPr>
          <a:xfrm>
            <a:off x="3097169" y="2187917"/>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Bóng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90F7DFC-1EDE-6DC7-0FB7-67D51A79B50B}"/>
              </a:ext>
            </a:extLst>
          </p:cNvPr>
          <p:cNvSpPr/>
          <p:nvPr/>
        </p:nvSpPr>
        <p:spPr>
          <a:xfrm>
            <a:off x="4886661" y="2188379"/>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Chiến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thắng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70E98783-8922-A1A8-75FF-DD33E0A28EBB}"/>
              </a:ext>
            </a:extLst>
          </p:cNvPr>
          <p:cNvSpPr/>
          <p:nvPr/>
        </p:nvSpPr>
        <p:spPr>
          <a:xfrm>
            <a:off x="6676153" y="2183536"/>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Giải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đấu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FC4703AE-662B-4493-F770-5492E14F1CD1}"/>
              </a:ext>
            </a:extLst>
          </p:cNvPr>
          <p:cNvSpPr/>
          <p:nvPr/>
        </p:nvSpPr>
        <p:spPr>
          <a:xfrm>
            <a:off x="8445097" y="2183536"/>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thiện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69D88D9A-7051-101A-F418-543DB3545AFF}"/>
              </a:ext>
            </a:extLst>
          </p:cNvPr>
          <p:cNvSpPr/>
          <p:nvPr/>
        </p:nvSpPr>
        <p:spPr>
          <a:xfrm>
            <a:off x="3089497" y="3110752"/>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Đội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tuyển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9690F566-2965-1655-3591-DEBFCA87DFC1}"/>
              </a:ext>
            </a:extLst>
          </p:cNvPr>
          <p:cNvSpPr/>
          <p:nvPr/>
        </p:nvSpPr>
        <p:spPr>
          <a:xfrm>
            <a:off x="4878989" y="3110752"/>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Trận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đấu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A927C16A-79C7-56A0-70D3-BF6EE5C6C340}"/>
              </a:ext>
            </a:extLst>
          </p:cNvPr>
          <p:cNvSpPr/>
          <p:nvPr/>
        </p:nvSpPr>
        <p:spPr>
          <a:xfrm>
            <a:off x="6668481" y="3105909"/>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Đội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bóng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6" name="Rectangle: Rounded Corners 15">
            <a:extLst>
              <a:ext uri="{FF2B5EF4-FFF2-40B4-BE49-F238E27FC236}">
                <a16:creationId xmlns:a16="http://schemas.microsoft.com/office/drawing/2014/main" id="{B0E5F163-32AA-3D8B-43C5-0C1DC290012F}"/>
              </a:ext>
            </a:extLst>
          </p:cNvPr>
          <p:cNvSpPr/>
          <p:nvPr/>
        </p:nvSpPr>
        <p:spPr>
          <a:xfrm>
            <a:off x="8437425" y="3105909"/>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Phòng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ngự</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1034D807-F7CE-0BCC-C940-FDD6854173B5}"/>
              </a:ext>
            </a:extLst>
          </p:cNvPr>
          <p:cNvSpPr/>
          <p:nvPr/>
        </p:nvSpPr>
        <p:spPr>
          <a:xfrm>
            <a:off x="3089497" y="4015527"/>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Tự</a:t>
            </a:r>
            <a:r>
              <a:rPr lang="en-US" sz="2000" dirty="0">
                <a:solidFill>
                  <a:schemeClr val="tx1"/>
                </a:solidFill>
                <a:latin typeface="#9Slide03 Arima Madurai" panose="00000500000000000000" pitchFamily="2" charset="0"/>
                <a:cs typeface="#9Slide03 Arima Madurai" panose="00000500000000000000" pitchFamily="2" charset="0"/>
              </a:rPr>
              <a:t> tin</a:t>
            </a:r>
          </a:p>
        </p:txBody>
      </p:sp>
      <p:sp>
        <p:nvSpPr>
          <p:cNvPr id="18" name="Rectangle: Rounded Corners 17">
            <a:extLst>
              <a:ext uri="{FF2B5EF4-FFF2-40B4-BE49-F238E27FC236}">
                <a16:creationId xmlns:a16="http://schemas.microsoft.com/office/drawing/2014/main" id="{65B9F24A-DD48-F2A1-2178-5765E97ADA86}"/>
              </a:ext>
            </a:extLst>
          </p:cNvPr>
          <p:cNvSpPr/>
          <p:nvPr/>
        </p:nvSpPr>
        <p:spPr>
          <a:xfrm>
            <a:off x="4878989" y="4015527"/>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Tấn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công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BAC1648-5242-8510-280C-936F18ECEA44}"/>
              </a:ext>
            </a:extLst>
          </p:cNvPr>
          <p:cNvSpPr/>
          <p:nvPr/>
        </p:nvSpPr>
        <p:spPr>
          <a:xfrm>
            <a:off x="6668481" y="4010684"/>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Khu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vực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0" name="Rectangle: Rounded Corners 19">
            <a:extLst>
              <a:ext uri="{FF2B5EF4-FFF2-40B4-BE49-F238E27FC236}">
                <a16:creationId xmlns:a16="http://schemas.microsoft.com/office/drawing/2014/main" id="{0F4D569E-72A6-A8F1-8ED2-EE4188502233}"/>
              </a:ext>
            </a:extLst>
          </p:cNvPr>
          <p:cNvSpPr/>
          <p:nvPr/>
        </p:nvSpPr>
        <p:spPr>
          <a:xfrm>
            <a:off x="8437425" y="4010684"/>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Chiến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thuật</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2" name="Google Shape;3581;p50">
            <a:extLst>
              <a:ext uri="{FF2B5EF4-FFF2-40B4-BE49-F238E27FC236}">
                <a16:creationId xmlns:a16="http://schemas.microsoft.com/office/drawing/2014/main" id="{EE7F0903-1AF0-CFD1-BFBA-A8AFFEB1B9EA}"/>
              </a:ext>
            </a:extLst>
          </p:cNvPr>
          <p:cNvSpPr txBox="1">
            <a:spLocks/>
          </p:cNvSpPr>
          <p:nvPr/>
        </p:nvSpPr>
        <p:spPr>
          <a:xfrm>
            <a:off x="472635" y="4941971"/>
            <a:ext cx="5620051" cy="589579"/>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2. </a:t>
            </a:r>
            <a:r>
              <a:rPr lang="en-US" sz="3000" b="1" dirty="0" err="1">
                <a:solidFill>
                  <a:srgbClr val="0070C0"/>
                </a:solidFill>
                <a:latin typeface="#9Slide05 Braxton Regular" panose="03060000000000000000" pitchFamily="66" charset="0"/>
              </a:rPr>
              <a:t>Các</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từ</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ngữ</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trên</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phù</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hợp</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với</a:t>
            </a:r>
            <a:r>
              <a:rPr lang="en-US" sz="3000" b="1" dirty="0">
                <a:solidFill>
                  <a:srgbClr val="0070C0"/>
                </a:solidFill>
                <a:latin typeface="#9Slide05 Braxton Regular" panose="03060000000000000000" pitchFamily="66" charset="0"/>
              </a:rPr>
              <a:t> ….</a:t>
            </a:r>
            <a:endParaRPr lang="en-US" sz="3000" b="1" dirty="0">
              <a:solidFill>
                <a:srgbClr val="0070C0"/>
              </a:solidFill>
              <a:latin typeface="#9Slide05 Braxton Regular" panose="03060000000000000000" pitchFamily="66"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8FE8EF6A-A360-5E4D-74EB-0930F9DF6E85}"/>
              </a:ext>
            </a:extLst>
          </p:cNvPr>
          <p:cNvSpPr/>
          <p:nvPr/>
        </p:nvSpPr>
        <p:spPr>
          <a:xfrm>
            <a:off x="635402" y="5754670"/>
            <a:ext cx="1848678"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Đề</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tài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lĩnh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vực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bóng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0EF83792-1470-0248-5634-0C48DFB5A4B2}"/>
              </a:ext>
            </a:extLst>
          </p:cNvPr>
          <p:cNvSpPr/>
          <p:nvPr/>
        </p:nvSpPr>
        <p:spPr>
          <a:xfrm>
            <a:off x="2860200" y="5754670"/>
            <a:ext cx="2856366"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Văn </a:t>
            </a:r>
            <a:r>
              <a:rPr lang="en-US" sz="2000" dirty="0" err="1">
                <a:solidFill>
                  <a:schemeClr val="tx1"/>
                </a:solidFill>
                <a:latin typeface="#9Slide03 Arima Madurai" panose="00000500000000000000" pitchFamily="2" charset="0"/>
                <a:cs typeface="#9Slide03 Arima Madurai" panose="00000500000000000000" pitchFamily="2" charset="0"/>
              </a:rPr>
              <a:t>bản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thông</a:t>
            </a:r>
            <a:r>
              <a:rPr lang="en-US" sz="2000" dirty="0">
                <a:solidFill>
                  <a:schemeClr val="tx1"/>
                </a:solidFill>
                <a:latin typeface="#9Slide03 Arima Madurai" panose="00000500000000000000" pitchFamily="2" charset="0"/>
                <a:cs typeface="#9Slide03 Arima Madurai" panose="00000500000000000000" pitchFamily="2" charset="0"/>
              </a:rPr>
              <a:t> tin </a:t>
            </a:r>
            <a:r>
              <a:rPr lang="en-US" sz="2000" dirty="0" err="1">
                <a:solidFill>
                  <a:schemeClr val="tx1"/>
                </a:solidFill>
                <a:latin typeface="#9Slide03 Arima Madurai" panose="00000500000000000000" pitchFamily="2" charset="0"/>
                <a:cs typeface="#9Slide03 Arima Madurai" panose="00000500000000000000" pitchFamily="2" charset="0"/>
              </a:rPr>
              <a:t>liên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quan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bóng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7" name="Rectangle: Rounded Corners 26">
            <a:extLst>
              <a:ext uri="{FF2B5EF4-FFF2-40B4-BE49-F238E27FC236}">
                <a16:creationId xmlns:a16="http://schemas.microsoft.com/office/drawing/2014/main" id="{A854A9A8-4806-8746-50BC-7A9FDC5EF55C}"/>
              </a:ext>
            </a:extLst>
          </p:cNvPr>
          <p:cNvSpPr/>
          <p:nvPr/>
        </p:nvSpPr>
        <p:spPr>
          <a:xfrm>
            <a:off x="6092686" y="5754670"/>
            <a:ext cx="1908313"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8" name="Rectangle: Rounded Corners 27">
            <a:extLst>
              <a:ext uri="{FF2B5EF4-FFF2-40B4-BE49-F238E27FC236}">
                <a16:creationId xmlns:a16="http://schemas.microsoft.com/office/drawing/2014/main" id="{BAC8FFD8-C396-55A3-9922-060B41C5C1DC}"/>
              </a:ext>
            </a:extLst>
          </p:cNvPr>
          <p:cNvSpPr/>
          <p:nvPr/>
        </p:nvSpPr>
        <p:spPr>
          <a:xfrm>
            <a:off x="8367180" y="5737281"/>
            <a:ext cx="2027583"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không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8" name="Rectangle: Rounded Corners 7">
            <a:extLst>
              <a:ext uri="{FF2B5EF4-FFF2-40B4-BE49-F238E27FC236}">
                <a16:creationId xmlns:a16="http://schemas.microsoft.com/office/drawing/2014/main" id="{82171B41-F9F9-D239-D2F8-1512BEC5F117}"/>
              </a:ext>
            </a:extLst>
          </p:cNvPr>
          <p:cNvSpPr/>
          <p:nvPr/>
        </p:nvSpPr>
        <p:spPr>
          <a:xfrm>
            <a:off x="10262809" y="2191068"/>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Cầu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thủ</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id="{E3B6813D-1E10-7A01-B2BE-E118D4385C65}"/>
              </a:ext>
            </a:extLst>
          </p:cNvPr>
          <p:cNvSpPr/>
          <p:nvPr/>
        </p:nvSpPr>
        <p:spPr>
          <a:xfrm>
            <a:off x="10255137" y="3113441"/>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Thi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đấu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3" name="Rectangle: Rounded Corners 22">
            <a:extLst>
              <a:ext uri="{FF2B5EF4-FFF2-40B4-BE49-F238E27FC236}">
                <a16:creationId xmlns:a16="http://schemas.microsoft.com/office/drawing/2014/main" id="{6CCCF75F-8696-FA97-C1DA-E72A8F63AB78}"/>
              </a:ext>
            </a:extLst>
          </p:cNvPr>
          <p:cNvSpPr/>
          <p:nvPr/>
        </p:nvSpPr>
        <p:spPr>
          <a:xfrm>
            <a:off x="10255137" y="4018216"/>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Lâu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dài</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26" name="Picture 25">
            <a:extLst>
              <a:ext uri="{FF2B5EF4-FFF2-40B4-BE49-F238E27FC236}">
                <a16:creationId xmlns:a16="http://schemas.microsoft.com/office/drawing/2014/main" id="{31A4D911-B9C6-469E-F547-384845C2FD24}"/>
              </a:ext>
            </a:extLst>
          </p:cNvPr>
          <p:cNvPicPr>
            <a:picLocks noChangeAspect="1"/>
          </p:cNvPicPr>
          <p:nvPr/>
        </p:nvPicPr>
        <p:blipFill>
          <a:blip r:embed="rId3"/>
          <a:stretch>
            <a:fillRect/>
          </a:stretch>
        </p:blipFill>
        <p:spPr>
          <a:xfrm>
            <a:off x="36984" y="1845202"/>
            <a:ext cx="3174636" cy="3174636"/>
          </a:xfrm>
          <a:prstGeom prst="rect">
            <a:avLst/>
          </a:prstGeom>
        </p:spPr>
      </p:pic>
      <p:pic>
        <p:nvPicPr>
          <p:cNvPr id="30" name="Picture 29">
            <a:extLst>
              <a:ext uri="{FF2B5EF4-FFF2-40B4-BE49-F238E27FC236}">
                <a16:creationId xmlns:a16="http://schemas.microsoft.com/office/drawing/2014/main" id="{76E5B315-5E94-191D-0C96-4B481A27D5C3}"/>
              </a:ext>
            </a:extLst>
          </p:cNvPr>
          <p:cNvPicPr>
            <a:picLocks noChangeAspect="1"/>
          </p:cNvPicPr>
          <p:nvPr/>
        </p:nvPicPr>
        <p:blipFill>
          <a:blip r:embed="rId4"/>
          <a:stretch>
            <a:fillRect/>
          </a:stretch>
        </p:blipFill>
        <p:spPr>
          <a:xfrm>
            <a:off x="10435343" y="4922991"/>
            <a:ext cx="1724850" cy="1724850"/>
          </a:xfrm>
          <a:prstGeom prst="rect">
            <a:avLst/>
          </a:prstGeom>
        </p:spPr>
      </p:pic>
    </p:spTree>
    <p:extLst>
      <p:ext uri="{BB962C8B-B14F-4D97-AF65-F5344CB8AC3E}">
        <p14:creationId xmlns:p14="http://schemas.microsoft.com/office/powerpoint/2010/main" val="1471495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81;p50">
            <a:extLst>
              <a:ext uri="{FF2B5EF4-FFF2-40B4-BE49-F238E27FC236}">
                <a16:creationId xmlns:a16="http://schemas.microsoft.com/office/drawing/2014/main" id="{02455ABA-C42F-4410-AD43-CEC8EC1189C0}"/>
              </a:ext>
            </a:extLst>
          </p:cNvPr>
          <p:cNvSpPr txBox="1">
            <a:spLocks/>
          </p:cNvSpPr>
          <p:nvPr/>
        </p:nvSpPr>
        <p:spPr>
          <a:xfrm>
            <a:off x="410349" y="375913"/>
            <a:ext cx="11319613" cy="1001417"/>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1.</a:t>
            </a:r>
            <a:r>
              <a:rPr lang="vi-VN"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Tô</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màu</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vào</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các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từ</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chuyên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dùng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lĩnh</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vực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bóng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đá</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được</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sử</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dụng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trong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bài</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viết</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Điều</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gì</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giúp</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bóng</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đá</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Việt</a:t>
            </a:r>
            <a:r>
              <a:rPr lang="en-US" sz="3000" b="1" dirty="0">
                <a:solidFill>
                  <a:srgbClr val="0070C0"/>
                </a:solidFill>
                <a:latin typeface="#9Slide05 Braxton Regular" panose="03060000000000000000" pitchFamily="66" charset="0"/>
                <a:cs typeface="Times New Roman" panose="02020603050405020304" pitchFamily="18" charset="0"/>
              </a:rPr>
              <a:t> Nam </a:t>
            </a:r>
            <a:r>
              <a:rPr lang="en-US" sz="3000" b="1" dirty="0" err="1">
                <a:solidFill>
                  <a:srgbClr val="0070C0"/>
                </a:solidFill>
                <a:latin typeface="#9Slide05 Braxton Regular" panose="03060000000000000000" pitchFamily="66" charset="0"/>
                <a:cs typeface="Times New Roman" panose="02020603050405020304" pitchFamily="18" charset="0"/>
              </a:rPr>
              <a:t>chiến</a:t>
            </a:r>
            <a:r>
              <a:rPr lang="en-US" sz="3000" b="1" dirty="0">
                <a:solidFill>
                  <a:srgbClr val="0070C0"/>
                </a:solidFill>
                <a:latin typeface="#9Slide05 Braxton Regular" panose="03060000000000000000" pitchFamily="66" charset="0"/>
                <a:cs typeface="Times New Roman" panose="02020603050405020304" pitchFamily="18" charset="0"/>
              </a:rPr>
              <a:t> </a:t>
            </a:r>
            <a:r>
              <a:rPr lang="en-US" sz="3000" b="1" dirty="0" err="1">
                <a:solidFill>
                  <a:srgbClr val="0070C0"/>
                </a:solidFill>
                <a:latin typeface="#9Slide05 Braxton Regular" panose="03060000000000000000" pitchFamily="66" charset="0"/>
                <a:cs typeface="Times New Roman" panose="02020603050405020304" pitchFamily="18" charset="0"/>
              </a:rPr>
              <a:t>thắng</a:t>
            </a:r>
            <a:r>
              <a:rPr lang="en-US" sz="3000" b="1" dirty="0">
                <a:solidFill>
                  <a:srgbClr val="0070C0"/>
                </a:solidFill>
                <a:latin typeface="#9Slide05 Braxton Regular" panose="03060000000000000000" pitchFamily="66" charset="0"/>
                <a:cs typeface="Times New Roman" panose="02020603050405020304" pitchFamily="18" charset="0"/>
              </a:rPr>
              <a:t>?”</a:t>
            </a:r>
          </a:p>
        </p:txBody>
      </p:sp>
      <p:sp>
        <p:nvSpPr>
          <p:cNvPr id="7" name="Rectangle: Rounded Corners 6">
            <a:extLst>
              <a:ext uri="{FF2B5EF4-FFF2-40B4-BE49-F238E27FC236}">
                <a16:creationId xmlns:a16="http://schemas.microsoft.com/office/drawing/2014/main" id="{0A57B8DC-A18C-8534-F80E-B08E10EFC00E}"/>
              </a:ext>
            </a:extLst>
          </p:cNvPr>
          <p:cNvSpPr/>
          <p:nvPr/>
        </p:nvSpPr>
        <p:spPr>
          <a:xfrm>
            <a:off x="3097169" y="1888045"/>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Bóng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590F7DFC-1EDE-6DC7-0FB7-67D51A79B50B}"/>
              </a:ext>
            </a:extLst>
          </p:cNvPr>
          <p:cNvSpPr/>
          <p:nvPr/>
        </p:nvSpPr>
        <p:spPr>
          <a:xfrm>
            <a:off x="4886661" y="1888507"/>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Chiến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thắng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Rounded Corners 10">
            <a:extLst>
              <a:ext uri="{FF2B5EF4-FFF2-40B4-BE49-F238E27FC236}">
                <a16:creationId xmlns:a16="http://schemas.microsoft.com/office/drawing/2014/main" id="{70E98783-8922-A1A8-75FF-DD33E0A28EBB}"/>
              </a:ext>
            </a:extLst>
          </p:cNvPr>
          <p:cNvSpPr/>
          <p:nvPr/>
        </p:nvSpPr>
        <p:spPr>
          <a:xfrm>
            <a:off x="6676153" y="1883664"/>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Giải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đấu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FC4703AE-662B-4493-F770-5492E14F1CD1}"/>
              </a:ext>
            </a:extLst>
          </p:cNvPr>
          <p:cNvSpPr/>
          <p:nvPr/>
        </p:nvSpPr>
        <p:spPr>
          <a:xfrm>
            <a:off x="8445097" y="1883664"/>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Cải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thiện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69D88D9A-7051-101A-F418-543DB3545AFF}"/>
              </a:ext>
            </a:extLst>
          </p:cNvPr>
          <p:cNvSpPr/>
          <p:nvPr/>
        </p:nvSpPr>
        <p:spPr>
          <a:xfrm>
            <a:off x="3089497" y="2810880"/>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Đội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tuyển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9690F566-2965-1655-3591-DEBFCA87DFC1}"/>
              </a:ext>
            </a:extLst>
          </p:cNvPr>
          <p:cNvSpPr/>
          <p:nvPr/>
        </p:nvSpPr>
        <p:spPr>
          <a:xfrm>
            <a:off x="4878989" y="2810880"/>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Trận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đấu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A927C16A-79C7-56A0-70D3-BF6EE5C6C340}"/>
              </a:ext>
            </a:extLst>
          </p:cNvPr>
          <p:cNvSpPr/>
          <p:nvPr/>
        </p:nvSpPr>
        <p:spPr>
          <a:xfrm>
            <a:off x="6668481" y="2806037"/>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Đội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bóng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6" name="Rectangle: Rounded Corners 15">
            <a:extLst>
              <a:ext uri="{FF2B5EF4-FFF2-40B4-BE49-F238E27FC236}">
                <a16:creationId xmlns:a16="http://schemas.microsoft.com/office/drawing/2014/main" id="{B0E5F163-32AA-3D8B-43C5-0C1DC290012F}"/>
              </a:ext>
            </a:extLst>
          </p:cNvPr>
          <p:cNvSpPr/>
          <p:nvPr/>
        </p:nvSpPr>
        <p:spPr>
          <a:xfrm>
            <a:off x="8437425" y="2806037"/>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Phòng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ngự</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7" name="Rectangle: Rounded Corners 16">
            <a:extLst>
              <a:ext uri="{FF2B5EF4-FFF2-40B4-BE49-F238E27FC236}">
                <a16:creationId xmlns:a16="http://schemas.microsoft.com/office/drawing/2014/main" id="{1034D807-F7CE-0BCC-C940-FDD6854173B5}"/>
              </a:ext>
            </a:extLst>
          </p:cNvPr>
          <p:cNvSpPr/>
          <p:nvPr/>
        </p:nvSpPr>
        <p:spPr>
          <a:xfrm>
            <a:off x="3089497" y="3741624"/>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Tự</a:t>
            </a:r>
            <a:r>
              <a:rPr lang="en-US" sz="2000" dirty="0">
                <a:solidFill>
                  <a:schemeClr val="tx1"/>
                </a:solidFill>
                <a:latin typeface="#9Slide03 Arima Madurai" panose="00000500000000000000" pitchFamily="2" charset="0"/>
                <a:cs typeface="#9Slide03 Arima Madurai" panose="00000500000000000000" pitchFamily="2" charset="0"/>
              </a:rPr>
              <a:t> tin</a:t>
            </a:r>
          </a:p>
        </p:txBody>
      </p:sp>
      <p:sp>
        <p:nvSpPr>
          <p:cNvPr id="18" name="Rectangle: Rounded Corners 17">
            <a:extLst>
              <a:ext uri="{FF2B5EF4-FFF2-40B4-BE49-F238E27FC236}">
                <a16:creationId xmlns:a16="http://schemas.microsoft.com/office/drawing/2014/main" id="{65B9F24A-DD48-F2A1-2178-5765E97ADA86}"/>
              </a:ext>
            </a:extLst>
          </p:cNvPr>
          <p:cNvSpPr/>
          <p:nvPr/>
        </p:nvSpPr>
        <p:spPr>
          <a:xfrm>
            <a:off x="4878989" y="3741624"/>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Tấn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công</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a16="http://schemas.microsoft.com/office/drawing/2014/main" id="{1BAC1648-5242-8510-280C-936F18ECEA44}"/>
              </a:ext>
            </a:extLst>
          </p:cNvPr>
          <p:cNvSpPr/>
          <p:nvPr/>
        </p:nvSpPr>
        <p:spPr>
          <a:xfrm>
            <a:off x="6668481" y="3736781"/>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Khu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vực</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0" name="Rectangle: Rounded Corners 19">
            <a:extLst>
              <a:ext uri="{FF2B5EF4-FFF2-40B4-BE49-F238E27FC236}">
                <a16:creationId xmlns:a16="http://schemas.microsoft.com/office/drawing/2014/main" id="{0F4D569E-72A6-A8F1-8ED2-EE4188502233}"/>
              </a:ext>
            </a:extLst>
          </p:cNvPr>
          <p:cNvSpPr/>
          <p:nvPr/>
        </p:nvSpPr>
        <p:spPr>
          <a:xfrm>
            <a:off x="8437425" y="3736781"/>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Chiến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thuật</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2" name="Google Shape;3581;p50">
            <a:extLst>
              <a:ext uri="{FF2B5EF4-FFF2-40B4-BE49-F238E27FC236}">
                <a16:creationId xmlns:a16="http://schemas.microsoft.com/office/drawing/2014/main" id="{EE7F0903-1AF0-CFD1-BFBA-A8AFFEB1B9EA}"/>
              </a:ext>
            </a:extLst>
          </p:cNvPr>
          <p:cNvSpPr txBox="1">
            <a:spLocks/>
          </p:cNvSpPr>
          <p:nvPr/>
        </p:nvSpPr>
        <p:spPr>
          <a:xfrm>
            <a:off x="469246" y="4856909"/>
            <a:ext cx="5620051" cy="589579"/>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39700" indent="0" algn="just">
              <a:buNone/>
            </a:pPr>
            <a:r>
              <a:rPr lang="en-US" sz="3000" b="1" dirty="0" err="1">
                <a:solidFill>
                  <a:srgbClr val="0070C0"/>
                </a:solidFill>
                <a:latin typeface="#9Slide05 Braxton Regular" panose="03060000000000000000" pitchFamily="66" charset="0"/>
              </a:rPr>
              <a:t>Câu</a:t>
            </a:r>
            <a:r>
              <a:rPr lang="en-US" sz="3000" b="1" dirty="0">
                <a:solidFill>
                  <a:srgbClr val="0070C0"/>
                </a:solidFill>
                <a:latin typeface="#9Slide05 Braxton Regular" panose="03060000000000000000" pitchFamily="66" charset="0"/>
              </a:rPr>
              <a:t> 2. </a:t>
            </a:r>
            <a:r>
              <a:rPr lang="en-US" sz="3000" b="1" dirty="0" err="1">
                <a:solidFill>
                  <a:srgbClr val="0070C0"/>
                </a:solidFill>
                <a:latin typeface="#9Slide05 Braxton Regular" panose="03060000000000000000" pitchFamily="66" charset="0"/>
              </a:rPr>
              <a:t>Các</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từ</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ngữ</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trên</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phù</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hợp</a:t>
            </a:r>
            <a:r>
              <a:rPr lang="en-US" sz="3000" b="1" dirty="0">
                <a:solidFill>
                  <a:srgbClr val="0070C0"/>
                </a:solidFill>
                <a:latin typeface="#9Slide05 Braxton Regular" panose="03060000000000000000" pitchFamily="66" charset="0"/>
              </a:rPr>
              <a:t> </a:t>
            </a:r>
            <a:r>
              <a:rPr lang="en-US" sz="3000" b="1" dirty="0" err="1">
                <a:solidFill>
                  <a:srgbClr val="0070C0"/>
                </a:solidFill>
                <a:latin typeface="#9Slide05 Braxton Regular" panose="03060000000000000000" pitchFamily="66" charset="0"/>
              </a:rPr>
              <a:t>với</a:t>
            </a:r>
            <a:r>
              <a:rPr lang="en-US" sz="3000" b="1" dirty="0">
                <a:solidFill>
                  <a:srgbClr val="0070C0"/>
                </a:solidFill>
                <a:latin typeface="#9Slide05 Braxton Regular" panose="03060000000000000000" pitchFamily="66" charset="0"/>
              </a:rPr>
              <a:t> ….</a:t>
            </a:r>
            <a:endParaRPr lang="en-US" sz="3000" b="1" dirty="0">
              <a:solidFill>
                <a:srgbClr val="0070C0"/>
              </a:solidFill>
              <a:latin typeface="#9Slide05 Braxton Regular" panose="03060000000000000000" pitchFamily="66"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8FE8EF6A-A360-5E4D-74EB-0930F9DF6E85}"/>
              </a:ext>
            </a:extLst>
          </p:cNvPr>
          <p:cNvSpPr/>
          <p:nvPr/>
        </p:nvSpPr>
        <p:spPr>
          <a:xfrm>
            <a:off x="667209" y="5688588"/>
            <a:ext cx="1848678"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Đề</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tài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lĩnh</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vực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bóng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5" name="Rectangle: Rounded Corners 24">
            <a:extLst>
              <a:ext uri="{FF2B5EF4-FFF2-40B4-BE49-F238E27FC236}">
                <a16:creationId xmlns:a16="http://schemas.microsoft.com/office/drawing/2014/main" id="{0EF83792-1470-0248-5634-0C48DFB5A4B2}"/>
              </a:ext>
            </a:extLst>
          </p:cNvPr>
          <p:cNvSpPr/>
          <p:nvPr/>
        </p:nvSpPr>
        <p:spPr>
          <a:xfrm>
            <a:off x="2892007" y="5688588"/>
            <a:ext cx="2856366"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9Slide03 Arima Madurai" panose="00000500000000000000" pitchFamily="2" charset="0"/>
                <a:cs typeface="#9Slide03 Arima Madurai" panose="00000500000000000000" pitchFamily="2" charset="0"/>
              </a:rPr>
              <a:t>Văn </a:t>
            </a:r>
            <a:r>
              <a:rPr lang="en-US" sz="2000" dirty="0" err="1">
                <a:solidFill>
                  <a:schemeClr val="tx1"/>
                </a:solidFill>
                <a:latin typeface="#9Slide03 Arima Madurai" panose="00000500000000000000" pitchFamily="2" charset="0"/>
                <a:cs typeface="#9Slide03 Arima Madurai" panose="00000500000000000000" pitchFamily="2" charset="0"/>
              </a:rPr>
              <a:t>bản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thông</a:t>
            </a:r>
            <a:r>
              <a:rPr lang="en-US" sz="2000" dirty="0">
                <a:solidFill>
                  <a:schemeClr val="tx1"/>
                </a:solidFill>
                <a:latin typeface="#9Slide03 Arima Madurai" panose="00000500000000000000" pitchFamily="2" charset="0"/>
                <a:cs typeface="#9Slide03 Arima Madurai" panose="00000500000000000000" pitchFamily="2" charset="0"/>
              </a:rPr>
              <a:t> tin </a:t>
            </a:r>
            <a:r>
              <a:rPr lang="en-US" sz="2000" dirty="0" err="1">
                <a:solidFill>
                  <a:schemeClr val="tx1"/>
                </a:solidFill>
                <a:latin typeface="#9Slide03 Arima Madurai" panose="00000500000000000000" pitchFamily="2" charset="0"/>
                <a:cs typeface="#9Slide03 Arima Madurai" panose="00000500000000000000" pitchFamily="2" charset="0"/>
              </a:rPr>
              <a:t>liên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quan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đến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bóng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đá</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7" name="Rectangle: Rounded Corners 26">
            <a:extLst>
              <a:ext uri="{FF2B5EF4-FFF2-40B4-BE49-F238E27FC236}">
                <a16:creationId xmlns:a16="http://schemas.microsoft.com/office/drawing/2014/main" id="{A854A9A8-4806-8746-50BC-7A9FDC5EF55C}"/>
              </a:ext>
            </a:extLst>
          </p:cNvPr>
          <p:cNvSpPr/>
          <p:nvPr/>
        </p:nvSpPr>
        <p:spPr>
          <a:xfrm>
            <a:off x="6124493" y="5688588"/>
            <a:ext cx="1908313"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8" name="Rectangle: Rounded Corners 27">
            <a:extLst>
              <a:ext uri="{FF2B5EF4-FFF2-40B4-BE49-F238E27FC236}">
                <a16:creationId xmlns:a16="http://schemas.microsoft.com/office/drawing/2014/main" id="{BAC8FFD8-C396-55A3-9922-060B41C5C1DC}"/>
              </a:ext>
            </a:extLst>
          </p:cNvPr>
          <p:cNvSpPr/>
          <p:nvPr/>
        </p:nvSpPr>
        <p:spPr>
          <a:xfrm>
            <a:off x="8398987" y="5671199"/>
            <a:ext cx="2027583"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Bạn</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đọc</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không</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chuyên</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8" name="Rectangle: Rounded Corners 7">
            <a:extLst>
              <a:ext uri="{FF2B5EF4-FFF2-40B4-BE49-F238E27FC236}">
                <a16:creationId xmlns:a16="http://schemas.microsoft.com/office/drawing/2014/main" id="{82171B41-F9F9-D239-D2F8-1512BEC5F117}"/>
              </a:ext>
            </a:extLst>
          </p:cNvPr>
          <p:cNvSpPr/>
          <p:nvPr/>
        </p:nvSpPr>
        <p:spPr>
          <a:xfrm>
            <a:off x="10262809" y="1891196"/>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Cầu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thủ</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1" name="Rectangle: Rounded Corners 20">
            <a:extLst>
              <a:ext uri="{FF2B5EF4-FFF2-40B4-BE49-F238E27FC236}">
                <a16:creationId xmlns:a16="http://schemas.microsoft.com/office/drawing/2014/main" id="{E3B6813D-1E10-7A01-B2BE-E118D4385C65}"/>
              </a:ext>
            </a:extLst>
          </p:cNvPr>
          <p:cNvSpPr/>
          <p:nvPr/>
        </p:nvSpPr>
        <p:spPr>
          <a:xfrm>
            <a:off x="10255137" y="2813569"/>
            <a:ext cx="1474825" cy="705678"/>
          </a:xfrm>
          <a:prstGeom prst="roundRect">
            <a:avLst>
              <a:gd name="adj" fmla="val 50000"/>
            </a:avLst>
          </a:prstGeom>
          <a:solidFill>
            <a:schemeClr val="accent6">
              <a:lumMod val="20000"/>
              <a:lumOff val="80000"/>
            </a:schemeClr>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Thi</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đấu</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sp>
        <p:nvSpPr>
          <p:cNvPr id="23" name="Rectangle: Rounded Corners 22">
            <a:extLst>
              <a:ext uri="{FF2B5EF4-FFF2-40B4-BE49-F238E27FC236}">
                <a16:creationId xmlns:a16="http://schemas.microsoft.com/office/drawing/2014/main" id="{6CCCF75F-8696-FA97-C1DA-E72A8F63AB78}"/>
              </a:ext>
            </a:extLst>
          </p:cNvPr>
          <p:cNvSpPr/>
          <p:nvPr/>
        </p:nvSpPr>
        <p:spPr>
          <a:xfrm>
            <a:off x="10255137" y="3744313"/>
            <a:ext cx="1474825" cy="705678"/>
          </a:xfrm>
          <a:prstGeom prst="roundRect">
            <a:avLst>
              <a:gd name="adj" fmla="val 50000"/>
            </a:avLst>
          </a:prstGeom>
          <a:solidFill>
            <a:schemeClr val="bg1"/>
          </a:solidFill>
          <a:ln>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9Slide03 Arima Madurai" panose="00000500000000000000" pitchFamily="2" charset="0"/>
                <a:cs typeface="#9Slide03 Arima Madurai" panose="00000500000000000000" pitchFamily="2" charset="0"/>
              </a:rPr>
              <a:t>Lâu</a:t>
            </a:r>
            <a:r>
              <a:rPr lang="en-US" sz="2000" dirty="0">
                <a:solidFill>
                  <a:schemeClr val="tx1"/>
                </a:solidFill>
                <a:latin typeface="#9Slide03 Arima Madurai" panose="00000500000000000000" pitchFamily="2" charset="0"/>
                <a:cs typeface="#9Slide03 Arima Madurai" panose="00000500000000000000" pitchFamily="2" charset="0"/>
              </a:rPr>
              <a:t> </a:t>
            </a:r>
            <a:r>
              <a:rPr lang="en-US" sz="2000" dirty="0" err="1">
                <a:solidFill>
                  <a:schemeClr val="tx1"/>
                </a:solidFill>
                <a:latin typeface="#9Slide03 Arima Madurai" panose="00000500000000000000" pitchFamily="2" charset="0"/>
                <a:cs typeface="#9Slide03 Arima Madurai" panose="00000500000000000000" pitchFamily="2" charset="0"/>
              </a:rPr>
              <a:t>dài</a:t>
            </a:r>
            <a:endParaRPr lang="en-US" sz="2000" dirty="0">
              <a:solidFill>
                <a:schemeClr val="tx1"/>
              </a:solidFill>
              <a:latin typeface="#9Slide03 Arima Madurai" panose="00000500000000000000" pitchFamily="2" charset="0"/>
              <a:cs typeface="#9Slide03 Arima Madurai" panose="00000500000000000000" pitchFamily="2" charset="0"/>
            </a:endParaRPr>
          </a:p>
        </p:txBody>
      </p:sp>
      <p:pic>
        <p:nvPicPr>
          <p:cNvPr id="26" name="Picture 25">
            <a:extLst>
              <a:ext uri="{FF2B5EF4-FFF2-40B4-BE49-F238E27FC236}">
                <a16:creationId xmlns:a16="http://schemas.microsoft.com/office/drawing/2014/main" id="{31A4D911-B9C6-469E-F547-384845C2FD24}"/>
              </a:ext>
            </a:extLst>
          </p:cNvPr>
          <p:cNvPicPr>
            <a:picLocks noChangeAspect="1"/>
          </p:cNvPicPr>
          <p:nvPr/>
        </p:nvPicPr>
        <p:blipFill>
          <a:blip r:embed="rId3"/>
          <a:stretch>
            <a:fillRect/>
          </a:stretch>
        </p:blipFill>
        <p:spPr>
          <a:xfrm>
            <a:off x="36984" y="1545330"/>
            <a:ext cx="3174636" cy="3174636"/>
          </a:xfrm>
          <a:prstGeom prst="rect">
            <a:avLst/>
          </a:prstGeom>
        </p:spPr>
      </p:pic>
      <p:pic>
        <p:nvPicPr>
          <p:cNvPr id="30" name="Picture 29">
            <a:extLst>
              <a:ext uri="{FF2B5EF4-FFF2-40B4-BE49-F238E27FC236}">
                <a16:creationId xmlns:a16="http://schemas.microsoft.com/office/drawing/2014/main" id="{76E5B315-5E94-191D-0C96-4B481A27D5C3}"/>
              </a:ext>
            </a:extLst>
          </p:cNvPr>
          <p:cNvPicPr>
            <a:picLocks noChangeAspect="1"/>
          </p:cNvPicPr>
          <p:nvPr/>
        </p:nvPicPr>
        <p:blipFill>
          <a:blip r:embed="rId4"/>
          <a:stretch>
            <a:fillRect/>
          </a:stretch>
        </p:blipFill>
        <p:spPr>
          <a:xfrm>
            <a:off x="10467150" y="4856909"/>
            <a:ext cx="1724850" cy="1724850"/>
          </a:xfrm>
          <a:prstGeom prst="rect">
            <a:avLst/>
          </a:prstGeom>
        </p:spPr>
      </p:pic>
    </p:spTree>
    <p:extLst>
      <p:ext uri="{BB962C8B-B14F-4D97-AF65-F5344CB8AC3E}">
        <p14:creationId xmlns:p14="http://schemas.microsoft.com/office/powerpoint/2010/main" val="30429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randombar(horizontal)">
                                      <p:cBhvr>
                                        <p:cTn id="51" dur="500"/>
                                        <p:tgtEl>
                                          <p:spTgt spid="19"/>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randombar(horizontal)">
                                      <p:cBhvr>
                                        <p:cTn id="54" dur="500"/>
                                        <p:tgtEl>
                                          <p:spTgt spid="2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randombar(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randombar(horizontal)">
                                      <p:cBhvr>
                                        <p:cTn id="67" dur="500"/>
                                        <p:tgtEl>
                                          <p:spTgt spid="2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randombar(horizontal)">
                                      <p:cBhvr>
                                        <p:cTn id="76" dur="500"/>
                                        <p:tgtEl>
                                          <p:spTgt spid="28"/>
                                        </p:tgtEl>
                                      </p:cBhvr>
                                    </p:animEffect>
                                  </p:childTnLst>
                                </p:cTn>
                              </p:par>
                              <p:par>
                                <p:cTn id="77" presetID="14" presetClass="entr" presetSubtype="1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randombar(horizontal)">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2" grpId="0"/>
      <p:bldP spid="24" grpId="0" animBg="1"/>
      <p:bldP spid="25" grpId="0" animBg="1"/>
      <p:bldP spid="27" grpId="0" animBg="1"/>
      <p:bldP spid="28" grpId="0" animBg="1"/>
      <p:bldP spid="8"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D922948-2D29-4EFE-B70A-DFD495FCB16A}"/>
              </a:ext>
            </a:extLst>
          </p:cNvPr>
          <p:cNvGrpSpPr/>
          <p:nvPr/>
        </p:nvGrpSpPr>
        <p:grpSpPr>
          <a:xfrm>
            <a:off x="0" y="23314"/>
            <a:ext cx="12192000" cy="6834686"/>
            <a:chOff x="0" y="23314"/>
            <a:chExt cx="12192000" cy="6834686"/>
          </a:xfrm>
        </p:grpSpPr>
        <p:sp>
          <p:nvSpPr>
            <p:cNvPr id="2" name="Google Shape;3579;p50">
              <a:extLst>
                <a:ext uri="{FF2B5EF4-FFF2-40B4-BE49-F238E27FC236}">
                  <a16:creationId xmlns:a16="http://schemas.microsoft.com/office/drawing/2014/main" id="{0B9CDE23-D484-4932-8BC1-A83EB589BDBF}"/>
                </a:ext>
              </a:extLst>
            </p:cNvPr>
            <p:cNvSpPr/>
            <p:nvPr/>
          </p:nvSpPr>
          <p:spPr>
            <a:xfrm>
              <a:off x="0" y="23314"/>
              <a:ext cx="12192000" cy="6834686"/>
            </a:xfrm>
            <a:custGeom>
              <a:avLst/>
              <a:gdLst/>
              <a:ahLst/>
              <a:cxnLst/>
              <a:rect l="l" t="t" r="r" b="b"/>
              <a:pathLst>
                <a:path w="20420" h="19918" extrusionOk="0">
                  <a:moveTo>
                    <a:pt x="19009" y="0"/>
                  </a:moveTo>
                  <a:cubicBezTo>
                    <a:pt x="18879" y="0"/>
                    <a:pt x="18734" y="42"/>
                    <a:pt x="18610" y="87"/>
                  </a:cubicBezTo>
                  <a:cubicBezTo>
                    <a:pt x="18696" y="302"/>
                    <a:pt x="18406" y="580"/>
                    <a:pt x="18182" y="591"/>
                  </a:cubicBezTo>
                  <a:cubicBezTo>
                    <a:pt x="17957" y="591"/>
                    <a:pt x="17742" y="473"/>
                    <a:pt x="17528" y="398"/>
                  </a:cubicBezTo>
                  <a:cubicBezTo>
                    <a:pt x="17451" y="376"/>
                    <a:pt x="17367" y="363"/>
                    <a:pt x="17285" y="363"/>
                  </a:cubicBezTo>
                  <a:cubicBezTo>
                    <a:pt x="17130" y="363"/>
                    <a:pt x="16981" y="411"/>
                    <a:pt x="16897" y="537"/>
                  </a:cubicBezTo>
                  <a:cubicBezTo>
                    <a:pt x="16681" y="235"/>
                    <a:pt x="16297" y="177"/>
                    <a:pt x="15921" y="177"/>
                  </a:cubicBezTo>
                  <a:cubicBezTo>
                    <a:pt x="15831" y="177"/>
                    <a:pt x="15742" y="180"/>
                    <a:pt x="15655" y="184"/>
                  </a:cubicBezTo>
                  <a:cubicBezTo>
                    <a:pt x="15023" y="227"/>
                    <a:pt x="14295" y="313"/>
                    <a:pt x="13952" y="858"/>
                  </a:cubicBezTo>
                  <a:cubicBezTo>
                    <a:pt x="13821" y="474"/>
                    <a:pt x="13383" y="300"/>
                    <a:pt x="12974" y="300"/>
                  </a:cubicBezTo>
                  <a:cubicBezTo>
                    <a:pt x="12950" y="300"/>
                    <a:pt x="12926" y="300"/>
                    <a:pt x="12903" y="302"/>
                  </a:cubicBezTo>
                  <a:cubicBezTo>
                    <a:pt x="12485" y="323"/>
                    <a:pt x="12067" y="484"/>
                    <a:pt x="11650" y="505"/>
                  </a:cubicBezTo>
                  <a:cubicBezTo>
                    <a:pt x="11601" y="509"/>
                    <a:pt x="11551" y="510"/>
                    <a:pt x="11501" y="510"/>
                  </a:cubicBezTo>
                  <a:cubicBezTo>
                    <a:pt x="11039" y="510"/>
                    <a:pt x="10550" y="386"/>
                    <a:pt x="10101" y="386"/>
                  </a:cubicBezTo>
                  <a:cubicBezTo>
                    <a:pt x="9796" y="386"/>
                    <a:pt x="9510" y="443"/>
                    <a:pt x="9262" y="634"/>
                  </a:cubicBezTo>
                  <a:cubicBezTo>
                    <a:pt x="9219" y="677"/>
                    <a:pt x="9166" y="720"/>
                    <a:pt x="9102" y="730"/>
                  </a:cubicBezTo>
                  <a:cubicBezTo>
                    <a:pt x="9097" y="730"/>
                    <a:pt x="9091" y="731"/>
                    <a:pt x="9086" y="731"/>
                  </a:cubicBezTo>
                  <a:cubicBezTo>
                    <a:pt x="8977" y="731"/>
                    <a:pt x="8906" y="619"/>
                    <a:pt x="8834" y="537"/>
                  </a:cubicBezTo>
                  <a:cubicBezTo>
                    <a:pt x="8623" y="286"/>
                    <a:pt x="8280" y="205"/>
                    <a:pt x="7955" y="205"/>
                  </a:cubicBezTo>
                  <a:cubicBezTo>
                    <a:pt x="7934" y="205"/>
                    <a:pt x="7913" y="205"/>
                    <a:pt x="7891" y="206"/>
                  </a:cubicBezTo>
                  <a:cubicBezTo>
                    <a:pt x="7549" y="216"/>
                    <a:pt x="7217" y="313"/>
                    <a:pt x="6863" y="323"/>
                  </a:cubicBezTo>
                  <a:cubicBezTo>
                    <a:pt x="6808" y="327"/>
                    <a:pt x="6753" y="328"/>
                    <a:pt x="6698" y="328"/>
                  </a:cubicBezTo>
                  <a:cubicBezTo>
                    <a:pt x="6516" y="328"/>
                    <a:pt x="6331" y="313"/>
                    <a:pt x="6148" y="313"/>
                  </a:cubicBezTo>
                  <a:cubicBezTo>
                    <a:pt x="6072" y="313"/>
                    <a:pt x="5996" y="315"/>
                    <a:pt x="5921" y="323"/>
                  </a:cubicBezTo>
                  <a:cubicBezTo>
                    <a:pt x="5611" y="356"/>
                    <a:pt x="5279" y="494"/>
                    <a:pt x="5119" y="773"/>
                  </a:cubicBezTo>
                  <a:cubicBezTo>
                    <a:pt x="5065" y="570"/>
                    <a:pt x="4850" y="452"/>
                    <a:pt x="4647" y="441"/>
                  </a:cubicBezTo>
                  <a:cubicBezTo>
                    <a:pt x="4629" y="440"/>
                    <a:pt x="4610" y="440"/>
                    <a:pt x="4591" y="440"/>
                  </a:cubicBezTo>
                  <a:cubicBezTo>
                    <a:pt x="4406" y="440"/>
                    <a:pt x="4222" y="485"/>
                    <a:pt x="4037" y="494"/>
                  </a:cubicBezTo>
                  <a:cubicBezTo>
                    <a:pt x="4022" y="495"/>
                    <a:pt x="4008" y="495"/>
                    <a:pt x="3993" y="495"/>
                  </a:cubicBezTo>
                  <a:cubicBezTo>
                    <a:pt x="3551" y="495"/>
                    <a:pt x="3081" y="278"/>
                    <a:pt x="2663" y="278"/>
                  </a:cubicBezTo>
                  <a:cubicBezTo>
                    <a:pt x="2485" y="278"/>
                    <a:pt x="2316" y="317"/>
                    <a:pt x="2163" y="430"/>
                  </a:cubicBezTo>
                  <a:cubicBezTo>
                    <a:pt x="2066" y="489"/>
                    <a:pt x="1977" y="583"/>
                    <a:pt x="1864" y="583"/>
                  </a:cubicBezTo>
                  <a:cubicBezTo>
                    <a:pt x="1853" y="583"/>
                    <a:pt x="1842" y="582"/>
                    <a:pt x="1831" y="580"/>
                  </a:cubicBezTo>
                  <a:cubicBezTo>
                    <a:pt x="1735" y="570"/>
                    <a:pt x="1671" y="473"/>
                    <a:pt x="1606" y="409"/>
                  </a:cubicBezTo>
                  <a:cubicBezTo>
                    <a:pt x="1503" y="316"/>
                    <a:pt x="1385" y="282"/>
                    <a:pt x="1262" y="282"/>
                  </a:cubicBezTo>
                  <a:cubicBezTo>
                    <a:pt x="1144" y="282"/>
                    <a:pt x="1020" y="314"/>
                    <a:pt x="900" y="356"/>
                  </a:cubicBezTo>
                  <a:cubicBezTo>
                    <a:pt x="664" y="430"/>
                    <a:pt x="567" y="858"/>
                    <a:pt x="514" y="1051"/>
                  </a:cubicBezTo>
                  <a:cubicBezTo>
                    <a:pt x="268" y="1940"/>
                    <a:pt x="353" y="2936"/>
                    <a:pt x="300" y="3846"/>
                  </a:cubicBezTo>
                  <a:cubicBezTo>
                    <a:pt x="225" y="4970"/>
                    <a:pt x="129" y="6095"/>
                    <a:pt x="182" y="7219"/>
                  </a:cubicBezTo>
                  <a:cubicBezTo>
                    <a:pt x="225" y="8194"/>
                    <a:pt x="386" y="9157"/>
                    <a:pt x="439" y="10142"/>
                  </a:cubicBezTo>
                  <a:cubicBezTo>
                    <a:pt x="503" y="11566"/>
                    <a:pt x="332" y="12991"/>
                    <a:pt x="310" y="14425"/>
                  </a:cubicBezTo>
                  <a:cubicBezTo>
                    <a:pt x="310" y="15111"/>
                    <a:pt x="332" y="15828"/>
                    <a:pt x="589" y="16470"/>
                  </a:cubicBezTo>
                  <a:cubicBezTo>
                    <a:pt x="653" y="16641"/>
                    <a:pt x="750" y="16834"/>
                    <a:pt x="696" y="17017"/>
                  </a:cubicBezTo>
                  <a:cubicBezTo>
                    <a:pt x="653" y="17220"/>
                    <a:pt x="450" y="17348"/>
                    <a:pt x="375" y="17552"/>
                  </a:cubicBezTo>
                  <a:cubicBezTo>
                    <a:pt x="193" y="18002"/>
                    <a:pt x="696" y="18601"/>
                    <a:pt x="364" y="18965"/>
                  </a:cubicBezTo>
                  <a:cubicBezTo>
                    <a:pt x="289" y="19051"/>
                    <a:pt x="160" y="19115"/>
                    <a:pt x="118" y="19233"/>
                  </a:cubicBezTo>
                  <a:cubicBezTo>
                    <a:pt x="0" y="19233"/>
                    <a:pt x="139" y="19501"/>
                    <a:pt x="22" y="19511"/>
                  </a:cubicBezTo>
                  <a:cubicBezTo>
                    <a:pt x="450" y="19565"/>
                    <a:pt x="867" y="19629"/>
                    <a:pt x="1295" y="19694"/>
                  </a:cubicBezTo>
                  <a:cubicBezTo>
                    <a:pt x="1363" y="19703"/>
                    <a:pt x="1434" y="19713"/>
                    <a:pt x="1503" y="19713"/>
                  </a:cubicBezTo>
                  <a:cubicBezTo>
                    <a:pt x="1588" y="19713"/>
                    <a:pt x="1670" y="19698"/>
                    <a:pt x="1735" y="19651"/>
                  </a:cubicBezTo>
                  <a:cubicBezTo>
                    <a:pt x="1849" y="19568"/>
                    <a:pt x="1923" y="19393"/>
                    <a:pt x="2054" y="19393"/>
                  </a:cubicBezTo>
                  <a:cubicBezTo>
                    <a:pt x="2058" y="19393"/>
                    <a:pt x="2062" y="19393"/>
                    <a:pt x="2066" y="19394"/>
                  </a:cubicBezTo>
                  <a:cubicBezTo>
                    <a:pt x="2195" y="19394"/>
                    <a:pt x="2270" y="19533"/>
                    <a:pt x="2366" y="19597"/>
                  </a:cubicBezTo>
                  <a:cubicBezTo>
                    <a:pt x="2426" y="19640"/>
                    <a:pt x="2489" y="19660"/>
                    <a:pt x="2553" y="19660"/>
                  </a:cubicBezTo>
                  <a:cubicBezTo>
                    <a:pt x="2788" y="19660"/>
                    <a:pt x="3037" y="19404"/>
                    <a:pt x="3180" y="19168"/>
                  </a:cubicBezTo>
                  <a:cubicBezTo>
                    <a:pt x="3244" y="19308"/>
                    <a:pt x="3309" y="19447"/>
                    <a:pt x="3373" y="19575"/>
                  </a:cubicBezTo>
                  <a:lnTo>
                    <a:pt x="6104" y="19608"/>
                  </a:lnTo>
                  <a:cubicBezTo>
                    <a:pt x="6489" y="19608"/>
                    <a:pt x="6896" y="19608"/>
                    <a:pt x="7249" y="19437"/>
                  </a:cubicBezTo>
                  <a:cubicBezTo>
                    <a:pt x="7478" y="19337"/>
                    <a:pt x="7697" y="19155"/>
                    <a:pt x="7941" y="19155"/>
                  </a:cubicBezTo>
                  <a:cubicBezTo>
                    <a:pt x="7960" y="19155"/>
                    <a:pt x="7979" y="19156"/>
                    <a:pt x="7998" y="19158"/>
                  </a:cubicBezTo>
                  <a:cubicBezTo>
                    <a:pt x="8234" y="19190"/>
                    <a:pt x="8395" y="19404"/>
                    <a:pt x="8609" y="19511"/>
                  </a:cubicBezTo>
                  <a:cubicBezTo>
                    <a:pt x="8668" y="19541"/>
                    <a:pt x="8738" y="19555"/>
                    <a:pt x="8807" y="19555"/>
                  </a:cubicBezTo>
                  <a:cubicBezTo>
                    <a:pt x="8981" y="19555"/>
                    <a:pt x="9153" y="19465"/>
                    <a:pt x="9146" y="19307"/>
                  </a:cubicBezTo>
                  <a:lnTo>
                    <a:pt x="9146" y="19307"/>
                  </a:lnTo>
                  <a:cubicBezTo>
                    <a:pt x="9167" y="19462"/>
                    <a:pt x="9329" y="19561"/>
                    <a:pt x="9488" y="19561"/>
                  </a:cubicBezTo>
                  <a:cubicBezTo>
                    <a:pt x="9535" y="19561"/>
                    <a:pt x="9583" y="19552"/>
                    <a:pt x="9626" y="19533"/>
                  </a:cubicBezTo>
                  <a:cubicBezTo>
                    <a:pt x="9830" y="19458"/>
                    <a:pt x="9947" y="19254"/>
                    <a:pt x="10001" y="19051"/>
                  </a:cubicBezTo>
                  <a:lnTo>
                    <a:pt x="10001" y="19051"/>
                  </a:lnTo>
                  <a:cubicBezTo>
                    <a:pt x="9958" y="19318"/>
                    <a:pt x="10183" y="19575"/>
                    <a:pt x="10451" y="19661"/>
                  </a:cubicBezTo>
                  <a:cubicBezTo>
                    <a:pt x="10578" y="19702"/>
                    <a:pt x="10707" y="19713"/>
                    <a:pt x="10838" y="19713"/>
                  </a:cubicBezTo>
                  <a:cubicBezTo>
                    <a:pt x="10982" y="19713"/>
                    <a:pt x="11129" y="19699"/>
                    <a:pt x="11275" y="19694"/>
                  </a:cubicBezTo>
                  <a:cubicBezTo>
                    <a:pt x="11423" y="19682"/>
                    <a:pt x="11571" y="19677"/>
                    <a:pt x="11719" y="19677"/>
                  </a:cubicBezTo>
                  <a:cubicBezTo>
                    <a:pt x="12280" y="19677"/>
                    <a:pt x="12843" y="19757"/>
                    <a:pt x="13385" y="19918"/>
                  </a:cubicBezTo>
                  <a:cubicBezTo>
                    <a:pt x="13545" y="19651"/>
                    <a:pt x="13706" y="19383"/>
                    <a:pt x="13866" y="19104"/>
                  </a:cubicBezTo>
                  <a:cubicBezTo>
                    <a:pt x="13973" y="19490"/>
                    <a:pt x="14466" y="19565"/>
                    <a:pt x="14862" y="19565"/>
                  </a:cubicBezTo>
                  <a:cubicBezTo>
                    <a:pt x="15049" y="19567"/>
                    <a:pt x="15236" y="19569"/>
                    <a:pt x="15423" y="19569"/>
                  </a:cubicBezTo>
                  <a:cubicBezTo>
                    <a:pt x="16139" y="19569"/>
                    <a:pt x="16856" y="19544"/>
                    <a:pt x="17561" y="19425"/>
                  </a:cubicBezTo>
                  <a:cubicBezTo>
                    <a:pt x="17665" y="19402"/>
                    <a:pt x="17775" y="19383"/>
                    <a:pt x="17881" y="19383"/>
                  </a:cubicBezTo>
                  <a:cubicBezTo>
                    <a:pt x="17972" y="19383"/>
                    <a:pt x="18060" y="19397"/>
                    <a:pt x="18139" y="19437"/>
                  </a:cubicBezTo>
                  <a:cubicBezTo>
                    <a:pt x="18192" y="19468"/>
                    <a:pt x="18246" y="19511"/>
                    <a:pt x="18310" y="19522"/>
                  </a:cubicBezTo>
                  <a:cubicBezTo>
                    <a:pt x="18321" y="19524"/>
                    <a:pt x="18331" y="19525"/>
                    <a:pt x="18341" y="19525"/>
                  </a:cubicBezTo>
                  <a:cubicBezTo>
                    <a:pt x="18465" y="19525"/>
                    <a:pt x="18562" y="19406"/>
                    <a:pt x="18632" y="19297"/>
                  </a:cubicBezTo>
                  <a:cubicBezTo>
                    <a:pt x="18739" y="19575"/>
                    <a:pt x="19017" y="19747"/>
                    <a:pt x="19306" y="19811"/>
                  </a:cubicBezTo>
                  <a:cubicBezTo>
                    <a:pt x="19416" y="19835"/>
                    <a:pt x="19526" y="19844"/>
                    <a:pt x="19636" y="19844"/>
                  </a:cubicBezTo>
                  <a:cubicBezTo>
                    <a:pt x="19825" y="19844"/>
                    <a:pt x="20012" y="19817"/>
                    <a:pt x="20195" y="19789"/>
                  </a:cubicBezTo>
                  <a:cubicBezTo>
                    <a:pt x="20195" y="19618"/>
                    <a:pt x="20088" y="19447"/>
                    <a:pt x="20098" y="19265"/>
                  </a:cubicBezTo>
                  <a:cubicBezTo>
                    <a:pt x="20195" y="18355"/>
                    <a:pt x="20291" y="17488"/>
                    <a:pt x="20366" y="16556"/>
                  </a:cubicBezTo>
                  <a:cubicBezTo>
                    <a:pt x="20398" y="16213"/>
                    <a:pt x="20419" y="15839"/>
                    <a:pt x="20248" y="15539"/>
                  </a:cubicBezTo>
                  <a:cubicBezTo>
                    <a:pt x="20131" y="15325"/>
                    <a:pt x="19916" y="15164"/>
                    <a:pt x="19852" y="14918"/>
                  </a:cubicBezTo>
                  <a:cubicBezTo>
                    <a:pt x="19809" y="14731"/>
                    <a:pt x="19976" y="14503"/>
                    <a:pt x="20138" y="14503"/>
                  </a:cubicBezTo>
                  <a:cubicBezTo>
                    <a:pt x="20180" y="14503"/>
                    <a:pt x="20222" y="14519"/>
                    <a:pt x="20259" y="14554"/>
                  </a:cubicBezTo>
                  <a:cubicBezTo>
                    <a:pt x="20162" y="12615"/>
                    <a:pt x="20066" y="10688"/>
                    <a:pt x="19981" y="8761"/>
                  </a:cubicBezTo>
                  <a:cubicBezTo>
                    <a:pt x="19970" y="8568"/>
                    <a:pt x="19959" y="8354"/>
                    <a:pt x="20066" y="8204"/>
                  </a:cubicBezTo>
                  <a:cubicBezTo>
                    <a:pt x="20152" y="8075"/>
                    <a:pt x="20281" y="8001"/>
                    <a:pt x="20323" y="7861"/>
                  </a:cubicBezTo>
                  <a:cubicBezTo>
                    <a:pt x="20345" y="7776"/>
                    <a:pt x="20334" y="7680"/>
                    <a:pt x="20312" y="7583"/>
                  </a:cubicBezTo>
                  <a:cubicBezTo>
                    <a:pt x="19991" y="5859"/>
                    <a:pt x="20066" y="4082"/>
                    <a:pt x="20141" y="2326"/>
                  </a:cubicBezTo>
                  <a:lnTo>
                    <a:pt x="20173" y="1362"/>
                  </a:lnTo>
                  <a:cubicBezTo>
                    <a:pt x="20184" y="1212"/>
                    <a:pt x="20184" y="1051"/>
                    <a:pt x="20109" y="923"/>
                  </a:cubicBezTo>
                  <a:cubicBezTo>
                    <a:pt x="19981" y="698"/>
                    <a:pt x="19638" y="473"/>
                    <a:pt x="19381" y="463"/>
                  </a:cubicBezTo>
                  <a:cubicBezTo>
                    <a:pt x="19381" y="344"/>
                    <a:pt x="19370" y="227"/>
                    <a:pt x="19295" y="130"/>
                  </a:cubicBezTo>
                  <a:cubicBezTo>
                    <a:pt x="19229" y="34"/>
                    <a:pt x="19125" y="0"/>
                    <a:pt x="19009" y="0"/>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endParaRPr sz="2400" dirty="0"/>
            </a:p>
          </p:txBody>
        </p:sp>
        <p:sp>
          <p:nvSpPr>
            <p:cNvPr id="4" name="Google Shape;3581;p50">
              <a:extLst>
                <a:ext uri="{FF2B5EF4-FFF2-40B4-BE49-F238E27FC236}">
                  <a16:creationId xmlns:a16="http://schemas.microsoft.com/office/drawing/2014/main" id="{02455ABA-C42F-4410-AD43-CEC8EC1189C0}"/>
                </a:ext>
              </a:extLst>
            </p:cNvPr>
            <p:cNvSpPr txBox="1">
              <a:spLocks/>
            </p:cNvSpPr>
            <p:nvPr/>
          </p:nvSpPr>
          <p:spPr>
            <a:xfrm>
              <a:off x="345687" y="1982442"/>
              <a:ext cx="11500625" cy="3445981"/>
            </a:xfrm>
            <a:prstGeom prst="rect">
              <a:avLst/>
            </a:prstGeom>
            <a:noFill/>
            <a:ln>
              <a:noFill/>
            </a:ln>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1pPr>
              <a:lvl2pPr marL="914400" marR="0" lvl="1"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00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00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0" indent="0" algn="just">
                <a:buNone/>
              </a:pPr>
              <a:r>
                <a:rPr lang="en-US" sz="2900" b="1" dirty="0" err="1">
                  <a:solidFill>
                    <a:srgbClr val="0070C0"/>
                  </a:solidFill>
                  <a:latin typeface="#9Slide05 Braxton Regular" panose="03060000000000000000" pitchFamily="66" charset="0"/>
                  <a:cs typeface="Times New Roman" panose="02020603050405020304" pitchFamily="18" charset="0"/>
                </a:rPr>
                <a:t>Đọc</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đoạn</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văn</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sau</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và</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trả</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lời</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câu</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b="1" dirty="0" err="1">
                  <a:solidFill>
                    <a:srgbClr val="0070C0"/>
                  </a:solidFill>
                  <a:latin typeface="#9Slide05 Braxton Regular" panose="03060000000000000000" pitchFamily="66" charset="0"/>
                  <a:cs typeface="Times New Roman" panose="02020603050405020304" pitchFamily="18" charset="0"/>
                </a:rPr>
                <a:t>hỏi</a:t>
              </a:r>
              <a:r>
                <a:rPr lang="en-US" sz="2900" b="1"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Một</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lần</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khi</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được</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hỏi</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về</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thời</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gian</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sáng</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tác</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bài</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hát</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ông</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cười</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trả</a:t>
              </a:r>
              <a:r>
                <a:rPr lang="en-US" sz="2900" dirty="0">
                  <a:solidFill>
                    <a:srgbClr val="0070C0"/>
                  </a:solidFill>
                  <a:latin typeface="#9Slide05 Braxton Regular" panose="03060000000000000000" pitchFamily="66" charset="0"/>
                  <a:cs typeface="Times New Roman" panose="02020603050405020304" pitchFamily="18" charset="0"/>
                </a:rPr>
                <a:t> </a:t>
              </a:r>
              <a:r>
                <a:rPr lang="en-US" sz="2900" dirty="0" err="1">
                  <a:solidFill>
                    <a:srgbClr val="0070C0"/>
                  </a:solidFill>
                  <a:latin typeface="#9Slide05 Braxton Regular" panose="03060000000000000000" pitchFamily="66" charset="0"/>
                  <a:cs typeface="Times New Roman" panose="02020603050405020304" pitchFamily="18" charset="0"/>
                </a:rPr>
                <a:t>lời</a:t>
              </a:r>
              <a:r>
                <a:rPr lang="en-US" sz="2900" dirty="0">
                  <a:solidFill>
                    <a:srgbClr val="0070C0"/>
                  </a:solidFill>
                  <a:latin typeface="#9Slide05 Braxton Regular" panose="03060000000000000000" pitchFamily="66" charset="0"/>
                  <a:cs typeface="Times New Roman" panose="02020603050405020304" pitchFamily="18" charset="0"/>
                </a:rPr>
                <a:t>: </a:t>
              </a:r>
              <a:r>
                <a:rPr lang="vi-VN" sz="2900" b="0" i="0" dirty="0">
                  <a:solidFill>
                    <a:srgbClr val="0070C0"/>
                  </a:solidFill>
                  <a:effectLst/>
                  <a:latin typeface="#9Slide05 Braxton Regular" panose="03060000000000000000" pitchFamily="66" charset="0"/>
                </a:rPr>
                <a:t>“Tôi viết trong hai tiếng cộng cả cuộc đời! Bởi nếu không sống những ngày gian khổ, không nuôi khát vọng giải phóng dân tộc, làm sao cảm xúc có thể vỡ oà cùng ngày chiến thắng. Để có được như ngày hôm nay, chúng ta đã phải đổi bằng máu và nước mắt.".</a:t>
              </a:r>
              <a:endParaRPr lang="en-US" sz="2900" b="0" i="0" dirty="0">
                <a:solidFill>
                  <a:srgbClr val="0070C0"/>
                </a:solidFill>
                <a:effectLst/>
                <a:latin typeface="#9Slide05 Braxton Regular" panose="03060000000000000000" pitchFamily="66" charset="0"/>
              </a:endParaRPr>
            </a:p>
            <a:p>
              <a:pPr marL="139700" indent="0" algn="just">
                <a:buNone/>
              </a:pPr>
              <a:endParaRPr lang="en-US" sz="1000" b="0" i="0" dirty="0">
                <a:solidFill>
                  <a:srgbClr val="0070C0"/>
                </a:solidFill>
                <a:effectLst/>
                <a:latin typeface="#9Slide05 Braxton Regular" panose="03060000000000000000" pitchFamily="66" charset="0"/>
              </a:endParaRPr>
            </a:p>
            <a:p>
              <a:pPr marL="0" indent="0" algn="just">
                <a:buNone/>
              </a:pPr>
              <a:r>
                <a:rPr lang="vi-VN" sz="2900" b="0" i="0" dirty="0">
                  <a:solidFill>
                    <a:srgbClr val="0070C0"/>
                  </a:solidFill>
                  <a:effectLst/>
                  <a:latin typeface="#9Slide05 Braxton Regular" panose="03060000000000000000" pitchFamily="66" charset="0"/>
                </a:rPr>
                <a:t> </a:t>
              </a:r>
              <a:r>
                <a:rPr lang="en-US" sz="2900" b="0" i="0" dirty="0">
                  <a:solidFill>
                    <a:schemeClr val="tx1"/>
                  </a:solidFill>
                  <a:effectLst/>
                  <a:latin typeface="#9Slide05 Braxton Regular" panose="03060000000000000000" pitchFamily="66" charset="0"/>
                </a:rPr>
                <a:t>a/ </a:t>
              </a:r>
              <a:r>
                <a:rPr lang="en-US" sz="2900" b="0" i="0" dirty="0" err="1">
                  <a:solidFill>
                    <a:schemeClr val="tx1"/>
                  </a:solidFill>
                  <a:effectLst/>
                  <a:latin typeface="#9Slide05 Braxton Regular" panose="03060000000000000000" pitchFamily="66" charset="0"/>
                </a:rPr>
                <a:t>Gạch</a:t>
              </a:r>
              <a:r>
                <a:rPr lang="en-US" sz="2900" b="0" i="0" dirty="0">
                  <a:solidFill>
                    <a:schemeClr val="tx1"/>
                  </a:solidFill>
                  <a:effectLst/>
                  <a:latin typeface="#9Slide05 Braxton Regular" panose="03060000000000000000" pitchFamily="66" charset="0"/>
                </a:rPr>
                <a:t> 1 </a:t>
              </a:r>
              <a:r>
                <a:rPr lang="en-US" sz="2900" b="0" i="0" dirty="0" err="1">
                  <a:solidFill>
                    <a:schemeClr val="tx1"/>
                  </a:solidFill>
                  <a:effectLst/>
                  <a:latin typeface="#9Slide05 Braxton Regular" panose="03060000000000000000" pitchFamily="66" charset="0"/>
                </a:rPr>
                <a:t>gạch</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dưới</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trạng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ngữ</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của</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câu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mở</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đầu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đoạn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văn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và</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cho</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biết</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Vì</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sao</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tác</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giả</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không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cần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nêu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đích</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xác</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ngày</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tháng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như</a:t>
              </a:r>
              <a:r>
                <a:rPr lang="en-US" sz="2900" b="0" i="0" dirty="0">
                  <a:solidFill>
                    <a:schemeClr val="tx1"/>
                  </a:solidFill>
                  <a:effectLst/>
                  <a:latin typeface="#9Slide05 Braxton Regular" panose="03060000000000000000" pitchFamily="66" charset="0"/>
                </a:rPr>
                <a:t> 2 </a:t>
              </a:r>
              <a:r>
                <a:rPr lang="en-US" sz="2900" b="0" i="0" dirty="0" err="1">
                  <a:solidFill>
                    <a:schemeClr val="tx1"/>
                  </a:solidFill>
                  <a:effectLst/>
                  <a:latin typeface="#9Slide05 Braxton Regular" panose="03060000000000000000" pitchFamily="66" charset="0"/>
                </a:rPr>
                <a:t>văn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bản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trong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cùng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chủ</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điểm</a:t>
              </a:r>
              <a:r>
                <a:rPr lang="en-US" sz="2900" b="0" i="0" dirty="0">
                  <a:solidFill>
                    <a:schemeClr val="tx1"/>
                  </a:solidFill>
                  <a:effectLst/>
                  <a:latin typeface="#9Slide05 Braxton Regular" panose="03060000000000000000" pitchFamily="66" charset="0"/>
                </a:rPr>
                <a:t>?</a:t>
              </a:r>
            </a:p>
            <a:p>
              <a:pPr marL="0" indent="0" algn="just">
                <a:buNone/>
              </a:pPr>
              <a:r>
                <a:rPr lang="en-US" sz="2900" dirty="0">
                  <a:solidFill>
                    <a:schemeClr val="tx1"/>
                  </a:solidFill>
                  <a:latin typeface="#9Slide05 Braxton Regular" panose="03060000000000000000" pitchFamily="66" charset="0"/>
                </a:rPr>
                <a:t>……………………………………………………………………………………………………………………………………………………………</a:t>
              </a:r>
            </a:p>
            <a:p>
              <a:pPr marL="0" indent="0" algn="just">
                <a:buNone/>
              </a:pPr>
              <a:r>
                <a:rPr lang="en-US" sz="2900" dirty="0">
                  <a:solidFill>
                    <a:schemeClr val="tx1"/>
                  </a:solidFill>
                  <a:latin typeface="#9Slide05 Braxton Regular" panose="03060000000000000000" pitchFamily="66" charset="0"/>
                </a:rPr>
                <a:t>……………………………………………………………………………………………………………………………………………………………</a:t>
              </a:r>
              <a:endParaRPr lang="vi-VN" sz="2900" b="0" i="0" dirty="0">
                <a:solidFill>
                  <a:schemeClr val="tx1"/>
                </a:solidFill>
                <a:effectLst/>
                <a:latin typeface="#9Slide05 Braxton Regular" panose="03060000000000000000" pitchFamily="66" charset="0"/>
              </a:endParaRPr>
            </a:p>
            <a:p>
              <a:pPr marL="0" indent="0" algn="just">
                <a:buNone/>
              </a:pPr>
              <a:r>
                <a:rPr lang="en-US" sz="2900" b="0" i="0" dirty="0">
                  <a:solidFill>
                    <a:schemeClr val="tx1"/>
                  </a:solidFill>
                  <a:effectLst/>
                  <a:latin typeface="#9Slide05 Braxton Regular" panose="03060000000000000000" pitchFamily="66" charset="0"/>
                </a:rPr>
                <a:t>a/ </a:t>
              </a:r>
              <a:r>
                <a:rPr lang="en-US" sz="2900" b="0" i="0" dirty="0" err="1">
                  <a:solidFill>
                    <a:schemeClr val="tx1"/>
                  </a:solidFill>
                  <a:effectLst/>
                  <a:latin typeface="#9Slide05 Braxton Regular" panose="03060000000000000000" pitchFamily="66" charset="0"/>
                </a:rPr>
                <a:t>Gạch</a:t>
              </a:r>
              <a:r>
                <a:rPr lang="en-US" sz="2900" b="0" i="0" dirty="0">
                  <a:solidFill>
                    <a:schemeClr val="tx1"/>
                  </a:solidFill>
                  <a:effectLst/>
                  <a:latin typeface="#9Slide05 Braxton Regular" panose="03060000000000000000" pitchFamily="66" charset="0"/>
                </a:rPr>
                <a:t> 2 </a:t>
              </a:r>
              <a:r>
                <a:rPr lang="en-US" sz="2900" b="0" i="0" dirty="0" err="1">
                  <a:solidFill>
                    <a:schemeClr val="tx1"/>
                  </a:solidFill>
                  <a:effectLst/>
                  <a:latin typeface="#9Slide05 Braxton Regular" panose="03060000000000000000" pitchFamily="66" charset="0"/>
                </a:rPr>
                <a:t>gạch</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dưới</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trạng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ngữ</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của</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câu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thứ</a:t>
              </a:r>
              <a:r>
                <a:rPr lang="en-US" sz="2900" b="0" i="0" dirty="0">
                  <a:solidFill>
                    <a:schemeClr val="tx1"/>
                  </a:solidFill>
                  <a:effectLst/>
                  <a:latin typeface="#9Slide05 Braxton Regular" panose="03060000000000000000" pitchFamily="66" charset="0"/>
                </a:rPr>
                <a:t> 2 </a:t>
              </a:r>
              <a:r>
                <a:rPr lang="en-US" sz="2900" b="0" i="0" dirty="0" err="1">
                  <a:solidFill>
                    <a:schemeClr val="tx1"/>
                  </a:solidFill>
                  <a:effectLst/>
                  <a:latin typeface="#9Slide05 Braxton Regular" panose="03060000000000000000" pitchFamily="66" charset="0"/>
                </a:rPr>
                <a:t>của</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đoạn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văn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và</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cho</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biết</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Nội</a:t>
              </a:r>
              <a:r>
                <a:rPr lang="en-US" sz="2900" b="0" i="0" dirty="0">
                  <a:solidFill>
                    <a:schemeClr val="tx1"/>
                  </a:solidFill>
                  <a:effectLst/>
                  <a:latin typeface="#9Slide05 Braxton Regular" panose="03060000000000000000" pitchFamily="66" charset="0"/>
                </a:rPr>
                <a:t> dung </a:t>
              </a:r>
              <a:r>
                <a:rPr lang="en-US" sz="2900" b="0" i="0" dirty="0" err="1">
                  <a:solidFill>
                    <a:schemeClr val="tx1"/>
                  </a:solidFill>
                  <a:effectLst/>
                  <a:latin typeface="#9Slide05 Braxton Regular" panose="03060000000000000000" pitchFamily="66" charset="0"/>
                </a:rPr>
                <a:t>trạng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ngữ</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đó</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được</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giải</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thích</a:t>
              </a:r>
              <a:r>
                <a:rPr lang="en-US" sz="2900" b="0" i="0" dirty="0">
                  <a:solidFill>
                    <a:schemeClr val="tx1"/>
                  </a:solidFill>
                  <a:effectLst/>
                  <a:latin typeface="#9Slide05 Braxton Regular" panose="03060000000000000000" pitchFamily="66" charset="0"/>
                </a:rPr>
                <a:t> ở </a:t>
              </a:r>
              <a:r>
                <a:rPr lang="en-US" sz="2900" b="0" i="0" dirty="0" err="1">
                  <a:solidFill>
                    <a:schemeClr val="tx1"/>
                  </a:solidFill>
                  <a:effectLst/>
                  <a:latin typeface="#9Slide05 Braxton Regular" panose="03060000000000000000" pitchFamily="66" charset="0"/>
                </a:rPr>
                <a:t>những</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câu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tiếp</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theo</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thế</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nào</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Cách</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viết</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này</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phù</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hợp</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với</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yêu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cầu</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thể</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hiện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nghĩa</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của</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văn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bản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trình</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bày</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sự</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kiện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theo</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quan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hệ</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nguyên</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nhân-kết</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quả</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thế</a:t>
              </a:r>
              <a:r>
                <a:rPr lang="en-US" sz="2900" b="0" i="0" dirty="0">
                  <a:solidFill>
                    <a:schemeClr val="tx1"/>
                  </a:solidFill>
                  <a:effectLst/>
                  <a:latin typeface="#9Slide05 Braxton Regular" panose="03060000000000000000" pitchFamily="66" charset="0"/>
                </a:rPr>
                <a:t> </a:t>
              </a:r>
              <a:r>
                <a:rPr lang="en-US" sz="2900" b="0" i="0" dirty="0" err="1">
                  <a:solidFill>
                    <a:schemeClr val="tx1"/>
                  </a:solidFill>
                  <a:effectLst/>
                  <a:latin typeface="#9Slide05 Braxton Regular" panose="03060000000000000000" pitchFamily="66" charset="0"/>
                </a:rPr>
                <a:t>nào</a:t>
              </a:r>
              <a:r>
                <a:rPr lang="en-US" sz="2900" b="0" i="0" dirty="0">
                  <a:solidFill>
                    <a:schemeClr val="tx1"/>
                  </a:solidFill>
                  <a:effectLst/>
                  <a:latin typeface="#9Slide05 Braxton Regular" panose="03060000000000000000" pitchFamily="66" charset="0"/>
                </a:rPr>
                <a:t>?</a:t>
              </a:r>
            </a:p>
            <a:p>
              <a:pPr marL="0" indent="0" algn="just">
                <a:buNone/>
              </a:pPr>
              <a:r>
                <a:rPr lang="en-US" sz="2900" dirty="0">
                  <a:solidFill>
                    <a:schemeClr val="tx1"/>
                  </a:solidFill>
                  <a:latin typeface="#9Slide05 Braxton Regular" panose="03060000000000000000" pitchFamily="66" charset="0"/>
                </a:rPr>
                <a:t>…………………………………………………………………………………………………………………………………………………………..</a:t>
              </a:r>
            </a:p>
            <a:p>
              <a:pPr marL="0" indent="0" algn="just">
                <a:buNone/>
              </a:pPr>
              <a:r>
                <a:rPr lang="en-US" sz="2900" dirty="0">
                  <a:solidFill>
                    <a:schemeClr val="tx1"/>
                  </a:solidFill>
                  <a:latin typeface="#9Slide05 Braxton Regular" panose="03060000000000000000" pitchFamily="66" charset="0"/>
                </a:rPr>
                <a:t>…………………………………………………………………………………………………………………………………………………………..</a:t>
              </a:r>
              <a:endParaRPr lang="vi-VN" sz="2900" b="0" i="0" dirty="0">
                <a:solidFill>
                  <a:schemeClr val="tx1"/>
                </a:solidFill>
                <a:effectLst/>
                <a:latin typeface="#9Slide05 Braxton Regular" panose="03060000000000000000" pitchFamily="66" charset="0"/>
              </a:endParaRPr>
            </a:p>
          </p:txBody>
        </p:sp>
        <p:sp>
          <p:nvSpPr>
            <p:cNvPr id="6" name="Google Shape;3580;p50">
              <a:extLst>
                <a:ext uri="{FF2B5EF4-FFF2-40B4-BE49-F238E27FC236}">
                  <a16:creationId xmlns:a16="http://schemas.microsoft.com/office/drawing/2014/main" id="{AAE541CC-D545-43B8-B020-210B7351FD1A}"/>
                </a:ext>
              </a:extLst>
            </p:cNvPr>
            <p:cNvSpPr txBox="1">
              <a:spLocks/>
            </p:cNvSpPr>
            <p:nvPr/>
          </p:nvSpPr>
          <p:spPr>
            <a:xfrm>
              <a:off x="960000" y="144908"/>
              <a:ext cx="10272000" cy="7636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FF0000"/>
                  </a:solidFill>
                  <a:latin typeface="#9Slide05 SVNBulgary" pitchFamily="2" charset="0"/>
                  <a:cs typeface="#9Slide03 Arima Madurai Black" panose="00000A00000000000000" pitchFamily="2" charset="0"/>
                </a:rPr>
                <a:t>Mật</a:t>
              </a:r>
              <a:r>
                <a:rPr lang="en-US" sz="3200" dirty="0">
                  <a:solidFill>
                    <a:srgbClr val="FF0000"/>
                  </a:solidFill>
                  <a:latin typeface="#9Slide05 SVNBulgary" pitchFamily="2" charset="0"/>
                  <a:cs typeface="#9Slide03 Arima Madurai Black" panose="00000A00000000000000" pitchFamily="2" charset="0"/>
                </a:rPr>
                <a:t> </a:t>
              </a:r>
              <a:r>
                <a:rPr lang="en-US" sz="3200" dirty="0" err="1">
                  <a:solidFill>
                    <a:srgbClr val="FF0000"/>
                  </a:solidFill>
                  <a:latin typeface="#9Slide05 SVNBulgary" pitchFamily="2" charset="0"/>
                  <a:cs typeface="#9Slide03 Arima Madurai Black" panose="00000A00000000000000" pitchFamily="2" charset="0"/>
                </a:rPr>
                <a:t>thư</a:t>
              </a:r>
              <a:r>
                <a:rPr lang="en-US" sz="3200" dirty="0">
                  <a:solidFill>
                    <a:srgbClr val="FF0000"/>
                  </a:solidFill>
                  <a:latin typeface="#9Slide05 SVNBulgary" pitchFamily="2" charset="0"/>
                  <a:cs typeface="#9Slide03 Arima Madurai Black" panose="00000A00000000000000" pitchFamily="2" charset="0"/>
                </a:rPr>
                <a:t> </a:t>
              </a:r>
              <a:r>
                <a:rPr lang="en-US" sz="3200" dirty="0" err="1">
                  <a:solidFill>
                    <a:srgbClr val="FF0000"/>
                  </a:solidFill>
                  <a:latin typeface="#9Slide05 SVNBulgary" pitchFamily="2" charset="0"/>
                  <a:cs typeface="#9Slide03 Arima Madurai Black" panose="00000A00000000000000" pitchFamily="2" charset="0"/>
                </a:rPr>
                <a:t>số</a:t>
              </a:r>
              <a:r>
                <a:rPr lang="en-US" sz="3200" dirty="0">
                  <a:solidFill>
                    <a:srgbClr val="FF0000"/>
                  </a:solidFill>
                  <a:latin typeface="#9Slide05 SVNBulgary" pitchFamily="2" charset="0"/>
                  <a:cs typeface="#9Slide03 Arima Madurai Black" panose="00000A00000000000000" pitchFamily="2" charset="0"/>
                </a:rPr>
                <a:t> 3</a:t>
              </a:r>
            </a:p>
          </p:txBody>
        </p:sp>
      </p:grpSp>
    </p:spTree>
    <p:extLst>
      <p:ext uri="{BB962C8B-B14F-4D97-AF65-F5344CB8AC3E}">
        <p14:creationId xmlns:p14="http://schemas.microsoft.com/office/powerpoint/2010/main" val="3940608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1560;p44">
            <a:extLst>
              <a:ext uri="{FF2B5EF4-FFF2-40B4-BE49-F238E27FC236}">
                <a16:creationId xmlns:a16="http://schemas.microsoft.com/office/drawing/2014/main" id="{5AB429D6-6D70-48BC-888F-F94A2C1CC821}"/>
              </a:ext>
            </a:extLst>
          </p:cNvPr>
          <p:cNvGrpSpPr/>
          <p:nvPr/>
        </p:nvGrpSpPr>
        <p:grpSpPr>
          <a:xfrm>
            <a:off x="2666185" y="400544"/>
            <a:ext cx="9256923" cy="1798236"/>
            <a:chOff x="5453461" y="740076"/>
            <a:chExt cx="6942693" cy="1348677"/>
          </a:xfrm>
        </p:grpSpPr>
        <p:cxnSp>
          <p:nvCxnSpPr>
            <p:cNvPr id="17" name="Google Shape;1561;p44">
              <a:extLst>
                <a:ext uri="{FF2B5EF4-FFF2-40B4-BE49-F238E27FC236}">
                  <a16:creationId xmlns:a16="http://schemas.microsoft.com/office/drawing/2014/main" id="{53E9BA37-A290-43C6-B5B1-0AF834EE3ECA}"/>
                </a:ext>
              </a:extLst>
            </p:cNvPr>
            <p:cNvCxnSpPr>
              <a:cxnSpLocks/>
              <a:stCxn id="27" idx="7"/>
              <a:endCxn id="18" idx="3"/>
            </p:cNvCxnSpPr>
            <p:nvPr/>
          </p:nvCxnSpPr>
          <p:spPr>
            <a:xfrm rot="5400000" flipH="1" flipV="1">
              <a:off x="5579522" y="1094951"/>
              <a:ext cx="867741" cy="1119863"/>
            </a:xfrm>
            <a:prstGeom prst="bentConnector2">
              <a:avLst/>
            </a:prstGeom>
            <a:noFill/>
            <a:ln w="19050" cap="flat" cmpd="sng">
              <a:solidFill>
                <a:schemeClr val="accent1"/>
              </a:solidFill>
              <a:prstDash val="solid"/>
              <a:round/>
              <a:headEnd type="none" w="med" len="med"/>
              <a:tailEnd type="none" w="med" len="med"/>
            </a:ln>
          </p:spPr>
        </p:cxnSp>
        <p:sp>
          <p:nvSpPr>
            <p:cNvPr id="18" name="Google Shape;1562;p44">
              <a:extLst>
                <a:ext uri="{FF2B5EF4-FFF2-40B4-BE49-F238E27FC236}">
                  <a16:creationId xmlns:a16="http://schemas.microsoft.com/office/drawing/2014/main" id="{E29B182D-9172-4392-8AFF-BD7961924BE0}"/>
                </a:ext>
              </a:extLst>
            </p:cNvPr>
            <p:cNvSpPr/>
            <p:nvPr/>
          </p:nvSpPr>
          <p:spPr>
            <a:xfrm flipH="1">
              <a:off x="6573324" y="740076"/>
              <a:ext cx="5822830" cy="961870"/>
            </a:xfrm>
            <a:prstGeom prst="roundRect">
              <a:avLst>
                <a:gd name="adj" fmla="val 17667"/>
              </a:avLst>
            </a:prstGeom>
            <a:solidFill>
              <a:srgbClr val="E3F3D1"/>
            </a:solidFill>
            <a:ln>
              <a:noFill/>
            </a:ln>
          </p:spPr>
          <p:txBody>
            <a:bodyPr spcFirstLastPara="1" wrap="square" lIns="121900" tIns="121900" rIns="121900" bIns="121900" anchor="ctr" anchorCtr="0">
              <a:noAutofit/>
            </a:bodyPr>
            <a:lstStyle/>
            <a:p>
              <a:pPr algn="just"/>
              <a:r>
                <a:rPr lang="en-US" sz="3200" dirty="0" err="1">
                  <a:solidFill>
                    <a:srgbClr val="444444"/>
                  </a:solidFill>
                  <a:latin typeface="#9Slide05 Braxton Regular" panose="03060000000000000000" pitchFamily="66" charset="0"/>
                </a:rPr>
                <a:t>Trạng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ngữ</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Một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lần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khi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được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hỏi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về</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thời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gian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sáng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tác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bài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hát</a:t>
              </a:r>
              <a:r>
                <a:rPr lang="en-US" sz="3200" dirty="0">
                  <a:solidFill>
                    <a:srgbClr val="444444"/>
                  </a:solidFill>
                  <a:latin typeface="#9Slide05 Braxton Regular" panose="03060000000000000000" pitchFamily="66" charset="0"/>
                </a:rPr>
                <a:t>”</a:t>
              </a:r>
            </a:p>
          </p:txBody>
        </p:sp>
      </p:grpSp>
      <p:grpSp>
        <p:nvGrpSpPr>
          <p:cNvPr id="20" name="Google Shape;1564;p44">
            <a:extLst>
              <a:ext uri="{FF2B5EF4-FFF2-40B4-BE49-F238E27FC236}">
                <a16:creationId xmlns:a16="http://schemas.microsoft.com/office/drawing/2014/main" id="{F178321C-EEF2-47A7-AA94-AA456585A9D9}"/>
              </a:ext>
            </a:extLst>
          </p:cNvPr>
          <p:cNvGrpSpPr/>
          <p:nvPr/>
        </p:nvGrpSpPr>
        <p:grpSpPr>
          <a:xfrm>
            <a:off x="3077495" y="2173620"/>
            <a:ext cx="8845613" cy="2067871"/>
            <a:chOff x="5761944" y="1898319"/>
            <a:chExt cx="6634210" cy="1550904"/>
          </a:xfrm>
        </p:grpSpPr>
        <p:cxnSp>
          <p:nvCxnSpPr>
            <p:cNvPr id="21" name="Google Shape;1565;p44">
              <a:extLst>
                <a:ext uri="{FF2B5EF4-FFF2-40B4-BE49-F238E27FC236}">
                  <a16:creationId xmlns:a16="http://schemas.microsoft.com/office/drawing/2014/main" id="{0F48CBB8-1CA1-44A1-AD4E-BF518EA70A4D}"/>
                </a:ext>
              </a:extLst>
            </p:cNvPr>
            <p:cNvCxnSpPr>
              <a:cxnSpLocks/>
              <a:stCxn id="27" idx="6"/>
              <a:endCxn id="22" idx="3"/>
            </p:cNvCxnSpPr>
            <p:nvPr/>
          </p:nvCxnSpPr>
          <p:spPr>
            <a:xfrm>
              <a:off x="5761944" y="2673771"/>
              <a:ext cx="811381" cy="1"/>
            </a:xfrm>
            <a:prstGeom prst="straightConnector1">
              <a:avLst/>
            </a:prstGeom>
            <a:noFill/>
            <a:ln w="19050" cap="flat" cmpd="sng">
              <a:solidFill>
                <a:schemeClr val="accent2"/>
              </a:solidFill>
              <a:prstDash val="solid"/>
              <a:round/>
              <a:headEnd type="none" w="med" len="med"/>
              <a:tailEnd type="none" w="med" len="med"/>
            </a:ln>
          </p:spPr>
        </p:cxnSp>
        <p:sp>
          <p:nvSpPr>
            <p:cNvPr id="22" name="Google Shape;1566;p44">
              <a:extLst>
                <a:ext uri="{FF2B5EF4-FFF2-40B4-BE49-F238E27FC236}">
                  <a16:creationId xmlns:a16="http://schemas.microsoft.com/office/drawing/2014/main" id="{1138B772-E249-49FD-8E62-C35CDA124169}"/>
                </a:ext>
              </a:extLst>
            </p:cNvPr>
            <p:cNvSpPr/>
            <p:nvPr/>
          </p:nvSpPr>
          <p:spPr>
            <a:xfrm flipH="1">
              <a:off x="6573325" y="1898319"/>
              <a:ext cx="5822829" cy="1550904"/>
            </a:xfrm>
            <a:prstGeom prst="roundRect">
              <a:avLst>
                <a:gd name="adj" fmla="val 16064"/>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just"/>
              <a:r>
                <a:rPr lang="en-US" sz="3200" dirty="0">
                  <a:solidFill>
                    <a:srgbClr val="444444"/>
                  </a:solidFill>
                  <a:latin typeface="#9Slide05 Braxton Regular" panose="03060000000000000000" pitchFamily="66" charset="0"/>
                </a:rPr>
                <a:t>2 </a:t>
              </a:r>
              <a:r>
                <a:rPr lang="en-US" sz="3200" dirty="0" err="1">
                  <a:solidFill>
                    <a:srgbClr val="444444"/>
                  </a:solidFill>
                  <a:latin typeface="#9Slide05 Braxton Regular" panose="03060000000000000000" pitchFamily="66" charset="0"/>
                </a:rPr>
                <a:t>văn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bản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cùng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chủ</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điểm</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Hồ</a:t>
              </a:r>
              <a:r>
                <a:rPr lang="en-US" sz="3200" dirty="0">
                  <a:solidFill>
                    <a:srgbClr val="444444"/>
                  </a:solidFill>
                  <a:latin typeface="#9Slide05 Braxton Regular" panose="03060000000000000000" pitchFamily="66" charset="0"/>
                </a:rPr>
                <a:t> Chí Minh </a:t>
              </a:r>
              <a:r>
                <a:rPr lang="en-US" sz="3200" dirty="0" err="1">
                  <a:solidFill>
                    <a:srgbClr val="444444"/>
                  </a:solidFill>
                  <a:latin typeface="#9Slide05 Braxton Regular" panose="03060000000000000000" pitchFamily="66" charset="0"/>
                </a:rPr>
                <a:t>và</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Tuyên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ngôn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độc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lập</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và</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Diễn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biến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chiến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dịch</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Điện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Biên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Phủ</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thuật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lại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sự</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kiện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theo</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trật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tự</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thời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gian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đòi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hỏi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phải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chính</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xác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cụ</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thể</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về</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mặt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thời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gian</a:t>
              </a:r>
              <a:endParaRPr lang="en-US" sz="3200" dirty="0">
                <a:solidFill>
                  <a:srgbClr val="444444"/>
                </a:solidFill>
                <a:latin typeface="#9Slide05 Braxton Regular" panose="03060000000000000000" pitchFamily="66" charset="0"/>
              </a:endParaRPr>
            </a:p>
          </p:txBody>
        </p:sp>
      </p:grpSp>
      <p:grpSp>
        <p:nvGrpSpPr>
          <p:cNvPr id="78" name="Group 77">
            <a:extLst>
              <a:ext uri="{FF2B5EF4-FFF2-40B4-BE49-F238E27FC236}">
                <a16:creationId xmlns:a16="http://schemas.microsoft.com/office/drawing/2014/main" id="{22C5035F-C200-4767-8B39-E2FAABC02ACD}"/>
              </a:ext>
            </a:extLst>
          </p:cNvPr>
          <p:cNvGrpSpPr/>
          <p:nvPr/>
        </p:nvGrpSpPr>
        <p:grpSpPr>
          <a:xfrm>
            <a:off x="2666185" y="4216330"/>
            <a:ext cx="9277115" cy="2313867"/>
            <a:chOff x="2365204" y="3667844"/>
            <a:chExt cx="6957836" cy="1735401"/>
          </a:xfrm>
        </p:grpSpPr>
        <p:cxnSp>
          <p:nvCxnSpPr>
            <p:cNvPr id="3" name="Google Shape;1545;p44">
              <a:extLst>
                <a:ext uri="{FF2B5EF4-FFF2-40B4-BE49-F238E27FC236}">
                  <a16:creationId xmlns:a16="http://schemas.microsoft.com/office/drawing/2014/main" id="{C885140A-0E46-4D86-B640-5871AE3B8B7B}"/>
                </a:ext>
              </a:extLst>
            </p:cNvPr>
            <p:cNvCxnSpPr>
              <a:cxnSpLocks/>
              <a:stCxn id="27" idx="5"/>
              <a:endCxn id="25" idx="3"/>
            </p:cNvCxnSpPr>
            <p:nvPr/>
          </p:nvCxnSpPr>
          <p:spPr>
            <a:xfrm rot="16200000" flipH="1">
              <a:off x="2411097" y="3621951"/>
              <a:ext cx="1043219" cy="1135005"/>
            </a:xfrm>
            <a:prstGeom prst="bentConnector2">
              <a:avLst/>
            </a:prstGeom>
            <a:noFill/>
            <a:ln w="19050" cap="flat" cmpd="sng">
              <a:solidFill>
                <a:schemeClr val="accent1"/>
              </a:solidFill>
              <a:prstDash val="solid"/>
              <a:round/>
              <a:headEnd type="none" w="med" len="med"/>
              <a:tailEnd type="none" w="med" len="med"/>
            </a:ln>
          </p:spPr>
        </p:cxnSp>
        <p:sp>
          <p:nvSpPr>
            <p:cNvPr id="25" name="Google Shape;1547;p44">
              <a:extLst>
                <a:ext uri="{FF2B5EF4-FFF2-40B4-BE49-F238E27FC236}">
                  <a16:creationId xmlns:a16="http://schemas.microsoft.com/office/drawing/2014/main" id="{77A0C1E6-0943-4071-8BF4-C4422CEEC0F1}"/>
                </a:ext>
              </a:extLst>
            </p:cNvPr>
            <p:cNvSpPr/>
            <p:nvPr/>
          </p:nvSpPr>
          <p:spPr>
            <a:xfrm flipH="1">
              <a:off x="3500209" y="4018881"/>
              <a:ext cx="5822831" cy="1384364"/>
            </a:xfrm>
            <a:prstGeom prst="roundRect">
              <a:avLst>
                <a:gd name="adj" fmla="val 11035"/>
              </a:avLst>
            </a:prstGeom>
            <a:solidFill>
              <a:srgbClr val="EDE2F6"/>
            </a:solidFill>
            <a:ln>
              <a:noFill/>
            </a:ln>
          </p:spPr>
          <p:txBody>
            <a:bodyPr spcFirstLastPara="1" wrap="square" lIns="121900" tIns="121900" rIns="121900" bIns="121900" anchor="ctr" anchorCtr="0">
              <a:noAutofit/>
            </a:bodyPr>
            <a:lstStyle/>
            <a:p>
              <a:pPr algn="just"/>
              <a:r>
                <a:rPr lang="en-US" sz="3200" dirty="0">
                  <a:solidFill>
                    <a:srgbClr val="444444"/>
                  </a:solidFill>
                  <a:latin typeface="#9Slide05 Braxton Regular" panose="03060000000000000000" pitchFamily="66" charset="0"/>
                </a:rPr>
                <a:t>Văn </a:t>
              </a:r>
              <a:r>
                <a:rPr lang="en-US" sz="3200" dirty="0" err="1">
                  <a:solidFill>
                    <a:srgbClr val="444444"/>
                  </a:solidFill>
                  <a:latin typeface="#9Slide05 Braxton Regular" panose="03060000000000000000" pitchFamily="66" charset="0"/>
                </a:rPr>
                <a:t>bản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Phạm</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Tuyên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và</a:t>
              </a:r>
              <a:r>
                <a:rPr lang="en-US" sz="3200" dirty="0">
                  <a:solidFill>
                    <a:srgbClr val="444444"/>
                  </a:solidFill>
                  <a:latin typeface="#9Slide05 Braxton Regular" panose="03060000000000000000" pitchFamily="66" charset="0"/>
                </a:rPr>
                <a:t> ca </a:t>
              </a:r>
              <a:r>
                <a:rPr lang="en-US" sz="3200" dirty="0" err="1">
                  <a:solidFill>
                    <a:srgbClr val="444444"/>
                  </a:solidFill>
                  <a:latin typeface="#9Slide05 Braxton Regular" panose="03060000000000000000" pitchFamily="66" charset="0"/>
                </a:rPr>
                <a:t>khúc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mừng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chiến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thắng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tập</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trung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làm</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rõ</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nguyên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nhân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kết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quả</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không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cần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nêu</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đích</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xác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ngày</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tháng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như</a:t>
              </a:r>
              <a:r>
                <a:rPr lang="en-US" sz="3200" dirty="0">
                  <a:solidFill>
                    <a:srgbClr val="444444"/>
                  </a:solidFill>
                  <a:latin typeface="#9Slide05 Braxton Regular" panose="03060000000000000000" pitchFamily="66" charset="0"/>
                </a:rPr>
                <a:t> 2 </a:t>
              </a:r>
              <a:r>
                <a:rPr lang="en-US" sz="3200" dirty="0" err="1">
                  <a:solidFill>
                    <a:srgbClr val="444444"/>
                  </a:solidFill>
                  <a:latin typeface="#9Slide05 Braxton Regular" panose="03060000000000000000" pitchFamily="66" charset="0"/>
                </a:rPr>
                <a:t>văn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bản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trên</a:t>
              </a:r>
              <a:endParaRPr lang="vi-VN" sz="3200" dirty="0">
                <a:solidFill>
                  <a:srgbClr val="444444"/>
                </a:solidFill>
                <a:latin typeface="#9Slide05 Braxton Regular" panose="03060000000000000000" pitchFamily="66" charset="0"/>
              </a:endParaRPr>
            </a:p>
          </p:txBody>
        </p:sp>
      </p:grpSp>
      <p:sp>
        <p:nvSpPr>
          <p:cNvPr id="27" name="Google Shape;1546;p44">
            <a:extLst>
              <a:ext uri="{FF2B5EF4-FFF2-40B4-BE49-F238E27FC236}">
                <a16:creationId xmlns:a16="http://schemas.microsoft.com/office/drawing/2014/main" id="{AFDD4D36-E993-4238-81C3-6963A5C8B860}"/>
              </a:ext>
            </a:extLst>
          </p:cNvPr>
          <p:cNvSpPr/>
          <p:nvPr/>
        </p:nvSpPr>
        <p:spPr>
          <a:xfrm>
            <a:off x="268892" y="1780931"/>
            <a:ext cx="2808603" cy="2853248"/>
          </a:xfrm>
          <a:prstGeom prst="ellipse">
            <a:avLst/>
          </a:prstGeom>
          <a:solidFill>
            <a:srgbClr val="E1F2FF"/>
          </a:solid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8" name="Picture 107">
            <a:extLst>
              <a:ext uri="{FF2B5EF4-FFF2-40B4-BE49-F238E27FC236}">
                <a16:creationId xmlns:a16="http://schemas.microsoft.com/office/drawing/2014/main" id="{BECF61C7-36A7-4F59-BDCB-66598CE9DB1A}"/>
              </a:ext>
            </a:extLst>
          </p:cNvPr>
          <p:cNvPicPr>
            <a:picLocks noChangeAspect="1"/>
          </p:cNvPicPr>
          <p:nvPr/>
        </p:nvPicPr>
        <p:blipFill>
          <a:blip r:embed="rId3"/>
          <a:stretch>
            <a:fillRect/>
          </a:stretch>
        </p:blipFill>
        <p:spPr>
          <a:xfrm>
            <a:off x="544570" y="2078933"/>
            <a:ext cx="2257245" cy="2257245"/>
          </a:xfrm>
          <a:prstGeom prst="rect">
            <a:avLst/>
          </a:prstGeom>
        </p:spPr>
      </p:pic>
    </p:spTree>
    <p:extLst>
      <p:ext uri="{BB962C8B-B14F-4D97-AF65-F5344CB8AC3E}">
        <p14:creationId xmlns:p14="http://schemas.microsoft.com/office/powerpoint/2010/main" val="68277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heel(1)">
                                      <p:cBhvr>
                                        <p:cTn id="7" dur="2000"/>
                                        <p:tgtEl>
                                          <p:spTgt spid="10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barn(inVertical)">
                                      <p:cBhvr>
                                        <p:cTn id="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oogle Shape;1560;p44">
            <a:extLst>
              <a:ext uri="{FF2B5EF4-FFF2-40B4-BE49-F238E27FC236}">
                <a16:creationId xmlns:a16="http://schemas.microsoft.com/office/drawing/2014/main" id="{5AB429D6-6D70-48BC-888F-F94A2C1CC821}"/>
              </a:ext>
            </a:extLst>
          </p:cNvPr>
          <p:cNvGrpSpPr/>
          <p:nvPr/>
        </p:nvGrpSpPr>
        <p:grpSpPr>
          <a:xfrm>
            <a:off x="2666185" y="400544"/>
            <a:ext cx="9256923" cy="1798236"/>
            <a:chOff x="5453461" y="740076"/>
            <a:chExt cx="6942693" cy="1348677"/>
          </a:xfrm>
        </p:grpSpPr>
        <p:cxnSp>
          <p:nvCxnSpPr>
            <p:cNvPr id="17" name="Google Shape;1561;p44">
              <a:extLst>
                <a:ext uri="{FF2B5EF4-FFF2-40B4-BE49-F238E27FC236}">
                  <a16:creationId xmlns:a16="http://schemas.microsoft.com/office/drawing/2014/main" id="{53E9BA37-A290-43C6-B5B1-0AF834EE3ECA}"/>
                </a:ext>
              </a:extLst>
            </p:cNvPr>
            <p:cNvCxnSpPr>
              <a:cxnSpLocks/>
              <a:stCxn id="27" idx="7"/>
              <a:endCxn id="18" idx="3"/>
            </p:cNvCxnSpPr>
            <p:nvPr/>
          </p:nvCxnSpPr>
          <p:spPr>
            <a:xfrm rot="5400000" flipH="1" flipV="1">
              <a:off x="5579522" y="1094951"/>
              <a:ext cx="867741" cy="1119863"/>
            </a:xfrm>
            <a:prstGeom prst="bentConnector2">
              <a:avLst/>
            </a:prstGeom>
            <a:noFill/>
            <a:ln w="19050" cap="flat" cmpd="sng">
              <a:solidFill>
                <a:schemeClr val="accent1"/>
              </a:solidFill>
              <a:prstDash val="solid"/>
              <a:round/>
              <a:headEnd type="none" w="med" len="med"/>
              <a:tailEnd type="none" w="med" len="med"/>
            </a:ln>
          </p:spPr>
        </p:cxnSp>
        <p:sp>
          <p:nvSpPr>
            <p:cNvPr id="18" name="Google Shape;1562;p44">
              <a:extLst>
                <a:ext uri="{FF2B5EF4-FFF2-40B4-BE49-F238E27FC236}">
                  <a16:creationId xmlns:a16="http://schemas.microsoft.com/office/drawing/2014/main" id="{E29B182D-9172-4392-8AFF-BD7961924BE0}"/>
                </a:ext>
              </a:extLst>
            </p:cNvPr>
            <p:cNvSpPr/>
            <p:nvPr/>
          </p:nvSpPr>
          <p:spPr>
            <a:xfrm flipH="1">
              <a:off x="6573324" y="740076"/>
              <a:ext cx="5822830" cy="961870"/>
            </a:xfrm>
            <a:prstGeom prst="roundRect">
              <a:avLst>
                <a:gd name="adj" fmla="val 17667"/>
              </a:avLst>
            </a:prstGeom>
            <a:solidFill>
              <a:srgbClr val="E3F3D1"/>
            </a:solidFill>
            <a:ln>
              <a:noFill/>
            </a:ln>
          </p:spPr>
          <p:txBody>
            <a:bodyPr spcFirstLastPara="1" wrap="square" lIns="121900" tIns="121900" rIns="121900" bIns="121900" anchor="ctr" anchorCtr="0">
              <a:noAutofit/>
            </a:bodyPr>
            <a:lstStyle/>
            <a:p>
              <a:pPr algn="just"/>
              <a:r>
                <a:rPr lang="en-US" sz="3200" dirty="0" err="1">
                  <a:solidFill>
                    <a:srgbClr val="444444"/>
                  </a:solidFill>
                  <a:latin typeface="#9Slide05 Braxton Regular" panose="03060000000000000000" pitchFamily="66" charset="0"/>
                </a:rPr>
                <a:t>Trạng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ngữ</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Để</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có</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được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như</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ngày</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hôm</a:t>
              </a:r>
              <a:r>
                <a:rPr lang="en-US" sz="3200" dirty="0">
                  <a:solidFill>
                    <a:srgbClr val="444444"/>
                  </a:solidFill>
                  <a:latin typeface="#9Slide05 Braxton Regular" panose="03060000000000000000" pitchFamily="66" charset="0"/>
                </a:rPr>
                <a:t> nay”</a:t>
              </a:r>
            </a:p>
          </p:txBody>
        </p:sp>
      </p:grpSp>
      <p:grpSp>
        <p:nvGrpSpPr>
          <p:cNvPr id="20" name="Google Shape;1564;p44">
            <a:extLst>
              <a:ext uri="{FF2B5EF4-FFF2-40B4-BE49-F238E27FC236}">
                <a16:creationId xmlns:a16="http://schemas.microsoft.com/office/drawing/2014/main" id="{F178321C-EEF2-47A7-AA94-AA456585A9D9}"/>
              </a:ext>
            </a:extLst>
          </p:cNvPr>
          <p:cNvGrpSpPr/>
          <p:nvPr/>
        </p:nvGrpSpPr>
        <p:grpSpPr>
          <a:xfrm>
            <a:off x="3077495" y="2173620"/>
            <a:ext cx="8845613" cy="2067871"/>
            <a:chOff x="5761944" y="1898319"/>
            <a:chExt cx="6634210" cy="1550904"/>
          </a:xfrm>
        </p:grpSpPr>
        <p:cxnSp>
          <p:nvCxnSpPr>
            <p:cNvPr id="21" name="Google Shape;1565;p44">
              <a:extLst>
                <a:ext uri="{FF2B5EF4-FFF2-40B4-BE49-F238E27FC236}">
                  <a16:creationId xmlns:a16="http://schemas.microsoft.com/office/drawing/2014/main" id="{0F48CBB8-1CA1-44A1-AD4E-BF518EA70A4D}"/>
                </a:ext>
              </a:extLst>
            </p:cNvPr>
            <p:cNvCxnSpPr>
              <a:cxnSpLocks/>
              <a:stCxn id="27" idx="6"/>
              <a:endCxn id="22" idx="3"/>
            </p:cNvCxnSpPr>
            <p:nvPr/>
          </p:nvCxnSpPr>
          <p:spPr>
            <a:xfrm>
              <a:off x="5761944" y="2673771"/>
              <a:ext cx="811381" cy="1"/>
            </a:xfrm>
            <a:prstGeom prst="straightConnector1">
              <a:avLst/>
            </a:prstGeom>
            <a:noFill/>
            <a:ln w="19050" cap="flat" cmpd="sng">
              <a:solidFill>
                <a:schemeClr val="accent2"/>
              </a:solidFill>
              <a:prstDash val="solid"/>
              <a:round/>
              <a:headEnd type="none" w="med" len="med"/>
              <a:tailEnd type="none" w="med" len="med"/>
            </a:ln>
          </p:spPr>
        </p:cxnSp>
        <p:sp>
          <p:nvSpPr>
            <p:cNvPr id="22" name="Google Shape;1566;p44">
              <a:extLst>
                <a:ext uri="{FF2B5EF4-FFF2-40B4-BE49-F238E27FC236}">
                  <a16:creationId xmlns:a16="http://schemas.microsoft.com/office/drawing/2014/main" id="{1138B772-E249-49FD-8E62-C35CDA124169}"/>
                </a:ext>
              </a:extLst>
            </p:cNvPr>
            <p:cNvSpPr/>
            <p:nvPr/>
          </p:nvSpPr>
          <p:spPr>
            <a:xfrm flipH="1">
              <a:off x="6573325" y="1898319"/>
              <a:ext cx="5822829" cy="1550904"/>
            </a:xfrm>
            <a:prstGeom prst="roundRect">
              <a:avLst>
                <a:gd name="adj" fmla="val 16064"/>
              </a:avLst>
            </a:prstGeom>
            <a:solidFill>
              <a:schemeClr val="accent2">
                <a:lumMod val="20000"/>
                <a:lumOff val="80000"/>
              </a:schemeClr>
            </a:solidFill>
            <a:ln>
              <a:noFill/>
            </a:ln>
          </p:spPr>
          <p:txBody>
            <a:bodyPr spcFirstLastPara="1" wrap="square" lIns="121900" tIns="121900" rIns="121900" bIns="121900" anchor="ctr" anchorCtr="0">
              <a:noAutofit/>
            </a:bodyPr>
            <a:lstStyle/>
            <a:p>
              <a:pPr algn="just"/>
              <a:r>
                <a:rPr lang="en-US" sz="3200" dirty="0" err="1">
                  <a:solidFill>
                    <a:srgbClr val="444444"/>
                  </a:solidFill>
                  <a:latin typeface="#9Slide05 Braxton Regular" panose="03060000000000000000" pitchFamily="66" charset="0"/>
                </a:rPr>
                <a:t>Nội</a:t>
              </a:r>
              <a:r>
                <a:rPr lang="en-US" sz="3200" dirty="0">
                  <a:solidFill>
                    <a:srgbClr val="444444"/>
                  </a:solidFill>
                  <a:latin typeface="#9Slide05 Braxton Regular" panose="03060000000000000000" pitchFamily="66" charset="0"/>
                </a:rPr>
                <a:t> dung </a:t>
              </a:r>
              <a:r>
                <a:rPr lang="en-US" sz="3200" dirty="0" err="1">
                  <a:solidFill>
                    <a:srgbClr val="444444"/>
                  </a:solidFill>
                  <a:latin typeface="#9Slide05 Braxton Regular" panose="03060000000000000000" pitchFamily="66" charset="0"/>
                </a:rPr>
                <a:t>trạng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ngữ</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lí</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giải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cho</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mối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quan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hệ</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nguyên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nhân</a:t>
              </a:r>
              <a:r>
                <a:rPr lang="en-US" sz="3200" dirty="0">
                  <a:solidFill>
                    <a:srgbClr val="444444"/>
                  </a:solidFill>
                  <a:latin typeface="#9Slide05 Braxton Regular" panose="03060000000000000000" pitchFamily="66" charset="0"/>
                </a:rPr>
                <a:t> – </a:t>
              </a:r>
              <a:r>
                <a:rPr lang="en-US" sz="3200" dirty="0" err="1">
                  <a:solidFill>
                    <a:srgbClr val="444444"/>
                  </a:solidFill>
                  <a:latin typeface="#9Slide05 Braxton Regular" panose="03060000000000000000" pitchFamily="66" charset="0"/>
                </a:rPr>
                <a:t>kết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quả</a:t>
              </a:r>
              <a:r>
                <a:rPr lang="en-US" sz="3200" dirty="0">
                  <a:solidFill>
                    <a:srgbClr val="444444"/>
                  </a:solidFill>
                  <a:latin typeface="#9Slide05 Braxton Regular" panose="03060000000000000000" pitchFamily="66" charset="0"/>
                </a:rPr>
                <a:t> ở </a:t>
              </a:r>
              <a:r>
                <a:rPr lang="en-US" sz="3200" dirty="0" err="1">
                  <a:solidFill>
                    <a:srgbClr val="444444"/>
                  </a:solidFill>
                  <a:latin typeface="#9Slide05 Braxton Regular" panose="03060000000000000000" pitchFamily="66" charset="0"/>
                </a:rPr>
                <a:t>những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câu</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tiếp</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theo</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để</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có</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được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ngày</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hôm</a:t>
              </a:r>
              <a:r>
                <a:rPr lang="en-US" sz="3200" dirty="0">
                  <a:solidFill>
                    <a:srgbClr val="444444"/>
                  </a:solidFill>
                  <a:latin typeface="#9Slide05 Braxton Regular" panose="03060000000000000000" pitchFamily="66" charset="0"/>
                </a:rPr>
                <a:t> nay, </a:t>
              </a:r>
              <a:r>
                <a:rPr lang="en-US" sz="3200" dirty="0" err="1">
                  <a:solidFill>
                    <a:srgbClr val="444444"/>
                  </a:solidFill>
                  <a:latin typeface="#9Slide05 Braxton Regular" panose="03060000000000000000" pitchFamily="66" charset="0"/>
                </a:rPr>
                <a:t>chúng</a:t>
              </a:r>
              <a:r>
                <a:rPr lang="en-US" sz="3200" dirty="0">
                  <a:solidFill>
                    <a:srgbClr val="444444"/>
                  </a:solidFill>
                  <a:latin typeface="#9Slide05 Braxton Regular" panose="03060000000000000000" pitchFamily="66" charset="0"/>
                </a:rPr>
                <a:t> ta </a:t>
              </a:r>
              <a:r>
                <a:rPr lang="en-US" sz="3200" dirty="0" err="1">
                  <a:solidFill>
                    <a:srgbClr val="444444"/>
                  </a:solidFill>
                  <a:latin typeface="#9Slide05 Braxton Regular" panose="03060000000000000000" pitchFamily="66" charset="0"/>
                </a:rPr>
                <a:t>đã</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phải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đổi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bằng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máu</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và</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nước</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mắt</a:t>
              </a:r>
              <a:endParaRPr lang="en-US" sz="3200" dirty="0">
                <a:solidFill>
                  <a:srgbClr val="444444"/>
                </a:solidFill>
                <a:latin typeface="#9Slide05 Braxton Regular" panose="03060000000000000000" pitchFamily="66" charset="0"/>
              </a:endParaRPr>
            </a:p>
          </p:txBody>
        </p:sp>
      </p:grpSp>
      <p:grpSp>
        <p:nvGrpSpPr>
          <p:cNvPr id="78" name="Group 77">
            <a:extLst>
              <a:ext uri="{FF2B5EF4-FFF2-40B4-BE49-F238E27FC236}">
                <a16:creationId xmlns:a16="http://schemas.microsoft.com/office/drawing/2014/main" id="{22C5035F-C200-4767-8B39-E2FAABC02ACD}"/>
              </a:ext>
            </a:extLst>
          </p:cNvPr>
          <p:cNvGrpSpPr/>
          <p:nvPr/>
        </p:nvGrpSpPr>
        <p:grpSpPr>
          <a:xfrm>
            <a:off x="2666185" y="4216330"/>
            <a:ext cx="9277115" cy="2313867"/>
            <a:chOff x="2365204" y="3667844"/>
            <a:chExt cx="6957836" cy="1735401"/>
          </a:xfrm>
        </p:grpSpPr>
        <p:cxnSp>
          <p:nvCxnSpPr>
            <p:cNvPr id="3" name="Google Shape;1545;p44">
              <a:extLst>
                <a:ext uri="{FF2B5EF4-FFF2-40B4-BE49-F238E27FC236}">
                  <a16:creationId xmlns:a16="http://schemas.microsoft.com/office/drawing/2014/main" id="{C885140A-0E46-4D86-B640-5871AE3B8B7B}"/>
                </a:ext>
              </a:extLst>
            </p:cNvPr>
            <p:cNvCxnSpPr>
              <a:cxnSpLocks/>
              <a:stCxn id="27" idx="5"/>
              <a:endCxn id="25" idx="3"/>
            </p:cNvCxnSpPr>
            <p:nvPr/>
          </p:nvCxnSpPr>
          <p:spPr>
            <a:xfrm rot="16200000" flipH="1">
              <a:off x="2411097" y="3621951"/>
              <a:ext cx="1043219" cy="1135005"/>
            </a:xfrm>
            <a:prstGeom prst="bentConnector2">
              <a:avLst/>
            </a:prstGeom>
            <a:noFill/>
            <a:ln w="19050" cap="flat" cmpd="sng">
              <a:solidFill>
                <a:schemeClr val="accent1"/>
              </a:solidFill>
              <a:prstDash val="solid"/>
              <a:round/>
              <a:headEnd type="none" w="med" len="med"/>
              <a:tailEnd type="none" w="med" len="med"/>
            </a:ln>
          </p:spPr>
        </p:cxnSp>
        <p:sp>
          <p:nvSpPr>
            <p:cNvPr id="25" name="Google Shape;1547;p44">
              <a:extLst>
                <a:ext uri="{FF2B5EF4-FFF2-40B4-BE49-F238E27FC236}">
                  <a16:creationId xmlns:a16="http://schemas.microsoft.com/office/drawing/2014/main" id="{77A0C1E6-0943-4071-8BF4-C4422CEEC0F1}"/>
                </a:ext>
              </a:extLst>
            </p:cNvPr>
            <p:cNvSpPr/>
            <p:nvPr/>
          </p:nvSpPr>
          <p:spPr>
            <a:xfrm flipH="1">
              <a:off x="3500209" y="4018881"/>
              <a:ext cx="5822831" cy="1384364"/>
            </a:xfrm>
            <a:prstGeom prst="roundRect">
              <a:avLst>
                <a:gd name="adj" fmla="val 11035"/>
              </a:avLst>
            </a:prstGeom>
            <a:solidFill>
              <a:srgbClr val="EDE2F6"/>
            </a:solidFill>
            <a:ln>
              <a:noFill/>
            </a:ln>
          </p:spPr>
          <p:txBody>
            <a:bodyPr spcFirstLastPara="1" wrap="square" lIns="121900" tIns="121900" rIns="121900" bIns="121900" anchor="ctr" anchorCtr="0">
              <a:noAutofit/>
            </a:bodyPr>
            <a:lstStyle/>
            <a:p>
              <a:pPr algn="just"/>
              <a:r>
                <a:rPr lang="en-US" sz="3200" dirty="0" err="1">
                  <a:solidFill>
                    <a:srgbClr val="444444"/>
                  </a:solidFill>
                  <a:latin typeface="#9Slide05 Braxton Regular" panose="03060000000000000000" pitchFamily="66" charset="0"/>
                </a:rPr>
                <a:t>Cách</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viết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này</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phù</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hợp</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với</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yêu</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cầu</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thể</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hiện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nghĩa</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của</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văn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bản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nêu</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theo</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quan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hệ</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nguyên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nhân</a:t>
              </a:r>
              <a:r>
                <a:rPr lang="en-US" sz="3200" dirty="0">
                  <a:solidFill>
                    <a:srgbClr val="444444"/>
                  </a:solidFill>
                  <a:latin typeface="#9Slide05 Braxton Regular" panose="03060000000000000000" pitchFamily="66" charset="0"/>
                </a:rPr>
                <a:t> – </a:t>
              </a:r>
              <a:r>
                <a:rPr lang="en-US" sz="3200" dirty="0" err="1">
                  <a:solidFill>
                    <a:srgbClr val="444444"/>
                  </a:solidFill>
                  <a:latin typeface="#9Slide05 Braxton Regular" panose="03060000000000000000" pitchFamily="66" charset="0"/>
                </a:rPr>
                <a:t>kết</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quả</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trình</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bày</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sáng</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tỏ</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lí</a:t>
              </a:r>
              <a:r>
                <a:rPr lang="en-US" sz="3200" dirty="0">
                  <a:solidFill>
                    <a:srgbClr val="444444"/>
                  </a:solidFill>
                  <a:latin typeface="#9Slide05 Braxton Regular" panose="03060000000000000000" pitchFamily="66" charset="0"/>
                </a:rPr>
                <a:t> do </a:t>
              </a:r>
              <a:r>
                <a:rPr lang="en-US" sz="3200" dirty="0" err="1">
                  <a:solidFill>
                    <a:srgbClr val="444444"/>
                  </a:solidFill>
                  <a:latin typeface="#9Slide05 Braxton Regular" panose="03060000000000000000" pitchFamily="66" charset="0"/>
                </a:rPr>
                <a:t>dẫn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đến</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sự</a:t>
              </a:r>
              <a:r>
                <a:rPr lang="en-US" sz="3200" dirty="0">
                  <a:solidFill>
                    <a:srgbClr val="444444"/>
                  </a:solidFill>
                  <a:latin typeface="#9Slide05 Braxton Regular" panose="03060000000000000000" pitchFamily="66" charset="0"/>
                </a:rPr>
                <a:t> </a:t>
              </a:r>
              <a:r>
                <a:rPr lang="en-US" sz="3200" dirty="0" err="1">
                  <a:solidFill>
                    <a:srgbClr val="444444"/>
                  </a:solidFill>
                  <a:latin typeface="#9Slide05 Braxton Regular" panose="03060000000000000000" pitchFamily="66" charset="0"/>
                </a:rPr>
                <a:t>việc</a:t>
              </a:r>
              <a:endParaRPr lang="vi-VN" sz="3200" dirty="0">
                <a:solidFill>
                  <a:srgbClr val="444444"/>
                </a:solidFill>
                <a:latin typeface="#9Slide05 Braxton Regular" panose="03060000000000000000" pitchFamily="66" charset="0"/>
              </a:endParaRPr>
            </a:p>
          </p:txBody>
        </p:sp>
      </p:grpSp>
      <p:sp>
        <p:nvSpPr>
          <p:cNvPr id="27" name="Google Shape;1546;p44">
            <a:extLst>
              <a:ext uri="{FF2B5EF4-FFF2-40B4-BE49-F238E27FC236}">
                <a16:creationId xmlns:a16="http://schemas.microsoft.com/office/drawing/2014/main" id="{AFDD4D36-E993-4238-81C3-6963A5C8B860}"/>
              </a:ext>
            </a:extLst>
          </p:cNvPr>
          <p:cNvSpPr/>
          <p:nvPr/>
        </p:nvSpPr>
        <p:spPr>
          <a:xfrm>
            <a:off x="268892" y="1780931"/>
            <a:ext cx="2808603" cy="2853248"/>
          </a:xfrm>
          <a:prstGeom prst="ellipse">
            <a:avLst/>
          </a:prstGeom>
          <a:solidFill>
            <a:srgbClr val="E1F2FF"/>
          </a:solidFill>
          <a:ln w="1905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108" name="Picture 107">
            <a:extLst>
              <a:ext uri="{FF2B5EF4-FFF2-40B4-BE49-F238E27FC236}">
                <a16:creationId xmlns:a16="http://schemas.microsoft.com/office/drawing/2014/main" id="{BECF61C7-36A7-4F59-BDCB-66598CE9DB1A}"/>
              </a:ext>
            </a:extLst>
          </p:cNvPr>
          <p:cNvPicPr>
            <a:picLocks noChangeAspect="1"/>
          </p:cNvPicPr>
          <p:nvPr/>
        </p:nvPicPr>
        <p:blipFill>
          <a:blip r:embed="rId3"/>
          <a:stretch>
            <a:fillRect/>
          </a:stretch>
        </p:blipFill>
        <p:spPr>
          <a:xfrm>
            <a:off x="544570" y="2078933"/>
            <a:ext cx="2257245" cy="2257245"/>
          </a:xfrm>
          <a:prstGeom prst="rect">
            <a:avLst/>
          </a:prstGeom>
        </p:spPr>
      </p:pic>
    </p:spTree>
    <p:extLst>
      <p:ext uri="{BB962C8B-B14F-4D97-AF65-F5344CB8AC3E}">
        <p14:creationId xmlns:p14="http://schemas.microsoft.com/office/powerpoint/2010/main" val="34126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wheel(1)">
                                      <p:cBhvr>
                                        <p:cTn id="7" dur="2000"/>
                                        <p:tgtEl>
                                          <p:spTgt spid="10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barn(inVertical)">
                                      <p:cBhvr>
                                        <p:cTn id="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E0E40D-899C-47A7-8A00-7D23CD8DD983}"/>
              </a:ext>
            </a:extLst>
          </p:cNvPr>
          <p:cNvGrpSpPr/>
          <p:nvPr/>
        </p:nvGrpSpPr>
        <p:grpSpPr>
          <a:xfrm>
            <a:off x="684886" y="2062579"/>
            <a:ext cx="4151196" cy="4151196"/>
            <a:chOff x="582703" y="1015051"/>
            <a:chExt cx="3113397" cy="3113397"/>
          </a:xfrm>
        </p:grpSpPr>
        <p:pic>
          <p:nvPicPr>
            <p:cNvPr id="6" name="图片 28">
              <a:extLst>
                <a:ext uri="{FF2B5EF4-FFF2-40B4-BE49-F238E27FC236}">
                  <a16:creationId xmlns:a16="http://schemas.microsoft.com/office/drawing/2014/main" id="{BDF0E516-95AA-49D6-80C2-723675E9EFE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a:ext>
              </a:extLst>
            </a:blip>
            <a:srcRect l="7347" t="354" r="12553" b="-354"/>
            <a:stretch/>
          </p:blipFill>
          <p:spPr>
            <a:xfrm>
              <a:off x="582703" y="1015051"/>
              <a:ext cx="3113397" cy="3113397"/>
            </a:xfrm>
            <a:prstGeom prst="ellipse">
              <a:avLst/>
            </a:prstGeom>
          </p:spPr>
        </p:pic>
        <p:pic>
          <p:nvPicPr>
            <p:cNvPr id="7" name="Picture 6">
              <a:extLst>
                <a:ext uri="{FF2B5EF4-FFF2-40B4-BE49-F238E27FC236}">
                  <a16:creationId xmlns:a16="http://schemas.microsoft.com/office/drawing/2014/main" id="{F5E710A6-EF15-4D80-93B5-B3E789338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268" y="1299725"/>
              <a:ext cx="2054265" cy="2544047"/>
            </a:xfrm>
            <a:prstGeom prst="rect">
              <a:avLst/>
            </a:prstGeom>
          </p:spPr>
        </p:pic>
      </p:grpSp>
      <p:sp>
        <p:nvSpPr>
          <p:cNvPr id="8" name="TextBox 7">
            <a:extLst>
              <a:ext uri="{FF2B5EF4-FFF2-40B4-BE49-F238E27FC236}">
                <a16:creationId xmlns:a16="http://schemas.microsoft.com/office/drawing/2014/main" id="{9F793BFE-9EA4-45B6-87BA-BFC71A09AF50}"/>
              </a:ext>
            </a:extLst>
          </p:cNvPr>
          <p:cNvSpPr txBox="1"/>
          <p:nvPr/>
        </p:nvSpPr>
        <p:spPr>
          <a:xfrm>
            <a:off x="5694541" y="2020049"/>
            <a:ext cx="5940164" cy="4195700"/>
          </a:xfrm>
          <a:prstGeom prst="rect">
            <a:avLst/>
          </a:prstGeom>
          <a:noFill/>
        </p:spPr>
        <p:txBody>
          <a:bodyPr wrap="square">
            <a:spAutoFit/>
          </a:bodyPr>
          <a:lstStyle/>
          <a:p>
            <a:pPr algn="just"/>
            <a:r>
              <a:rPr lang="en-US" sz="5333" dirty="0" err="1">
                <a:solidFill>
                  <a:srgbClr val="000000"/>
                </a:solidFill>
                <a:latin typeface="#9Slide05 SVNBulgary" pitchFamily="2" charset="0"/>
                <a:ea typeface="Calibri" panose="020F0502020204030204" pitchFamily="34" charset="0"/>
              </a:rPr>
              <a:t>Viết</a:t>
            </a:r>
            <a:r>
              <a:rPr lang="en-US" sz="5333" dirty="0">
                <a:solidFill>
                  <a:srgbClr val="000000"/>
                </a:solidFill>
                <a:latin typeface="#9Slide05 SVNBulgary" pitchFamily="2" charset="0"/>
                <a:ea typeface="Calibri" panose="020F0502020204030204" pitchFamily="34" charset="0"/>
              </a:rPr>
              <a:t> 1 </a:t>
            </a:r>
            <a:r>
              <a:rPr lang="en-US" sz="5333" dirty="0" err="1">
                <a:solidFill>
                  <a:srgbClr val="000000"/>
                </a:solidFill>
                <a:latin typeface="#9Slide05 SVNBulgary" pitchFamily="2" charset="0"/>
                <a:ea typeface="Calibri" panose="020F0502020204030204" pitchFamily="34" charset="0"/>
              </a:rPr>
              <a:t>đoạn</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văn</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ngắn</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khoảng</a:t>
            </a:r>
            <a:r>
              <a:rPr lang="en-US" sz="5333" dirty="0">
                <a:solidFill>
                  <a:srgbClr val="000000"/>
                </a:solidFill>
                <a:latin typeface="#9Slide05 SVNBulgary" pitchFamily="2" charset="0"/>
                <a:ea typeface="Calibri" panose="020F0502020204030204" pitchFamily="34" charset="0"/>
              </a:rPr>
              <a:t> 4-5 </a:t>
            </a:r>
            <a:r>
              <a:rPr lang="en-US" sz="5333" dirty="0" err="1">
                <a:solidFill>
                  <a:srgbClr val="000000"/>
                </a:solidFill>
                <a:latin typeface="#9Slide05 SVNBulgary" pitchFamily="2" charset="0"/>
                <a:ea typeface="Calibri" panose="020F0502020204030204" pitchFamily="34" charset="0"/>
              </a:rPr>
              <a:t>dòng</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nói</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về</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cảm</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xúc</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của</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em</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khi</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xem</a:t>
            </a:r>
            <a:r>
              <a:rPr lang="en-US" sz="5333" dirty="0">
                <a:solidFill>
                  <a:srgbClr val="000000"/>
                </a:solidFill>
                <a:latin typeface="#9Slide05 SVNBulgary" pitchFamily="2" charset="0"/>
                <a:ea typeface="Calibri" panose="020F0502020204030204" pitchFamily="34" charset="0"/>
              </a:rPr>
              <a:t> 1 </a:t>
            </a:r>
            <a:r>
              <a:rPr lang="en-US" sz="5333" dirty="0" err="1">
                <a:solidFill>
                  <a:srgbClr val="000000"/>
                </a:solidFill>
                <a:latin typeface="#9Slide05 SVNBulgary" pitchFamily="2" charset="0"/>
                <a:ea typeface="Calibri" panose="020F0502020204030204" pitchFamily="34" charset="0"/>
              </a:rPr>
              <a:t>buổi</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biểu</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diễn</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văn</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nghệ</a:t>
            </a:r>
            <a:r>
              <a:rPr lang="en-US" sz="5333" dirty="0">
                <a:solidFill>
                  <a:srgbClr val="000000"/>
                </a:solidFill>
                <a:latin typeface="#9Slide05 SVNBulgary" pitchFamily="2" charset="0"/>
                <a:ea typeface="Calibri" panose="020F0502020204030204" pitchFamily="34" charset="0"/>
              </a:rPr>
              <a:t>/ 1 </a:t>
            </a:r>
            <a:r>
              <a:rPr lang="en-US" sz="5333" dirty="0" err="1">
                <a:solidFill>
                  <a:srgbClr val="000000"/>
                </a:solidFill>
                <a:latin typeface="#9Slide05 SVNBulgary" pitchFamily="2" charset="0"/>
                <a:ea typeface="Calibri" panose="020F0502020204030204" pitchFamily="34" charset="0"/>
              </a:rPr>
              <a:t>cuộc</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thi</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thể</a:t>
            </a:r>
            <a:r>
              <a:rPr lang="en-US" sz="5333" dirty="0">
                <a:solidFill>
                  <a:srgbClr val="000000"/>
                </a:solidFill>
                <a:latin typeface="#9Slide05 SVNBulgary" pitchFamily="2" charset="0"/>
                <a:ea typeface="Calibri" panose="020F0502020204030204" pitchFamily="34" charset="0"/>
              </a:rPr>
              <a:t> </a:t>
            </a:r>
            <a:r>
              <a:rPr lang="en-US" sz="5333" dirty="0" err="1">
                <a:solidFill>
                  <a:srgbClr val="000000"/>
                </a:solidFill>
                <a:latin typeface="#9Slide05 SVNBulgary" pitchFamily="2" charset="0"/>
                <a:ea typeface="Calibri" panose="020F0502020204030204" pitchFamily="34" charset="0"/>
              </a:rPr>
              <a:t>thao</a:t>
            </a:r>
            <a:endParaRPr lang="en-US" sz="5333" dirty="0">
              <a:latin typeface="#9Slide05 SVNBulgary" pitchFamily="2" charset="0"/>
            </a:endParaRPr>
          </a:p>
        </p:txBody>
      </p:sp>
      <p:sp>
        <p:nvSpPr>
          <p:cNvPr id="9" name="文本框 21">
            <a:extLst>
              <a:ext uri="{FF2B5EF4-FFF2-40B4-BE49-F238E27FC236}">
                <a16:creationId xmlns:a16="http://schemas.microsoft.com/office/drawing/2014/main" id="{BAD6CC7E-3523-4D69-BA31-0BA90128213A}"/>
              </a:ext>
            </a:extLst>
          </p:cNvPr>
          <p:cNvSpPr txBox="1"/>
          <p:nvPr/>
        </p:nvSpPr>
        <p:spPr>
          <a:xfrm>
            <a:off x="3078582" y="260607"/>
            <a:ext cx="6034835" cy="1446550"/>
          </a:xfrm>
          <a:prstGeom prst="rect">
            <a:avLst/>
          </a:prstGeom>
          <a:noFill/>
        </p:spPr>
        <p:txBody>
          <a:bodyPr wrap="square" rtlCol="0">
            <a:spAutoFit/>
          </a:bodyPr>
          <a:lstStyle/>
          <a:p>
            <a:pPr algn="ctr"/>
            <a:r>
              <a:rPr lang="en-US" altLang="zh-CN" sz="8800" b="1" dirty="0" err="1">
                <a:solidFill>
                  <a:srgbClr val="FF0000"/>
                </a:solidFill>
                <a:latin typeface="#9Slide05 SVNMarcel Script Pro" panose="02000000000000000000" pitchFamily="2" charset="0"/>
                <a:cs typeface="+mn-ea"/>
                <a:sym typeface="+mn-lt"/>
              </a:rPr>
              <a:t>Bài</a:t>
            </a:r>
            <a:r>
              <a:rPr lang="en-US" altLang="zh-CN" sz="8800" b="1" dirty="0">
                <a:solidFill>
                  <a:srgbClr val="FF0000"/>
                </a:solidFill>
                <a:latin typeface="#9Slide05 SVNMarcel Script Pro" panose="02000000000000000000" pitchFamily="2" charset="0"/>
                <a:cs typeface="+mn-ea"/>
                <a:sym typeface="+mn-lt"/>
              </a:rPr>
              <a:t> </a:t>
            </a:r>
            <a:r>
              <a:rPr lang="en-US" altLang="zh-CN" sz="8800" b="1" dirty="0" err="1">
                <a:solidFill>
                  <a:srgbClr val="FF0000"/>
                </a:solidFill>
                <a:latin typeface="#9Slide05 SVNMarcel Script Pro" panose="02000000000000000000" pitchFamily="2" charset="0"/>
                <a:cs typeface="+mn-ea"/>
                <a:sym typeface="+mn-lt"/>
              </a:rPr>
              <a:t>tập</a:t>
            </a:r>
            <a:r>
              <a:rPr lang="en-US" altLang="zh-CN" sz="8800" b="1" dirty="0">
                <a:solidFill>
                  <a:srgbClr val="FF0000"/>
                </a:solidFill>
                <a:latin typeface="#9Slide05 SVNMarcel Script Pro" panose="02000000000000000000" pitchFamily="2" charset="0"/>
                <a:cs typeface="+mn-ea"/>
                <a:sym typeface="+mn-lt"/>
              </a:rPr>
              <a:t> </a:t>
            </a:r>
            <a:r>
              <a:rPr lang="en-US" altLang="zh-CN" sz="8800" b="1" dirty="0" err="1">
                <a:solidFill>
                  <a:srgbClr val="FF0000"/>
                </a:solidFill>
                <a:latin typeface="#9Slide05 SVNMarcel Script Pro" panose="02000000000000000000" pitchFamily="2" charset="0"/>
                <a:cs typeface="+mn-ea"/>
                <a:sym typeface="+mn-lt"/>
              </a:rPr>
              <a:t>về</a:t>
            </a:r>
            <a:r>
              <a:rPr lang="en-US" altLang="zh-CN" sz="8800" b="1" dirty="0">
                <a:solidFill>
                  <a:srgbClr val="FF0000"/>
                </a:solidFill>
                <a:latin typeface="#9Slide05 SVNMarcel Script Pro" panose="02000000000000000000" pitchFamily="2" charset="0"/>
                <a:cs typeface="+mn-ea"/>
                <a:sym typeface="+mn-lt"/>
              </a:rPr>
              <a:t> </a:t>
            </a:r>
            <a:r>
              <a:rPr lang="en-US" altLang="zh-CN" sz="8800" b="1" dirty="0" err="1">
                <a:solidFill>
                  <a:srgbClr val="FF0000"/>
                </a:solidFill>
                <a:latin typeface="#9Slide05 SVNMarcel Script Pro" panose="02000000000000000000" pitchFamily="2" charset="0"/>
                <a:cs typeface="+mn-ea"/>
                <a:sym typeface="+mn-lt"/>
              </a:rPr>
              <a:t>nhà</a:t>
            </a:r>
            <a:endParaRPr lang="zh-CN" altLang="en-US" sz="8800" b="1" dirty="0">
              <a:solidFill>
                <a:srgbClr val="FF0000"/>
              </a:solidFill>
              <a:latin typeface="#9Slide05 SVNMarcel Script Pro" panose="02000000000000000000" pitchFamily="2" charset="0"/>
              <a:cs typeface="+mn-ea"/>
              <a:sym typeface="+mn-lt"/>
            </a:endParaRPr>
          </a:p>
        </p:txBody>
      </p:sp>
    </p:spTree>
    <p:extLst>
      <p:ext uri="{BB962C8B-B14F-4D97-AF65-F5344CB8AC3E}">
        <p14:creationId xmlns:p14="http://schemas.microsoft.com/office/powerpoint/2010/main" val="82645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9E9B86-35A9-4615-8E31-E0454ADB5FA4}"/>
              </a:ext>
            </a:extLst>
          </p:cNvPr>
          <p:cNvGrpSpPr/>
          <p:nvPr/>
        </p:nvGrpSpPr>
        <p:grpSpPr>
          <a:xfrm>
            <a:off x="926758" y="948691"/>
            <a:ext cx="11265242" cy="1333024"/>
            <a:chOff x="552450" y="491490"/>
            <a:chExt cx="11087100" cy="1333024"/>
          </a:xfrm>
        </p:grpSpPr>
        <p:sp>
          <p:nvSpPr>
            <p:cNvPr id="4" name="Rectangle: Rounded Corners 3">
              <a:extLst>
                <a:ext uri="{FF2B5EF4-FFF2-40B4-BE49-F238E27FC236}">
                  <a16:creationId xmlns:a16="http://schemas.microsoft.com/office/drawing/2014/main" id="{D5C782F2-46AB-47A5-89F3-E6C46C8552CB}"/>
                </a:ext>
              </a:extLst>
            </p:cNvPr>
            <p:cNvSpPr/>
            <p:nvPr/>
          </p:nvSpPr>
          <p:spPr>
            <a:xfrm>
              <a:off x="552450" y="491490"/>
              <a:ext cx="11087100" cy="133302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12F56B-621E-4BDF-99D3-C00B9B2EAAEA}"/>
                </a:ext>
              </a:extLst>
            </p:cNvPr>
            <p:cNvSpPr txBox="1"/>
            <p:nvPr/>
          </p:nvSpPr>
          <p:spPr>
            <a:xfrm>
              <a:off x="552450" y="741165"/>
              <a:ext cx="11087100" cy="923330"/>
            </a:xfrm>
            <a:prstGeom prst="rect">
              <a:avLst/>
            </a:prstGeom>
            <a:noFill/>
          </p:spPr>
          <p:txBody>
            <a:bodyPr wrap="square">
              <a:spAutoFit/>
            </a:bodyPr>
            <a:lstStyle/>
            <a:p>
              <a:pPr algn="ctr"/>
              <a:r>
                <a:rPr lang="en-US" sz="5400" dirty="0">
                  <a:latin typeface="#9Slide05 SVNBulgary" pitchFamily="2" charset="0"/>
                </a:rPr>
                <a:t>“….. </a:t>
              </a:r>
              <a:r>
                <a:rPr lang="en-US" sz="5400" dirty="0" err="1">
                  <a:latin typeface="#9Slide05 SVNBulgary" pitchFamily="2" charset="0"/>
                </a:rPr>
                <a:t>của</a:t>
              </a:r>
              <a:r>
                <a:rPr lang="en-US" sz="5400" dirty="0">
                  <a:latin typeface="#9Slide05 SVNBulgary" pitchFamily="2" charset="0"/>
                </a:rPr>
                <a:t> Mai </a:t>
              </a:r>
              <a:r>
                <a:rPr lang="en-US" sz="5400" dirty="0" err="1">
                  <a:latin typeface="#9Slide05 SVNBulgary" pitchFamily="2" charset="0"/>
                </a:rPr>
                <a:t>là</a:t>
              </a:r>
              <a:r>
                <a:rPr lang="en-US" sz="5400" dirty="0">
                  <a:latin typeface="#9Slide05 SVNBulgary" pitchFamily="2" charset="0"/>
                </a:rPr>
                <a:t> </a:t>
              </a:r>
              <a:r>
                <a:rPr lang="en-US" sz="5400" dirty="0" err="1">
                  <a:latin typeface="#9Slide05 SVNBulgary" pitchFamily="2" charset="0"/>
                </a:rPr>
                <a:t>không</a:t>
              </a:r>
              <a:r>
                <a:rPr lang="en-US" sz="5400" dirty="0">
                  <a:latin typeface="#9Slide05 SVNBulgary" pitchFamily="2" charset="0"/>
                </a:rPr>
                <a:t> </a:t>
              </a:r>
              <a:r>
                <a:rPr lang="en-US" sz="5400" dirty="0" err="1">
                  <a:latin typeface="#9Slide05 SVNBulgary" pitchFamily="2" charset="0"/>
                </a:rPr>
                <a:t>có</a:t>
              </a:r>
              <a:r>
                <a:rPr lang="en-US" sz="5400" dirty="0">
                  <a:latin typeface="#9Slide05 SVNBulgary" pitchFamily="2" charset="0"/>
                </a:rPr>
                <a:t> </a:t>
              </a:r>
              <a:r>
                <a:rPr lang="en-US" sz="5400" dirty="0" err="1">
                  <a:latin typeface="#9Slide05 SVNBulgary" pitchFamily="2" charset="0"/>
                </a:rPr>
                <a:t>sự</a:t>
              </a:r>
              <a:r>
                <a:rPr lang="en-US" sz="5400" dirty="0">
                  <a:latin typeface="#9Slide05 SVNBulgary" pitchFamily="2" charset="0"/>
                </a:rPr>
                <a:t> </a:t>
              </a:r>
              <a:r>
                <a:rPr lang="en-US" sz="5400" dirty="0" err="1">
                  <a:latin typeface="#9Slide05 SVNBulgary" pitchFamily="2" charset="0"/>
                </a:rPr>
                <a:t>kiên</a:t>
              </a:r>
              <a:r>
                <a:rPr lang="en-US" sz="5400" dirty="0">
                  <a:latin typeface="#9Slide05 SVNBulgary" pitchFamily="2" charset="0"/>
                </a:rPr>
                <a:t> </a:t>
              </a:r>
              <a:r>
                <a:rPr lang="en-US" sz="5400" dirty="0" err="1">
                  <a:latin typeface="#9Slide05 SVNBulgary" pitchFamily="2" charset="0"/>
                </a:rPr>
                <a:t>nhẫn</a:t>
              </a:r>
              <a:r>
                <a:rPr lang="en-US" sz="5400" dirty="0">
                  <a:latin typeface="#9Slide05 SVNBulgary" pitchFamily="2" charset="0"/>
                </a:rPr>
                <a:t>.”</a:t>
              </a:r>
            </a:p>
          </p:txBody>
        </p:sp>
      </p:grpSp>
      <p:grpSp>
        <p:nvGrpSpPr>
          <p:cNvPr id="6" name="Group 5">
            <a:extLst>
              <a:ext uri="{FF2B5EF4-FFF2-40B4-BE49-F238E27FC236}">
                <a16:creationId xmlns:a16="http://schemas.microsoft.com/office/drawing/2014/main" id="{216B4BEF-5578-4A50-AD42-94D673D70082}"/>
              </a:ext>
            </a:extLst>
          </p:cNvPr>
          <p:cNvGrpSpPr/>
          <p:nvPr/>
        </p:nvGrpSpPr>
        <p:grpSpPr>
          <a:xfrm>
            <a:off x="826768" y="3619977"/>
            <a:ext cx="3585211" cy="2122171"/>
            <a:chOff x="552450" y="491490"/>
            <a:chExt cx="11087100" cy="1333024"/>
          </a:xfrm>
        </p:grpSpPr>
        <p:sp>
          <p:nvSpPr>
            <p:cNvPr id="7" name="Rectangle: Rounded Corners 6">
              <a:extLst>
                <a:ext uri="{FF2B5EF4-FFF2-40B4-BE49-F238E27FC236}">
                  <a16:creationId xmlns:a16="http://schemas.microsoft.com/office/drawing/2014/main" id="{5A2E4D8B-3026-490B-90CA-8DF652246A26}"/>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D18209-B77F-474E-B1E4-FB6827983622}"/>
                </a:ext>
              </a:extLst>
            </p:cNvPr>
            <p:cNvSpPr txBox="1"/>
            <p:nvPr/>
          </p:nvSpPr>
          <p:spPr>
            <a:xfrm>
              <a:off x="552450" y="901184"/>
              <a:ext cx="11087100" cy="579982"/>
            </a:xfrm>
            <a:prstGeom prst="rect">
              <a:avLst/>
            </a:prstGeom>
            <a:noFill/>
          </p:spPr>
          <p:txBody>
            <a:bodyPr wrap="square">
              <a:spAutoFit/>
            </a:bodyPr>
            <a:lstStyle/>
            <a:p>
              <a:pPr algn="ctr"/>
              <a:r>
                <a:rPr lang="en-US" sz="5400" dirty="0" err="1">
                  <a:latin typeface="#9Slide05 SVNBulgary" pitchFamily="2" charset="0"/>
                </a:rPr>
                <a:t>Yếu</a:t>
              </a:r>
              <a:r>
                <a:rPr lang="en-US" sz="5400" dirty="0">
                  <a:latin typeface="#9Slide05 SVNBulgary" pitchFamily="2" charset="0"/>
                </a:rPr>
                <a:t> </a:t>
              </a:r>
              <a:r>
                <a:rPr lang="en-US" sz="5400" dirty="0" err="1">
                  <a:latin typeface="#9Slide05 SVNBulgary" pitchFamily="2" charset="0"/>
                </a:rPr>
                <a:t>điểm</a:t>
              </a:r>
              <a:endParaRPr lang="en-US" sz="5400" dirty="0">
                <a:latin typeface="#9Slide05 SVNBulgary" pitchFamily="2" charset="0"/>
              </a:endParaRPr>
            </a:p>
          </p:txBody>
        </p:sp>
      </p:grpSp>
      <p:grpSp>
        <p:nvGrpSpPr>
          <p:cNvPr id="9" name="Group 8">
            <a:extLst>
              <a:ext uri="{FF2B5EF4-FFF2-40B4-BE49-F238E27FC236}">
                <a16:creationId xmlns:a16="http://schemas.microsoft.com/office/drawing/2014/main" id="{4B0059D5-782F-431A-BFF4-1825E32CC023}"/>
              </a:ext>
            </a:extLst>
          </p:cNvPr>
          <p:cNvGrpSpPr/>
          <p:nvPr/>
        </p:nvGrpSpPr>
        <p:grpSpPr>
          <a:xfrm>
            <a:off x="7802881" y="3619977"/>
            <a:ext cx="3585211" cy="2122171"/>
            <a:chOff x="552450" y="491490"/>
            <a:chExt cx="11087100" cy="1333024"/>
          </a:xfrm>
        </p:grpSpPr>
        <p:sp>
          <p:nvSpPr>
            <p:cNvPr id="10" name="Rectangle: Rounded Corners 9">
              <a:extLst>
                <a:ext uri="{FF2B5EF4-FFF2-40B4-BE49-F238E27FC236}">
                  <a16:creationId xmlns:a16="http://schemas.microsoft.com/office/drawing/2014/main" id="{01A2FF5F-CE43-41F7-A410-73AC357E962D}"/>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E5366B-EB8B-484C-A9DE-D7B86F0F6585}"/>
                </a:ext>
              </a:extLst>
            </p:cNvPr>
            <p:cNvSpPr txBox="1"/>
            <p:nvPr/>
          </p:nvSpPr>
          <p:spPr>
            <a:xfrm>
              <a:off x="552450" y="901184"/>
              <a:ext cx="11087100" cy="579982"/>
            </a:xfrm>
            <a:prstGeom prst="rect">
              <a:avLst/>
            </a:prstGeom>
            <a:noFill/>
          </p:spPr>
          <p:txBody>
            <a:bodyPr wrap="square">
              <a:spAutoFit/>
            </a:bodyPr>
            <a:lstStyle/>
            <a:p>
              <a:pPr algn="ctr"/>
              <a:r>
                <a:rPr lang="en-US" sz="5400" dirty="0" err="1">
                  <a:latin typeface="#9Slide05 SVNBulgary" pitchFamily="2" charset="0"/>
                </a:rPr>
                <a:t>Điểm</a:t>
              </a:r>
              <a:r>
                <a:rPr lang="en-US" sz="5400" dirty="0">
                  <a:latin typeface="#9Slide05 SVNBulgary" pitchFamily="2" charset="0"/>
                </a:rPr>
                <a:t> </a:t>
              </a:r>
              <a:r>
                <a:rPr lang="en-US" sz="5400" dirty="0" err="1">
                  <a:latin typeface="#9Slide05 SVNBulgary" pitchFamily="2" charset="0"/>
                </a:rPr>
                <a:t>yếu</a:t>
              </a:r>
              <a:endParaRPr lang="en-US" sz="5400" dirty="0">
                <a:latin typeface="#9Slide05 SVNBulgary" pitchFamily="2" charset="0"/>
              </a:endParaRPr>
            </a:p>
          </p:txBody>
        </p:sp>
      </p:grpSp>
      <p:pic>
        <p:nvPicPr>
          <p:cNvPr id="12" name="Picture 11">
            <a:extLst>
              <a:ext uri="{FF2B5EF4-FFF2-40B4-BE49-F238E27FC236}">
                <a16:creationId xmlns:a16="http://schemas.microsoft.com/office/drawing/2014/main" id="{0874DDAA-D1D9-4450-A8DA-A3CC3B9A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288"/>
            <a:ext cx="2191829" cy="2191829"/>
          </a:xfrm>
          <a:prstGeom prst="rect">
            <a:avLst/>
          </a:prstGeom>
        </p:spPr>
      </p:pic>
    </p:spTree>
    <p:extLst>
      <p:ext uri="{BB962C8B-B14F-4D97-AF65-F5344CB8AC3E}">
        <p14:creationId xmlns:p14="http://schemas.microsoft.com/office/powerpoint/2010/main" val="130734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3.33333E-6 L 0.52162 0.45463 " pathEditMode="relative" rAng="0" ptsTypes="AA">
                                      <p:cBhvr>
                                        <p:cTn id="22" dur="2000" fill="hold"/>
                                        <p:tgtEl>
                                          <p:spTgt spid="12"/>
                                        </p:tgtEl>
                                        <p:attrNameLst>
                                          <p:attrName>ppt_x</p:attrName>
                                          <p:attrName>ppt_y</p:attrName>
                                        </p:attrNameLst>
                                      </p:cBhvr>
                                      <p:rCtr x="26081" y="2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9E9B86-35A9-4615-8E31-E0454ADB5FA4}"/>
              </a:ext>
            </a:extLst>
          </p:cNvPr>
          <p:cNvGrpSpPr/>
          <p:nvPr/>
        </p:nvGrpSpPr>
        <p:grpSpPr>
          <a:xfrm>
            <a:off x="2115877" y="638448"/>
            <a:ext cx="10076123" cy="1947345"/>
            <a:chOff x="552450" y="491489"/>
            <a:chExt cx="11730241" cy="2289333"/>
          </a:xfrm>
        </p:grpSpPr>
        <p:sp>
          <p:nvSpPr>
            <p:cNvPr id="4" name="Rectangle: Rounded Corners 3">
              <a:extLst>
                <a:ext uri="{FF2B5EF4-FFF2-40B4-BE49-F238E27FC236}">
                  <a16:creationId xmlns:a16="http://schemas.microsoft.com/office/drawing/2014/main" id="{D5C782F2-46AB-47A5-89F3-E6C46C8552CB}"/>
                </a:ext>
              </a:extLst>
            </p:cNvPr>
            <p:cNvSpPr/>
            <p:nvPr/>
          </p:nvSpPr>
          <p:spPr>
            <a:xfrm>
              <a:off x="552450" y="491489"/>
              <a:ext cx="11087100" cy="2289333"/>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E412F56B-621E-4BDF-99D3-C00B9B2EAAEA}"/>
                </a:ext>
              </a:extLst>
            </p:cNvPr>
            <p:cNvSpPr txBox="1"/>
            <p:nvPr/>
          </p:nvSpPr>
          <p:spPr>
            <a:xfrm>
              <a:off x="552450" y="741163"/>
              <a:ext cx="11730241" cy="1845319"/>
            </a:xfrm>
            <a:prstGeom prst="rect">
              <a:avLst/>
            </a:prstGeom>
            <a:noFill/>
          </p:spPr>
          <p:txBody>
            <a:bodyPr wrap="square">
              <a:spAutoFit/>
            </a:bodyPr>
            <a:lstStyle/>
            <a:p>
              <a:pPr algn="ctr"/>
              <a:r>
                <a:rPr lang="en-US" sz="4800" dirty="0" err="1">
                  <a:latin typeface="#9Slide05 SVNBulgary" pitchFamily="2" charset="0"/>
                </a:rPr>
                <a:t>Đường</a:t>
              </a:r>
              <a:r>
                <a:rPr lang="en-US" sz="4800" dirty="0">
                  <a:latin typeface="#9Slide05 SVNBulgary" pitchFamily="2" charset="0"/>
                </a:rPr>
                <a:t> </a:t>
              </a:r>
              <a:r>
                <a:rPr lang="en-US" sz="4800" dirty="0" err="1">
                  <a:latin typeface="#9Slide05 SVNBulgary" pitchFamily="2" charset="0"/>
                </a:rPr>
                <a:t>vô</a:t>
              </a:r>
              <a:r>
                <a:rPr lang="en-US" sz="4800" dirty="0">
                  <a:latin typeface="#9Slide05 SVNBulgary" pitchFamily="2" charset="0"/>
                </a:rPr>
                <a:t> </a:t>
              </a:r>
              <a:r>
                <a:rPr lang="en-US" sz="4800" dirty="0" err="1">
                  <a:latin typeface="#9Slide05 SVNBulgary" pitchFamily="2" charset="0"/>
                </a:rPr>
                <a:t>xứ</a:t>
              </a:r>
              <a:r>
                <a:rPr lang="en-US" sz="4800" dirty="0">
                  <a:latin typeface="#9Slide05 SVNBulgary" pitchFamily="2" charset="0"/>
                </a:rPr>
                <a:t> </a:t>
              </a:r>
              <a:r>
                <a:rPr lang="en-US" sz="4800" dirty="0" err="1">
                  <a:latin typeface="#9Slide05 SVNBulgary" pitchFamily="2" charset="0"/>
                </a:rPr>
                <a:t>Huế</a:t>
              </a:r>
              <a:r>
                <a:rPr lang="en-US" sz="4800" dirty="0">
                  <a:latin typeface="#9Slide05 SVNBulgary" pitchFamily="2" charset="0"/>
                </a:rPr>
                <a:t> …</a:t>
              </a:r>
            </a:p>
            <a:p>
              <a:pPr algn="ctr"/>
              <a:r>
                <a:rPr lang="en-US" sz="4800" dirty="0">
                  <a:latin typeface="#9Slide05 SVNBulgary" pitchFamily="2" charset="0"/>
                </a:rPr>
                <a:t>Non </a:t>
              </a:r>
              <a:r>
                <a:rPr lang="en-US" sz="4800" dirty="0" err="1">
                  <a:latin typeface="#9Slide05 SVNBulgary" pitchFamily="2" charset="0"/>
                </a:rPr>
                <a:t>xanh</a:t>
              </a:r>
              <a:r>
                <a:rPr lang="en-US" sz="4800" dirty="0">
                  <a:latin typeface="#9Slide05 SVNBulgary" pitchFamily="2" charset="0"/>
                </a:rPr>
                <a:t> </a:t>
              </a:r>
              <a:r>
                <a:rPr lang="en-US" sz="4800" dirty="0" err="1">
                  <a:latin typeface="#9Slide05 SVNBulgary" pitchFamily="2" charset="0"/>
                </a:rPr>
                <a:t>nước</a:t>
              </a:r>
              <a:r>
                <a:rPr lang="en-US" sz="4800" dirty="0">
                  <a:latin typeface="#9Slide05 SVNBulgary" pitchFamily="2" charset="0"/>
                </a:rPr>
                <a:t> </a:t>
              </a:r>
              <a:r>
                <a:rPr lang="en-US" sz="4800" dirty="0" err="1">
                  <a:latin typeface="#9Slide05 SVNBulgary" pitchFamily="2" charset="0"/>
                </a:rPr>
                <a:t>biếc</a:t>
              </a:r>
              <a:r>
                <a:rPr lang="en-US" sz="4800" dirty="0">
                  <a:latin typeface="#9Slide05 SVNBulgary" pitchFamily="2" charset="0"/>
                </a:rPr>
                <a:t> </a:t>
              </a:r>
              <a:r>
                <a:rPr lang="en-US" sz="4800" dirty="0" err="1">
                  <a:latin typeface="#9Slide05 SVNBulgary" pitchFamily="2" charset="0"/>
                </a:rPr>
                <a:t>như</a:t>
              </a:r>
              <a:r>
                <a:rPr lang="en-US" sz="4800" dirty="0">
                  <a:latin typeface="#9Slide05 SVNBulgary" pitchFamily="2" charset="0"/>
                </a:rPr>
                <a:t> </a:t>
              </a:r>
              <a:r>
                <a:rPr lang="en-US" sz="4800" dirty="0" err="1">
                  <a:latin typeface="#9Slide05 SVNBulgary" pitchFamily="2" charset="0"/>
                </a:rPr>
                <a:t>tranh</a:t>
              </a:r>
              <a:r>
                <a:rPr lang="en-US" sz="4800" dirty="0">
                  <a:latin typeface="#9Slide05 SVNBulgary" pitchFamily="2" charset="0"/>
                </a:rPr>
                <a:t> </a:t>
              </a:r>
              <a:r>
                <a:rPr lang="en-US" sz="4800" dirty="0" err="1">
                  <a:latin typeface="#9Slide05 SVNBulgary" pitchFamily="2" charset="0"/>
                </a:rPr>
                <a:t>họa</a:t>
              </a:r>
              <a:r>
                <a:rPr lang="en-US" sz="4800" dirty="0">
                  <a:latin typeface="#9Slide05 SVNBulgary" pitchFamily="2" charset="0"/>
                </a:rPr>
                <a:t> </a:t>
              </a:r>
              <a:r>
                <a:rPr lang="en-US" sz="4800" dirty="0" err="1">
                  <a:latin typeface="#9Slide05 SVNBulgary" pitchFamily="2" charset="0"/>
                </a:rPr>
                <a:t>đồ</a:t>
              </a:r>
              <a:r>
                <a:rPr lang="en-US" sz="4800" dirty="0">
                  <a:latin typeface="#9Slide05 SVNBulgary" pitchFamily="2" charset="0"/>
                </a:rPr>
                <a:t>.”</a:t>
              </a:r>
            </a:p>
          </p:txBody>
        </p:sp>
      </p:grpSp>
      <p:grpSp>
        <p:nvGrpSpPr>
          <p:cNvPr id="6" name="Group 5">
            <a:extLst>
              <a:ext uri="{FF2B5EF4-FFF2-40B4-BE49-F238E27FC236}">
                <a16:creationId xmlns:a16="http://schemas.microsoft.com/office/drawing/2014/main" id="{216B4BEF-5578-4A50-AD42-94D673D70082}"/>
              </a:ext>
            </a:extLst>
          </p:cNvPr>
          <p:cNvGrpSpPr/>
          <p:nvPr/>
        </p:nvGrpSpPr>
        <p:grpSpPr>
          <a:xfrm>
            <a:off x="826768" y="4098473"/>
            <a:ext cx="3585211" cy="1676333"/>
            <a:chOff x="552450" y="491490"/>
            <a:chExt cx="11087100" cy="1333024"/>
          </a:xfrm>
        </p:grpSpPr>
        <p:sp>
          <p:nvSpPr>
            <p:cNvPr id="7" name="Rectangle: Rounded Corners 6">
              <a:extLst>
                <a:ext uri="{FF2B5EF4-FFF2-40B4-BE49-F238E27FC236}">
                  <a16:creationId xmlns:a16="http://schemas.microsoft.com/office/drawing/2014/main" id="{5A2E4D8B-3026-490B-90CA-8DF652246A26}"/>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D18209-B77F-474E-B1E4-FB6827983622}"/>
                </a:ext>
              </a:extLst>
            </p:cNvPr>
            <p:cNvSpPr txBox="1"/>
            <p:nvPr/>
          </p:nvSpPr>
          <p:spPr>
            <a:xfrm>
              <a:off x="552450" y="901183"/>
              <a:ext cx="11087100" cy="734234"/>
            </a:xfrm>
            <a:prstGeom prst="rect">
              <a:avLst/>
            </a:prstGeom>
            <a:noFill/>
          </p:spPr>
          <p:txBody>
            <a:bodyPr wrap="square">
              <a:spAutoFit/>
            </a:bodyPr>
            <a:lstStyle/>
            <a:p>
              <a:pPr algn="ctr"/>
              <a:r>
                <a:rPr lang="en-US" sz="5400" dirty="0" err="1">
                  <a:latin typeface="#9Slide05 SVNBulgary" pitchFamily="2" charset="0"/>
                </a:rPr>
                <a:t>Quanh</a:t>
              </a:r>
              <a:r>
                <a:rPr lang="en-US" sz="5400" dirty="0">
                  <a:latin typeface="#9Slide05 SVNBulgary" pitchFamily="2" charset="0"/>
                </a:rPr>
                <a:t> </a:t>
              </a:r>
              <a:r>
                <a:rPr lang="en-US" sz="5400" dirty="0" err="1">
                  <a:latin typeface="#9Slide05 SVNBulgary" pitchFamily="2" charset="0"/>
                </a:rPr>
                <a:t>quanh</a:t>
              </a:r>
              <a:endParaRPr lang="en-US" sz="5400" dirty="0">
                <a:latin typeface="#9Slide05 SVNBulgary" pitchFamily="2" charset="0"/>
              </a:endParaRPr>
            </a:p>
          </p:txBody>
        </p:sp>
      </p:grpSp>
      <p:grpSp>
        <p:nvGrpSpPr>
          <p:cNvPr id="9" name="Group 8">
            <a:extLst>
              <a:ext uri="{FF2B5EF4-FFF2-40B4-BE49-F238E27FC236}">
                <a16:creationId xmlns:a16="http://schemas.microsoft.com/office/drawing/2014/main" id="{4B0059D5-782F-431A-BFF4-1825E32CC023}"/>
              </a:ext>
            </a:extLst>
          </p:cNvPr>
          <p:cNvGrpSpPr/>
          <p:nvPr/>
        </p:nvGrpSpPr>
        <p:grpSpPr>
          <a:xfrm>
            <a:off x="7802881" y="4098473"/>
            <a:ext cx="3585211" cy="1676333"/>
            <a:chOff x="552450" y="491490"/>
            <a:chExt cx="11087100" cy="1333024"/>
          </a:xfrm>
        </p:grpSpPr>
        <p:sp>
          <p:nvSpPr>
            <p:cNvPr id="10" name="Rectangle: Rounded Corners 9">
              <a:extLst>
                <a:ext uri="{FF2B5EF4-FFF2-40B4-BE49-F238E27FC236}">
                  <a16:creationId xmlns:a16="http://schemas.microsoft.com/office/drawing/2014/main" id="{01A2FF5F-CE43-41F7-A410-73AC357E962D}"/>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E5366B-EB8B-484C-A9DE-D7B86F0F6585}"/>
                </a:ext>
              </a:extLst>
            </p:cNvPr>
            <p:cNvSpPr txBox="1"/>
            <p:nvPr/>
          </p:nvSpPr>
          <p:spPr>
            <a:xfrm>
              <a:off x="552450" y="901183"/>
              <a:ext cx="11087100" cy="734234"/>
            </a:xfrm>
            <a:prstGeom prst="rect">
              <a:avLst/>
            </a:prstGeom>
            <a:noFill/>
          </p:spPr>
          <p:txBody>
            <a:bodyPr wrap="square">
              <a:spAutoFit/>
            </a:bodyPr>
            <a:lstStyle/>
            <a:p>
              <a:pPr algn="ctr"/>
              <a:r>
                <a:rPr lang="en-US" sz="5400" dirty="0" err="1">
                  <a:latin typeface="#9Slide05 SVNBulgary" pitchFamily="2" charset="0"/>
                </a:rPr>
                <a:t>Loanh</a:t>
              </a:r>
              <a:r>
                <a:rPr lang="en-US" sz="5400" dirty="0">
                  <a:latin typeface="#9Slide05 SVNBulgary" pitchFamily="2" charset="0"/>
                </a:rPr>
                <a:t> </a:t>
              </a:r>
              <a:r>
                <a:rPr lang="en-US" sz="5400" dirty="0" err="1">
                  <a:latin typeface="#9Slide05 SVNBulgary" pitchFamily="2" charset="0"/>
                </a:rPr>
                <a:t>quanh</a:t>
              </a:r>
              <a:endParaRPr lang="en-US" sz="5400" dirty="0">
                <a:latin typeface="#9Slide05 SVNBulgary" pitchFamily="2" charset="0"/>
              </a:endParaRPr>
            </a:p>
          </p:txBody>
        </p:sp>
      </p:grpSp>
      <p:pic>
        <p:nvPicPr>
          <p:cNvPr id="12" name="Picture 11">
            <a:extLst>
              <a:ext uri="{FF2B5EF4-FFF2-40B4-BE49-F238E27FC236}">
                <a16:creationId xmlns:a16="http://schemas.microsoft.com/office/drawing/2014/main" id="{C68E47B2-6551-458A-90D1-ECCDB7F02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1" y="567804"/>
            <a:ext cx="2191829" cy="2191829"/>
          </a:xfrm>
          <a:prstGeom prst="rect">
            <a:avLst/>
          </a:prstGeom>
        </p:spPr>
      </p:pic>
    </p:spTree>
    <p:extLst>
      <p:ext uri="{BB962C8B-B14F-4D97-AF65-F5344CB8AC3E}">
        <p14:creationId xmlns:p14="http://schemas.microsoft.com/office/powerpoint/2010/main" val="270712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70833E-6 -2.59259E-6 L 0.29401 0.37014 " pathEditMode="relative" rAng="0" ptsTypes="AA">
                                      <p:cBhvr>
                                        <p:cTn id="22" dur="2000" fill="hold"/>
                                        <p:tgtEl>
                                          <p:spTgt spid="12"/>
                                        </p:tgtEl>
                                        <p:attrNameLst>
                                          <p:attrName>ppt_x</p:attrName>
                                          <p:attrName>ppt_y</p:attrName>
                                        </p:attrNameLst>
                                      </p:cBhvr>
                                      <p:rCtr x="14701" y="18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9E9B86-35A9-4615-8E31-E0454ADB5FA4}"/>
              </a:ext>
            </a:extLst>
          </p:cNvPr>
          <p:cNvGrpSpPr/>
          <p:nvPr/>
        </p:nvGrpSpPr>
        <p:grpSpPr>
          <a:xfrm>
            <a:off x="1775639" y="948691"/>
            <a:ext cx="9906444" cy="1333024"/>
            <a:chOff x="552450" y="491490"/>
            <a:chExt cx="11087100" cy="1333024"/>
          </a:xfrm>
        </p:grpSpPr>
        <p:sp>
          <p:nvSpPr>
            <p:cNvPr id="4" name="Rectangle: Rounded Corners 3">
              <a:extLst>
                <a:ext uri="{FF2B5EF4-FFF2-40B4-BE49-F238E27FC236}">
                  <a16:creationId xmlns:a16="http://schemas.microsoft.com/office/drawing/2014/main" id="{D5C782F2-46AB-47A5-89F3-E6C46C8552CB}"/>
                </a:ext>
              </a:extLst>
            </p:cNvPr>
            <p:cNvSpPr/>
            <p:nvPr/>
          </p:nvSpPr>
          <p:spPr>
            <a:xfrm>
              <a:off x="552450" y="491490"/>
              <a:ext cx="11087100" cy="1333024"/>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12F56B-621E-4BDF-99D3-C00B9B2EAAEA}"/>
                </a:ext>
              </a:extLst>
            </p:cNvPr>
            <p:cNvSpPr txBox="1"/>
            <p:nvPr/>
          </p:nvSpPr>
          <p:spPr>
            <a:xfrm>
              <a:off x="552450" y="741165"/>
              <a:ext cx="11087100" cy="923330"/>
            </a:xfrm>
            <a:prstGeom prst="rect">
              <a:avLst/>
            </a:prstGeom>
            <a:noFill/>
          </p:spPr>
          <p:txBody>
            <a:bodyPr wrap="square">
              <a:spAutoFit/>
            </a:bodyPr>
            <a:lstStyle/>
            <a:p>
              <a:pPr algn="ctr"/>
              <a:r>
                <a:rPr lang="en-US" sz="5400" dirty="0" err="1">
                  <a:latin typeface="#9Slide05 SVNBulgary" pitchFamily="2" charset="0"/>
                </a:rPr>
                <a:t>Cái</a:t>
              </a:r>
              <a:r>
                <a:rPr lang="en-US" sz="5400" dirty="0">
                  <a:latin typeface="#9Slide05 SVNBulgary" pitchFamily="2" charset="0"/>
                </a:rPr>
                <a:t> </a:t>
              </a:r>
              <a:r>
                <a:rPr lang="en-US" sz="5400" dirty="0" err="1">
                  <a:latin typeface="#9Slide05 SVNBulgary" pitchFamily="2" charset="0"/>
                </a:rPr>
                <a:t>váy</a:t>
              </a:r>
              <a:r>
                <a:rPr lang="en-US" sz="5400" dirty="0">
                  <a:latin typeface="#9Slide05 SVNBulgary" pitchFamily="2" charset="0"/>
                </a:rPr>
                <a:t> </a:t>
              </a:r>
              <a:r>
                <a:rPr lang="en-US" sz="5400" dirty="0" err="1">
                  <a:latin typeface="#9Slide05 SVNBulgary" pitchFamily="2" charset="0"/>
                </a:rPr>
                <a:t>này</a:t>
              </a:r>
              <a:r>
                <a:rPr lang="en-US" sz="5400" dirty="0">
                  <a:latin typeface="#9Slide05 SVNBulgary" pitchFamily="2" charset="0"/>
                </a:rPr>
                <a:t> …. </a:t>
              </a:r>
              <a:r>
                <a:rPr lang="en-US" sz="5400" dirty="0" err="1">
                  <a:latin typeface="#9Slide05 SVNBulgary" pitchFamily="2" charset="0"/>
                </a:rPr>
                <a:t>nên</a:t>
              </a:r>
              <a:r>
                <a:rPr lang="en-US" sz="5400" dirty="0">
                  <a:latin typeface="#9Slide05 SVNBulgary" pitchFamily="2" charset="0"/>
                </a:rPr>
                <a:t> </a:t>
              </a:r>
              <a:r>
                <a:rPr lang="en-US" sz="5400" dirty="0" err="1">
                  <a:latin typeface="#9Slide05 SVNBulgary" pitchFamily="2" charset="0"/>
                </a:rPr>
                <a:t>tôi</a:t>
              </a:r>
              <a:r>
                <a:rPr lang="en-US" sz="5400" dirty="0">
                  <a:latin typeface="#9Slide05 SVNBulgary" pitchFamily="2" charset="0"/>
                </a:rPr>
                <a:t> </a:t>
              </a:r>
              <a:r>
                <a:rPr lang="en-US" sz="5400" dirty="0" err="1">
                  <a:latin typeface="#9Slide05 SVNBulgary" pitchFamily="2" charset="0"/>
                </a:rPr>
                <a:t>sẽ</a:t>
              </a:r>
              <a:r>
                <a:rPr lang="en-US" sz="5400" dirty="0">
                  <a:latin typeface="#9Slide05 SVNBulgary" pitchFamily="2" charset="0"/>
                </a:rPr>
                <a:t> </a:t>
              </a:r>
              <a:r>
                <a:rPr lang="en-US" sz="5400" dirty="0" err="1">
                  <a:latin typeface="#9Slide05 SVNBulgary" pitchFamily="2" charset="0"/>
                </a:rPr>
                <a:t>mua</a:t>
              </a:r>
              <a:r>
                <a:rPr lang="en-US" sz="5400" dirty="0">
                  <a:latin typeface="#9Slide05 SVNBulgary" pitchFamily="2" charset="0"/>
                </a:rPr>
                <a:t> </a:t>
              </a:r>
              <a:r>
                <a:rPr lang="en-US" sz="5400" dirty="0" err="1">
                  <a:latin typeface="#9Slide05 SVNBulgary" pitchFamily="2" charset="0"/>
                </a:rPr>
                <a:t>nó</a:t>
              </a:r>
              <a:r>
                <a:rPr lang="en-US" sz="5400" dirty="0">
                  <a:latin typeface="#9Slide05 SVNBulgary" pitchFamily="2" charset="0"/>
                </a:rPr>
                <a:t>.</a:t>
              </a:r>
            </a:p>
          </p:txBody>
        </p:sp>
      </p:grpSp>
      <p:grpSp>
        <p:nvGrpSpPr>
          <p:cNvPr id="6" name="Group 5">
            <a:extLst>
              <a:ext uri="{FF2B5EF4-FFF2-40B4-BE49-F238E27FC236}">
                <a16:creationId xmlns:a16="http://schemas.microsoft.com/office/drawing/2014/main" id="{216B4BEF-5578-4A50-AD42-94D673D70082}"/>
              </a:ext>
            </a:extLst>
          </p:cNvPr>
          <p:cNvGrpSpPr/>
          <p:nvPr/>
        </p:nvGrpSpPr>
        <p:grpSpPr>
          <a:xfrm>
            <a:off x="826768" y="3619977"/>
            <a:ext cx="3585211" cy="2122171"/>
            <a:chOff x="552450" y="491490"/>
            <a:chExt cx="11087100" cy="1333024"/>
          </a:xfrm>
        </p:grpSpPr>
        <p:sp>
          <p:nvSpPr>
            <p:cNvPr id="7" name="Rectangle: Rounded Corners 6">
              <a:extLst>
                <a:ext uri="{FF2B5EF4-FFF2-40B4-BE49-F238E27FC236}">
                  <a16:creationId xmlns:a16="http://schemas.microsoft.com/office/drawing/2014/main" id="{5A2E4D8B-3026-490B-90CA-8DF652246A26}"/>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D18209-B77F-474E-B1E4-FB6827983622}"/>
                </a:ext>
              </a:extLst>
            </p:cNvPr>
            <p:cNvSpPr txBox="1"/>
            <p:nvPr/>
          </p:nvSpPr>
          <p:spPr>
            <a:xfrm>
              <a:off x="552450" y="901184"/>
              <a:ext cx="11087100" cy="579982"/>
            </a:xfrm>
            <a:prstGeom prst="rect">
              <a:avLst/>
            </a:prstGeom>
            <a:noFill/>
          </p:spPr>
          <p:txBody>
            <a:bodyPr wrap="square">
              <a:spAutoFit/>
            </a:bodyPr>
            <a:lstStyle/>
            <a:p>
              <a:pPr algn="ctr"/>
              <a:r>
                <a:rPr lang="en-US" sz="5400" dirty="0" err="1">
                  <a:latin typeface="#9Slide05 SVNBulgary" pitchFamily="2" charset="0"/>
                </a:rPr>
                <a:t>Đẹp</a:t>
              </a:r>
              <a:r>
                <a:rPr lang="en-US" sz="5400" dirty="0">
                  <a:latin typeface="#9Slide05 SVNBulgary" pitchFamily="2" charset="0"/>
                </a:rPr>
                <a:t> </a:t>
              </a:r>
              <a:r>
                <a:rPr lang="en-US" sz="5400" dirty="0" err="1">
                  <a:latin typeface="#9Slide05 SVNBulgary" pitchFamily="2" charset="0"/>
                </a:rPr>
                <a:t>nhưng</a:t>
              </a:r>
              <a:r>
                <a:rPr lang="en-US" sz="5400" dirty="0">
                  <a:latin typeface="#9Slide05 SVNBulgary" pitchFamily="2" charset="0"/>
                </a:rPr>
                <a:t> </a:t>
              </a:r>
              <a:r>
                <a:rPr lang="en-US" sz="5400" dirty="0" err="1">
                  <a:latin typeface="#9Slide05 SVNBulgary" pitchFamily="2" charset="0"/>
                </a:rPr>
                <a:t>đắt</a:t>
              </a:r>
              <a:endParaRPr lang="en-US" sz="5400" dirty="0">
                <a:latin typeface="#9Slide05 SVNBulgary" pitchFamily="2" charset="0"/>
              </a:endParaRPr>
            </a:p>
          </p:txBody>
        </p:sp>
      </p:grpSp>
      <p:grpSp>
        <p:nvGrpSpPr>
          <p:cNvPr id="9" name="Group 8">
            <a:extLst>
              <a:ext uri="{FF2B5EF4-FFF2-40B4-BE49-F238E27FC236}">
                <a16:creationId xmlns:a16="http://schemas.microsoft.com/office/drawing/2014/main" id="{4B0059D5-782F-431A-BFF4-1825E32CC023}"/>
              </a:ext>
            </a:extLst>
          </p:cNvPr>
          <p:cNvGrpSpPr/>
          <p:nvPr/>
        </p:nvGrpSpPr>
        <p:grpSpPr>
          <a:xfrm>
            <a:off x="7802881" y="3619977"/>
            <a:ext cx="3585211" cy="2122171"/>
            <a:chOff x="552450" y="491490"/>
            <a:chExt cx="11087100" cy="1333024"/>
          </a:xfrm>
        </p:grpSpPr>
        <p:sp>
          <p:nvSpPr>
            <p:cNvPr id="10" name="Rectangle: Rounded Corners 9">
              <a:extLst>
                <a:ext uri="{FF2B5EF4-FFF2-40B4-BE49-F238E27FC236}">
                  <a16:creationId xmlns:a16="http://schemas.microsoft.com/office/drawing/2014/main" id="{01A2FF5F-CE43-41F7-A410-73AC357E962D}"/>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E5366B-EB8B-484C-A9DE-D7B86F0F6585}"/>
                </a:ext>
              </a:extLst>
            </p:cNvPr>
            <p:cNvSpPr txBox="1"/>
            <p:nvPr/>
          </p:nvSpPr>
          <p:spPr>
            <a:xfrm>
              <a:off x="552450" y="901184"/>
              <a:ext cx="11087100" cy="579982"/>
            </a:xfrm>
            <a:prstGeom prst="rect">
              <a:avLst/>
            </a:prstGeom>
            <a:noFill/>
          </p:spPr>
          <p:txBody>
            <a:bodyPr wrap="square">
              <a:spAutoFit/>
            </a:bodyPr>
            <a:lstStyle/>
            <a:p>
              <a:pPr algn="ctr"/>
              <a:r>
                <a:rPr lang="en-US" sz="5400" dirty="0" err="1">
                  <a:latin typeface="#9Slide05 SVNBulgary" pitchFamily="2" charset="0"/>
                </a:rPr>
                <a:t>Đắt</a:t>
              </a:r>
              <a:r>
                <a:rPr lang="en-US" sz="5400" dirty="0">
                  <a:latin typeface="#9Slide05 SVNBulgary" pitchFamily="2" charset="0"/>
                </a:rPr>
                <a:t> </a:t>
              </a:r>
              <a:r>
                <a:rPr lang="en-US" sz="5400" dirty="0" err="1">
                  <a:latin typeface="#9Slide05 SVNBulgary" pitchFamily="2" charset="0"/>
                </a:rPr>
                <a:t>nhưng</a:t>
              </a:r>
              <a:r>
                <a:rPr lang="en-US" sz="5400" dirty="0">
                  <a:latin typeface="#9Slide05 SVNBulgary" pitchFamily="2" charset="0"/>
                </a:rPr>
                <a:t> </a:t>
              </a:r>
              <a:r>
                <a:rPr lang="en-US" sz="5400" dirty="0" err="1">
                  <a:latin typeface="#9Slide05 SVNBulgary" pitchFamily="2" charset="0"/>
                </a:rPr>
                <a:t>đẹp</a:t>
              </a:r>
              <a:endParaRPr lang="en-US" sz="5400" dirty="0">
                <a:latin typeface="#9Slide05 SVNBulgary" pitchFamily="2" charset="0"/>
              </a:endParaRPr>
            </a:p>
          </p:txBody>
        </p:sp>
      </p:grpSp>
      <p:pic>
        <p:nvPicPr>
          <p:cNvPr id="12" name="Picture 11">
            <a:extLst>
              <a:ext uri="{FF2B5EF4-FFF2-40B4-BE49-F238E27FC236}">
                <a16:creationId xmlns:a16="http://schemas.microsoft.com/office/drawing/2014/main" id="{0874DDAA-D1D9-4450-A8DA-A3CC3B9A0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9288"/>
            <a:ext cx="2191829" cy="2191829"/>
          </a:xfrm>
          <a:prstGeom prst="rect">
            <a:avLst/>
          </a:prstGeom>
        </p:spPr>
      </p:pic>
    </p:spTree>
    <p:extLst>
      <p:ext uri="{BB962C8B-B14F-4D97-AF65-F5344CB8AC3E}">
        <p14:creationId xmlns:p14="http://schemas.microsoft.com/office/powerpoint/2010/main" val="74814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3.33333E-6 L 0.52162 0.45463 " pathEditMode="relative" rAng="0" ptsTypes="AA">
                                      <p:cBhvr>
                                        <p:cTn id="22" dur="2000" fill="hold"/>
                                        <p:tgtEl>
                                          <p:spTgt spid="12"/>
                                        </p:tgtEl>
                                        <p:attrNameLst>
                                          <p:attrName>ppt_x</p:attrName>
                                          <p:attrName>ppt_y</p:attrName>
                                        </p:attrNameLst>
                                      </p:cBhvr>
                                      <p:rCtr x="26081" y="2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9E9B86-35A9-4615-8E31-E0454ADB5FA4}"/>
              </a:ext>
            </a:extLst>
          </p:cNvPr>
          <p:cNvGrpSpPr/>
          <p:nvPr/>
        </p:nvGrpSpPr>
        <p:grpSpPr>
          <a:xfrm>
            <a:off x="2115876" y="638448"/>
            <a:ext cx="9523674" cy="1947345"/>
            <a:chOff x="552449" y="491489"/>
            <a:chExt cx="11087101" cy="2289333"/>
          </a:xfrm>
        </p:grpSpPr>
        <p:sp>
          <p:nvSpPr>
            <p:cNvPr id="4" name="Rectangle: Rounded Corners 3">
              <a:extLst>
                <a:ext uri="{FF2B5EF4-FFF2-40B4-BE49-F238E27FC236}">
                  <a16:creationId xmlns:a16="http://schemas.microsoft.com/office/drawing/2014/main" id="{D5C782F2-46AB-47A5-89F3-E6C46C8552CB}"/>
                </a:ext>
              </a:extLst>
            </p:cNvPr>
            <p:cNvSpPr/>
            <p:nvPr/>
          </p:nvSpPr>
          <p:spPr>
            <a:xfrm>
              <a:off x="552450" y="491489"/>
              <a:ext cx="11087100" cy="2289333"/>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extBox 2">
              <a:extLst>
                <a:ext uri="{FF2B5EF4-FFF2-40B4-BE49-F238E27FC236}">
                  <a16:creationId xmlns:a16="http://schemas.microsoft.com/office/drawing/2014/main" id="{E412F56B-621E-4BDF-99D3-C00B9B2EAAEA}"/>
                </a:ext>
              </a:extLst>
            </p:cNvPr>
            <p:cNvSpPr txBox="1"/>
            <p:nvPr/>
          </p:nvSpPr>
          <p:spPr>
            <a:xfrm>
              <a:off x="552449" y="1014340"/>
              <a:ext cx="11087100" cy="976935"/>
            </a:xfrm>
            <a:prstGeom prst="rect">
              <a:avLst/>
            </a:prstGeom>
            <a:noFill/>
          </p:spPr>
          <p:txBody>
            <a:bodyPr wrap="square">
              <a:spAutoFit/>
            </a:bodyPr>
            <a:lstStyle/>
            <a:p>
              <a:pPr algn="ctr"/>
              <a:r>
                <a:rPr lang="en-US" sz="4800" dirty="0">
                  <a:latin typeface="#9Slide05 SVNBulgary" pitchFamily="2" charset="0"/>
                </a:rPr>
                <a:t>Anh </a:t>
              </a:r>
              <a:r>
                <a:rPr lang="en-US" sz="4800" dirty="0" err="1">
                  <a:latin typeface="#9Slide05 SVNBulgary" pitchFamily="2" charset="0"/>
                </a:rPr>
                <a:t>chiến</a:t>
              </a:r>
              <a:r>
                <a:rPr lang="en-US" sz="4800" dirty="0">
                  <a:latin typeface="#9Slide05 SVNBulgary" pitchFamily="2" charset="0"/>
                </a:rPr>
                <a:t> </a:t>
              </a:r>
              <a:r>
                <a:rPr lang="en-US" sz="4800" dirty="0" err="1">
                  <a:latin typeface="#9Slide05 SVNBulgary" pitchFamily="2" charset="0"/>
                </a:rPr>
                <a:t>sĩ</a:t>
              </a:r>
              <a:r>
                <a:rPr lang="en-US" sz="4800" dirty="0">
                  <a:latin typeface="#9Slide05 SVNBulgary" pitchFamily="2" charset="0"/>
                </a:rPr>
                <a:t> </a:t>
              </a:r>
              <a:r>
                <a:rPr lang="en-US" sz="4800" dirty="0" err="1">
                  <a:latin typeface="#9Slide05 SVNBulgary" pitchFamily="2" charset="0"/>
                </a:rPr>
                <a:t>ấy</a:t>
              </a:r>
              <a:r>
                <a:rPr lang="en-US" sz="4800" dirty="0">
                  <a:latin typeface="#9Slide05 SVNBulgary" pitchFamily="2" charset="0"/>
                </a:rPr>
                <a:t> </a:t>
              </a:r>
              <a:r>
                <a:rPr lang="en-US" sz="4800" dirty="0" err="1">
                  <a:latin typeface="#9Slide05 SVNBulgary" pitchFamily="2" charset="0"/>
                </a:rPr>
                <a:t>đã</a:t>
              </a:r>
              <a:r>
                <a:rPr lang="en-US" sz="4800" dirty="0">
                  <a:latin typeface="#9Slide05 SVNBulgary" pitchFamily="2" charset="0"/>
                </a:rPr>
                <a:t> … </a:t>
              </a:r>
              <a:r>
                <a:rPr lang="en-US" sz="4800" dirty="0" err="1">
                  <a:latin typeface="#9Slide05 SVNBulgary" pitchFamily="2" charset="0"/>
                </a:rPr>
                <a:t>trong</a:t>
              </a:r>
              <a:r>
                <a:rPr lang="en-US" sz="4800" dirty="0">
                  <a:latin typeface="#9Slide05 SVNBulgary" pitchFamily="2" charset="0"/>
                </a:rPr>
                <a:t> </a:t>
              </a:r>
              <a:r>
                <a:rPr lang="en-US" sz="4800" dirty="0" err="1">
                  <a:latin typeface="#9Slide05 SVNBulgary" pitchFamily="2" charset="0"/>
                </a:rPr>
                <a:t>trận</a:t>
              </a:r>
              <a:r>
                <a:rPr lang="en-US" sz="4800" dirty="0">
                  <a:latin typeface="#9Slide05 SVNBulgary" pitchFamily="2" charset="0"/>
                </a:rPr>
                <a:t> </a:t>
              </a:r>
              <a:r>
                <a:rPr lang="en-US" sz="4800" dirty="0" err="1">
                  <a:latin typeface="#9Slide05 SVNBulgary" pitchFamily="2" charset="0"/>
                </a:rPr>
                <a:t>chiến</a:t>
              </a:r>
              <a:r>
                <a:rPr lang="en-US" sz="4800" dirty="0">
                  <a:latin typeface="#9Slide05 SVNBulgary" pitchFamily="2" charset="0"/>
                </a:rPr>
                <a:t>.</a:t>
              </a:r>
            </a:p>
          </p:txBody>
        </p:sp>
      </p:grpSp>
      <p:grpSp>
        <p:nvGrpSpPr>
          <p:cNvPr id="6" name="Group 5">
            <a:extLst>
              <a:ext uri="{FF2B5EF4-FFF2-40B4-BE49-F238E27FC236}">
                <a16:creationId xmlns:a16="http://schemas.microsoft.com/office/drawing/2014/main" id="{216B4BEF-5578-4A50-AD42-94D673D70082}"/>
              </a:ext>
            </a:extLst>
          </p:cNvPr>
          <p:cNvGrpSpPr/>
          <p:nvPr/>
        </p:nvGrpSpPr>
        <p:grpSpPr>
          <a:xfrm>
            <a:off x="974361" y="4098473"/>
            <a:ext cx="3437618" cy="1676333"/>
            <a:chOff x="552450" y="491490"/>
            <a:chExt cx="11087100" cy="1333024"/>
          </a:xfrm>
        </p:grpSpPr>
        <p:sp>
          <p:nvSpPr>
            <p:cNvPr id="7" name="Rectangle: Rounded Corners 6">
              <a:extLst>
                <a:ext uri="{FF2B5EF4-FFF2-40B4-BE49-F238E27FC236}">
                  <a16:creationId xmlns:a16="http://schemas.microsoft.com/office/drawing/2014/main" id="{5A2E4D8B-3026-490B-90CA-8DF652246A26}"/>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ED18209-B77F-474E-B1E4-FB6827983622}"/>
                </a:ext>
              </a:extLst>
            </p:cNvPr>
            <p:cNvSpPr txBox="1"/>
            <p:nvPr/>
          </p:nvSpPr>
          <p:spPr>
            <a:xfrm>
              <a:off x="552450" y="805823"/>
              <a:ext cx="11087100" cy="734234"/>
            </a:xfrm>
            <a:prstGeom prst="rect">
              <a:avLst/>
            </a:prstGeom>
            <a:noFill/>
          </p:spPr>
          <p:txBody>
            <a:bodyPr wrap="square">
              <a:spAutoFit/>
            </a:bodyPr>
            <a:lstStyle/>
            <a:p>
              <a:pPr algn="ctr"/>
              <a:r>
                <a:rPr lang="en-US" sz="5400" dirty="0">
                  <a:latin typeface="#9Slide05 SVNBulgary" pitchFamily="2" charset="0"/>
                </a:rPr>
                <a:t>Hi </a:t>
              </a:r>
              <a:r>
                <a:rPr lang="en-US" sz="5400" dirty="0" err="1">
                  <a:latin typeface="#9Slide05 SVNBulgary" pitchFamily="2" charset="0"/>
                </a:rPr>
                <a:t>sinh</a:t>
              </a:r>
              <a:endParaRPr lang="en-US" sz="5400" dirty="0">
                <a:latin typeface="#9Slide05 SVNBulgary" pitchFamily="2" charset="0"/>
              </a:endParaRPr>
            </a:p>
          </p:txBody>
        </p:sp>
      </p:grpSp>
      <p:grpSp>
        <p:nvGrpSpPr>
          <p:cNvPr id="9" name="Group 8">
            <a:extLst>
              <a:ext uri="{FF2B5EF4-FFF2-40B4-BE49-F238E27FC236}">
                <a16:creationId xmlns:a16="http://schemas.microsoft.com/office/drawing/2014/main" id="{4B0059D5-782F-431A-BFF4-1825E32CC023}"/>
              </a:ext>
            </a:extLst>
          </p:cNvPr>
          <p:cNvGrpSpPr/>
          <p:nvPr/>
        </p:nvGrpSpPr>
        <p:grpSpPr>
          <a:xfrm>
            <a:off x="7914933" y="4098473"/>
            <a:ext cx="3437618" cy="1676333"/>
            <a:chOff x="552450" y="491490"/>
            <a:chExt cx="11087100" cy="1333024"/>
          </a:xfrm>
        </p:grpSpPr>
        <p:sp>
          <p:nvSpPr>
            <p:cNvPr id="10" name="Rectangle: Rounded Corners 9">
              <a:extLst>
                <a:ext uri="{FF2B5EF4-FFF2-40B4-BE49-F238E27FC236}">
                  <a16:creationId xmlns:a16="http://schemas.microsoft.com/office/drawing/2014/main" id="{01A2FF5F-CE43-41F7-A410-73AC357E962D}"/>
                </a:ext>
              </a:extLst>
            </p:cNvPr>
            <p:cNvSpPr/>
            <p:nvPr/>
          </p:nvSpPr>
          <p:spPr>
            <a:xfrm>
              <a:off x="552450" y="491490"/>
              <a:ext cx="11087100" cy="1333024"/>
            </a:xfrm>
            <a:prstGeom prst="roundRect">
              <a:avLst>
                <a:gd name="adj" fmla="val 24686"/>
              </a:avLst>
            </a:prstGeom>
            <a:solidFill>
              <a:srgbClr val="C9E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8E5366B-EB8B-484C-A9DE-D7B86F0F6585}"/>
                </a:ext>
              </a:extLst>
            </p:cNvPr>
            <p:cNvSpPr txBox="1"/>
            <p:nvPr/>
          </p:nvSpPr>
          <p:spPr>
            <a:xfrm>
              <a:off x="552450" y="805823"/>
              <a:ext cx="11087100" cy="734234"/>
            </a:xfrm>
            <a:prstGeom prst="rect">
              <a:avLst/>
            </a:prstGeom>
            <a:noFill/>
          </p:spPr>
          <p:txBody>
            <a:bodyPr wrap="square">
              <a:spAutoFit/>
            </a:bodyPr>
            <a:lstStyle/>
            <a:p>
              <a:pPr algn="ctr"/>
              <a:r>
                <a:rPr lang="en-US" sz="5400" dirty="0" err="1">
                  <a:latin typeface="#9Slide05 SVNBulgary" pitchFamily="2" charset="0"/>
                </a:rPr>
                <a:t>Chết</a:t>
              </a:r>
              <a:endParaRPr lang="en-US" sz="5400" dirty="0">
                <a:latin typeface="#9Slide05 SVNBulgary" pitchFamily="2" charset="0"/>
              </a:endParaRPr>
            </a:p>
          </p:txBody>
        </p:sp>
      </p:grpSp>
      <p:pic>
        <p:nvPicPr>
          <p:cNvPr id="12" name="Picture 11">
            <a:extLst>
              <a:ext uri="{FF2B5EF4-FFF2-40B4-BE49-F238E27FC236}">
                <a16:creationId xmlns:a16="http://schemas.microsoft.com/office/drawing/2014/main" id="{C68E47B2-6551-458A-90D1-ECCDB7F02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1" y="567804"/>
            <a:ext cx="2191829" cy="2191829"/>
          </a:xfrm>
          <a:prstGeom prst="rect">
            <a:avLst/>
          </a:prstGeom>
        </p:spPr>
      </p:pic>
    </p:spTree>
    <p:extLst>
      <p:ext uri="{BB962C8B-B14F-4D97-AF65-F5344CB8AC3E}">
        <p14:creationId xmlns:p14="http://schemas.microsoft.com/office/powerpoint/2010/main" val="355321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70833E-6 -2.59259E-6 L 0.29401 0.37014 " pathEditMode="relative" rAng="0" ptsTypes="AA">
                                      <p:cBhvr>
                                        <p:cTn id="22" dur="2000" fill="hold"/>
                                        <p:tgtEl>
                                          <p:spTgt spid="12"/>
                                        </p:tgtEl>
                                        <p:attrNameLst>
                                          <p:attrName>ppt_x</p:attrName>
                                          <p:attrName>ppt_y</p:attrName>
                                        </p:attrNameLst>
                                      </p:cBhvr>
                                      <p:rCtr x="14701" y="184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_图片 15">
            <a:extLst>
              <a:ext uri="{FF2B5EF4-FFF2-40B4-BE49-F238E27FC236}">
                <a16:creationId xmlns:a16="http://schemas.microsoft.com/office/drawing/2014/main" id="{4E333832-2588-4D05-80C0-D945AA5A69DE}"/>
              </a:ext>
            </a:extLst>
          </p:cNvPr>
          <p:cNvPicPr>
            <a:picLocks noChangeAspect="1"/>
          </p:cNvPicPr>
          <p:nvPr>
            <p:custDataLst>
              <p:tags r:id="rId1"/>
            </p:custDataLst>
          </p:nvPr>
        </p:nvPicPr>
        <p:blipFill>
          <a:blip r:embed="rId4" cstate="screen">
            <a:extLst>
              <a:ext uri="{28A0092B-C50C-407E-A947-70E740481C1C}">
                <a14:useLocalDpi xmlns:a14="http://schemas.microsoft.com/office/drawing/2010/main"/>
              </a:ext>
            </a:extLst>
          </a:blip>
          <a:stretch>
            <a:fillRect/>
          </a:stretch>
        </p:blipFill>
        <p:spPr>
          <a:xfrm>
            <a:off x="6123472" y="1195990"/>
            <a:ext cx="6604000" cy="5825885"/>
          </a:xfrm>
          <a:prstGeom prst="rect">
            <a:avLst/>
          </a:prstGeom>
        </p:spPr>
      </p:pic>
      <p:sp>
        <p:nvSpPr>
          <p:cNvPr id="22" name="文本框 21">
            <a:extLst>
              <a:ext uri="{FF2B5EF4-FFF2-40B4-BE49-F238E27FC236}">
                <a16:creationId xmlns:a16="http://schemas.microsoft.com/office/drawing/2014/main" id="{F98685BF-3F0D-4C58-8A0D-58A55FC66B96}"/>
              </a:ext>
            </a:extLst>
          </p:cNvPr>
          <p:cNvSpPr txBox="1"/>
          <p:nvPr/>
        </p:nvSpPr>
        <p:spPr>
          <a:xfrm>
            <a:off x="426461" y="0"/>
            <a:ext cx="5588512" cy="2800767"/>
          </a:xfrm>
          <a:prstGeom prst="rect">
            <a:avLst/>
          </a:prstGeom>
          <a:noFill/>
        </p:spPr>
        <p:txBody>
          <a:bodyPr wrap="square" rtlCol="0">
            <a:spAutoFit/>
          </a:bodyPr>
          <a:lstStyle/>
          <a:p>
            <a:pPr algn="ctr"/>
            <a:r>
              <a:rPr lang="en-US" altLang="zh-CN" sz="8800" b="1" dirty="0" err="1">
                <a:solidFill>
                  <a:srgbClr val="754C24"/>
                </a:solidFill>
                <a:latin typeface="#9Slide05 SVNMarcel Script Pro" panose="02000000000000000000" pitchFamily="2" charset="0"/>
                <a:cs typeface="+mn-ea"/>
                <a:sym typeface="+mn-lt"/>
              </a:rPr>
              <a:t>Thực</a:t>
            </a:r>
            <a:r>
              <a:rPr lang="en-US" altLang="zh-CN" sz="8800" b="1" dirty="0">
                <a:solidFill>
                  <a:srgbClr val="754C24"/>
                </a:solidFill>
                <a:latin typeface="#9Slide05 SVNMarcel Script Pro" panose="02000000000000000000" pitchFamily="2" charset="0"/>
                <a:cs typeface="+mn-ea"/>
                <a:sym typeface="+mn-lt"/>
              </a:rPr>
              <a:t> </a:t>
            </a:r>
            <a:r>
              <a:rPr lang="en-US" altLang="zh-CN" sz="8800" b="1" dirty="0" err="1">
                <a:solidFill>
                  <a:srgbClr val="754C24"/>
                </a:solidFill>
                <a:latin typeface="#9Slide05 SVNMarcel Script Pro" panose="02000000000000000000" pitchFamily="2" charset="0"/>
                <a:cs typeface="+mn-ea"/>
                <a:sym typeface="+mn-lt"/>
              </a:rPr>
              <a:t>hành</a:t>
            </a:r>
            <a:r>
              <a:rPr lang="en-US" altLang="zh-CN" sz="8800" b="1" dirty="0">
                <a:solidFill>
                  <a:srgbClr val="754C24"/>
                </a:solidFill>
                <a:latin typeface="#9Slide05 SVNMarcel Script Pro" panose="02000000000000000000" pitchFamily="2" charset="0"/>
                <a:cs typeface="+mn-ea"/>
                <a:sym typeface="+mn-lt"/>
              </a:rPr>
              <a:t> </a:t>
            </a:r>
            <a:r>
              <a:rPr lang="en-US" altLang="zh-CN" sz="8800" b="1" dirty="0" err="1">
                <a:solidFill>
                  <a:srgbClr val="754C24"/>
                </a:solidFill>
                <a:latin typeface="#9Slide05 SVNMarcel Script Pro" panose="02000000000000000000" pitchFamily="2" charset="0"/>
                <a:cs typeface="+mn-ea"/>
                <a:sym typeface="+mn-lt"/>
              </a:rPr>
              <a:t>tiếng</a:t>
            </a:r>
            <a:r>
              <a:rPr lang="en-US" altLang="zh-CN" sz="8800" b="1" dirty="0">
                <a:solidFill>
                  <a:srgbClr val="754C24"/>
                </a:solidFill>
                <a:latin typeface="#9Slide05 SVNMarcel Script Pro" panose="02000000000000000000" pitchFamily="2" charset="0"/>
                <a:cs typeface="+mn-ea"/>
                <a:sym typeface="+mn-lt"/>
              </a:rPr>
              <a:t> </a:t>
            </a:r>
            <a:r>
              <a:rPr lang="en-US" altLang="zh-CN" sz="8800" b="1" dirty="0" err="1">
                <a:solidFill>
                  <a:srgbClr val="754C24"/>
                </a:solidFill>
                <a:latin typeface="#9Slide05 SVNMarcel Script Pro" panose="02000000000000000000" pitchFamily="2" charset="0"/>
                <a:cs typeface="+mn-ea"/>
                <a:sym typeface="+mn-lt"/>
              </a:rPr>
              <a:t>Việt</a:t>
            </a:r>
            <a:endParaRPr lang="zh-CN" altLang="en-US" sz="8800" b="1" dirty="0">
              <a:solidFill>
                <a:srgbClr val="754C24"/>
              </a:solidFill>
              <a:latin typeface="#9Slide05 SVNMarcel Script Pro" panose="02000000000000000000" pitchFamily="2" charset="0"/>
              <a:cs typeface="+mn-ea"/>
              <a:sym typeface="+mn-lt"/>
            </a:endParaRPr>
          </a:p>
        </p:txBody>
      </p:sp>
      <p:pic>
        <p:nvPicPr>
          <p:cNvPr id="3" name="图片 2">
            <a:extLst>
              <a:ext uri="{FF2B5EF4-FFF2-40B4-BE49-F238E27FC236}">
                <a16:creationId xmlns:a16="http://schemas.microsoft.com/office/drawing/2014/main" id="{A4EA3D53-DD4D-4EBF-A965-14E1ABF498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7477" y="237068"/>
            <a:ext cx="362927" cy="6429757"/>
          </a:xfrm>
          <a:prstGeom prst="rect">
            <a:avLst/>
          </a:prstGeom>
        </p:spPr>
      </p:pic>
      <p:pic>
        <p:nvPicPr>
          <p:cNvPr id="17" name="图片 16">
            <a:extLst>
              <a:ext uri="{FF2B5EF4-FFF2-40B4-BE49-F238E27FC236}">
                <a16:creationId xmlns:a16="http://schemas.microsoft.com/office/drawing/2014/main" id="{C2B12B35-943F-451F-99E9-65357859C7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2835714" y="3849711"/>
            <a:ext cx="302141" cy="5588511"/>
          </a:xfrm>
          <a:prstGeom prst="rect">
            <a:avLst/>
          </a:prstGeom>
        </p:spPr>
      </p:pic>
      <p:pic>
        <p:nvPicPr>
          <p:cNvPr id="18" name="图片 17">
            <a:extLst>
              <a:ext uri="{FF2B5EF4-FFF2-40B4-BE49-F238E27FC236}">
                <a16:creationId xmlns:a16="http://schemas.microsoft.com/office/drawing/2014/main" id="{111F1669-3762-4947-9111-9186631C82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114" t="90522" b="291"/>
          <a:stretch/>
        </p:blipFill>
        <p:spPr>
          <a:xfrm>
            <a:off x="11837418" y="237067"/>
            <a:ext cx="303783" cy="2840567"/>
          </a:xfrm>
          <a:prstGeom prst="rect">
            <a:avLst/>
          </a:prstGeom>
        </p:spPr>
      </p:pic>
      <p:pic>
        <p:nvPicPr>
          <p:cNvPr id="19" name="图片 18">
            <a:extLst>
              <a:ext uri="{FF2B5EF4-FFF2-40B4-BE49-F238E27FC236}">
                <a16:creationId xmlns:a16="http://schemas.microsoft.com/office/drawing/2014/main" id="{26A4DCF9-BAEE-4147-BFD0-0F73F4BB74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9281" t="90522" b="680"/>
          <a:stretch/>
        </p:blipFill>
        <p:spPr>
          <a:xfrm rot="5400000">
            <a:off x="5874442" y="-5677988"/>
            <a:ext cx="456153" cy="11819981"/>
          </a:xfrm>
          <a:prstGeom prst="rect">
            <a:avLst/>
          </a:prstGeom>
        </p:spPr>
      </p:pic>
    </p:spTree>
    <p:extLst>
      <p:ext uri="{BB962C8B-B14F-4D97-AF65-F5344CB8AC3E}">
        <p14:creationId xmlns:p14="http://schemas.microsoft.com/office/powerpoint/2010/main" val="270254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AD22ED2C-BBCC-43E3-8CEA-3D3F053964EC}"/>
              </a:ext>
            </a:extLst>
          </p:cNvPr>
          <p:cNvSpPr/>
          <p:nvPr/>
        </p:nvSpPr>
        <p:spPr>
          <a:xfrm>
            <a:off x="2384214" y="2086475"/>
            <a:ext cx="8894900" cy="2777067"/>
          </a:xfrm>
          <a:prstGeom prst="rect">
            <a:avLst/>
          </a:prstGeom>
          <a:gradFill flip="none" rotWithShape="1">
            <a:gsLst>
              <a:gs pos="0">
                <a:srgbClr val="F9D172"/>
              </a:gs>
              <a:gs pos="5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2" name="组合 1">
            <a:extLst>
              <a:ext uri="{FF2B5EF4-FFF2-40B4-BE49-F238E27FC236}">
                <a16:creationId xmlns:a16="http://schemas.microsoft.com/office/drawing/2014/main" id="{ABA76AA5-DEBD-4D4F-9D2B-B76FA155F87E}"/>
              </a:ext>
            </a:extLst>
          </p:cNvPr>
          <p:cNvGrpSpPr/>
          <p:nvPr/>
        </p:nvGrpSpPr>
        <p:grpSpPr>
          <a:xfrm>
            <a:off x="1" y="462236"/>
            <a:ext cx="5139321" cy="5602793"/>
            <a:chOff x="-102000" y="-699770"/>
            <a:chExt cx="5361942" cy="5477510"/>
          </a:xfrm>
        </p:grpSpPr>
        <p:pic>
          <p:nvPicPr>
            <p:cNvPr id="4" name="图片 3">
              <a:extLst>
                <a:ext uri="{FF2B5EF4-FFF2-40B4-BE49-F238E27FC236}">
                  <a16:creationId xmlns:a16="http://schemas.microsoft.com/office/drawing/2014/main" id="{FCC81495-36AD-4DF0-9A1F-FA145EA3C55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Layer>
                  </a14:imgProps>
                </a:ext>
                <a:ext uri="{28A0092B-C50C-407E-A947-70E740481C1C}">
                  <a14:useLocalDpi xmlns:a14="http://schemas.microsoft.com/office/drawing/2010/main"/>
                </a:ext>
              </a:extLst>
            </a:blip>
            <a:stretch>
              <a:fillRect/>
            </a:stretch>
          </p:blipFill>
          <p:spPr>
            <a:xfrm>
              <a:off x="-102000" y="-699770"/>
              <a:ext cx="5361942" cy="5477510"/>
            </a:xfrm>
            <a:prstGeom prst="rect">
              <a:avLst/>
            </a:prstGeom>
          </p:spPr>
        </p:pic>
        <p:pic>
          <p:nvPicPr>
            <p:cNvPr id="14" name="图片 13">
              <a:extLst>
                <a:ext uri="{FF2B5EF4-FFF2-40B4-BE49-F238E27FC236}">
                  <a16:creationId xmlns:a16="http://schemas.microsoft.com/office/drawing/2014/main" id="{B0718EA3-9C17-45B5-ACBE-BA9C3F3E87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3709" y="538159"/>
              <a:ext cx="3150735" cy="3685013"/>
            </a:xfrm>
            <a:prstGeom prst="rect">
              <a:avLst/>
            </a:prstGeom>
          </p:spPr>
        </p:pic>
      </p:grpSp>
      <p:pic>
        <p:nvPicPr>
          <p:cNvPr id="17" name="图片 16">
            <a:extLst>
              <a:ext uri="{FF2B5EF4-FFF2-40B4-BE49-F238E27FC236}">
                <a16:creationId xmlns:a16="http://schemas.microsoft.com/office/drawing/2014/main" id="{17E44412-1ACC-43DE-A74F-C897E13A39B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a:off x="11837418" y="217716"/>
            <a:ext cx="303783" cy="1185333"/>
          </a:xfrm>
          <a:prstGeom prst="rect">
            <a:avLst/>
          </a:prstGeom>
        </p:spPr>
      </p:pic>
      <p:pic>
        <p:nvPicPr>
          <p:cNvPr id="18" name="图片 17">
            <a:extLst>
              <a:ext uri="{FF2B5EF4-FFF2-40B4-BE49-F238E27FC236}">
                <a16:creationId xmlns:a16="http://schemas.microsoft.com/office/drawing/2014/main" id="{906D72A5-3107-4BFB-B2BD-9527C39528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5400000">
            <a:off x="10666428" y="-973316"/>
            <a:ext cx="302141" cy="2371637"/>
          </a:xfrm>
          <a:prstGeom prst="rect">
            <a:avLst/>
          </a:prstGeom>
        </p:spPr>
      </p:pic>
      <p:pic>
        <p:nvPicPr>
          <p:cNvPr id="20" name="图片 19">
            <a:extLst>
              <a:ext uri="{FF2B5EF4-FFF2-40B4-BE49-F238E27FC236}">
                <a16:creationId xmlns:a16="http://schemas.microsoft.com/office/drawing/2014/main" id="{79874C59-4054-46EE-91A9-1F17C4E507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114" t="90522" b="291"/>
          <a:stretch/>
        </p:blipFill>
        <p:spPr>
          <a:xfrm flipV="1">
            <a:off x="11837418" y="5472362"/>
            <a:ext cx="303783" cy="1185333"/>
          </a:xfrm>
          <a:prstGeom prst="rect">
            <a:avLst/>
          </a:prstGeom>
        </p:spPr>
      </p:pic>
      <p:pic>
        <p:nvPicPr>
          <p:cNvPr id="21" name="图片 20">
            <a:extLst>
              <a:ext uri="{FF2B5EF4-FFF2-40B4-BE49-F238E27FC236}">
                <a16:creationId xmlns:a16="http://schemas.microsoft.com/office/drawing/2014/main" id="{5F9F1747-BC0E-4F7A-9F00-855F8601AC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9281" t="90522" b="680"/>
          <a:stretch/>
        </p:blipFill>
        <p:spPr>
          <a:xfrm rot="16200000" flipV="1">
            <a:off x="10666428" y="5477090"/>
            <a:ext cx="302141" cy="2371637"/>
          </a:xfrm>
          <a:prstGeom prst="rect">
            <a:avLst/>
          </a:prstGeom>
        </p:spPr>
      </p:pic>
      <p:sp>
        <p:nvSpPr>
          <p:cNvPr id="16" name="文本框 21">
            <a:extLst>
              <a:ext uri="{FF2B5EF4-FFF2-40B4-BE49-F238E27FC236}">
                <a16:creationId xmlns:a16="http://schemas.microsoft.com/office/drawing/2014/main" id="{06D85F42-44BF-4D64-9727-8064D1DDB4CD}"/>
              </a:ext>
            </a:extLst>
          </p:cNvPr>
          <p:cNvSpPr txBox="1"/>
          <p:nvPr/>
        </p:nvSpPr>
        <p:spPr>
          <a:xfrm>
            <a:off x="1124466" y="2674788"/>
            <a:ext cx="11331146" cy="1569660"/>
          </a:xfrm>
          <a:prstGeom prst="rect">
            <a:avLst/>
          </a:prstGeom>
          <a:noFill/>
        </p:spPr>
        <p:txBody>
          <a:bodyPr wrap="square" rtlCol="0">
            <a:spAutoFit/>
          </a:bodyPr>
          <a:lstStyle/>
          <a:p>
            <a:pPr algn="ctr"/>
            <a:r>
              <a:rPr lang="en-US" altLang="zh-CN" sz="9600" b="1" dirty="0">
                <a:solidFill>
                  <a:srgbClr val="754C24"/>
                </a:solidFill>
                <a:latin typeface="#9Slide05 Filmotype Honey" panose="02000000000000000000" pitchFamily="2" charset="0"/>
                <a:cs typeface="+mn-ea"/>
                <a:sym typeface="+mn-lt"/>
              </a:rPr>
              <a:t>I. </a:t>
            </a:r>
            <a:r>
              <a:rPr lang="en-US" altLang="zh-CN" sz="9600" b="1" dirty="0" err="1">
                <a:solidFill>
                  <a:srgbClr val="754C24"/>
                </a:solidFill>
                <a:latin typeface="#9Slide05 Filmotype Honey" panose="02000000000000000000" pitchFamily="2" charset="0"/>
                <a:cs typeface="+mn-ea"/>
                <a:sym typeface="+mn-lt"/>
              </a:rPr>
              <a:t>Kiến</a:t>
            </a:r>
            <a:r>
              <a:rPr lang="en-US" altLang="zh-CN" sz="9600" b="1" dirty="0">
                <a:solidFill>
                  <a:srgbClr val="754C24"/>
                </a:solidFill>
                <a:latin typeface="#9Slide05 Filmotype Honey" panose="02000000000000000000" pitchFamily="2" charset="0"/>
                <a:cs typeface="+mn-ea"/>
                <a:sym typeface="+mn-lt"/>
              </a:rPr>
              <a:t> </a:t>
            </a:r>
            <a:r>
              <a:rPr lang="en-US" altLang="zh-CN" sz="9600" b="1" dirty="0" err="1">
                <a:solidFill>
                  <a:srgbClr val="754C24"/>
                </a:solidFill>
                <a:latin typeface="#9Slide05 Filmotype Honey" panose="02000000000000000000" pitchFamily="2" charset="0"/>
                <a:cs typeface="+mn-ea"/>
                <a:sym typeface="+mn-lt"/>
              </a:rPr>
              <a:t>thức</a:t>
            </a:r>
            <a:r>
              <a:rPr lang="en-US" altLang="zh-CN" sz="9600" b="1" dirty="0">
                <a:solidFill>
                  <a:srgbClr val="754C24"/>
                </a:solidFill>
                <a:latin typeface="#9Slide05 Filmotype Honey" panose="02000000000000000000" pitchFamily="2" charset="0"/>
                <a:cs typeface="+mn-ea"/>
                <a:sym typeface="+mn-lt"/>
              </a:rPr>
              <a:t> </a:t>
            </a:r>
            <a:r>
              <a:rPr lang="en-US" altLang="zh-CN" sz="9600" b="1" dirty="0" err="1">
                <a:solidFill>
                  <a:srgbClr val="754C24"/>
                </a:solidFill>
                <a:latin typeface="#9Slide05 Filmotype Honey" panose="02000000000000000000" pitchFamily="2" charset="0"/>
                <a:cs typeface="+mn-ea"/>
                <a:sym typeface="+mn-lt"/>
              </a:rPr>
              <a:t>Ngữ</a:t>
            </a:r>
            <a:r>
              <a:rPr lang="en-US" altLang="zh-CN" sz="9600" b="1" dirty="0">
                <a:solidFill>
                  <a:srgbClr val="754C24"/>
                </a:solidFill>
                <a:latin typeface="#9Slide05 Filmotype Honey" panose="02000000000000000000" pitchFamily="2" charset="0"/>
                <a:cs typeface="+mn-ea"/>
                <a:sym typeface="+mn-lt"/>
              </a:rPr>
              <a:t> </a:t>
            </a:r>
            <a:r>
              <a:rPr lang="en-US" altLang="zh-CN" sz="9600" b="1" dirty="0" err="1">
                <a:solidFill>
                  <a:srgbClr val="754C24"/>
                </a:solidFill>
                <a:latin typeface="#9Slide05 Filmotype Honey" panose="02000000000000000000" pitchFamily="2" charset="0"/>
                <a:cs typeface="+mn-ea"/>
                <a:sym typeface="+mn-lt"/>
              </a:rPr>
              <a:t>văn</a:t>
            </a:r>
            <a:endParaRPr lang="zh-CN" altLang="en-US" sz="9600" b="1" dirty="0">
              <a:solidFill>
                <a:srgbClr val="754C24"/>
              </a:solidFill>
              <a:latin typeface="#9Slide05 Filmotype Honey" panose="02000000000000000000" pitchFamily="2" charset="0"/>
              <a:cs typeface="+mn-ea"/>
              <a:sym typeface="+mn-lt"/>
            </a:endParaRPr>
          </a:p>
        </p:txBody>
      </p:sp>
    </p:spTree>
    <p:extLst>
      <p:ext uri="{BB962C8B-B14F-4D97-AF65-F5344CB8AC3E}">
        <p14:creationId xmlns:p14="http://schemas.microsoft.com/office/powerpoint/2010/main" val="145218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2"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par>
                                <p:cTn id="17" presetID="22" presetClass="entr" presetSubtype="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DEE82BC0-BBB8-4FEB-9508-92BBA371EF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68979" y="2605239"/>
            <a:ext cx="226303" cy="4061587"/>
          </a:xfrm>
          <a:prstGeom prst="rect">
            <a:avLst/>
          </a:prstGeom>
        </p:spPr>
      </p:pic>
      <p:pic>
        <p:nvPicPr>
          <p:cNvPr id="3" name="图片 13">
            <a:extLst>
              <a:ext uri="{FF2B5EF4-FFF2-40B4-BE49-F238E27FC236}">
                <a16:creationId xmlns:a16="http://schemas.microsoft.com/office/drawing/2014/main" id="{96E4077C-9A46-44F8-81D4-D278652DD0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5925993" y="722077"/>
            <a:ext cx="359103" cy="11846353"/>
          </a:xfrm>
          <a:prstGeom prst="rect">
            <a:avLst/>
          </a:prstGeom>
        </p:spPr>
      </p:pic>
      <p:pic>
        <p:nvPicPr>
          <p:cNvPr id="4" name="图片 14">
            <a:extLst>
              <a:ext uri="{FF2B5EF4-FFF2-40B4-BE49-F238E27FC236}">
                <a16:creationId xmlns:a16="http://schemas.microsoft.com/office/drawing/2014/main" id="{F0793840-6B40-4D68-A2E2-3A185BE0AA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114" t="90522" b="291"/>
          <a:stretch/>
        </p:blipFill>
        <p:spPr>
          <a:xfrm>
            <a:off x="11816215" y="226466"/>
            <a:ext cx="354583" cy="6429757"/>
          </a:xfrm>
          <a:prstGeom prst="rect">
            <a:avLst/>
          </a:prstGeom>
        </p:spPr>
      </p:pic>
      <p:pic>
        <p:nvPicPr>
          <p:cNvPr id="5" name="图片 15">
            <a:extLst>
              <a:ext uri="{FF2B5EF4-FFF2-40B4-BE49-F238E27FC236}">
                <a16:creationId xmlns:a16="http://schemas.microsoft.com/office/drawing/2014/main" id="{248C8236-F042-45E1-B080-EB47766158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9281" t="90522" b="680"/>
          <a:stretch/>
        </p:blipFill>
        <p:spPr>
          <a:xfrm rot="5400000">
            <a:off x="10036871" y="-1612065"/>
            <a:ext cx="302141" cy="3649136"/>
          </a:xfrm>
          <a:prstGeom prst="rect">
            <a:avLst/>
          </a:prstGeom>
        </p:spPr>
      </p:pic>
      <p:pic>
        <p:nvPicPr>
          <p:cNvPr id="8" name="Picture 7">
            <a:extLst>
              <a:ext uri="{FF2B5EF4-FFF2-40B4-BE49-F238E27FC236}">
                <a16:creationId xmlns:a16="http://schemas.microsoft.com/office/drawing/2014/main" id="{B7334792-5F49-429E-A18C-66C9C3D27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3" y="226466"/>
            <a:ext cx="6429757" cy="6429757"/>
          </a:xfrm>
          <a:prstGeom prst="rect">
            <a:avLst/>
          </a:prstGeom>
        </p:spPr>
      </p:pic>
      <p:grpSp>
        <p:nvGrpSpPr>
          <p:cNvPr id="16" name="Group 15">
            <a:extLst>
              <a:ext uri="{FF2B5EF4-FFF2-40B4-BE49-F238E27FC236}">
                <a16:creationId xmlns:a16="http://schemas.microsoft.com/office/drawing/2014/main" id="{9C35C46B-E033-4CD4-BEDC-E58B869085B0}"/>
              </a:ext>
            </a:extLst>
          </p:cNvPr>
          <p:cNvGrpSpPr/>
          <p:nvPr/>
        </p:nvGrpSpPr>
        <p:grpSpPr>
          <a:xfrm>
            <a:off x="4914900" y="226466"/>
            <a:ext cx="6197600" cy="4965021"/>
            <a:chOff x="3345574" y="247087"/>
            <a:chExt cx="5178318" cy="4092466"/>
          </a:xfrm>
        </p:grpSpPr>
        <p:pic>
          <p:nvPicPr>
            <p:cNvPr id="17" name="Picture 16">
              <a:extLst>
                <a:ext uri="{FF2B5EF4-FFF2-40B4-BE49-F238E27FC236}">
                  <a16:creationId xmlns:a16="http://schemas.microsoft.com/office/drawing/2014/main" id="{9457B236-3155-4846-AE2B-A4BF346A3BE6}"/>
                </a:ext>
              </a:extLst>
            </p:cNvPr>
            <p:cNvPicPr>
              <a:picLocks noChangeAspect="1"/>
            </p:cNvPicPr>
            <p:nvPr/>
          </p:nvPicPr>
          <p:blipFill>
            <a:blip r:embed="rId5"/>
            <a:stretch>
              <a:fillRect/>
            </a:stretch>
          </p:blipFill>
          <p:spPr>
            <a:xfrm>
              <a:off x="3345574" y="247087"/>
              <a:ext cx="5178318" cy="4092466"/>
            </a:xfrm>
            <a:prstGeom prst="rect">
              <a:avLst/>
            </a:prstGeom>
          </p:spPr>
        </p:pic>
        <p:sp>
          <p:nvSpPr>
            <p:cNvPr id="22" name="Title 1">
              <a:extLst>
                <a:ext uri="{FF2B5EF4-FFF2-40B4-BE49-F238E27FC236}">
                  <a16:creationId xmlns:a16="http://schemas.microsoft.com/office/drawing/2014/main" id="{D2D0E0EF-A717-41F2-98BB-255257C120C7}"/>
                </a:ext>
              </a:extLst>
            </p:cNvPr>
            <p:cNvSpPr txBox="1">
              <a:spLocks/>
            </p:cNvSpPr>
            <p:nvPr/>
          </p:nvSpPr>
          <p:spPr>
            <a:xfrm>
              <a:off x="3916760" y="1533359"/>
              <a:ext cx="3847306" cy="15928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2pPr>
              <a:lvl3pPr marR="0" lvl="2"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3pPr>
              <a:lvl4pPr marR="0" lvl="3"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4pPr>
              <a:lvl5pPr marR="0" lvl="4"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5pPr>
              <a:lvl6pPr marR="0" lvl="5"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6pPr>
              <a:lvl7pPr marR="0" lvl="6"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7pPr>
              <a:lvl8pPr marR="0" lvl="7"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8pPr>
              <a:lvl9pPr marR="0" lvl="8" algn="l" rtl="0">
                <a:lnSpc>
                  <a:spcPct val="100000"/>
                </a:lnSpc>
                <a:spcBef>
                  <a:spcPts val="0"/>
                </a:spcBef>
                <a:spcAft>
                  <a:spcPts val="0"/>
                </a:spcAft>
                <a:buClr>
                  <a:schemeClr val="dk1"/>
                </a:buClr>
                <a:buSzPts val="2500"/>
                <a:buFont typeface="Open Sans ExtraBold"/>
                <a:buNone/>
                <a:defRPr sz="2500" b="0" i="0" u="none" strike="noStrike" cap="none">
                  <a:solidFill>
                    <a:schemeClr val="dk1"/>
                  </a:solidFill>
                  <a:latin typeface="Open Sans ExtraBold"/>
                  <a:ea typeface="Open Sans ExtraBold"/>
                  <a:cs typeface="Open Sans ExtraBold"/>
                  <a:sym typeface="Open Sans ExtraBold"/>
                </a:defRPr>
              </a:lvl9pPr>
            </a:lstStyle>
            <a:p>
              <a:pPr algn="ctr"/>
              <a:r>
                <a:rPr lang="en-US" sz="6600" dirty="0">
                  <a:solidFill>
                    <a:srgbClr val="FF0000"/>
                  </a:solidFill>
                  <a:latin typeface="#9Slide05 Braxton Regular" panose="03060000000000000000" pitchFamily="66" charset="0"/>
                  <a:cs typeface="#9Slide03 Arima Madurai" panose="00000500000000000000" pitchFamily="2" charset="0"/>
                </a:rPr>
                <a:t>Ai </a:t>
              </a:r>
              <a:r>
                <a:rPr lang="en-US" sz="6600" dirty="0" err="1">
                  <a:solidFill>
                    <a:srgbClr val="FF0000"/>
                  </a:solidFill>
                  <a:latin typeface="#9Slide05 Braxton Regular" panose="03060000000000000000" pitchFamily="66" charset="0"/>
                  <a:cs typeface="#9Slide03 Arima Madurai" panose="00000500000000000000" pitchFamily="2" charset="0"/>
                </a:rPr>
                <a:t>nhanh</a:t>
              </a:r>
              <a:r>
                <a:rPr lang="en-US" sz="6600" dirty="0">
                  <a:solidFill>
                    <a:srgbClr val="FF0000"/>
                  </a:solidFill>
                  <a:latin typeface="#9Slide05 Braxton Regular" panose="03060000000000000000" pitchFamily="66" charset="0"/>
                  <a:cs typeface="#9Slide03 Arima Madurai" panose="00000500000000000000" pitchFamily="2" charset="0"/>
                </a:rPr>
                <a:t> </a:t>
              </a:r>
              <a:r>
                <a:rPr lang="en-US" sz="6600" dirty="0" err="1">
                  <a:solidFill>
                    <a:srgbClr val="FF0000"/>
                  </a:solidFill>
                  <a:latin typeface="#9Slide05 Braxton Regular" panose="03060000000000000000" pitchFamily="66" charset="0"/>
                  <a:cs typeface="#9Slide03 Arima Madurai" panose="00000500000000000000" pitchFamily="2" charset="0"/>
                </a:rPr>
                <a:t>hơn</a:t>
              </a:r>
              <a:r>
                <a:rPr lang="en-US" sz="6600" dirty="0">
                  <a:solidFill>
                    <a:srgbClr val="FF0000"/>
                  </a:solidFill>
                  <a:latin typeface="#9Slide05 Braxton Regular" panose="03060000000000000000" pitchFamily="66" charset="0"/>
                  <a:cs typeface="#9Slide03 Arima Madurai" panose="00000500000000000000" pitchFamily="2" charset="0"/>
                </a:rPr>
                <a:t>?</a:t>
              </a:r>
            </a:p>
          </p:txBody>
        </p:sp>
      </p:grpSp>
    </p:spTree>
    <p:extLst>
      <p:ext uri="{BB962C8B-B14F-4D97-AF65-F5344CB8AC3E}">
        <p14:creationId xmlns:p14="http://schemas.microsoft.com/office/powerpoint/2010/main" val="93639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488</TotalTime>
  <Words>2693</Words>
  <Application>Microsoft Office PowerPoint</Application>
  <PresentationFormat>Widescreen</PresentationFormat>
  <Paragraphs>365</Paragraphs>
  <Slides>28</Slides>
  <Notes>28</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28</vt:i4>
      </vt:variant>
    </vt:vector>
  </HeadingPairs>
  <TitlesOfParts>
    <vt:vector size="53" baseType="lpstr">
      <vt:lpstr>等线</vt:lpstr>
      <vt:lpstr>黑体</vt:lpstr>
      <vt:lpstr>#9Slide03 AllRoundGothic</vt:lpstr>
      <vt:lpstr>#9Slide03 Ample</vt:lpstr>
      <vt:lpstr>#9Slide03 AmpleSoft</vt:lpstr>
      <vt:lpstr>#9Slide03 Arima Madurai</vt:lpstr>
      <vt:lpstr>#9Slide03 Arima Madurai Black</vt:lpstr>
      <vt:lpstr>#9Slide05 Braxton Regular</vt:lpstr>
      <vt:lpstr>#9Slide05 Filmotype Honey</vt:lpstr>
      <vt:lpstr>#9Slide05 SVNBulgary</vt:lpstr>
      <vt:lpstr>#9Slide05 SVNCookie</vt:lpstr>
      <vt:lpstr>#9Slide05 SVNMarcel Script Pro</vt:lpstr>
      <vt:lpstr>#9Slide07 SVNAdam Gorry</vt:lpstr>
      <vt:lpstr>Arial</vt:lpstr>
      <vt:lpstr>Calibri</vt:lpstr>
      <vt:lpstr>Calibri Light</vt:lpstr>
      <vt:lpstr>Cambria</vt:lpstr>
      <vt:lpstr>Fira Sans Extra Condensed Medium</vt:lpstr>
      <vt:lpstr>Lato</vt:lpstr>
      <vt:lpstr>Liberation Serif</vt:lpstr>
      <vt:lpstr>Muli</vt:lpstr>
      <vt:lpstr>Open Sans ExtraBold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NBN</dc:creator>
  <cp:lastModifiedBy>Administrator</cp:lastModifiedBy>
  <cp:revision>20</cp:revision>
  <dcterms:created xsi:type="dcterms:W3CDTF">2022-01-06T08:50:47Z</dcterms:created>
  <dcterms:modified xsi:type="dcterms:W3CDTF">2025-05-17T08:51:49Z</dcterms:modified>
</cp:coreProperties>
</file>